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colors8.xml" ContentType="application/vnd.ms-office.chartcolor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style8.xml" ContentType="application/vnd.ms-office.chartstyl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87" r:id="rId3"/>
    <p:sldId id="270" r:id="rId4"/>
    <p:sldId id="269" r:id="rId5"/>
    <p:sldId id="268" r:id="rId6"/>
    <p:sldId id="289" r:id="rId7"/>
    <p:sldId id="291" r:id="rId8"/>
    <p:sldId id="290" r:id="rId9"/>
    <p:sldId id="271" r:id="rId10"/>
    <p:sldId id="272" r:id="rId11"/>
    <p:sldId id="27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9966FF"/>
    <a:srgbClr val="FF3386"/>
    <a:srgbClr val="1AD678"/>
    <a:srgbClr val="62993E"/>
    <a:srgbClr val="FF9933"/>
    <a:srgbClr val="FF414D"/>
    <a:srgbClr val="3366FF"/>
    <a:srgbClr val="006699"/>
    <a:srgbClr val="5089B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0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78" y="-432"/>
      </p:cViewPr>
      <p:guideLst>
        <p:guide orient="horz" pos="232"/>
        <p:guide orient="horz" pos="4088"/>
        <p:guide pos="257"/>
        <p:guide pos="74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8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33047706408869126"/>
          <c:y val="2.8195154895347012E-2"/>
          <c:w val="0.59482036513589964"/>
          <c:h val="0.951017148540204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수치</c:v>
                </c:pt>
              </c:strCache>
            </c:strRef>
          </c:tx>
          <c:spPr>
            <a:solidFill>
              <a:srgbClr val="FF414D"/>
            </a:solidFill>
            <a:ln>
              <a:noFill/>
            </a:ln>
            <a:effectLst/>
          </c:spPr>
          <c:dPt>
            <c:idx val="0"/>
            <c:spPr>
              <a:solidFill>
                <a:srgbClr val="FF414D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DDF-496A-ADC3-8223F5F09EE1}"/>
              </c:ext>
            </c:extLst>
          </c:dPt>
          <c:dPt>
            <c:idx val="1"/>
            <c:spPr>
              <a:solidFill>
                <a:srgbClr val="FF414D">
                  <a:alpha val="89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DF-496A-ADC3-8223F5F09EE1}"/>
              </c:ext>
            </c:extLst>
          </c:dPt>
          <c:dPt>
            <c:idx val="2"/>
            <c:spPr>
              <a:solidFill>
                <a:srgbClr val="FF414D">
                  <a:alpha val="82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2DDF-496A-ADC3-8223F5F09EE1}"/>
              </c:ext>
            </c:extLst>
          </c:dPt>
          <c:dPt>
            <c:idx val="3"/>
            <c:spPr>
              <a:solidFill>
                <a:srgbClr val="FF414D">
                  <a:alpha val="75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DDF-496A-ADC3-8223F5F09EE1}"/>
              </c:ext>
            </c:extLst>
          </c:dPt>
          <c:dPt>
            <c:idx val="4"/>
            <c:spPr>
              <a:solidFill>
                <a:srgbClr val="FF414D">
                  <a:alpha val="68000"/>
                </a:srgbClr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rgbClr val="FF414D">
                  <a:alpha val="61000"/>
                </a:srgbClr>
              </a:solidFill>
              <a:ln>
                <a:noFill/>
              </a:ln>
              <a:effectLst/>
            </c:spPr>
          </c:dPt>
          <c:dPt>
            <c:idx val="6"/>
            <c:spPr>
              <a:solidFill>
                <a:srgbClr val="FF414D">
                  <a:alpha val="54000"/>
                </a:srgbClr>
              </a:solidFill>
              <a:ln>
                <a:noFill/>
              </a:ln>
              <a:effectLst/>
            </c:spPr>
          </c:dPt>
          <c:dPt>
            <c:idx val="7"/>
            <c:spPr>
              <a:solidFill>
                <a:srgbClr val="FF414D">
                  <a:alpha val="47000"/>
                </a:srgbClr>
              </a:solidFill>
              <a:ln>
                <a:noFill/>
              </a:ln>
              <a:effectLst/>
            </c:spPr>
          </c:dPt>
          <c:dPt>
            <c:idx val="8"/>
            <c:spPr>
              <a:solidFill>
                <a:srgbClr val="FF414D">
                  <a:alpha val="40000"/>
                </a:srgbClr>
              </a:solidFill>
              <a:ln>
                <a:noFill/>
              </a:ln>
              <a:effectLst/>
            </c:spPr>
          </c:dPt>
          <c:dLbls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2500" b="0" i="0" u="none" strike="noStrike" kern="1200" spc="-30" baseline="0">
                    <a:solidFill>
                      <a:schemeClr val="bg1"/>
                    </a:solidFill>
                    <a:latin typeface="G마켓 산스 Bold" pitchFamily="50" charset="-127"/>
                    <a:ea typeface="G마켓 산스 Bold" pitchFamily="50" charset="-127"/>
                    <a:cs typeface="KoPubWorld돋움체 Light" panose="00000300000000000000" pitchFamily="2" charset="-127"/>
                  </a:defRPr>
                </a:pPr>
                <a:endParaRPr lang="ko-KR"/>
              </a:p>
            </c:txPr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개인의 즐거움을 위해</c:v>
                </c:pt>
                <c:pt idx="1">
                  <c:v>마음의 안정과 휴식을 위해</c:v>
                </c:pt>
                <c:pt idx="2">
                  <c:v>스트레스 해소를 위해</c:v>
                </c:pt>
                <c:pt idx="3">
                  <c:v>건강을 위해</c:v>
                </c:pt>
                <c:pt idx="4">
                  <c:v>시간을 보내기 위해</c:v>
                </c:pt>
                <c:pt idx="5">
                  <c:v>자기 만족을 위해</c:v>
                </c:pt>
                <c:pt idx="6">
                  <c:v>가족과 시간을 함께하기 위해</c:v>
                </c:pt>
                <c:pt idx="7">
                  <c:v>자기 계발을 위해</c:v>
                </c:pt>
                <c:pt idx="8">
                  <c:v>대인 관계교제를 위해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0.40600000000000008</c:v>
                </c:pt>
                <c:pt idx="1">
                  <c:v>0.20400000000000001</c:v>
                </c:pt>
                <c:pt idx="2">
                  <c:v>0.128</c:v>
                </c:pt>
                <c:pt idx="3">
                  <c:v>7.7000000000000027E-2</c:v>
                </c:pt>
                <c:pt idx="4">
                  <c:v>7.2000000000000036E-2</c:v>
                </c:pt>
                <c:pt idx="5">
                  <c:v>5.2000000000000032E-2</c:v>
                </c:pt>
                <c:pt idx="6">
                  <c:v>2.4000000000000014E-2</c:v>
                </c:pt>
                <c:pt idx="7">
                  <c:v>1.9000000000000017E-2</c:v>
                </c:pt>
                <c:pt idx="8">
                  <c:v>1.8000000000000009E-2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DF-496A-ADC3-8223F5F09EE1}"/>
            </c:ext>
          </c:extLst>
        </c:ser>
        <c:dLbls>
          <c:showVal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/>
      <c:spPr>
        <a:noFill/>
        <a:effectLst/>
      </c:spPr>
      <c:txPr>
        <a:bodyPr/>
        <a:lstStyle/>
        <a:p>
          <a:pPr>
            <a:defRPr sz="1500" baseline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defRPr>
          </a:pPr>
          <a:endParaRPr lang="ko-KR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radarChart>
        <c:radarStyle val="marker"/>
        <c:ser>
          <c:idx val="4"/>
          <c:order val="1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3366FF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5919690012383858"/>
                  <c:y val="1.2125440974014799E-2"/>
                </c:manualLayout>
              </c:layout>
              <c:showVal val="1"/>
            </c:dLbl>
            <c:dLbl>
              <c:idx val="1"/>
              <c:layout>
                <c:manualLayout>
                  <c:x val="3.539460796075232E-2"/>
                  <c:y val="5.4311058767854067E-2"/>
                </c:manualLayout>
              </c:layout>
              <c:showVal val="1"/>
            </c:dLbl>
            <c:dLbl>
              <c:idx val="2"/>
              <c:layout>
                <c:manualLayout>
                  <c:x val="8.6493448571904413E-2"/>
                  <c:y val="5.4337499282970129E-3"/>
                </c:manualLayout>
              </c:layout>
              <c:showVal val="1"/>
            </c:dLbl>
            <c:dLbl>
              <c:idx val="3"/>
              <c:layout>
                <c:manualLayout>
                  <c:x val="-0.13012003592165791"/>
                  <c:y val="0.12057636737796133"/>
                </c:manualLayout>
              </c:layout>
              <c:showVal val="1"/>
            </c:dLbl>
            <c:dLbl>
              <c:idx val="4"/>
              <c:layout>
                <c:manualLayout>
                  <c:x val="-2.4706422710165692E-2"/>
                  <c:y val="5.2137558796535304E-2"/>
                </c:manualLayout>
              </c:layout>
              <c:showVal val="1"/>
            </c:dLbl>
            <c:dLbl>
              <c:idx val="5"/>
              <c:layout>
                <c:manualLayout>
                  <c:x val="-1.2198323610959922E-2"/>
                  <c:y val="4.5187737257858709E-3"/>
                </c:manualLayout>
              </c:layout>
              <c:showVal val="1"/>
            </c:dLbl>
            <c:dLbl>
              <c:idx val="6"/>
              <c:layout>
                <c:manualLayout>
                  <c:x val="-6.0991618054799645E-3"/>
                  <c:y val="3.6150189806286932E-2"/>
                </c:manualLayout>
              </c:layout>
              <c:showVal val="1"/>
            </c:dLbl>
            <c:dLbl>
              <c:idx val="7"/>
              <c:layout>
                <c:manualLayout>
                  <c:x val="-0.14231377546119914"/>
                  <c:y val="-9.0375474515717286E-2"/>
                </c:manualLayout>
              </c:layout>
              <c:showVal val="1"/>
            </c:dLbl>
            <c:numFmt formatCode="#,##0.0000_);[Red]\(#,##0.0000\)" sourceLinked="0"/>
            <c:txPr>
              <a:bodyPr/>
              <a:lstStyle/>
              <a:p>
                <a:pPr>
                  <a:defRPr sz="5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showVal val="1"/>
          </c:dLbls>
          <c:cat>
            <c:strRef>
              <c:f>Sheet1!$A$2:$A$6</c:f>
              <c:strCache>
                <c:ptCount val="5"/>
                <c:pt idx="0">
                  <c:v>전시회관람</c:v>
                </c:pt>
                <c:pt idx="1">
                  <c:v>박물관.관람</c:v>
                </c:pt>
                <c:pt idx="2">
                  <c:v>연극공연.관람</c:v>
                </c:pt>
                <c:pt idx="3">
                  <c:v>음악연주회.관람</c:v>
                </c:pt>
                <c:pt idx="4">
                  <c:v>무용공연.관람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0.99961900000000004</c:v>
                </c:pt>
                <c:pt idx="1">
                  <c:v>0.99997239999999998</c:v>
                </c:pt>
                <c:pt idx="2">
                  <c:v>0.99568400000000001</c:v>
                </c:pt>
                <c:pt idx="3">
                  <c:v>0.89242200000000005</c:v>
                </c:pt>
                <c:pt idx="4">
                  <c:v>0.99866100000000002</c:v>
                </c:pt>
              </c:numCache>
            </c:numRef>
          </c:val>
        </c:ser>
        <c:ser>
          <c:idx val="5"/>
          <c:order val="2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전시회관람</c:v>
                </c:pt>
                <c:pt idx="1">
                  <c:v>박물관.관람</c:v>
                </c:pt>
                <c:pt idx="2">
                  <c:v>연극공연.관람</c:v>
                </c:pt>
                <c:pt idx="3">
                  <c:v>음악연주회.관람</c:v>
                </c:pt>
                <c:pt idx="4">
                  <c:v>무용공연.관람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7"/>
          <c:order val="3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전시회관람</c:v>
                </c:pt>
                <c:pt idx="1">
                  <c:v>박물관.관람</c:v>
                </c:pt>
                <c:pt idx="2">
                  <c:v>연극공연.관람</c:v>
                </c:pt>
                <c:pt idx="3">
                  <c:v>음악연주회.관람</c:v>
                </c:pt>
                <c:pt idx="4">
                  <c:v>무용공연.관람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3"/>
          <c:order val="0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전시회관람</c:v>
                </c:pt>
                <c:pt idx="1">
                  <c:v>박물관.관람</c:v>
                </c:pt>
                <c:pt idx="2">
                  <c:v>연극공연.관람</c:v>
                </c:pt>
                <c:pt idx="3">
                  <c:v>음악연주회.관람</c:v>
                </c:pt>
                <c:pt idx="4">
                  <c:v>무용공연.관람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dLbls>
          <c:showVal val="1"/>
        </c:dLbls>
        <c:axId val="121873152"/>
        <c:axId val="121875072"/>
      </c:radarChart>
      <c:catAx>
        <c:axId val="1218731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600" b="0" i="0" u="none" strike="noStrike" kern="1200" spc="-30" baseline="0">
                <a:solidFill>
                  <a:srgbClr val="26262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21875072"/>
        <c:crosses val="autoZero"/>
        <c:auto val="1"/>
        <c:lblAlgn val="ctr"/>
        <c:lblOffset val="100"/>
      </c:catAx>
      <c:valAx>
        <c:axId val="121875072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218731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radarChart>
        <c:radarStyle val="marker"/>
        <c:ser>
          <c:idx val="4"/>
          <c:order val="1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FF338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2846912362526469"/>
                  <c:y val="7.4257514484024547E-4"/>
                </c:manualLayout>
              </c:layout>
              <c:showVal val="1"/>
            </c:dLbl>
            <c:dLbl>
              <c:idx val="1"/>
              <c:layout>
                <c:manualLayout>
                  <c:x val="0.20439737870290878"/>
                  <c:y val="3.7236760024092236E-2"/>
                </c:manualLayout>
              </c:layout>
              <c:showVal val="1"/>
            </c:dLbl>
            <c:dLbl>
              <c:idx val="2"/>
              <c:layout>
                <c:manualLayout>
                  <c:x val="1.9916599491660959E-2"/>
                  <c:y val="1.6816615757471461E-2"/>
                </c:manualLayout>
              </c:layout>
              <c:showVal val="1"/>
            </c:dLbl>
            <c:dLbl>
              <c:idx val="3"/>
              <c:layout>
                <c:manualLayout>
                  <c:x val="-0.17109040458642308"/>
                  <c:y val="3.5204873659152182E-2"/>
                </c:manualLayout>
              </c:layout>
              <c:showVal val="1"/>
            </c:dLbl>
            <c:dLbl>
              <c:idx val="4"/>
              <c:layout>
                <c:manualLayout>
                  <c:x val="-2.4706422710165689E-2"/>
                  <c:y val="5.2137558796535304E-2"/>
                </c:manualLayout>
              </c:layout>
              <c:showVal val="1"/>
            </c:dLbl>
            <c:dLbl>
              <c:idx val="5"/>
              <c:layout>
                <c:manualLayout>
                  <c:x val="-1.2198323610959922E-2"/>
                  <c:y val="4.5187737257858726E-3"/>
                </c:manualLayout>
              </c:layout>
              <c:showVal val="1"/>
            </c:dLbl>
            <c:dLbl>
              <c:idx val="6"/>
              <c:layout>
                <c:manualLayout>
                  <c:x val="-6.0991618054799671E-3"/>
                  <c:y val="3.6150189806286932E-2"/>
                </c:manualLayout>
              </c:layout>
              <c:showVal val="1"/>
            </c:dLbl>
            <c:dLbl>
              <c:idx val="7"/>
              <c:layout>
                <c:manualLayout>
                  <c:x val="-0.14231377546119917"/>
                  <c:y val="-9.0375474515717286E-2"/>
                </c:manualLayout>
              </c:layout>
              <c:showVal val="1"/>
            </c:dLbl>
            <c:numFmt formatCode="#,##0.0000_);[Red]\(#,##0.0000\)" sourceLinked="0"/>
            <c:txPr>
              <a:bodyPr/>
              <a:lstStyle/>
              <a:p>
                <a:pPr>
                  <a:defRPr sz="5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자연명승</c:v>
                </c:pt>
                <c:pt idx="1">
                  <c:v>테마파크가기</c:v>
                </c:pt>
                <c:pt idx="2">
                  <c:v>지역축제참가</c:v>
                </c:pt>
                <c:pt idx="3">
                  <c:v>해외여행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0.99301099999999998</c:v>
                </c:pt>
                <c:pt idx="1">
                  <c:v>0.94479800000000003</c:v>
                </c:pt>
                <c:pt idx="2">
                  <c:v>0.999533</c:v>
                </c:pt>
                <c:pt idx="3">
                  <c:v>0.94267100000000004</c:v>
                </c:pt>
              </c:numCache>
            </c:numRef>
          </c:val>
        </c:ser>
        <c:ser>
          <c:idx val="5"/>
          <c:order val="2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Sheet1!$A$2:$A$5</c:f>
              <c:strCache>
                <c:ptCount val="4"/>
                <c:pt idx="0">
                  <c:v>자연명승</c:v>
                </c:pt>
                <c:pt idx="1">
                  <c:v>테마파크가기</c:v>
                </c:pt>
                <c:pt idx="2">
                  <c:v>지역축제참가</c:v>
                </c:pt>
                <c:pt idx="3">
                  <c:v>해외여행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7"/>
          <c:order val="3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Sheet1!$A$2:$A$5</c:f>
              <c:strCache>
                <c:ptCount val="4"/>
                <c:pt idx="0">
                  <c:v>자연명승</c:v>
                </c:pt>
                <c:pt idx="1">
                  <c:v>테마파크가기</c:v>
                </c:pt>
                <c:pt idx="2">
                  <c:v>지역축제참가</c:v>
                </c:pt>
                <c:pt idx="3">
                  <c:v>해외여행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3"/>
          <c:order val="0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Sheet1!$A$2:$A$5</c:f>
              <c:strCache>
                <c:ptCount val="4"/>
                <c:pt idx="0">
                  <c:v>자연명승</c:v>
                </c:pt>
                <c:pt idx="1">
                  <c:v>테마파크가기</c:v>
                </c:pt>
                <c:pt idx="2">
                  <c:v>지역축제참가</c:v>
                </c:pt>
                <c:pt idx="3">
                  <c:v>해외여행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Val val="1"/>
        </c:dLbls>
        <c:axId val="81917056"/>
        <c:axId val="82265600"/>
      </c:radarChart>
      <c:catAx>
        <c:axId val="8191705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600" b="0" i="0" u="none" strike="noStrike" kern="1200" spc="-30" baseline="0">
                <a:solidFill>
                  <a:srgbClr val="26262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82265600"/>
        <c:crosses val="autoZero"/>
        <c:auto val="1"/>
        <c:lblAlgn val="ctr"/>
        <c:lblOffset val="100"/>
      </c:catAx>
      <c:valAx>
        <c:axId val="82265600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crossAx val="819170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radarChart>
        <c:radarStyle val="marker"/>
        <c:ser>
          <c:idx val="4"/>
          <c:order val="1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AD678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5.5580176309690827E-3"/>
                  <c:y val="1.7816425744278094E-2"/>
                </c:manualLayout>
              </c:layout>
              <c:showVal val="1"/>
            </c:dLbl>
            <c:dLbl>
              <c:idx val="1"/>
              <c:layout>
                <c:manualLayout>
                  <c:x val="6.6122384459326222E-2"/>
                  <c:y val="4.861962585326679E-2"/>
                </c:manualLayout>
              </c:layout>
              <c:showVal val="1"/>
            </c:dLbl>
            <c:dLbl>
              <c:idx val="2"/>
              <c:layout>
                <c:manualLayout>
                  <c:x val="0.14282770548595666"/>
                  <c:y val="3.3890914501233292E-2"/>
                </c:manualLayout>
              </c:layout>
              <c:showVal val="1"/>
            </c:dLbl>
            <c:dLbl>
              <c:idx val="3"/>
              <c:layout>
                <c:manualLayout>
                  <c:x val="-5.8422294009978865E-2"/>
                  <c:y val="6.9353471146675838E-2"/>
                </c:manualLayout>
              </c:layout>
              <c:showVal val="1"/>
            </c:dLbl>
            <c:dLbl>
              <c:idx val="4"/>
              <c:layout>
                <c:manualLayout>
                  <c:x val="-0.15273882478755693"/>
                  <c:y val="4.6446125881948082E-2"/>
                </c:manualLayout>
              </c:layout>
              <c:showVal val="1"/>
            </c:dLbl>
            <c:dLbl>
              <c:idx val="5"/>
              <c:layout>
                <c:manualLayout>
                  <c:x val="-1.2198323610959922E-2"/>
                  <c:y val="4.5187737257858743E-3"/>
                </c:manualLayout>
              </c:layout>
              <c:showVal val="1"/>
            </c:dLbl>
            <c:dLbl>
              <c:idx val="6"/>
              <c:layout>
                <c:manualLayout>
                  <c:x val="-6.0991618054799688E-3"/>
                  <c:y val="3.6150189806286932E-2"/>
                </c:manualLayout>
              </c:layout>
              <c:showVal val="1"/>
            </c:dLbl>
            <c:dLbl>
              <c:idx val="7"/>
              <c:layout>
                <c:manualLayout>
                  <c:x val="-0.14231377546119922"/>
                  <c:y val="-9.0375474515717286E-2"/>
                </c:manualLayout>
              </c:layout>
              <c:showVal val="1"/>
            </c:dLbl>
            <c:numFmt formatCode="#,##0.0000_);[Red]\(#,##0.0000\)" sourceLinked="0"/>
            <c:txPr>
              <a:bodyPr/>
              <a:lstStyle/>
              <a:p>
                <a:pPr>
                  <a:defRPr sz="5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showVal val="1"/>
          </c:dLbls>
          <c:cat>
            <c:strRef>
              <c:f>Sheet1!$A$2:$A$6</c:f>
              <c:strCache>
                <c:ptCount val="5"/>
                <c:pt idx="0">
                  <c:v>TV시청</c:v>
                </c:pt>
                <c:pt idx="1">
                  <c:v>산책.및.걷기</c:v>
                </c:pt>
                <c:pt idx="2">
                  <c:v>모바일.컨텐츠.시청</c:v>
                </c:pt>
                <c:pt idx="3">
                  <c:v>낮잠</c:v>
                </c:pt>
                <c:pt idx="4">
                  <c:v>라디오.팟캐스트.청취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0.9667</c:v>
                </c:pt>
                <c:pt idx="1">
                  <c:v>0.99880000000000002</c:v>
                </c:pt>
                <c:pt idx="2">
                  <c:v>0.98470000000000002</c:v>
                </c:pt>
                <c:pt idx="3">
                  <c:v>0.91390000000000005</c:v>
                </c:pt>
                <c:pt idx="4">
                  <c:v>0.83899999999999997</c:v>
                </c:pt>
              </c:numCache>
            </c:numRef>
          </c:val>
        </c:ser>
        <c:ser>
          <c:idx val="5"/>
          <c:order val="2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TV시청</c:v>
                </c:pt>
                <c:pt idx="1">
                  <c:v>산책.및.걷기</c:v>
                </c:pt>
                <c:pt idx="2">
                  <c:v>모바일.컨텐츠.시청</c:v>
                </c:pt>
                <c:pt idx="3">
                  <c:v>낮잠</c:v>
                </c:pt>
                <c:pt idx="4">
                  <c:v>라디오.팟캐스트.청취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7"/>
          <c:order val="3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TV시청</c:v>
                </c:pt>
                <c:pt idx="1">
                  <c:v>산책.및.걷기</c:v>
                </c:pt>
                <c:pt idx="2">
                  <c:v>모바일.컨텐츠.시청</c:v>
                </c:pt>
                <c:pt idx="3">
                  <c:v>낮잠</c:v>
                </c:pt>
                <c:pt idx="4">
                  <c:v>라디오.팟캐스트.청취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3"/>
          <c:order val="0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TV시청</c:v>
                </c:pt>
                <c:pt idx="1">
                  <c:v>산책.및.걷기</c:v>
                </c:pt>
                <c:pt idx="2">
                  <c:v>모바일.컨텐츠.시청</c:v>
                </c:pt>
                <c:pt idx="3">
                  <c:v>낮잠</c:v>
                </c:pt>
                <c:pt idx="4">
                  <c:v>라디오.팟캐스트.청취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dLbls>
          <c:showVal val="1"/>
        </c:dLbls>
        <c:axId val="64539648"/>
        <c:axId val="65085824"/>
      </c:radarChart>
      <c:catAx>
        <c:axId val="645396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600" b="0" i="0" u="none" strike="noStrike" kern="1200" spc="-30" baseline="0">
                <a:solidFill>
                  <a:srgbClr val="26262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65085824"/>
        <c:crosses val="autoZero"/>
        <c:auto val="1"/>
        <c:lblAlgn val="ctr"/>
        <c:lblOffset val="100"/>
      </c:catAx>
      <c:valAx>
        <c:axId val="65085824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crossAx val="645396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radarChart>
        <c:radarStyle val="marker"/>
        <c:ser>
          <c:idx val="4"/>
          <c:order val="1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3672154787343222E-4"/>
                  <c:y val="-0.10739465023231805"/>
                </c:manualLayout>
              </c:layout>
              <c:showVal val="1"/>
            </c:dLbl>
            <c:dLbl>
              <c:idx val="1"/>
              <c:layout>
                <c:manualLayout>
                  <c:x val="8.6607568791708917E-2"/>
                  <c:y val="3.1545327109504959E-2"/>
                </c:manualLayout>
              </c:layout>
              <c:showVal val="1"/>
            </c:dLbl>
            <c:dLbl>
              <c:idx val="2"/>
              <c:layout>
                <c:manualLayout>
                  <c:x val="-1.5932473090008593E-2"/>
                  <c:y val="3.3890914501233292E-2"/>
                </c:manualLayout>
              </c:layout>
              <c:showVal val="1"/>
            </c:dLbl>
            <c:dLbl>
              <c:idx val="3"/>
              <c:layout>
                <c:manualLayout>
                  <c:x val="-0.1301200359216578"/>
                  <c:y val="0.12057636737796133"/>
                </c:manualLayout>
              </c:layout>
              <c:showVal val="1"/>
            </c:dLbl>
            <c:dLbl>
              <c:idx val="4"/>
              <c:layout>
                <c:manualLayout>
                  <c:x val="-2.4706422710165689E-2"/>
                  <c:y val="5.2137558796535304E-2"/>
                </c:manualLayout>
              </c:layout>
              <c:showVal val="1"/>
            </c:dLbl>
            <c:dLbl>
              <c:idx val="5"/>
              <c:layout>
                <c:manualLayout>
                  <c:x val="-1.2198323610959922E-2"/>
                  <c:y val="4.5187737257858761E-3"/>
                </c:manualLayout>
              </c:layout>
              <c:showVal val="1"/>
            </c:dLbl>
            <c:dLbl>
              <c:idx val="6"/>
              <c:layout>
                <c:manualLayout>
                  <c:x val="-6.0991618054799706E-3"/>
                  <c:y val="3.6150189806286932E-2"/>
                </c:manualLayout>
              </c:layout>
              <c:showVal val="1"/>
            </c:dLbl>
            <c:dLbl>
              <c:idx val="7"/>
              <c:layout>
                <c:manualLayout>
                  <c:x val="-0.14231377546119925"/>
                  <c:y val="-9.0375474515717286E-2"/>
                </c:manualLayout>
              </c:layout>
              <c:showVal val="1"/>
            </c:dLbl>
            <c:numFmt formatCode="#,##0.0000_);[Red]\(#,##0.0000\)" sourceLinked="0"/>
            <c:txPr>
              <a:bodyPr/>
              <a:lstStyle/>
              <a:p>
                <a:pPr>
                  <a:defRPr sz="5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사진촬영</c:v>
                </c:pt>
                <c:pt idx="1">
                  <c:v>악기연주.노래교실</c:v>
                </c:pt>
                <c:pt idx="2">
                  <c:v>춤.무용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0.87150000000000005</c:v>
                </c:pt>
                <c:pt idx="1">
                  <c:v>0.99993589999999999</c:v>
                </c:pt>
                <c:pt idx="2">
                  <c:v>0.98909999999999998</c:v>
                </c:pt>
              </c:numCache>
            </c:numRef>
          </c:val>
        </c:ser>
        <c:ser>
          <c:idx val="5"/>
          <c:order val="2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Sheet1!$A$2:$A$4</c:f>
              <c:strCache>
                <c:ptCount val="3"/>
                <c:pt idx="0">
                  <c:v>사진촬영</c:v>
                </c:pt>
                <c:pt idx="1">
                  <c:v>악기연주.노래교실</c:v>
                </c:pt>
                <c:pt idx="2">
                  <c:v>춤.무용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</c:ser>
        <c:ser>
          <c:idx val="7"/>
          <c:order val="3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Sheet1!$A$2:$A$4</c:f>
              <c:strCache>
                <c:ptCount val="3"/>
                <c:pt idx="0">
                  <c:v>사진촬영</c:v>
                </c:pt>
                <c:pt idx="1">
                  <c:v>악기연주.노래교실</c:v>
                </c:pt>
                <c:pt idx="2">
                  <c:v>춤.무용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</c:ser>
        <c:ser>
          <c:idx val="3"/>
          <c:order val="0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Sheet1!$A$2:$A$4</c:f>
              <c:strCache>
                <c:ptCount val="3"/>
                <c:pt idx="0">
                  <c:v>사진촬영</c:v>
                </c:pt>
                <c:pt idx="1">
                  <c:v>악기연주.노래교실</c:v>
                </c:pt>
                <c:pt idx="2">
                  <c:v>춤.무용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</c:ser>
        <c:dLbls>
          <c:showVal val="1"/>
        </c:dLbls>
        <c:axId val="120558720"/>
        <c:axId val="121553280"/>
      </c:radarChart>
      <c:catAx>
        <c:axId val="1205587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600" b="0" i="0" u="none" strike="noStrike" kern="1200" spc="-30" baseline="0">
                <a:solidFill>
                  <a:srgbClr val="26262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21553280"/>
        <c:crosses val="autoZero"/>
        <c:auto val="1"/>
        <c:lblAlgn val="ctr"/>
        <c:lblOffset val="100"/>
      </c:catAx>
      <c:valAx>
        <c:axId val="121553280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205587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radarChart>
        <c:radarStyle val="marker"/>
        <c:ser>
          <c:idx val="4"/>
          <c:order val="1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FF414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0679313714064732E-2"/>
                  <c:y val="1.2125440974014825E-2"/>
                </c:manualLayout>
              </c:layout>
              <c:showVal val="1"/>
            </c:dLbl>
            <c:dLbl>
              <c:idx val="1"/>
              <c:layout>
                <c:manualLayout>
                  <c:x val="4.0515904043847972E-2"/>
                  <c:y val="7.1385357511615899E-2"/>
                </c:manualLayout>
              </c:layout>
              <c:showVal val="1"/>
            </c:dLbl>
            <c:dLbl>
              <c:idx val="2"/>
              <c:layout>
                <c:manualLayout>
                  <c:x val="0.12234211790191388"/>
                  <c:y val="-5.9491159008776455E-3"/>
                </c:manualLayout>
              </c:layout>
              <c:showVal val="1"/>
            </c:dLbl>
            <c:dLbl>
              <c:idx val="3"/>
              <c:layout>
                <c:manualLayout>
                  <c:x val="3.8882734820498574E-2"/>
                  <c:y val="3.5204873659152182E-2"/>
                </c:manualLayout>
              </c:layout>
              <c:showVal val="1"/>
            </c:dLbl>
            <c:dLbl>
              <c:idx val="4"/>
              <c:layout>
                <c:manualLayout>
                  <c:x val="0.12893205653104364"/>
                  <c:y val="8.0594723369471696E-2"/>
                </c:manualLayout>
              </c:layout>
              <c:showVal val="1"/>
            </c:dLbl>
            <c:dLbl>
              <c:idx val="5"/>
              <c:layout>
                <c:manualLayout>
                  <c:x val="3.3893302030251135E-2"/>
                  <c:y val="4.5186392187232154E-3"/>
                </c:manualLayout>
              </c:layout>
              <c:showVal val="1"/>
            </c:dLbl>
            <c:dLbl>
              <c:idx val="6"/>
              <c:layout>
                <c:manualLayout>
                  <c:x val="2.4628595139769043E-2"/>
                  <c:y val="1.9075711294671026E-2"/>
                </c:manualLayout>
              </c:layout>
              <c:showVal val="1"/>
            </c:dLbl>
            <c:dLbl>
              <c:idx val="7"/>
              <c:layout>
                <c:manualLayout>
                  <c:x val="-3.4766745125997998E-2"/>
                  <c:y val="-5.0048758102449378E-3"/>
                </c:manualLayout>
              </c:layout>
              <c:showVal val="1"/>
            </c:dLbl>
            <c:dLbl>
              <c:idx val="8"/>
              <c:layout>
                <c:manualLayout>
                  <c:x val="-7.1698145163339083E-2"/>
                  <c:y val="5.1222896231285495E-2"/>
                </c:manualLayout>
              </c:layout>
              <c:showVal val="1"/>
            </c:dLbl>
            <c:dLbl>
              <c:idx val="9"/>
              <c:layout>
                <c:manualLayout>
                  <c:x val="-8.194073732953043E-2"/>
                  <c:y val="3.4148597487523663E-2"/>
                </c:manualLayout>
              </c:layout>
              <c:showVal val="1"/>
            </c:dLbl>
            <c:dLbl>
              <c:idx val="10"/>
              <c:layout>
                <c:manualLayout>
                  <c:x val="-2.0485184332382625E-2"/>
                  <c:y val="5.1222896231285495E-2"/>
                </c:manualLayout>
              </c:layout>
              <c:showVal val="1"/>
            </c:dLbl>
            <c:dLbl>
              <c:idx val="11"/>
              <c:layout>
                <c:manualLayout>
                  <c:x val="-6.6576849080243444E-2"/>
                  <c:y val="0"/>
                </c:manualLayout>
              </c:layout>
              <c:showVal val="1"/>
            </c:dLbl>
            <c:numFmt formatCode="#,##0.0000_);[Red]\(#,##0.0000\)" sourceLinked="0"/>
            <c:txPr>
              <a:bodyPr/>
              <a:lstStyle/>
              <a:p>
                <a:pPr>
                  <a:defRPr sz="5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showVal val="1"/>
          </c:dLbls>
          <c:cat>
            <c:strRef>
              <c:f>Sheet1!$A$2:$A$13</c:f>
              <c:strCache>
                <c:ptCount val="12"/>
                <c:pt idx="0">
                  <c:v>쇼핑.외식</c:v>
                </c:pt>
                <c:pt idx="1">
                  <c:v>미용</c:v>
                </c:pt>
                <c:pt idx="2">
                  <c:v>게임</c:v>
                </c:pt>
                <c:pt idx="3">
                  <c:v>등산</c:v>
                </c:pt>
                <c:pt idx="4">
                  <c:v>독서</c:v>
                </c:pt>
                <c:pt idx="5">
                  <c:v>요리하기</c:v>
                </c:pt>
                <c:pt idx="6">
                  <c:v>만화보기</c:v>
                </c:pt>
                <c:pt idx="7">
                  <c:v>노래방가기</c:v>
                </c:pt>
                <c:pt idx="8">
                  <c:v>보드게임.퍼즐.큐브.맞추기</c:v>
                </c:pt>
                <c:pt idx="9">
                  <c:v>겜블</c:v>
                </c:pt>
                <c:pt idx="10">
                  <c:v>바둑.장기</c:v>
                </c:pt>
                <c:pt idx="11">
                  <c:v>수집활동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0.95721000000000001</c:v>
                </c:pt>
                <c:pt idx="1">
                  <c:v>0.99885999999999997</c:v>
                </c:pt>
                <c:pt idx="2">
                  <c:v>0.86253999999999997</c:v>
                </c:pt>
                <c:pt idx="3">
                  <c:v>0.97094000000000003</c:v>
                </c:pt>
                <c:pt idx="4">
                  <c:v>0.85167999999999999</c:v>
                </c:pt>
                <c:pt idx="5">
                  <c:v>0.9859</c:v>
                </c:pt>
                <c:pt idx="6">
                  <c:v>0.99999693999999995</c:v>
                </c:pt>
                <c:pt idx="7">
                  <c:v>0.99814999999999998</c:v>
                </c:pt>
                <c:pt idx="8">
                  <c:v>0.90398999999999996</c:v>
                </c:pt>
                <c:pt idx="9">
                  <c:v>0.91547999999999996</c:v>
                </c:pt>
                <c:pt idx="10">
                  <c:v>0.99139999999999995</c:v>
                </c:pt>
                <c:pt idx="11">
                  <c:v>0.91563000000000005</c:v>
                </c:pt>
              </c:numCache>
            </c:numRef>
          </c:val>
        </c:ser>
        <c:ser>
          <c:idx val="5"/>
          <c:order val="2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Sheet1!$A$2:$A$13</c:f>
              <c:strCache>
                <c:ptCount val="12"/>
                <c:pt idx="0">
                  <c:v>쇼핑.외식</c:v>
                </c:pt>
                <c:pt idx="1">
                  <c:v>미용</c:v>
                </c:pt>
                <c:pt idx="2">
                  <c:v>게임</c:v>
                </c:pt>
                <c:pt idx="3">
                  <c:v>등산</c:v>
                </c:pt>
                <c:pt idx="4">
                  <c:v>독서</c:v>
                </c:pt>
                <c:pt idx="5">
                  <c:v>요리하기</c:v>
                </c:pt>
                <c:pt idx="6">
                  <c:v>만화보기</c:v>
                </c:pt>
                <c:pt idx="7">
                  <c:v>노래방가기</c:v>
                </c:pt>
                <c:pt idx="8">
                  <c:v>보드게임.퍼즐.큐브.맞추기</c:v>
                </c:pt>
                <c:pt idx="9">
                  <c:v>겜블</c:v>
                </c:pt>
                <c:pt idx="10">
                  <c:v>바둑.장기</c:v>
                </c:pt>
                <c:pt idx="11">
                  <c:v>수집활동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7"/>
          <c:order val="3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Sheet1!$A$2:$A$13</c:f>
              <c:strCache>
                <c:ptCount val="12"/>
                <c:pt idx="0">
                  <c:v>쇼핑.외식</c:v>
                </c:pt>
                <c:pt idx="1">
                  <c:v>미용</c:v>
                </c:pt>
                <c:pt idx="2">
                  <c:v>게임</c:v>
                </c:pt>
                <c:pt idx="3">
                  <c:v>등산</c:v>
                </c:pt>
                <c:pt idx="4">
                  <c:v>독서</c:v>
                </c:pt>
                <c:pt idx="5">
                  <c:v>요리하기</c:v>
                </c:pt>
                <c:pt idx="6">
                  <c:v>만화보기</c:v>
                </c:pt>
                <c:pt idx="7">
                  <c:v>노래방가기</c:v>
                </c:pt>
                <c:pt idx="8">
                  <c:v>보드게임.퍼즐.큐브.맞추기</c:v>
                </c:pt>
                <c:pt idx="9">
                  <c:v>겜블</c:v>
                </c:pt>
                <c:pt idx="10">
                  <c:v>바둑.장기</c:v>
                </c:pt>
                <c:pt idx="11">
                  <c:v>수집활동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3"/>
          <c:order val="0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Sheet1!$A$2:$A$13</c:f>
              <c:strCache>
                <c:ptCount val="12"/>
                <c:pt idx="0">
                  <c:v>쇼핑.외식</c:v>
                </c:pt>
                <c:pt idx="1">
                  <c:v>미용</c:v>
                </c:pt>
                <c:pt idx="2">
                  <c:v>게임</c:v>
                </c:pt>
                <c:pt idx="3">
                  <c:v>등산</c:v>
                </c:pt>
                <c:pt idx="4">
                  <c:v>독서</c:v>
                </c:pt>
                <c:pt idx="5">
                  <c:v>요리하기</c:v>
                </c:pt>
                <c:pt idx="6">
                  <c:v>만화보기</c:v>
                </c:pt>
                <c:pt idx="7">
                  <c:v>노래방가기</c:v>
                </c:pt>
                <c:pt idx="8">
                  <c:v>보드게임.퍼즐.큐브.맞추기</c:v>
                </c:pt>
                <c:pt idx="9">
                  <c:v>겜블</c:v>
                </c:pt>
                <c:pt idx="10">
                  <c:v>바둑.장기</c:v>
                </c:pt>
                <c:pt idx="11">
                  <c:v>수집활동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dLbls>
          <c:showVal val="1"/>
        </c:dLbls>
        <c:axId val="139694080"/>
        <c:axId val="139696768"/>
      </c:radarChart>
      <c:catAx>
        <c:axId val="1396940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600" b="0" i="0" u="none" strike="noStrike" kern="1200" spc="-30" baseline="0">
                <a:solidFill>
                  <a:srgbClr val="26262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39696768"/>
        <c:crosses val="autoZero"/>
        <c:auto val="1"/>
        <c:lblAlgn val="ctr"/>
        <c:lblOffset val="100"/>
      </c:catAx>
      <c:valAx>
        <c:axId val="13969676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396940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dPt>
            <c:idx val="0"/>
            <c:spPr>
              <a:solidFill>
                <a:srgbClr val="E99D84">
                  <a:alpha val="50000"/>
                </a:srgbClr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rgbClr val="E99D84">
                  <a:alpha val="60000"/>
                </a:srgbClr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rgbClr val="E99D84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rgbClr val="E99D84">
                  <a:alpha val="80000"/>
                </a:srgb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3B-4427-A3B6-609E3AC87D11}"/>
              </c:ext>
            </c:extLst>
          </c:dPt>
          <c:dPt>
            <c:idx val="4"/>
            <c:spPr>
              <a:solidFill>
                <a:srgbClr val="E99D84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rgbClr val="E99D8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500" b="0" i="0" u="none" strike="noStrike" kern="1200" spc="-30" baseline="0">
                    <a:solidFill>
                      <a:srgbClr val="F1A78A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KoPubWorld돋움체 Light" panose="00000300000000000000" pitchFamily="2" charset="-127"/>
                  </a:defRPr>
                </a:pPr>
                <a:endParaRPr lang="ko-K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추진</c:v>
                </c:pt>
                <c:pt idx="1">
                  <c:v>센터</c:v>
                </c:pt>
                <c:pt idx="2">
                  <c:v>복지</c:v>
                </c:pt>
                <c:pt idx="3">
                  <c:v>출산</c:v>
                </c:pt>
                <c:pt idx="4">
                  <c:v>이행</c:v>
                </c:pt>
                <c:pt idx="5">
                  <c:v>확대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238</c:v>
                </c:pt>
                <c:pt idx="1">
                  <c:v>239</c:v>
                </c:pt>
                <c:pt idx="2">
                  <c:v>240</c:v>
                </c:pt>
                <c:pt idx="3">
                  <c:v>248</c:v>
                </c:pt>
                <c:pt idx="4">
                  <c:v>312</c:v>
                </c:pt>
                <c:pt idx="5">
                  <c:v>358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D8-49BB-9035-CAC36F0735FB}"/>
            </c:ext>
          </c:extLst>
        </c:ser>
        <c:dLbls>
          <c:showVal val="1"/>
        </c:dLbls>
        <c:gapWidth val="100"/>
        <c:axId val="157369472"/>
        <c:axId val="157371008"/>
      </c:barChart>
      <c:catAx>
        <c:axId val="157369472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marL="0" algn="l" defTabSz="914400" rtl="0" eaLnBrk="1" latinLnBrk="1" hangingPunct="1">
              <a:defRPr lang="en-US" altLang="ko-KR" sz="1300" b="0" i="0" u="none" strike="noStrike" kern="1200" spc="-30" baseline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57371008"/>
        <c:crosses val="autoZero"/>
        <c:auto val="1"/>
        <c:lblAlgn val="ctr"/>
        <c:lblOffset val="100"/>
      </c:catAx>
      <c:valAx>
        <c:axId val="157371008"/>
        <c:scaling>
          <c:orientation val="minMax"/>
        </c:scaling>
        <c:delete val="1"/>
        <c:axPos val="b"/>
        <c:numFmt formatCode="General" sourceLinked="1"/>
        <c:tickLblPos val="nextTo"/>
        <c:crossAx val="15736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1A78A"/>
            </a:solidFill>
            <a:ln>
              <a:noFill/>
            </a:ln>
            <a:effectLst/>
          </c:spPr>
          <c:dPt>
            <c:idx val="0"/>
            <c:spPr>
              <a:solidFill>
                <a:srgbClr val="F1A78A">
                  <a:alpha val="50000"/>
                </a:srgbClr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rgbClr val="F1A78A">
                  <a:alpha val="60000"/>
                </a:srgbClr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rgbClr val="F1A78A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rgbClr val="F1A78A">
                  <a:alpha val="80000"/>
                </a:srgb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3B-4427-A3B6-609E3AC87D11}"/>
              </c:ext>
            </c:extLst>
          </c:dPt>
          <c:dPt>
            <c:idx val="4"/>
            <c:spPr>
              <a:solidFill>
                <a:srgbClr val="F1A78A">
                  <a:alpha val="90000"/>
                </a:srgb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500" b="0" i="0" u="none" strike="noStrike" kern="1200" spc="-30" baseline="0">
                    <a:solidFill>
                      <a:srgbClr val="F1A78A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KoPubWorld돋움체 Light" panose="00000300000000000000" pitchFamily="2" charset="-127"/>
                  </a:defRPr>
                </a:pPr>
                <a:endParaRPr lang="ko-K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보육</c:v>
                </c:pt>
                <c:pt idx="1">
                  <c:v>양육</c:v>
                </c:pt>
                <c:pt idx="2">
                  <c:v>육아</c:v>
                </c:pt>
                <c:pt idx="3">
                  <c:v>임신</c:v>
                </c:pt>
                <c:pt idx="4">
                  <c:v>지원</c:v>
                </c:pt>
                <c:pt idx="5">
                  <c:v>장려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</c:v>
                </c:pt>
                <c:pt idx="1">
                  <c:v>18</c:v>
                </c:pt>
                <c:pt idx="2">
                  <c:v>28</c:v>
                </c:pt>
                <c:pt idx="3">
                  <c:v>32</c:v>
                </c:pt>
                <c:pt idx="4">
                  <c:v>37</c:v>
                </c:pt>
                <c:pt idx="5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D8-49BB-9035-CAC36F0735FB}"/>
            </c:ext>
          </c:extLst>
        </c:ser>
        <c:dLbls>
          <c:showVal val="1"/>
        </c:dLbls>
        <c:gapWidth val="100"/>
        <c:axId val="157426432"/>
        <c:axId val="157427968"/>
      </c:barChart>
      <c:catAx>
        <c:axId val="157426432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marL="0" algn="l" defTabSz="914400" rtl="0" eaLnBrk="1" latinLnBrk="1" hangingPunct="1">
              <a:defRPr lang="en-US" altLang="ko-KR" sz="1300" b="0" i="0" u="none" strike="noStrike" kern="1200" spc="-30" baseline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57427968"/>
        <c:crosses val="autoZero"/>
        <c:auto val="1"/>
        <c:lblAlgn val="ctr"/>
        <c:lblOffset val="100"/>
      </c:catAx>
      <c:valAx>
        <c:axId val="157427968"/>
        <c:scaling>
          <c:orientation val="minMax"/>
        </c:scaling>
        <c:delete val="1"/>
        <c:axPos val="b"/>
        <c:numFmt formatCode="General" sourceLinked="1"/>
        <c:tickLblPos val="nextTo"/>
        <c:crossAx val="15742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18005710672616654"/>
          <c:y val="5.6847021571023872E-2"/>
          <c:w val="0.66952297479760259"/>
          <c:h val="0.8263385387759372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수치</c:v>
                </c:pt>
              </c:strCache>
            </c:strRef>
          </c:tx>
          <c:spPr>
            <a:solidFill>
              <a:srgbClr val="FF414D"/>
            </a:solidFill>
            <a:ln>
              <a:noFill/>
            </a:ln>
            <a:effectLst/>
          </c:spPr>
          <c:dPt>
            <c:idx val="0"/>
            <c:spPr>
              <a:solidFill>
                <a:srgbClr val="FF414D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DDF-496A-ADC3-8223F5F09EE1}"/>
              </c:ext>
            </c:extLst>
          </c:dPt>
          <c:dPt>
            <c:idx val="1"/>
            <c:spPr>
              <a:solidFill>
                <a:srgbClr val="FF414D">
                  <a:alpha val="4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DF-496A-ADC3-8223F5F09EE1}"/>
              </c:ext>
            </c:extLst>
          </c:dPt>
          <c:dLbls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2500" b="0" i="0" u="none" strike="noStrike" kern="1200" spc="-30" baseline="0">
                    <a:solidFill>
                      <a:schemeClr val="bg1"/>
                    </a:solidFill>
                    <a:latin typeface="G마켓 산스 Bold" pitchFamily="50" charset="-127"/>
                    <a:ea typeface="G마켓 산스 Bold" pitchFamily="50" charset="-127"/>
                    <a:cs typeface="KoPubWorld돋움체 Light" panose="00000300000000000000" pitchFamily="2" charset="-127"/>
                  </a:defRPr>
                </a:pPr>
                <a:endParaRPr lang="ko-KR"/>
              </a:p>
            </c:txPr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출산 공약 포함</c:v>
                </c:pt>
                <c:pt idx="1">
                  <c:v>출산 공약 미포함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0.74806201600000022</c:v>
                </c:pt>
                <c:pt idx="1">
                  <c:v>0.251937984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DF-496A-ADC3-8223F5F09EE1}"/>
            </c:ext>
          </c:extLst>
        </c:ser>
        <c:dLbls>
          <c:showVal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spPr>
        <a:noFill/>
        <a:effectLst/>
      </c:spPr>
      <c:txPr>
        <a:bodyPr/>
        <a:lstStyle/>
        <a:p>
          <a:pPr>
            <a:defRPr sz="1500" baseline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defRPr>
          </a:pPr>
          <a:endParaRPr lang="ko-KR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18005710672616657"/>
          <c:y val="5.6847021571023872E-2"/>
          <c:w val="0.66952297479760259"/>
          <c:h val="0.82633853877593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수치</c:v>
                </c:pt>
              </c:strCache>
            </c:strRef>
          </c:tx>
          <c:spPr>
            <a:solidFill>
              <a:srgbClr val="FF414D"/>
            </a:solidFill>
            <a:ln>
              <a:noFill/>
            </a:ln>
            <a:effectLst/>
          </c:spPr>
          <c:dPt>
            <c:idx val="0"/>
            <c:spPr>
              <a:solidFill>
                <a:srgbClr val="FF414D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DDF-496A-ADC3-8223F5F09EE1}"/>
              </c:ext>
            </c:extLst>
          </c:dPt>
          <c:dPt>
            <c:idx val="1"/>
            <c:spPr>
              <a:solidFill>
                <a:srgbClr val="FF414D">
                  <a:alpha val="40000"/>
                </a:srgb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DF-496A-ADC3-8223F5F09EE1}"/>
              </c:ext>
            </c:extLst>
          </c:dPt>
          <c:dLbls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000" b="0" i="0" u="none" strike="noStrike" kern="1200" spc="-30" baseline="0">
                      <a:solidFill>
                        <a:schemeClr val="bg1"/>
                      </a:solidFill>
                      <a:latin typeface="G마켓 산스 Bold" pitchFamily="50" charset="-127"/>
                      <a:ea typeface="G마켓 산스 Bold" pitchFamily="50" charset="-127"/>
                      <a:cs typeface="KoPubWorld돋움체 Light" panose="00000300000000000000" pitchFamily="2" charset="-127"/>
                    </a:defRPr>
                  </a:pPr>
                  <a:endParaRPr lang="ko-KR"/>
                </a:p>
              </c:txPr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2500" b="0" i="0" u="none" strike="noStrike" kern="1200" spc="-30" baseline="0">
                    <a:solidFill>
                      <a:schemeClr val="bg1"/>
                    </a:solidFill>
                    <a:latin typeface="G마켓 산스 Bold" pitchFamily="50" charset="-127"/>
                    <a:ea typeface="G마켓 산스 Bold" pitchFamily="50" charset="-127"/>
                    <a:cs typeface="KoPubWorld돋움체 Light" panose="00000300000000000000" pitchFamily="2" charset="-127"/>
                  </a:defRPr>
                </a:pPr>
                <a:endParaRPr lang="ko-KR"/>
              </a:p>
            </c:txPr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출산 공약 포함</c:v>
                </c:pt>
                <c:pt idx="1">
                  <c:v>출산 공약 미포함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0.57199999999999995</c:v>
                </c:pt>
                <c:pt idx="1">
                  <c:v>0.54600000000000004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DF-496A-ADC3-8223F5F09EE1}"/>
            </c:ext>
          </c:extLst>
        </c:ser>
        <c:dLbls>
          <c:showVal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spPr>
        <a:noFill/>
        <a:effectLst/>
      </c:spPr>
      <c:txPr>
        <a:bodyPr/>
        <a:lstStyle/>
        <a:p>
          <a:pPr>
            <a:defRPr sz="1500" baseline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defRPr>
          </a:pPr>
          <a:endParaRPr lang="ko-KR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4.2181102362204681E-2"/>
          <c:y val="0"/>
          <c:w val="0.76145231692550663"/>
          <c:h val="0.8872734393510409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개인의 즐거움을 위해</c:v>
                </c:pt>
              </c:strCache>
            </c:strRef>
          </c:tx>
          <c:spPr>
            <a:ln w="190500" cap="rnd">
              <a:solidFill>
                <a:srgbClr val="3366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ko-KR" sz="1500" b="0" i="0" u="none" strike="noStrike" kern="1200" spc="-3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KoPubWorld돋움체 Light" panose="00000300000000000000" pitchFamily="2" charset="-127"/>
                  </a:defRPr>
                </a:pPr>
                <a:endParaRPr lang="ko-KR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37.1</c:v>
                </c:pt>
                <c:pt idx="1">
                  <c:v>32.5</c:v>
                </c:pt>
                <c:pt idx="2">
                  <c:v>36.5</c:v>
                </c:pt>
                <c:pt idx="3">
                  <c:v>38.9</c:v>
                </c:pt>
                <c:pt idx="4">
                  <c:v>40.6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A9-480A-888A-D632996700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마음의 안정과 휴식을 위해</c:v>
                </c:pt>
              </c:strCache>
            </c:strRef>
          </c:tx>
          <c:spPr>
            <a:ln w="190500">
              <a:solidFill>
                <a:srgbClr val="FF414D"/>
              </a:solidFill>
            </a:ln>
          </c:spPr>
          <c:marker>
            <c:symbol val="square"/>
            <c:size val="10"/>
            <c:spPr>
              <a:solidFill>
                <a:prstClr val="white"/>
              </a:solidFill>
              <a:ln w="9525"/>
            </c:spPr>
          </c:marker>
          <c:dLbls>
            <c:txPr>
              <a:bodyPr/>
              <a:lstStyle/>
              <a:p>
                <a:pPr>
                  <a:defRPr sz="13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dLblPos val="t"/>
            <c:showVal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16.899999999999999</c:v>
                </c:pt>
                <c:pt idx="1">
                  <c:v>18.2</c:v>
                </c:pt>
                <c:pt idx="2">
                  <c:v>21.2</c:v>
                </c:pt>
                <c:pt idx="3">
                  <c:v>20.100000000000001</c:v>
                </c:pt>
                <c:pt idx="4">
                  <c:v>20.399999999999999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스트레스 해소를 위해</c:v>
                </c:pt>
              </c:strCache>
            </c:strRef>
          </c:tx>
          <c:spPr>
            <a:ln w="190500">
              <a:solidFill>
                <a:srgbClr val="006699"/>
              </a:solidFill>
            </a:ln>
          </c:spPr>
          <c:marker>
            <c:symbol val="triangle"/>
            <c:size val="10"/>
            <c:spPr>
              <a:solidFill>
                <a:prstClr val="white"/>
              </a:solidFill>
              <a:ln w="9525"/>
            </c:spPr>
          </c:marker>
          <c:dLbls>
            <c:txPr>
              <a:bodyPr/>
              <a:lstStyle/>
              <a:p>
                <a:pPr>
                  <a:defRPr sz="11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dLblPos val="t"/>
            <c:showVal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</c:v>
                </c:pt>
                <c:pt idx="1">
                  <c:v>14.7</c:v>
                </c:pt>
                <c:pt idx="2">
                  <c:v>11.6</c:v>
                </c:pt>
                <c:pt idx="3">
                  <c:v>13.9</c:v>
                </c:pt>
                <c:pt idx="4">
                  <c:v>12.8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건강을 위해</c:v>
                </c:pt>
              </c:strCache>
            </c:strRef>
          </c:tx>
          <c:spPr>
            <a:ln w="190500">
              <a:solidFill>
                <a:srgbClr val="FF9933"/>
              </a:solidFill>
            </a:ln>
          </c:spPr>
          <c:marker>
            <c:symbol val="x"/>
            <c:size val="10"/>
            <c:spPr>
              <a:solidFill>
                <a:prstClr val="white"/>
              </a:solidFill>
              <a:ln w="9525"/>
            </c:spPr>
          </c:marker>
          <c:dLbls>
            <c:txPr>
              <a:bodyPr/>
              <a:lstStyle/>
              <a:p>
                <a:pPr>
                  <a:defRPr sz="9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dLblPos val="t"/>
            <c:showVal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10.3</c:v>
                </c:pt>
                <c:pt idx="1">
                  <c:v>10.1</c:v>
                </c:pt>
                <c:pt idx="2">
                  <c:v>7.3</c:v>
                </c:pt>
                <c:pt idx="3">
                  <c:v>7.5</c:v>
                </c:pt>
                <c:pt idx="4">
                  <c:v>7.7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시간을 보내기 위해</c:v>
                </c:pt>
              </c:strCache>
            </c:strRef>
          </c:tx>
          <c:spPr>
            <a:ln w="190500">
              <a:solidFill>
                <a:srgbClr val="5089BC"/>
              </a:solidFill>
            </a:ln>
          </c:spPr>
          <c:marker>
            <c:symbol val="star"/>
            <c:size val="10"/>
            <c:spPr>
              <a:solidFill>
                <a:prstClr val="white"/>
              </a:solidFill>
              <a:ln w="9525"/>
            </c:spPr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3</c:v>
                </c:pt>
                <c:pt idx="1">
                  <c:v>3.8</c:v>
                </c:pt>
                <c:pt idx="2">
                  <c:v>6.2</c:v>
                </c:pt>
                <c:pt idx="3">
                  <c:v>4.9000000000000004</c:v>
                </c:pt>
                <c:pt idx="4">
                  <c:v>7.2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자기 만족을 위해</c:v>
                </c:pt>
              </c:strCache>
            </c:strRef>
          </c:tx>
          <c:spPr>
            <a:ln w="190500">
              <a:solidFill>
                <a:srgbClr val="1AD678"/>
              </a:solidFill>
            </a:ln>
          </c:spPr>
          <c:marker>
            <c:symbol val="circle"/>
            <c:size val="10"/>
            <c:spPr>
              <a:solidFill>
                <a:prstClr val="white"/>
              </a:solidFill>
              <a:ln w="9525"/>
            </c:spPr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8</c:v>
                </c:pt>
                <c:pt idx="1">
                  <c:v>8.8000000000000007</c:v>
                </c:pt>
                <c:pt idx="2">
                  <c:v>7.4</c:v>
                </c:pt>
                <c:pt idx="3">
                  <c:v>6.3</c:v>
                </c:pt>
                <c:pt idx="4">
                  <c:v>5.2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가족과 시간을 함께하기 위해</c:v>
                </c:pt>
              </c:strCache>
            </c:strRef>
          </c:tx>
          <c:spPr>
            <a:ln w="190500">
              <a:solidFill>
                <a:srgbClr val="9966FF"/>
              </a:solidFill>
            </a:ln>
          </c:spPr>
          <c:marker>
            <c:symbol val="plus"/>
            <c:size val="10"/>
            <c:spPr>
              <a:solidFill>
                <a:prstClr val="white"/>
              </a:solidFill>
              <a:ln w="9525"/>
            </c:spPr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3.2</c:v>
                </c:pt>
                <c:pt idx="1">
                  <c:v>4.7</c:v>
                </c:pt>
                <c:pt idx="2">
                  <c:v>3.5</c:v>
                </c:pt>
                <c:pt idx="3">
                  <c:v>4.0999999999999996</c:v>
                </c:pt>
                <c:pt idx="4">
                  <c:v>2.4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자기 계발을 위해</c:v>
                </c:pt>
              </c:strCache>
            </c:strRef>
          </c:tx>
          <c:spPr>
            <a:ln w="190500"/>
          </c:spPr>
          <c:marker>
            <c:symbol val="dot"/>
            <c:size val="10"/>
            <c:spPr>
              <a:solidFill>
                <a:prstClr val="white"/>
              </a:solidFill>
              <a:ln w="9525">
                <a:solidFill>
                  <a:srgbClr val="F1A78A"/>
                </a:solidFill>
              </a:ln>
            </c:spPr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1.9000000000000001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대인 관계교제를 위해</c:v>
                </c:pt>
              </c:strCache>
            </c:strRef>
          </c:tx>
          <c:spPr>
            <a:ln w="190500">
              <a:solidFill>
                <a:srgbClr val="FF3386"/>
              </a:solidFill>
            </a:ln>
          </c:spPr>
          <c:marker>
            <c:symbol val="dash"/>
            <c:size val="10"/>
            <c:spPr>
              <a:solidFill>
                <a:prstClr val="white"/>
              </a:solidFill>
              <a:ln w="9525">
                <a:solidFill>
                  <a:srgbClr val="FF3386"/>
                </a:solidFill>
              </a:ln>
            </c:spPr>
          </c:marke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5.2</c:v>
                </c:pt>
                <c:pt idx="1">
                  <c:v>5.0999999999999996</c:v>
                </c:pt>
                <c:pt idx="2">
                  <c:v>4.5</c:v>
                </c:pt>
                <c:pt idx="3">
                  <c:v>2.6</c:v>
                </c:pt>
                <c:pt idx="4">
                  <c:v>1.8</c:v>
                </c:pt>
              </c:numCache>
            </c:numRef>
          </c:val>
        </c:ser>
        <c:dLbls>
          <c:showVal val="1"/>
        </c:dLbls>
        <c:marker val="1"/>
        <c:axId val="156062848"/>
        <c:axId val="156064768"/>
      </c:lineChart>
      <c:catAx>
        <c:axId val="156062848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marL="0" algn="l" defTabSz="914400" rtl="0" eaLnBrk="1" latinLnBrk="1" hangingPunct="1">
              <a:defRPr lang="en-US" altLang="ko-KR" sz="1300" b="0" i="0" u="none" strike="noStrike" kern="1200" spc="-30" baseline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defRPr>
            </a:pPr>
            <a:endParaRPr lang="ko-KR"/>
          </a:p>
        </c:txPr>
        <c:crossAx val="156064768"/>
        <c:crosses val="autoZero"/>
        <c:auto val="1"/>
        <c:lblAlgn val="ctr"/>
        <c:lblOffset val="100"/>
      </c:catAx>
      <c:valAx>
        <c:axId val="156064768"/>
        <c:scaling>
          <c:orientation val="minMax"/>
        </c:scaling>
        <c:delete val="1"/>
        <c:axPos val="l"/>
        <c:numFmt formatCode="General" sourceLinked="1"/>
        <c:tickLblPos val="nextTo"/>
        <c:crossAx val="1560628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500" baseline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defRPr>
          </a:pPr>
          <a:endParaRPr lang="ko-K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radarChart>
        <c:radarStyle val="marker"/>
        <c:ser>
          <c:idx val="4"/>
          <c:order val="3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 cap="rnd">
              <a:solidFill>
                <a:srgbClr val="9966FF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7.7256049536079507E-2"/>
                  <c:y val="5.1965897846537462E-2"/>
                </c:manualLayout>
              </c:layout>
              <c:showVal val="1"/>
            </c:dLbl>
            <c:dLbl>
              <c:idx val="1"/>
              <c:layout>
                <c:manualLayout>
                  <c:x val="0.18094180022923884"/>
                  <c:y val="4.2928172490488338E-2"/>
                </c:manualLayout>
              </c:layout>
              <c:showVal val="1"/>
            </c:dLbl>
            <c:dLbl>
              <c:idx val="2"/>
              <c:layout>
                <c:manualLayout>
                  <c:x val="0.20940455532147864"/>
                  <c:y val="3.3890802943393999E-2"/>
                </c:manualLayout>
              </c:layout>
              <c:showVal val="1"/>
            </c:dLbl>
            <c:dLbl>
              <c:idx val="3"/>
              <c:layout>
                <c:manualLayout>
                  <c:x val="0.27446228124659822"/>
                  <c:y val="0.16041646726539827"/>
                </c:manualLayout>
              </c:layout>
              <c:showVal val="1"/>
            </c:dLbl>
            <c:dLbl>
              <c:idx val="4"/>
              <c:layout>
                <c:manualLayout>
                  <c:x val="1.6264431481279897E-2"/>
                  <c:y val="2.937202921760813E-2"/>
                </c:manualLayout>
              </c:layout>
              <c:showVal val="1"/>
            </c:dLbl>
            <c:dLbl>
              <c:idx val="5"/>
              <c:layout>
                <c:manualLayout>
                  <c:x val="-1.2198323610959922E-2"/>
                  <c:y val="4.5187737257858665E-3"/>
                </c:manualLayout>
              </c:layout>
              <c:showVal val="1"/>
            </c:dLbl>
            <c:dLbl>
              <c:idx val="6"/>
              <c:layout>
                <c:manualLayout>
                  <c:x val="-6.099161805479961E-3"/>
                  <c:y val="3.6150189806286932E-2"/>
                </c:manualLayout>
              </c:layout>
              <c:showVal val="1"/>
            </c:dLbl>
            <c:dLbl>
              <c:idx val="7"/>
              <c:layout>
                <c:manualLayout>
                  <c:x val="-0.14231377546119908"/>
                  <c:y val="-9.0375474515717286E-2"/>
                </c:manualLayout>
              </c:layout>
              <c:showVal val="1"/>
            </c:dLbl>
            <c:txPr>
              <a:bodyPr/>
              <a:lstStyle/>
              <a:p>
                <a:pPr>
                  <a:defRPr sz="8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showVal val="1"/>
          </c:dLbls>
          <c:cat>
            <c:strRef>
              <c:f>Sheet1!$A$2:$A$9</c:f>
              <c:strCache>
                <c:ptCount val="8"/>
                <c:pt idx="0">
                  <c:v>문화예술관람활동</c:v>
                </c:pt>
                <c:pt idx="1">
                  <c:v>문화예술참여활동</c:v>
                </c:pt>
                <c:pt idx="2">
                  <c:v>스포츠관람활동</c:v>
                </c:pt>
                <c:pt idx="3">
                  <c:v>스포츠참여활동</c:v>
                </c:pt>
                <c:pt idx="4">
                  <c:v>관광활동</c:v>
                </c:pt>
                <c:pt idx="5">
                  <c:v>취미오락활동</c:v>
                </c:pt>
                <c:pt idx="6">
                  <c:v>휴식활동</c:v>
                </c:pt>
                <c:pt idx="7">
                  <c:v>사회및.기타활동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0.99717</c:v>
                </c:pt>
                <c:pt idx="1">
                  <c:v>0.88468000000000002</c:v>
                </c:pt>
                <c:pt idx="2">
                  <c:v>0.64011000000000007</c:v>
                </c:pt>
                <c:pt idx="3">
                  <c:v>0.18054000000000003</c:v>
                </c:pt>
                <c:pt idx="4">
                  <c:v>0.96577000000000013</c:v>
                </c:pt>
                <c:pt idx="5">
                  <c:v>0.99768999999999997</c:v>
                </c:pt>
                <c:pt idx="6">
                  <c:v>0.96196000000000004</c:v>
                </c:pt>
                <c:pt idx="7">
                  <c:v>0.18020000000000003</c:v>
                </c:pt>
              </c:numCache>
            </c:numRef>
          </c:val>
        </c:ser>
        <c:ser>
          <c:idx val="5"/>
          <c:order val="4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Sheet1!$A$2:$A$9</c:f>
              <c:strCache>
                <c:ptCount val="8"/>
                <c:pt idx="0">
                  <c:v>문화예술관람활동</c:v>
                </c:pt>
                <c:pt idx="1">
                  <c:v>문화예술참여활동</c:v>
                </c:pt>
                <c:pt idx="2">
                  <c:v>스포츠관람활동</c:v>
                </c:pt>
                <c:pt idx="3">
                  <c:v>스포츠참여활동</c:v>
                </c:pt>
                <c:pt idx="4">
                  <c:v>관광활동</c:v>
                </c:pt>
                <c:pt idx="5">
                  <c:v>취미오락활동</c:v>
                </c:pt>
                <c:pt idx="6">
                  <c:v>휴식활동</c:v>
                </c:pt>
                <c:pt idx="7">
                  <c:v>사회및.기타활동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6"/>
          <c:order val="5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 cap="rnd">
              <a:solidFill>
                <a:srgbClr val="9966F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Sheet1!$A$2:$A$9</c:f>
              <c:strCache>
                <c:ptCount val="8"/>
                <c:pt idx="0">
                  <c:v>문화예술관람활동</c:v>
                </c:pt>
                <c:pt idx="1">
                  <c:v>문화예술참여활동</c:v>
                </c:pt>
                <c:pt idx="2">
                  <c:v>스포츠관람활동</c:v>
                </c:pt>
                <c:pt idx="3">
                  <c:v>스포츠참여활동</c:v>
                </c:pt>
                <c:pt idx="4">
                  <c:v>관광활동</c:v>
                </c:pt>
                <c:pt idx="5">
                  <c:v>취미오락활동</c:v>
                </c:pt>
                <c:pt idx="6">
                  <c:v>휴식활동</c:v>
                </c:pt>
                <c:pt idx="7">
                  <c:v>사회및.기타활동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0.99717</c:v>
                </c:pt>
                <c:pt idx="1">
                  <c:v>0.88468000000000002</c:v>
                </c:pt>
                <c:pt idx="2">
                  <c:v>0.64011000000000007</c:v>
                </c:pt>
                <c:pt idx="3">
                  <c:v>0.18054000000000003</c:v>
                </c:pt>
                <c:pt idx="4">
                  <c:v>0.96577000000000013</c:v>
                </c:pt>
                <c:pt idx="5">
                  <c:v>0.99768999999999997</c:v>
                </c:pt>
                <c:pt idx="6">
                  <c:v>0.96196000000000004</c:v>
                </c:pt>
                <c:pt idx="7">
                  <c:v>0.18020000000000003</c:v>
                </c:pt>
              </c:numCache>
            </c:numRef>
          </c:val>
        </c:ser>
        <c:ser>
          <c:idx val="7"/>
          <c:order val="6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Sheet1!$A$2:$A$9</c:f>
              <c:strCache>
                <c:ptCount val="8"/>
                <c:pt idx="0">
                  <c:v>문화예술관람활동</c:v>
                </c:pt>
                <c:pt idx="1">
                  <c:v>문화예술참여활동</c:v>
                </c:pt>
                <c:pt idx="2">
                  <c:v>스포츠관람활동</c:v>
                </c:pt>
                <c:pt idx="3">
                  <c:v>스포츠참여활동</c:v>
                </c:pt>
                <c:pt idx="4">
                  <c:v>관광활동</c:v>
                </c:pt>
                <c:pt idx="5">
                  <c:v>취미오락활동</c:v>
                </c:pt>
                <c:pt idx="6">
                  <c:v>휴식활동</c:v>
                </c:pt>
                <c:pt idx="7">
                  <c:v>사회및.기타활동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1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 cap="rnd">
              <a:solidFill>
                <a:srgbClr val="9966F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Sheet1!$A$2:$A$9</c:f>
              <c:strCache>
                <c:ptCount val="8"/>
                <c:pt idx="0">
                  <c:v>문화예술관람활동</c:v>
                </c:pt>
                <c:pt idx="1">
                  <c:v>문화예술참여활동</c:v>
                </c:pt>
                <c:pt idx="2">
                  <c:v>스포츠관람활동</c:v>
                </c:pt>
                <c:pt idx="3">
                  <c:v>스포츠참여활동</c:v>
                </c:pt>
                <c:pt idx="4">
                  <c:v>관광활동</c:v>
                </c:pt>
                <c:pt idx="5">
                  <c:v>취미오락활동</c:v>
                </c:pt>
                <c:pt idx="6">
                  <c:v>휴식활동</c:v>
                </c:pt>
                <c:pt idx="7">
                  <c:v>사회및.기타활동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0.99717</c:v>
                </c:pt>
                <c:pt idx="1">
                  <c:v>0.88468000000000002</c:v>
                </c:pt>
                <c:pt idx="2">
                  <c:v>0.64011000000000007</c:v>
                </c:pt>
                <c:pt idx="3">
                  <c:v>0.18054000000000003</c:v>
                </c:pt>
                <c:pt idx="4">
                  <c:v>0.96577000000000013</c:v>
                </c:pt>
                <c:pt idx="5">
                  <c:v>0.99768999999999997</c:v>
                </c:pt>
                <c:pt idx="6">
                  <c:v>0.96196000000000004</c:v>
                </c:pt>
                <c:pt idx="7">
                  <c:v>0.18020000000000003</c:v>
                </c:pt>
              </c:numCache>
            </c:numRef>
          </c:val>
        </c:ser>
        <c:ser>
          <c:idx val="3"/>
          <c:order val="2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Sheet1!$A$2:$A$9</c:f>
              <c:strCache>
                <c:ptCount val="8"/>
                <c:pt idx="0">
                  <c:v>문화예술관람활동</c:v>
                </c:pt>
                <c:pt idx="1">
                  <c:v>문화예술참여활동</c:v>
                </c:pt>
                <c:pt idx="2">
                  <c:v>스포츠관람활동</c:v>
                </c:pt>
                <c:pt idx="3">
                  <c:v>스포츠참여활동</c:v>
                </c:pt>
                <c:pt idx="4">
                  <c:v>관광활동</c:v>
                </c:pt>
                <c:pt idx="5">
                  <c:v>취미오락활동</c:v>
                </c:pt>
                <c:pt idx="6">
                  <c:v>휴식활동</c:v>
                </c:pt>
                <c:pt idx="7">
                  <c:v>사회및.기타활동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 cap="rnd">
              <a:solidFill>
                <a:srgbClr val="9966F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Sheet1!$A$2:$A$9</c:f>
              <c:strCache>
                <c:ptCount val="8"/>
                <c:pt idx="0">
                  <c:v>문화예술관람활동</c:v>
                </c:pt>
                <c:pt idx="1">
                  <c:v>문화예술참여활동</c:v>
                </c:pt>
                <c:pt idx="2">
                  <c:v>스포츠관람활동</c:v>
                </c:pt>
                <c:pt idx="3">
                  <c:v>스포츠참여활동</c:v>
                </c:pt>
                <c:pt idx="4">
                  <c:v>관광활동</c:v>
                </c:pt>
                <c:pt idx="5">
                  <c:v>취미오락활동</c:v>
                </c:pt>
                <c:pt idx="6">
                  <c:v>휴식활동</c:v>
                </c:pt>
                <c:pt idx="7">
                  <c:v>사회및.기타활동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0.99717</c:v>
                </c:pt>
                <c:pt idx="1">
                  <c:v>0.88468000000000002</c:v>
                </c:pt>
                <c:pt idx="2">
                  <c:v>0.64011000000000007</c:v>
                </c:pt>
                <c:pt idx="3">
                  <c:v>0.18054000000000003</c:v>
                </c:pt>
                <c:pt idx="4">
                  <c:v>0.96577000000000013</c:v>
                </c:pt>
                <c:pt idx="5">
                  <c:v>0.99768999999999997</c:v>
                </c:pt>
                <c:pt idx="6">
                  <c:v>0.96196000000000004</c:v>
                </c:pt>
                <c:pt idx="7">
                  <c:v>0.18020000000000003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77F-4582-9AD5-0EC25174AE69}"/>
            </c:ext>
          </c:extLst>
        </c:ser>
        <c:dLbls>
          <c:showVal val="1"/>
        </c:dLbls>
        <c:axId val="156821376"/>
        <c:axId val="156822912"/>
      </c:radarChart>
      <c:catAx>
        <c:axId val="1568213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1100" b="0" i="0" u="none" strike="noStrike" kern="1200" spc="-30" baseline="0">
                <a:solidFill>
                  <a:srgbClr val="26262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56822912"/>
        <c:crosses val="autoZero"/>
        <c:auto val="1"/>
        <c:lblAlgn val="ctr"/>
        <c:lblOffset val="100"/>
      </c:catAx>
      <c:valAx>
        <c:axId val="156822912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568213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radarChart>
        <c:radarStyle val="marker"/>
        <c:ser>
          <c:idx val="4"/>
          <c:order val="3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 cap="rnd">
              <a:solidFill>
                <a:srgbClr val="9966FF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7.1839349481839593E-2"/>
                  <c:y val="4.895569278256303E-2"/>
                </c:manualLayout>
              </c:layout>
              <c:showVal val="1"/>
            </c:dLbl>
            <c:dLbl>
              <c:idx val="1"/>
              <c:layout>
                <c:manualLayout>
                  <c:x val="0.28656792171773998"/>
                  <c:y val="-1.1249575773892644E-2"/>
                </c:manualLayout>
              </c:layout>
              <c:showVal val="1"/>
            </c:dLbl>
            <c:dLbl>
              <c:idx val="2"/>
              <c:layout>
                <c:manualLayout>
                  <c:x val="6.5861551634239318E-2"/>
                  <c:y val="2.7870944256215505E-2"/>
                </c:manualLayout>
              </c:layout>
              <c:showVal val="1"/>
            </c:dLbl>
            <c:dLbl>
              <c:idx val="3"/>
              <c:layout>
                <c:manualLayout>
                  <c:x val="-2.6165740954984716E-2"/>
                  <c:y val="-2.116627577825346E-3"/>
                </c:manualLayout>
              </c:layout>
              <c:showVal val="1"/>
            </c:dLbl>
            <c:dLbl>
              <c:idx val="4"/>
              <c:layout>
                <c:manualLayout>
                  <c:x val="-2.9777669253825557E-2"/>
                  <c:y val="4.4421213390945923E-2"/>
                </c:manualLayout>
              </c:layout>
              <c:showVal val="1"/>
            </c:dLbl>
            <c:dLbl>
              <c:idx val="5"/>
              <c:layout>
                <c:manualLayout>
                  <c:x val="-1.2198323610959922E-2"/>
                  <c:y val="4.5187737257858691E-3"/>
                </c:manualLayout>
              </c:layout>
              <c:showVal val="1"/>
            </c:dLbl>
            <c:dLbl>
              <c:idx val="6"/>
              <c:layout>
                <c:manualLayout>
                  <c:x val="-6.0991618054799628E-3"/>
                  <c:y val="3.6150189806286932E-2"/>
                </c:manualLayout>
              </c:layout>
              <c:showVal val="1"/>
            </c:dLbl>
            <c:dLbl>
              <c:idx val="7"/>
              <c:layout>
                <c:manualLayout>
                  <c:x val="-0.14231377546119911"/>
                  <c:y val="-9.0375474515717286E-2"/>
                </c:manualLayout>
              </c:layout>
              <c:showVal val="1"/>
            </c:dLbl>
            <c:txPr>
              <a:bodyPr/>
              <a:lstStyle/>
              <a:p>
                <a:pPr>
                  <a:defRPr sz="800">
                    <a:solidFill>
                      <a:srgbClr val="262626"/>
                    </a:solidFill>
                    <a:latin typeface="G마켓 산스 Bold" pitchFamily="50" charset="-127"/>
                    <a:ea typeface="G마켓 산스 Bold" pitchFamily="50" charset="-127"/>
                  </a:defRPr>
                </a:pPr>
                <a:endParaRPr lang="ko-KR"/>
              </a:p>
            </c:txPr>
            <c:showVal val="1"/>
          </c:dLbls>
          <c:cat>
            <c:strRef>
              <c:f>Sheet1!$A$2:$A$6</c:f>
              <c:strCache>
                <c:ptCount val="5"/>
                <c:pt idx="0">
                  <c:v>문화예술관람활동</c:v>
                </c:pt>
                <c:pt idx="1">
                  <c:v>문화예술참여활동</c:v>
                </c:pt>
                <c:pt idx="2">
                  <c:v>관광활동</c:v>
                </c:pt>
                <c:pt idx="3">
                  <c:v>취미오락활동</c:v>
                </c:pt>
                <c:pt idx="4">
                  <c:v>휴식활동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0.99838000000000005</c:v>
                </c:pt>
                <c:pt idx="1">
                  <c:v>0.89633700000000005</c:v>
                </c:pt>
                <c:pt idx="2">
                  <c:v>0.98060999999999998</c:v>
                </c:pt>
                <c:pt idx="3">
                  <c:v>0.99975899999999995</c:v>
                </c:pt>
                <c:pt idx="4">
                  <c:v>0.99238800000000005</c:v>
                </c:pt>
              </c:numCache>
            </c:numRef>
          </c:val>
        </c:ser>
        <c:ser>
          <c:idx val="5"/>
          <c:order val="4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문화예술관람활동</c:v>
                </c:pt>
                <c:pt idx="1">
                  <c:v>문화예술참여활동</c:v>
                </c:pt>
                <c:pt idx="2">
                  <c:v>관광활동</c:v>
                </c:pt>
                <c:pt idx="3">
                  <c:v>취미오락활동</c:v>
                </c:pt>
                <c:pt idx="4">
                  <c:v>휴식활동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6"/>
          <c:order val="5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 cap="rnd">
              <a:solidFill>
                <a:srgbClr val="9966F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문화예술관람활동</c:v>
                </c:pt>
                <c:pt idx="1">
                  <c:v>문화예술참여활동</c:v>
                </c:pt>
                <c:pt idx="2">
                  <c:v>관광활동</c:v>
                </c:pt>
                <c:pt idx="3">
                  <c:v>취미오락활동</c:v>
                </c:pt>
                <c:pt idx="4">
                  <c:v>휴식활동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0.99838000000000005</c:v>
                </c:pt>
                <c:pt idx="1">
                  <c:v>0.89633700000000005</c:v>
                </c:pt>
                <c:pt idx="2">
                  <c:v>0.98060999999999998</c:v>
                </c:pt>
                <c:pt idx="3">
                  <c:v>0.99975899999999995</c:v>
                </c:pt>
                <c:pt idx="4">
                  <c:v>0.99238800000000005</c:v>
                </c:pt>
              </c:numCache>
            </c:numRef>
          </c:val>
        </c:ser>
        <c:ser>
          <c:idx val="7"/>
          <c:order val="6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문화예술관람활동</c:v>
                </c:pt>
                <c:pt idx="1">
                  <c:v>문화예술참여활동</c:v>
                </c:pt>
                <c:pt idx="2">
                  <c:v>관광활동</c:v>
                </c:pt>
                <c:pt idx="3">
                  <c:v>취미오락활동</c:v>
                </c:pt>
                <c:pt idx="4">
                  <c:v>휴식활동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1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 cap="rnd">
              <a:solidFill>
                <a:srgbClr val="9966F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문화예술관람활동</c:v>
                </c:pt>
                <c:pt idx="1">
                  <c:v>문화예술참여활동</c:v>
                </c:pt>
                <c:pt idx="2">
                  <c:v>관광활동</c:v>
                </c:pt>
                <c:pt idx="3">
                  <c:v>취미오락활동</c:v>
                </c:pt>
                <c:pt idx="4">
                  <c:v>휴식활동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0.99838000000000005</c:v>
                </c:pt>
                <c:pt idx="1">
                  <c:v>0.89633700000000005</c:v>
                </c:pt>
                <c:pt idx="2">
                  <c:v>0.98060999999999998</c:v>
                </c:pt>
                <c:pt idx="3">
                  <c:v>0.99975899999999995</c:v>
                </c:pt>
                <c:pt idx="4">
                  <c:v>0.99238800000000005</c:v>
                </c:pt>
              </c:numCache>
            </c:numRef>
          </c:val>
        </c:ser>
        <c:ser>
          <c:idx val="3"/>
          <c:order val="2"/>
          <c:tx>
            <c:strRef>
              <c:f>Sheet1!$C$1</c:f>
              <c:strCache>
                <c:ptCount val="1"/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Sheet1!$A$2:$A$6</c:f>
              <c:strCache>
                <c:ptCount val="5"/>
                <c:pt idx="0">
                  <c:v>문화예술관람활동</c:v>
                </c:pt>
                <c:pt idx="1">
                  <c:v>문화예술참여활동</c:v>
                </c:pt>
                <c:pt idx="2">
                  <c:v>관광활동</c:v>
                </c:pt>
                <c:pt idx="3">
                  <c:v>취미오락활동</c:v>
                </c:pt>
                <c:pt idx="4">
                  <c:v>휴식활동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63500" cap="rnd">
              <a:solidFill>
                <a:srgbClr val="5089BC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문화예술관람활동</c:v>
                </c:pt>
                <c:pt idx="1">
                  <c:v>문화예술참여활동</c:v>
                </c:pt>
                <c:pt idx="2">
                  <c:v>관광활동</c:v>
                </c:pt>
                <c:pt idx="3">
                  <c:v>취미오락활동</c:v>
                </c:pt>
                <c:pt idx="4">
                  <c:v>휴식활동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0.99838000000000005</c:v>
                </c:pt>
                <c:pt idx="1">
                  <c:v>0.89633700000000005</c:v>
                </c:pt>
                <c:pt idx="2">
                  <c:v>0.98060999999999998</c:v>
                </c:pt>
                <c:pt idx="3">
                  <c:v>0.99975899999999995</c:v>
                </c:pt>
                <c:pt idx="4">
                  <c:v>0.99238800000000005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77F-4582-9AD5-0EC25174AE69}"/>
            </c:ext>
          </c:extLst>
        </c:ser>
        <c:dLbls>
          <c:showVal val="1"/>
        </c:dLbls>
        <c:axId val="120891264"/>
        <c:axId val="120892800"/>
      </c:radarChart>
      <c:catAx>
        <c:axId val="1208912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1100" b="0" i="0" u="none" strike="noStrike" kern="1200" spc="-30" baseline="0">
                <a:solidFill>
                  <a:srgbClr val="26262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20892800"/>
        <c:crosses val="autoZero"/>
        <c:auto val="1"/>
        <c:lblAlgn val="ctr"/>
        <c:lblOffset val="100"/>
      </c:catAx>
      <c:valAx>
        <c:axId val="120892800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20891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Sheet1!$A$5</c:f>
              <c:strCache>
                <c:ptCount val="1"/>
                <c:pt idx="0">
                  <c:v>25%</c:v>
                </c:pt>
              </c:strCache>
            </c:strRef>
          </c:tx>
          <c:spPr>
            <a:ln w="44450">
              <a:noFill/>
            </a:ln>
          </c:spPr>
          <c:marker>
            <c:symbol val="x"/>
            <c:size val="9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6.1749999999999998</c:v>
                </c:pt>
                <c:pt idx="1">
                  <c:v>7.3</c:v>
                </c:pt>
                <c:pt idx="2">
                  <c:v>5.125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최소값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3.2</c:v>
                </c:pt>
                <c:pt idx="1">
                  <c:v>3.2</c:v>
                </c:pt>
                <c:pt idx="2">
                  <c:v>3.2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50%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7.85</c:v>
                </c:pt>
                <c:pt idx="1">
                  <c:v>11</c:v>
                </c:pt>
                <c:pt idx="2">
                  <c:v>6.9</c:v>
                </c:pt>
              </c:numCache>
            </c:numRef>
          </c:val>
        </c:ser>
        <c:ser>
          <c:idx val="3"/>
          <c:order val="3"/>
          <c:tx>
            <c:strRef>
              <c:f>Sheet1!$A$2</c:f>
              <c:strCache>
                <c:ptCount val="1"/>
                <c:pt idx="0">
                  <c:v>최대값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19.5</c:v>
                </c:pt>
                <c:pt idx="1">
                  <c:v>44.5</c:v>
                </c:pt>
                <c:pt idx="2">
                  <c:v>7.9</c:v>
                </c:pt>
              </c:numCache>
            </c:numRef>
          </c:val>
        </c:ser>
        <c:ser>
          <c:idx val="4"/>
          <c:order val="4"/>
          <c:tx>
            <c:strRef>
              <c:f>Sheet1!$A$3</c:f>
              <c:strCache>
                <c:ptCount val="1"/>
                <c:pt idx="0">
                  <c:v>75%</c:v>
                </c:pt>
              </c:strCache>
            </c:strRef>
          </c:tx>
          <c:spPr>
            <a:ln w="44450">
              <a:noFill/>
            </a:ln>
          </c:spP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14.45</c:v>
                </c:pt>
                <c:pt idx="1">
                  <c:v>27.1</c:v>
                </c:pt>
                <c:pt idx="2">
                  <c:v>7.7750000000000004</c:v>
                </c:pt>
              </c:numCache>
            </c:numRef>
          </c:val>
        </c:ser>
        <c:dLbls>
          <c:dLblPos val="r"/>
        </c:dLbls>
        <c:hiLowLines/>
        <c:upDownBars>
          <c:gapWidth val="150"/>
          <c:upBars>
            <c:spPr>
              <a:solidFill>
                <a:srgbClr val="9966FF"/>
              </a:solidFill>
            </c:spPr>
          </c:upBars>
          <c:downBars/>
        </c:upDownBars>
        <c:marker val="1"/>
        <c:axId val="157795072"/>
        <c:axId val="157933952"/>
      </c:lineChart>
      <c:catAx>
        <c:axId val="157795072"/>
        <c:scaling>
          <c:orientation val="minMax"/>
        </c:scaling>
        <c:axPos val="b"/>
        <c:numFmt formatCode="yyyy/mm/dd" sourceLinked="1"/>
        <c:majorTickMark val="none"/>
        <c:tickLblPos val="nextTo"/>
        <c:txPr>
          <a:bodyPr/>
          <a:lstStyle/>
          <a:p>
            <a:pPr>
              <a:defRPr sz="100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defRPr>
            </a:pPr>
            <a:endParaRPr lang="ko-KR"/>
          </a:p>
        </c:txPr>
        <c:crossAx val="157933952"/>
        <c:crosses val="autoZero"/>
        <c:auto val="1"/>
        <c:lblAlgn val="ctr"/>
        <c:lblOffset val="100"/>
      </c:catAx>
      <c:valAx>
        <c:axId val="15793395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577950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autoTitleDeleted val="1"/>
    <c:plotArea>
      <c:layout>
        <c:manualLayout>
          <c:layoutTarget val="inner"/>
          <c:xMode val="edge"/>
          <c:yMode val="edge"/>
          <c:x val="7.6923161635550505E-2"/>
          <c:y val="0.12803532008830021"/>
          <c:w val="0.84615367672889896"/>
          <c:h val="0.71913194625506238"/>
        </c:manualLayout>
      </c:layout>
      <c:lineChart>
        <c:grouping val="standard"/>
        <c:ser>
          <c:idx val="0"/>
          <c:order val="0"/>
          <c:tx>
            <c:strRef>
              <c:f>Sheet1!$A$5</c:f>
              <c:strCache>
                <c:ptCount val="1"/>
                <c:pt idx="0">
                  <c:v>25%</c:v>
                </c:pt>
              </c:strCache>
            </c:strRef>
          </c:tx>
          <c:spPr>
            <a:ln w="44450">
              <a:noFill/>
            </a:ln>
          </c:spPr>
          <c:marker>
            <c:symbol val="x"/>
            <c:size val="9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3.6749999999999998</c:v>
                </c:pt>
                <c:pt idx="2">
                  <c:v>3.8250000000000002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최소값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50%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5.05</c:v>
                </c:pt>
                <c:pt idx="1">
                  <c:v>4.8</c:v>
                </c:pt>
                <c:pt idx="2">
                  <c:v>5.75</c:v>
                </c:pt>
              </c:numCache>
            </c:numRef>
          </c:val>
        </c:ser>
        <c:ser>
          <c:idx val="3"/>
          <c:order val="3"/>
          <c:tx>
            <c:strRef>
              <c:f>Sheet1!$A$2</c:f>
              <c:strCache>
                <c:ptCount val="1"/>
                <c:pt idx="0">
                  <c:v>최대값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8.1999999999999993</c:v>
                </c:pt>
                <c:pt idx="2">
                  <c:v>8.1999999999999993</c:v>
                </c:pt>
              </c:numCache>
            </c:numRef>
          </c:val>
        </c:ser>
        <c:ser>
          <c:idx val="4"/>
          <c:order val="4"/>
          <c:tx>
            <c:strRef>
              <c:f>Sheet1!$A$3</c:f>
              <c:strCache>
                <c:ptCount val="1"/>
                <c:pt idx="0">
                  <c:v>75%</c:v>
                </c:pt>
              </c:strCache>
            </c:strRef>
          </c:tx>
          <c:spPr>
            <a:ln w="44450">
              <a:noFill/>
            </a:ln>
          </c:spP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6.4749999999999996</c:v>
                </c:pt>
                <c:pt idx="1">
                  <c:v>6.625</c:v>
                </c:pt>
                <c:pt idx="2">
                  <c:v>7</c:v>
                </c:pt>
              </c:numCache>
            </c:numRef>
          </c:val>
        </c:ser>
        <c:hiLowLines/>
        <c:upDownBars>
          <c:gapWidth val="150"/>
          <c:upBars>
            <c:spPr>
              <a:solidFill>
                <a:srgbClr val="9966FF"/>
              </a:solidFill>
            </c:spPr>
          </c:upBars>
          <c:downBars/>
        </c:upDownBars>
        <c:marker val="1"/>
        <c:axId val="156319104"/>
        <c:axId val="156641536"/>
      </c:lineChart>
      <c:catAx>
        <c:axId val="156319104"/>
        <c:scaling>
          <c:orientation val="minMax"/>
        </c:scaling>
        <c:axPos val="b"/>
        <c:numFmt formatCode="yyyy/mm/dd" sourceLinked="1"/>
        <c:majorTickMark val="none"/>
        <c:tickLblPos val="nextTo"/>
        <c:txPr>
          <a:bodyPr/>
          <a:lstStyle/>
          <a:p>
            <a:pPr>
              <a:defRPr sz="100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defRPr>
            </a:pPr>
            <a:endParaRPr lang="ko-KR"/>
          </a:p>
        </c:txPr>
        <c:crossAx val="156641536"/>
        <c:crosses val="autoZero"/>
        <c:auto val="1"/>
        <c:lblAlgn val="ctr"/>
        <c:lblOffset val="100"/>
      </c:catAx>
      <c:valAx>
        <c:axId val="15664153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563191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autoTitleDeleted val="1"/>
    <c:plotArea>
      <c:layout>
        <c:manualLayout>
          <c:layoutTarget val="inner"/>
          <c:xMode val="edge"/>
          <c:yMode val="edge"/>
          <c:x val="7.6923161635550505E-2"/>
          <c:y val="0.20750551876379691"/>
          <c:w val="0.84615367672889896"/>
          <c:h val="0.63966174757956573"/>
        </c:manualLayout>
      </c:layout>
      <c:lineChart>
        <c:grouping val="standard"/>
        <c:ser>
          <c:idx val="0"/>
          <c:order val="0"/>
          <c:tx>
            <c:strRef>
              <c:f>Sheet1!$A$5</c:f>
              <c:strCache>
                <c:ptCount val="1"/>
                <c:pt idx="0">
                  <c:v>25%</c:v>
                </c:pt>
              </c:strCache>
            </c:strRef>
          </c:tx>
          <c:spPr>
            <a:ln w="44450">
              <a:noFill/>
            </a:ln>
          </c:spPr>
          <c:marker>
            <c:symbol val="x"/>
            <c:size val="9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9.65</c:v>
                </c:pt>
                <c:pt idx="1">
                  <c:v>13.12</c:v>
                </c:pt>
                <c:pt idx="2">
                  <c:v>9.5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최소값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7.6</c:v>
                </c:pt>
                <c:pt idx="1">
                  <c:v>7.6</c:v>
                </c:pt>
                <c:pt idx="2">
                  <c:v>7.6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50%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10.55</c:v>
                </c:pt>
                <c:pt idx="1">
                  <c:v>16.55</c:v>
                </c:pt>
                <c:pt idx="2">
                  <c:v>12.65</c:v>
                </c:pt>
              </c:numCache>
            </c:numRef>
          </c:val>
        </c:ser>
        <c:ser>
          <c:idx val="3"/>
          <c:order val="3"/>
          <c:tx>
            <c:strRef>
              <c:f>Sheet1!$A$2</c:f>
              <c:strCache>
                <c:ptCount val="1"/>
                <c:pt idx="0">
                  <c:v>최대값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16.600000000000001</c:v>
                </c:pt>
                <c:pt idx="1">
                  <c:v>18.7</c:v>
                </c:pt>
                <c:pt idx="2">
                  <c:v>16.600000000000001</c:v>
                </c:pt>
              </c:numCache>
            </c:numRef>
          </c:val>
        </c:ser>
        <c:ser>
          <c:idx val="4"/>
          <c:order val="4"/>
          <c:tx>
            <c:strRef>
              <c:f>Sheet1!$A$3</c:f>
              <c:strCache>
                <c:ptCount val="1"/>
                <c:pt idx="0">
                  <c:v>75%</c:v>
                </c:pt>
              </c:strCache>
            </c:strRef>
          </c:tx>
          <c:spPr>
            <a:ln w="44450">
              <a:noFill/>
            </a:ln>
          </c:spP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12.7</c:v>
                </c:pt>
                <c:pt idx="1">
                  <c:v>17.32</c:v>
                </c:pt>
                <c:pt idx="2">
                  <c:v>14.425000000000001</c:v>
                </c:pt>
              </c:numCache>
            </c:numRef>
          </c:val>
        </c:ser>
        <c:hiLowLines/>
        <c:upDownBars>
          <c:gapWidth val="150"/>
          <c:upBars>
            <c:spPr>
              <a:solidFill>
                <a:srgbClr val="9966FF"/>
              </a:solidFill>
            </c:spPr>
          </c:upBars>
          <c:downBars/>
        </c:upDownBars>
        <c:marker val="1"/>
        <c:axId val="180263936"/>
        <c:axId val="193812352"/>
      </c:lineChart>
      <c:catAx>
        <c:axId val="180263936"/>
        <c:scaling>
          <c:orientation val="minMax"/>
        </c:scaling>
        <c:axPos val="b"/>
        <c:numFmt formatCode="yyyy/mm/dd" sourceLinked="1"/>
        <c:majorTickMark val="none"/>
        <c:tickLblPos val="nextTo"/>
        <c:txPr>
          <a:bodyPr/>
          <a:lstStyle/>
          <a:p>
            <a:pPr>
              <a:defRPr sz="100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defRPr>
            </a:pPr>
            <a:endParaRPr lang="ko-KR"/>
          </a:p>
        </c:txPr>
        <c:crossAx val="193812352"/>
        <c:crosses val="autoZero"/>
        <c:auto val="1"/>
        <c:lblAlgn val="ctr"/>
        <c:lblOffset val="100"/>
      </c:catAx>
      <c:valAx>
        <c:axId val="19381235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802639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Sheet1!$A$5</c:f>
              <c:strCache>
                <c:ptCount val="1"/>
                <c:pt idx="0">
                  <c:v>25%</c:v>
                </c:pt>
              </c:strCache>
            </c:strRef>
          </c:tx>
          <c:spPr>
            <a:ln w="44450">
              <a:noFill/>
            </a:ln>
          </c:spPr>
          <c:marker>
            <c:symbol val="x"/>
            <c:size val="9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70.900000000000006</c:v>
                </c:pt>
                <c:pt idx="1">
                  <c:v>70.900000000000006</c:v>
                </c:pt>
                <c:pt idx="2">
                  <c:v>68.88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최소값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56.7</c:v>
                </c:pt>
                <c:pt idx="1">
                  <c:v>56.7</c:v>
                </c:pt>
                <c:pt idx="2">
                  <c:v>56.7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50%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83.6</c:v>
                </c:pt>
                <c:pt idx="1">
                  <c:v>76.75</c:v>
                </c:pt>
                <c:pt idx="2">
                  <c:v>70.900000000000006</c:v>
                </c:pt>
              </c:numCache>
            </c:numRef>
          </c:val>
        </c:ser>
        <c:ser>
          <c:idx val="3"/>
          <c:order val="3"/>
          <c:tx>
            <c:strRef>
              <c:f>Sheet1!$A$2</c:f>
              <c:strCache>
                <c:ptCount val="1"/>
                <c:pt idx="0">
                  <c:v>최대값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95.8</c:v>
                </c:pt>
                <c:pt idx="1">
                  <c:v>90</c:v>
                </c:pt>
                <c:pt idx="2">
                  <c:v>77.2</c:v>
                </c:pt>
              </c:numCache>
            </c:numRef>
          </c:val>
        </c:ser>
        <c:ser>
          <c:idx val="4"/>
          <c:order val="4"/>
          <c:tx>
            <c:strRef>
              <c:f>Sheet1!$A$3</c:f>
              <c:strCache>
                <c:ptCount val="1"/>
                <c:pt idx="0">
                  <c:v>75%</c:v>
                </c:pt>
              </c:strCache>
            </c:strRef>
          </c:tx>
          <c:spPr>
            <a:ln w="44450">
              <a:noFill/>
            </a:ln>
          </c:spP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92.5</c:v>
                </c:pt>
                <c:pt idx="1">
                  <c:v>83.83</c:v>
                </c:pt>
                <c:pt idx="2">
                  <c:v>72.92</c:v>
                </c:pt>
              </c:numCache>
            </c:numRef>
          </c:val>
        </c:ser>
        <c:hiLowLines/>
        <c:upDownBars>
          <c:gapWidth val="150"/>
          <c:upBars>
            <c:spPr>
              <a:solidFill>
                <a:srgbClr val="9966FF"/>
              </a:solidFill>
            </c:spPr>
          </c:upBars>
          <c:downBars/>
        </c:upDownBars>
        <c:marker val="1"/>
        <c:axId val="120039680"/>
        <c:axId val="120136832"/>
      </c:lineChart>
      <c:catAx>
        <c:axId val="120039680"/>
        <c:scaling>
          <c:orientation val="minMax"/>
        </c:scaling>
        <c:axPos val="b"/>
        <c:numFmt formatCode="yyyy/mm/dd" sourceLinked="1"/>
        <c:majorTickMark val="none"/>
        <c:tickLblPos val="nextTo"/>
        <c:txPr>
          <a:bodyPr/>
          <a:lstStyle/>
          <a:p>
            <a:pPr>
              <a:defRPr sz="100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defRPr>
            </a:pPr>
            <a:endParaRPr lang="ko-KR"/>
          </a:p>
        </c:txPr>
        <c:crossAx val="120136832"/>
        <c:crosses val="autoZero"/>
        <c:auto val="1"/>
        <c:lblAlgn val="ctr"/>
        <c:lblOffset val="100"/>
      </c:catAx>
      <c:valAx>
        <c:axId val="12013683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200396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Sheet1!$A$5</c:f>
              <c:strCache>
                <c:ptCount val="1"/>
                <c:pt idx="0">
                  <c:v>25%</c:v>
                </c:pt>
              </c:strCache>
            </c:strRef>
          </c:tx>
          <c:spPr>
            <a:ln w="44450">
              <a:noFill/>
            </a:ln>
          </c:spPr>
          <c:marker>
            <c:symbol val="x"/>
            <c:size val="9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83.3</c:v>
                </c:pt>
                <c:pt idx="1">
                  <c:v>92.55</c:v>
                </c:pt>
                <c:pt idx="2">
                  <c:v>96.1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최소값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71</c:v>
                </c:pt>
                <c:pt idx="1">
                  <c:v>90</c:v>
                </c:pt>
                <c:pt idx="2">
                  <c:v>95.1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50%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92.4</c:v>
                </c:pt>
                <c:pt idx="1">
                  <c:v>94.9</c:v>
                </c:pt>
                <c:pt idx="2">
                  <c:v>96.3</c:v>
                </c:pt>
              </c:numCache>
            </c:numRef>
          </c:val>
        </c:ser>
        <c:ser>
          <c:idx val="3"/>
          <c:order val="3"/>
          <c:tx>
            <c:strRef>
              <c:f>Sheet1!$A$2</c:f>
              <c:strCache>
                <c:ptCount val="1"/>
                <c:pt idx="0">
                  <c:v>최대값</c:v>
                </c:pt>
              </c:strCache>
            </c:strRef>
          </c:tx>
          <c:spPr>
            <a:ln w="44450">
              <a:noFill/>
            </a:ln>
          </c:spPr>
          <c:marker>
            <c:symbol val="dash"/>
            <c:size val="15"/>
            <c:spPr>
              <a:solidFill>
                <a:srgbClr val="9966FF"/>
              </a:solidFill>
              <a:ln>
                <a:noFill/>
              </a:ln>
            </c:spPr>
          </c:marke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97.7</c:v>
                </c:pt>
                <c:pt idx="1">
                  <c:v>97.7</c:v>
                </c:pt>
                <c:pt idx="2">
                  <c:v>97.7</c:v>
                </c:pt>
              </c:numCache>
            </c:numRef>
          </c:val>
        </c:ser>
        <c:ser>
          <c:idx val="4"/>
          <c:order val="4"/>
          <c:tx>
            <c:strRef>
              <c:f>Sheet1!$A$3</c:f>
              <c:strCache>
                <c:ptCount val="1"/>
                <c:pt idx="0">
                  <c:v>75%</c:v>
                </c:pt>
              </c:strCache>
            </c:strRef>
          </c:tx>
          <c:spPr>
            <a:ln w="44450">
              <a:noFill/>
            </a:ln>
          </c:spPr>
          <c:cat>
            <c:strRef>
              <c:f>Sheet1!$B$1:$D$1</c:f>
              <c:strCache>
                <c:ptCount val="3"/>
                <c:pt idx="0">
                  <c:v>기혼</c:v>
                </c:pt>
                <c:pt idx="1">
                  <c:v>미혼</c:v>
                </c:pt>
                <c:pt idx="2">
                  <c:v>기타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96.2</c:v>
                </c:pt>
                <c:pt idx="1">
                  <c:v>96.2</c:v>
                </c:pt>
                <c:pt idx="2">
                  <c:v>97.03</c:v>
                </c:pt>
              </c:numCache>
            </c:numRef>
          </c:val>
        </c:ser>
        <c:hiLowLines/>
        <c:upDownBars>
          <c:gapWidth val="150"/>
          <c:upBars>
            <c:spPr>
              <a:solidFill>
                <a:srgbClr val="9966FF"/>
              </a:solidFill>
            </c:spPr>
          </c:upBars>
          <c:downBars/>
        </c:upDownBars>
        <c:marker val="1"/>
        <c:axId val="198286336"/>
        <c:axId val="200499584"/>
      </c:lineChart>
      <c:catAx>
        <c:axId val="198286336"/>
        <c:scaling>
          <c:orientation val="minMax"/>
        </c:scaling>
        <c:axPos val="b"/>
        <c:numFmt formatCode="yyyy/mm/dd" sourceLinked="1"/>
        <c:majorTickMark val="none"/>
        <c:tickLblPos val="nextTo"/>
        <c:txPr>
          <a:bodyPr/>
          <a:lstStyle/>
          <a:p>
            <a:pPr>
              <a:defRPr sz="100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defRPr>
            </a:pPr>
            <a:endParaRPr lang="ko-KR"/>
          </a:p>
        </c:txPr>
        <c:crossAx val="200499584"/>
        <c:crosses val="autoZero"/>
        <c:auto val="1"/>
        <c:lblAlgn val="ctr"/>
        <c:lblOffset val="100"/>
      </c:catAx>
      <c:valAx>
        <c:axId val="200499584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982863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FE9F3-EB3D-4F92-9319-BFBB39A53F2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CF25A-7C23-4EF1-A9E6-D8DC412278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FC8671-E633-4D67-9F25-299E0B11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739430-8DBE-4436-A198-0315422B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68A8AF-5736-45BA-A345-9BA57E1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24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69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6983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FF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26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04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987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rgbClr val="1AD6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75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bg>
      <p:bgPr>
        <a:solidFill>
          <a:srgbClr val="FF3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527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bg>
      <p:bgPr>
        <a:solidFill>
          <a:srgbClr val="99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464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E08AAC-6F22-4780-893F-7D0BE7E5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D5F6-BC02-41A5-B223-3CD09E1136B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0110EA0-A050-4384-8056-75E6B0B63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FB57F6B-419F-4A67-A661-B21975F5E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E212-970F-475D-B4CC-66674DBAD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559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3249613" y="2505670"/>
            <a:ext cx="5692775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303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defRPr/>
            </a:pPr>
            <a:r>
              <a:rPr lang="en-US" altLang="ko-KR" sz="3600" kern="0" dirty="0">
                <a:latin typeface="G마켓 산스 Bold" pitchFamily="50" charset="-127"/>
                <a:ea typeface="G마켓 산스 Bold" pitchFamily="50" charset="-127"/>
              </a:rPr>
              <a:t>1</a:t>
            </a:r>
            <a:r>
              <a:rPr kumimoji="0" lang="en-US" altLang="ko-KR" sz="3600" kern="0" dirty="0" smtClean="0">
                <a:latin typeface="G마켓 산스 Bold" pitchFamily="50" charset="-127"/>
                <a:ea typeface="G마켓 산스 Bold" pitchFamily="50" charset="-127"/>
              </a:rPr>
              <a:t>. </a:t>
            </a:r>
            <a:r>
              <a:rPr lang="ko-KR" altLang="en-US" sz="3600" kern="0" dirty="0" smtClean="0">
                <a:latin typeface="G마켓 산스 Bold" pitchFamily="50" charset="-127"/>
                <a:ea typeface="G마켓 산스 Bold" pitchFamily="50" charset="-127"/>
              </a:rPr>
              <a:t>프로젝트</a:t>
            </a:r>
            <a:r>
              <a:rPr kumimoji="0" lang="ko-KR" altLang="en-US" sz="3600" kern="0" dirty="0" smtClean="0">
                <a:latin typeface="G마켓 산스 Bold" pitchFamily="50" charset="-127"/>
                <a:ea typeface="G마켓 산스 Bold" pitchFamily="50" charset="-127"/>
              </a:rPr>
              <a:t> 배경 </a:t>
            </a:r>
            <a:r>
              <a:rPr kumimoji="0" lang="ko-KR" altLang="en-US" sz="3600" kern="0" dirty="0">
                <a:latin typeface="G마켓 산스 Bold" pitchFamily="50" charset="-127"/>
                <a:ea typeface="G마켓 산스 Bold" pitchFamily="50" charset="-127"/>
              </a:rPr>
              <a:t>및 개요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3249612" y="3429000"/>
            <a:ext cx="9000000" cy="0"/>
          </a:xfrm>
          <a:prstGeom prst="line">
            <a:avLst/>
          </a:prstGeom>
          <a:ln w="38100">
            <a:solidFill>
              <a:srgbClr val="144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30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7AA83EA-68D4-4119-A638-38216F1D9CD5}"/>
              </a:ext>
            </a:extLst>
          </p:cNvPr>
          <p:cNvSpPr txBox="1"/>
          <p:nvPr/>
        </p:nvSpPr>
        <p:spPr>
          <a:xfrm>
            <a:off x="1474788" y="539048"/>
            <a:ext cx="3087566" cy="988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2017 - 2022 </a:t>
            </a:r>
            <a:r>
              <a:rPr lang="ko-KR" altLang="en-US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간</a:t>
            </a:r>
          </a:p>
          <a:p>
            <a:r>
              <a:rPr lang="ko-KR" altLang="en-US" sz="3000" spc="-100" dirty="0" smtClean="0">
                <a:solidFill>
                  <a:srgbClr val="F1A78A"/>
                </a:solidFill>
                <a:latin typeface="G마켓 산스 Bold" pitchFamily="50" charset="-127"/>
                <a:ea typeface="G마켓 산스 Bold" pitchFamily="50" charset="-127"/>
              </a:rPr>
              <a:t>선거 당선자 공약 워드 </a:t>
            </a:r>
            <a:r>
              <a:rPr lang="ko-KR" altLang="en-US" sz="3000" spc="-100" dirty="0" err="1" smtClean="0">
                <a:solidFill>
                  <a:srgbClr val="F1A78A"/>
                </a:solidFill>
                <a:latin typeface="G마켓 산스 Bold" pitchFamily="50" charset="-127"/>
                <a:ea typeface="G마켓 산스 Bold" pitchFamily="50" charset="-127"/>
              </a:rPr>
              <a:t>클라우드</a:t>
            </a:r>
            <a:endParaRPr lang="ko-KR" altLang="en-US" sz="3000" spc="-100" dirty="0">
              <a:solidFill>
                <a:srgbClr val="F1A78A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2027006" y="6134184"/>
            <a:ext cx="8137988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※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출처는 이렇게 하단에 작게 넣어주세요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그래프 </a:t>
            </a:r>
            <a:r>
              <a:rPr lang="ko-KR" altLang="en-US" sz="1000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디자인을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유지하면서 수정하려면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[</a:t>
            </a:r>
            <a:r>
              <a:rPr lang="ko-KR" altLang="en-US" sz="100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우클릭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]-[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데이터편집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을 이용하세요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pic>
        <p:nvPicPr>
          <p:cNvPr id="8" name="_x124061104" descr="EMB0000b9bc0cf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402" y="2253778"/>
            <a:ext cx="1580773" cy="122413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2930297" y="1846033"/>
            <a:ext cx="1768983" cy="151966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 cap="rnd">
            <a:solidFill>
              <a:schemeClr val="bg1">
                <a:lumMod val="95000"/>
              </a:schemeClr>
            </a:solidFill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8"/>
          <p:cNvSpPr/>
          <p:nvPr/>
        </p:nvSpPr>
        <p:spPr>
          <a:xfrm>
            <a:off x="1474788" y="2349044"/>
            <a:ext cx="4680000" cy="37930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152400" dir="13500000">
              <a:schemeClr val="bg1">
                <a:lumMod val="65000"/>
                <a:alpha val="31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1" name="그룹 71"/>
          <p:cNvGrpSpPr/>
          <p:nvPr/>
        </p:nvGrpSpPr>
        <p:grpSpPr>
          <a:xfrm>
            <a:off x="2717184" y="2255193"/>
            <a:ext cx="2195209" cy="466703"/>
            <a:chOff x="471482" y="1390934"/>
            <a:chExt cx="4043874" cy="46670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11199" y="1390934"/>
              <a:ext cx="3957965" cy="466703"/>
            </a:xfrm>
            <a:prstGeom prst="roundRect">
              <a:avLst>
                <a:gd name="adj" fmla="val 0"/>
              </a:avLst>
            </a:prstGeom>
            <a:solidFill>
              <a:srgbClr val="23639D"/>
            </a:solidFill>
            <a:ln w="6350">
              <a:solidFill>
                <a:schemeClr val="bg1"/>
              </a:solidFill>
            </a:ln>
            <a:effectLst>
              <a:outerShdw blurRad="25400" dist="254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pic>
          <p:nvPicPr>
            <p:cNvPr id="13" name="Picture 2" descr="C:\Users\Administrator\Desktop\미래부가치평가\그림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544096" y="1431891"/>
              <a:ext cx="3140726" cy="400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530658" y="1407733"/>
              <a:ext cx="3919468" cy="45719"/>
            </a:xfrm>
            <a:prstGeom prst="rect">
              <a:avLst/>
            </a:pr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0"/>
            </a:gradFill>
            <a:ln w="22225">
              <a:noFill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465423" y="1395924"/>
              <a:ext cx="49933" cy="91981"/>
            </a:xfrm>
            <a:custGeom>
              <a:avLst/>
              <a:gdLst>
                <a:gd name="connsiteX0" fmla="*/ 0 w 45991"/>
                <a:gd name="connsiteY0" fmla="*/ 0 h 91981"/>
                <a:gd name="connsiteX1" fmla="*/ 0 w 45991"/>
                <a:gd name="connsiteY1" fmla="*/ 91981 h 91981"/>
                <a:gd name="connsiteX2" fmla="*/ 45991 w 45991"/>
                <a:gd name="connsiteY2" fmla="*/ 91981 h 91981"/>
                <a:gd name="connsiteX3" fmla="*/ 0 w 45991"/>
                <a:gd name="connsiteY3" fmla="*/ 0 h 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91" h="91981">
                  <a:moveTo>
                    <a:pt x="0" y="0"/>
                  </a:moveTo>
                  <a:lnTo>
                    <a:pt x="0" y="91981"/>
                  </a:lnTo>
                  <a:lnTo>
                    <a:pt x="45991" y="91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>
              <a:off x="471482" y="1395924"/>
              <a:ext cx="49933" cy="91981"/>
            </a:xfrm>
            <a:custGeom>
              <a:avLst/>
              <a:gdLst>
                <a:gd name="connsiteX0" fmla="*/ 0 w 45991"/>
                <a:gd name="connsiteY0" fmla="*/ 0 h 91981"/>
                <a:gd name="connsiteX1" fmla="*/ 0 w 45991"/>
                <a:gd name="connsiteY1" fmla="*/ 91981 h 91981"/>
                <a:gd name="connsiteX2" fmla="*/ 45991 w 45991"/>
                <a:gd name="connsiteY2" fmla="*/ 91981 h 91981"/>
                <a:gd name="connsiteX3" fmla="*/ 0 w 45991"/>
                <a:gd name="connsiteY3" fmla="*/ 0 h 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91" h="91981">
                  <a:moveTo>
                    <a:pt x="0" y="0"/>
                  </a:moveTo>
                  <a:lnTo>
                    <a:pt x="0" y="91981"/>
                  </a:lnTo>
                  <a:lnTo>
                    <a:pt x="45991" y="91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제목 114"/>
          <p:cNvSpPr txBox="1">
            <a:spLocks/>
          </p:cNvSpPr>
          <p:nvPr/>
        </p:nvSpPr>
        <p:spPr>
          <a:xfrm>
            <a:off x="2479111" y="2345661"/>
            <a:ext cx="2671354" cy="305551"/>
          </a:xfrm>
          <a:prstGeom prst="rect">
            <a:avLst/>
          </a:prstGeom>
          <a:effectLst>
            <a:outerShdw blurRad="76200" dir="5400000" algn="ctr" rotWithShape="0">
              <a:sysClr val="windowText" lastClr="000000"/>
            </a:outerShdw>
          </a:effectLst>
        </p:spPr>
        <p:txBody>
          <a:bodyPr anchor="ctr" anchorCtr="0"/>
          <a:lstStyle/>
          <a:p>
            <a:pPr algn="ctr" eaLnBrk="0" latinLnBrk="0" hangingPunct="0">
              <a:defRPr/>
            </a:pPr>
            <a:r>
              <a:rPr lang="ko-KR" altLang="en-US" b="1" kern="0" spc="-150" dirty="0" smtClean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공약 전체</a:t>
            </a:r>
            <a:endParaRPr lang="ko-KR" altLang="en-US" b="1" kern="0" spc="-150" dirty="0">
              <a:gradFill>
                <a:gsLst>
                  <a:gs pos="100000">
                    <a:prstClr val="white"/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18" name="제목 114"/>
          <p:cNvSpPr txBox="1">
            <a:spLocks/>
          </p:cNvSpPr>
          <p:nvPr/>
        </p:nvSpPr>
        <p:spPr>
          <a:xfrm>
            <a:off x="3167660" y="1933251"/>
            <a:ext cx="1294257" cy="305551"/>
          </a:xfrm>
          <a:prstGeom prst="rect">
            <a:avLst/>
          </a:prstGeom>
          <a:effectLst>
            <a:outerShdw blurRad="76200" dir="5400000" algn="ctr" rotWithShape="0">
              <a:sysClr val="windowText" lastClr="000000"/>
            </a:outerShdw>
          </a:effectLst>
        </p:spPr>
        <p:txBody>
          <a:bodyPr anchor="ctr" anchorCtr="0"/>
          <a:lstStyle/>
          <a:p>
            <a:pPr algn="ctr" eaLnBrk="0" latinLnBrk="0" hangingPunct="0">
              <a:defRPr/>
            </a:pPr>
            <a:r>
              <a:rPr lang="ko-KR" altLang="en-US" sz="1400" b="1" kern="0" spc="-150" dirty="0" smtClean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출산</a:t>
            </a:r>
            <a:endParaRPr lang="ko-KR" altLang="en-US" sz="1400" b="1" kern="0" spc="-150" dirty="0">
              <a:gradFill>
                <a:gsLst>
                  <a:gs pos="100000">
                    <a:prstClr val="white"/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pic>
        <p:nvPicPr>
          <p:cNvPr id="5" name="Picture 7" descr="C:\PythonWork\PycharmWork\ProjectTeam1\data\csv\출산_est_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1183" y="2950235"/>
            <a:ext cx="3127210" cy="2880000"/>
          </a:xfrm>
          <a:prstGeom prst="rect">
            <a:avLst/>
          </a:prstGeom>
          <a:noFill/>
        </p:spPr>
      </p:pic>
      <p:sp>
        <p:nvSpPr>
          <p:cNvPr id="24" name="타원 23"/>
          <p:cNvSpPr/>
          <p:nvPr/>
        </p:nvSpPr>
        <p:spPr>
          <a:xfrm>
            <a:off x="7778834" y="1846033"/>
            <a:ext cx="1768983" cy="1519667"/>
          </a:xfrm>
          <a:prstGeom prst="ellipse">
            <a:avLst/>
          </a:prstGeom>
          <a:solidFill>
            <a:srgbClr val="368E73"/>
          </a:solidFill>
          <a:ln w="15875" cap="rnd">
            <a:solidFill>
              <a:schemeClr val="bg1">
                <a:lumMod val="95000"/>
              </a:schemeClr>
            </a:solidFill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8"/>
          <p:cNvSpPr/>
          <p:nvPr/>
        </p:nvSpPr>
        <p:spPr>
          <a:xfrm>
            <a:off x="6323325" y="2348515"/>
            <a:ext cx="4680000" cy="37935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152400" dir="13500000">
              <a:schemeClr val="bg1">
                <a:lumMod val="65000"/>
                <a:alpha val="31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26" name="그룹 81"/>
          <p:cNvGrpSpPr/>
          <p:nvPr/>
        </p:nvGrpSpPr>
        <p:grpSpPr>
          <a:xfrm>
            <a:off x="7562662" y="2254664"/>
            <a:ext cx="2201326" cy="466703"/>
            <a:chOff x="471482" y="1390934"/>
            <a:chExt cx="4043874" cy="466703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11199" y="1390934"/>
              <a:ext cx="3957965" cy="466703"/>
            </a:xfrm>
            <a:prstGeom prst="roundRect">
              <a:avLst>
                <a:gd name="adj" fmla="val 0"/>
              </a:avLst>
            </a:prstGeom>
            <a:solidFill>
              <a:srgbClr val="28846E"/>
            </a:solidFill>
            <a:ln w="6350">
              <a:solidFill>
                <a:schemeClr val="bg1"/>
              </a:solidFill>
            </a:ln>
            <a:effectLst>
              <a:outerShdw blurRad="25400" dist="254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pic>
          <p:nvPicPr>
            <p:cNvPr id="28" name="Picture 2" descr="C:\Users\Administrator\Desktop\미래부가치평가\그림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544096" y="1431891"/>
              <a:ext cx="3140726" cy="400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530658" y="1407733"/>
              <a:ext cx="3919468" cy="45719"/>
            </a:xfrm>
            <a:prstGeom prst="rect">
              <a:avLst/>
            </a:pr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0"/>
            </a:gradFill>
            <a:ln w="22225">
              <a:noFill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4465423" y="1395924"/>
              <a:ext cx="49933" cy="91981"/>
            </a:xfrm>
            <a:custGeom>
              <a:avLst/>
              <a:gdLst>
                <a:gd name="connsiteX0" fmla="*/ 0 w 45991"/>
                <a:gd name="connsiteY0" fmla="*/ 0 h 91981"/>
                <a:gd name="connsiteX1" fmla="*/ 0 w 45991"/>
                <a:gd name="connsiteY1" fmla="*/ 91981 h 91981"/>
                <a:gd name="connsiteX2" fmla="*/ 45991 w 45991"/>
                <a:gd name="connsiteY2" fmla="*/ 91981 h 91981"/>
                <a:gd name="connsiteX3" fmla="*/ 0 w 45991"/>
                <a:gd name="connsiteY3" fmla="*/ 0 h 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91" h="91981">
                  <a:moveTo>
                    <a:pt x="0" y="0"/>
                  </a:moveTo>
                  <a:lnTo>
                    <a:pt x="0" y="91981"/>
                  </a:lnTo>
                  <a:lnTo>
                    <a:pt x="45991" y="91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 flipH="1">
              <a:off x="471482" y="1395924"/>
              <a:ext cx="49933" cy="91981"/>
            </a:xfrm>
            <a:custGeom>
              <a:avLst/>
              <a:gdLst>
                <a:gd name="connsiteX0" fmla="*/ 0 w 45991"/>
                <a:gd name="connsiteY0" fmla="*/ 0 h 91981"/>
                <a:gd name="connsiteX1" fmla="*/ 0 w 45991"/>
                <a:gd name="connsiteY1" fmla="*/ 91981 h 91981"/>
                <a:gd name="connsiteX2" fmla="*/ 45991 w 45991"/>
                <a:gd name="connsiteY2" fmla="*/ 91981 h 91981"/>
                <a:gd name="connsiteX3" fmla="*/ 0 w 45991"/>
                <a:gd name="connsiteY3" fmla="*/ 0 h 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91" h="91981">
                  <a:moveTo>
                    <a:pt x="0" y="0"/>
                  </a:moveTo>
                  <a:lnTo>
                    <a:pt x="0" y="91981"/>
                  </a:lnTo>
                  <a:lnTo>
                    <a:pt x="45991" y="91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제목 114"/>
          <p:cNvSpPr txBox="1">
            <a:spLocks/>
          </p:cNvSpPr>
          <p:nvPr/>
        </p:nvSpPr>
        <p:spPr>
          <a:xfrm>
            <a:off x="7365462" y="2345132"/>
            <a:ext cx="2595727" cy="305551"/>
          </a:xfrm>
          <a:prstGeom prst="rect">
            <a:avLst/>
          </a:prstGeom>
          <a:effectLst>
            <a:outerShdw blurRad="76200" dir="5400000" algn="ctr" rotWithShape="0">
              <a:sysClr val="windowText" lastClr="000000"/>
            </a:outerShdw>
          </a:effectLst>
        </p:spPr>
        <p:txBody>
          <a:bodyPr anchor="ctr" anchorCtr="0"/>
          <a:lstStyle/>
          <a:p>
            <a:pPr algn="ctr" eaLnBrk="0" latinLnBrk="0" hangingPunct="0">
              <a:defRPr/>
            </a:pPr>
            <a:r>
              <a:rPr lang="ko-KR" altLang="en-US" b="1" kern="0" spc="-150" dirty="0" smtClean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키워드의 앞 뒤 </a:t>
            </a:r>
            <a:r>
              <a:rPr lang="en-US" altLang="ko-KR" b="1" kern="0" spc="-150" dirty="0" smtClean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1</a:t>
            </a:r>
            <a:r>
              <a:rPr lang="ko-KR" altLang="en-US" b="1" kern="0" spc="-150" dirty="0" smtClean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글자</a:t>
            </a:r>
            <a:endParaRPr lang="ko-KR" altLang="en-US" b="1" kern="0" spc="-150" dirty="0">
              <a:gradFill>
                <a:gsLst>
                  <a:gs pos="100000">
                    <a:prstClr val="white"/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33" name="제목 114"/>
          <p:cNvSpPr txBox="1">
            <a:spLocks/>
          </p:cNvSpPr>
          <p:nvPr/>
        </p:nvSpPr>
        <p:spPr>
          <a:xfrm>
            <a:off x="8016197" y="1933251"/>
            <a:ext cx="1294257" cy="305551"/>
          </a:xfrm>
          <a:prstGeom prst="rect">
            <a:avLst/>
          </a:prstGeom>
          <a:effectLst>
            <a:outerShdw blurRad="76200" dir="5400000" algn="ctr" rotWithShape="0">
              <a:sysClr val="windowText" lastClr="000000"/>
            </a:outerShdw>
          </a:effectLst>
        </p:spPr>
        <p:txBody>
          <a:bodyPr anchor="ctr" anchorCtr="0"/>
          <a:lstStyle/>
          <a:p>
            <a:pPr algn="ctr" eaLnBrk="0" latinLnBrk="0" hangingPunct="0">
              <a:defRPr/>
            </a:pPr>
            <a:r>
              <a:rPr lang="ko-KR" altLang="en-US" sz="1400" b="1" kern="0" spc="-150" dirty="0" smtClean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출산</a:t>
            </a:r>
            <a:endParaRPr lang="ko-KR" altLang="en-US" sz="1400" b="1" kern="0" spc="-150" dirty="0">
              <a:gradFill>
                <a:gsLst>
                  <a:gs pos="100000">
                    <a:prstClr val="white"/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pic>
        <p:nvPicPr>
          <p:cNvPr id="4" name="Picture 6" descr="C:\PythonWork\PycharmWork\ProjectTeam1\data\csv\출산_est_wor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9720" y="2950235"/>
            <a:ext cx="3127210" cy="28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30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AA83EA-68D4-4119-A638-38216F1D9CD5}"/>
              </a:ext>
            </a:extLst>
          </p:cNvPr>
          <p:cNvSpPr txBox="1"/>
          <p:nvPr/>
        </p:nvSpPr>
        <p:spPr>
          <a:xfrm>
            <a:off x="712788" y="1176881"/>
            <a:ext cx="3087566" cy="988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2017 - 2022 </a:t>
            </a:r>
            <a:r>
              <a:rPr lang="ko-KR" altLang="en-US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간</a:t>
            </a:r>
          </a:p>
          <a:p>
            <a:r>
              <a:rPr lang="ko-KR" altLang="en-US" sz="3000" spc="-100" dirty="0" smtClean="0">
                <a:solidFill>
                  <a:srgbClr val="F1A78A"/>
                </a:solidFill>
                <a:latin typeface="G마켓 산스 Bold" pitchFamily="50" charset="-127"/>
                <a:ea typeface="G마켓 산스 Bold" pitchFamily="50" charset="-127"/>
              </a:rPr>
              <a:t>선거 당선자 공약</a:t>
            </a:r>
            <a:endParaRPr lang="en-US" altLang="ko-KR" sz="3000" spc="-100" dirty="0" smtClean="0">
              <a:solidFill>
                <a:srgbClr val="F1A78A"/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r>
              <a:rPr lang="ko-KR" altLang="en-US" sz="3000" spc="-100" dirty="0" err="1" smtClean="0">
                <a:solidFill>
                  <a:srgbClr val="F1A78A"/>
                </a:solidFill>
                <a:latin typeface="G마켓 산스 Bold" pitchFamily="50" charset="-127"/>
                <a:ea typeface="G마켓 산스 Bold" pitchFamily="50" charset="-127"/>
              </a:rPr>
              <a:t>텍스트마이닝</a:t>
            </a:r>
            <a:endParaRPr lang="ko-KR" altLang="en-US" sz="3000" spc="-100" dirty="0" smtClean="0">
              <a:solidFill>
                <a:srgbClr val="F1A78A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49CDC5-3FCF-4759-9FA7-DF80076E1211}"/>
              </a:ext>
            </a:extLst>
          </p:cNvPr>
          <p:cNvSpPr txBox="1"/>
          <p:nvPr/>
        </p:nvSpPr>
        <p:spPr>
          <a:xfrm>
            <a:off x="774799" y="5209270"/>
            <a:ext cx="3087566" cy="608418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※ </a:t>
            </a:r>
            <a:r>
              <a:rPr lang="ko-KR" altLang="en-US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출처는 이렇게 하단에 작게 넣어주세요</a:t>
            </a:r>
            <a:r>
              <a:rPr lang="en-US" altLang="ko-KR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 디자인을 유지하면서 수정하려면</a:t>
            </a:r>
            <a:endParaRPr lang="en-US" altLang="ko-KR" sz="1000" spc="-3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우클릭</a:t>
            </a:r>
            <a:r>
              <a:rPr lang="en-US" altLang="ko-KR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]-[</a:t>
            </a:r>
            <a:r>
              <a:rPr lang="ko-KR" altLang="en-US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데이터편집</a:t>
            </a:r>
            <a:r>
              <a:rPr lang="en-US" altLang="ko-KR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  <a:r>
              <a:rPr lang="ko-KR" altLang="en-US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이용하세요</a:t>
            </a:r>
            <a:r>
              <a:rPr lang="en-US" altLang="ko-KR" sz="1000" spc="-3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00" spc="-3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="" xmlns:a16="http://schemas.microsoft.com/office/drawing/2014/main" id="{FE66A741-E702-44D9-B6C4-C17F0A51CBC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601370537"/>
              </p:ext>
            </p:extLst>
          </p:nvPr>
        </p:nvGraphicFramePr>
        <p:xfrm>
          <a:off x="3864806" y="862717"/>
          <a:ext cx="7667308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="" xmlns:a16="http://schemas.microsoft.com/office/drawing/2014/main" id="{FE66A741-E702-44D9-B6C4-C17F0A51CBC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601370537"/>
              </p:ext>
            </p:extLst>
          </p:nvPr>
        </p:nvGraphicFramePr>
        <p:xfrm>
          <a:off x="3864806" y="3644017"/>
          <a:ext cx="7667308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8628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8BDFBEBA-5628-49C1-A8A0-5E0E477F50B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35249240"/>
              </p:ext>
            </p:extLst>
          </p:nvPr>
        </p:nvGraphicFramePr>
        <p:xfrm>
          <a:off x="764060" y="1524001"/>
          <a:ext cx="523669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AA83EA-68D4-4119-A638-38216F1D9CD5}"/>
              </a:ext>
            </a:extLst>
          </p:cNvPr>
          <p:cNvSpPr txBox="1"/>
          <p:nvPr/>
        </p:nvSpPr>
        <p:spPr>
          <a:xfrm>
            <a:off x="1469872" y="544202"/>
            <a:ext cx="3787927" cy="988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2017 ~ 2022</a:t>
            </a:r>
            <a:r>
              <a:rPr lang="ko-KR" altLang="en-US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년 간</a:t>
            </a:r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endParaRPr lang="en-US" altLang="ko-KR" sz="3000" spc="-1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r>
              <a:rPr lang="ko-KR" altLang="en-US" sz="3000" spc="-100" dirty="0" smtClean="0">
                <a:solidFill>
                  <a:srgbClr val="FF414D"/>
                </a:solidFill>
                <a:latin typeface="G마켓 산스 Bold" pitchFamily="50" charset="-127"/>
                <a:ea typeface="G마켓 산스 Bold" pitchFamily="50" charset="-127"/>
              </a:rPr>
              <a:t>선거 당선자 공약과 </a:t>
            </a:r>
            <a:r>
              <a:rPr lang="ko-KR" altLang="en-US" sz="3000" spc="-100" dirty="0" err="1" smtClean="0">
                <a:solidFill>
                  <a:srgbClr val="FF414D"/>
                </a:solidFill>
                <a:latin typeface="G마켓 산스 Bold" pitchFamily="50" charset="-127"/>
                <a:ea typeface="G마켓 산스 Bold" pitchFamily="50" charset="-127"/>
              </a:rPr>
              <a:t>당선율의</a:t>
            </a:r>
            <a:r>
              <a:rPr lang="ko-KR" altLang="en-US" sz="3000" spc="-100" dirty="0" smtClean="0">
                <a:solidFill>
                  <a:srgbClr val="FF414D"/>
                </a:solidFill>
                <a:latin typeface="G마켓 산스 Bold" pitchFamily="50" charset="-127"/>
                <a:ea typeface="G마켓 산스 Bold" pitchFamily="50" charset="-127"/>
              </a:rPr>
              <a:t> 관계 </a:t>
            </a:r>
            <a:endParaRPr lang="ko-KR" altLang="en-US" sz="3000" spc="-100" dirty="0">
              <a:solidFill>
                <a:srgbClr val="FF414D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4C97247-AF10-49A7-8ADD-BA55CE58AC4E}"/>
              </a:ext>
            </a:extLst>
          </p:cNvPr>
          <p:cNvSpPr txBox="1"/>
          <p:nvPr/>
        </p:nvSpPr>
        <p:spPr>
          <a:xfrm>
            <a:off x="2777629" y="3280878"/>
            <a:ext cx="1390051" cy="89893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500" spc="-100" dirty="0" smtClean="0">
                <a:solidFill>
                  <a:srgbClr val="FF414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선거 당선자들의</a:t>
            </a:r>
            <a:endParaRPr lang="en-US" altLang="ko-KR" sz="1500" spc="-100" dirty="0" smtClean="0">
              <a:solidFill>
                <a:srgbClr val="FF414D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500" spc="-100" dirty="0" smtClean="0">
                <a:solidFill>
                  <a:srgbClr val="FF414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출산공약 포함 비율</a:t>
            </a:r>
            <a:endParaRPr lang="ko-KR" altLang="en-US" sz="1500" spc="-100" dirty="0">
              <a:solidFill>
                <a:srgbClr val="FF414D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2027006" y="6134184"/>
            <a:ext cx="8137988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※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출처는 이렇게 하단에 작게 넣어주세요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그래프 </a:t>
            </a:r>
            <a:r>
              <a:rPr lang="ko-KR" altLang="en-US" sz="1000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디자인을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유지하면서 수정하려면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[</a:t>
            </a:r>
            <a:r>
              <a:rPr lang="ko-KR" altLang="en-US" sz="100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우클릭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]-[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데이터편집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을 이용하세요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="" xmlns:a16="http://schemas.microsoft.com/office/drawing/2014/main" id="{8BDFBEBA-5628-49C1-A8A0-5E0E477F50B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35249240"/>
              </p:ext>
            </p:extLst>
          </p:nvPr>
        </p:nvGraphicFramePr>
        <p:xfrm>
          <a:off x="6421910" y="1524001"/>
          <a:ext cx="523669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C97247-AF10-49A7-8ADD-BA55CE58AC4E}"/>
              </a:ext>
            </a:extLst>
          </p:cNvPr>
          <p:cNvSpPr txBox="1"/>
          <p:nvPr/>
        </p:nvSpPr>
        <p:spPr>
          <a:xfrm>
            <a:off x="8435479" y="3280878"/>
            <a:ext cx="1390051" cy="89893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500" spc="-100" dirty="0" smtClean="0">
                <a:solidFill>
                  <a:srgbClr val="FF414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출산공약 포함 </a:t>
            </a:r>
            <a:endParaRPr lang="en-US" altLang="ko-KR" sz="1500" spc="-100" dirty="0" smtClean="0">
              <a:solidFill>
                <a:srgbClr val="FF414D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500" spc="-100" dirty="0" smtClean="0">
                <a:solidFill>
                  <a:srgbClr val="FF414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여부에 따른</a:t>
            </a:r>
            <a:endParaRPr lang="en-US" altLang="ko-KR" sz="1500" spc="-100" dirty="0" smtClean="0">
              <a:solidFill>
                <a:srgbClr val="FF414D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500" spc="-100" dirty="0" err="1" smtClean="0">
                <a:solidFill>
                  <a:srgbClr val="FF414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당선율</a:t>
            </a:r>
            <a:r>
              <a:rPr lang="ko-KR" altLang="en-US" sz="1500" spc="-100" dirty="0" smtClean="0">
                <a:solidFill>
                  <a:srgbClr val="FF414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500" spc="-100" dirty="0" err="1" smtClean="0">
                <a:solidFill>
                  <a:srgbClr val="FF414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의차이</a:t>
            </a:r>
            <a:endParaRPr lang="ko-KR" altLang="en-US" sz="1500" spc="-100" dirty="0">
              <a:solidFill>
                <a:srgbClr val="FF414D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30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7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30725" r="42327"/>
          <a:stretch>
            <a:fillRect/>
          </a:stretch>
        </p:blipFill>
        <p:spPr bwMode="auto">
          <a:xfrm>
            <a:off x="5745845" y="1973942"/>
            <a:ext cx="6117167" cy="55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4695" y="2995387"/>
            <a:ext cx="41148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9449" y="4613427"/>
            <a:ext cx="4064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 descr="C:\RWork\StatProject\Distribution of 'dugyul' by 'isTopic'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7148" y="1869927"/>
            <a:ext cx="4313464" cy="431346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72620" y="1397286"/>
            <a:ext cx="1748771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smtClean="0"/>
              <a:t>정규분포 확인</a:t>
            </a:r>
            <a:endParaRPr lang="ko-KR" altLang="en-US"/>
          </a:p>
        </p:txBody>
      </p:sp>
      <p:pic>
        <p:nvPicPr>
          <p:cNvPr id="8" name="Picture 5" descr="C:\RWork\StatProject\Distribution of 'dugyul' by 'isTopic'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50348" y="2073128"/>
            <a:ext cx="4313464" cy="4313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7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878" y="1942647"/>
            <a:ext cx="36195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lum contrast="-50000"/>
          </a:blip>
          <a:srcRect/>
          <a:stretch>
            <a:fillRect/>
          </a:stretch>
        </p:blipFill>
        <p:spPr bwMode="auto">
          <a:xfrm>
            <a:off x="4516546" y="1896077"/>
            <a:ext cx="72771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/>
          <a:srcRect l="15566" t="50810" r="55979" b="29381"/>
          <a:stretch>
            <a:fillRect/>
          </a:stretch>
        </p:blipFill>
        <p:spPr bwMode="auto">
          <a:xfrm>
            <a:off x="5310599" y="2473629"/>
            <a:ext cx="2880000" cy="3499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972621" y="1397286"/>
            <a:ext cx="2772553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dirty="0" smtClean="0"/>
              <a:t>정규분포를 따르지 않음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276" y="1857060"/>
            <a:ext cx="325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967" y="4500841"/>
            <a:ext cx="2997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7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4157720" y="1813379"/>
            <a:ext cx="7442200" cy="2349500"/>
            <a:chOff x="3305175" y="1179513"/>
            <a:chExt cx="5581650" cy="1762125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4">
              <a:lum contrast="-50000"/>
            </a:blip>
            <a:srcRect/>
            <a:stretch>
              <a:fillRect/>
            </a:stretch>
          </p:blipFill>
          <p:spPr bwMode="auto">
            <a:xfrm>
              <a:off x="3305175" y="1179513"/>
              <a:ext cx="5581650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4"/>
            <a:srcRect l="61572" t="27374" r="10350" b="60438"/>
            <a:stretch>
              <a:fillRect/>
            </a:stretch>
          </p:blipFill>
          <p:spPr bwMode="auto">
            <a:xfrm>
              <a:off x="6448791" y="1614053"/>
              <a:ext cx="2160000" cy="29597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0" name="그룹 10"/>
          <p:cNvGrpSpPr/>
          <p:nvPr/>
        </p:nvGrpSpPr>
        <p:grpSpPr>
          <a:xfrm>
            <a:off x="4187314" y="4461536"/>
            <a:ext cx="10822516" cy="2311400"/>
            <a:chOff x="3300671" y="3302843"/>
            <a:chExt cx="8116887" cy="173355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5">
              <a:lum contrast="-50000"/>
            </a:blip>
            <a:srcRect/>
            <a:stretch>
              <a:fillRect/>
            </a:stretch>
          </p:blipFill>
          <p:spPr bwMode="auto">
            <a:xfrm>
              <a:off x="3300671" y="3302843"/>
              <a:ext cx="8116887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5"/>
            <a:srcRect l="23735" t="29769" r="58586" b="62531"/>
            <a:stretch>
              <a:fillRect/>
            </a:stretch>
          </p:blipFill>
          <p:spPr bwMode="auto">
            <a:xfrm>
              <a:off x="4905722" y="3784414"/>
              <a:ext cx="2160000" cy="20093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972620" y="1397286"/>
            <a:ext cx="301193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dirty="0" smtClean="0"/>
              <a:t>정규분포를 따른다고 가정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지역구별 합계출산율과 출산공약은 관계가 있을까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13" y="1236617"/>
            <a:ext cx="4577529" cy="123110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dirty="0" smtClean="0"/>
              <a:t>준비한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pPr marL="457189" indent="-457189">
              <a:buAutoNum type="arabicPeriod"/>
            </a:pPr>
            <a:r>
              <a:rPr lang="ko-KR" altLang="en-US" dirty="0" smtClean="0"/>
              <a:t>시도별 합계출산율 </a:t>
            </a:r>
            <a:r>
              <a:rPr lang="en-US" altLang="ko-KR" dirty="0" smtClean="0"/>
              <a:t>(2000~2021)</a:t>
            </a:r>
          </a:p>
          <a:p>
            <a:pPr marL="457189" indent="-457189">
              <a:buAutoNum type="arabicPeriod"/>
            </a:pPr>
            <a:r>
              <a:rPr lang="ko-KR" altLang="en-US" dirty="0" smtClean="0"/>
              <a:t>시도별 당선자 공약 정보</a:t>
            </a:r>
            <a:r>
              <a:rPr lang="en-US" altLang="ko-KR" dirty="0" smtClean="0"/>
              <a:t>(2017~2022)</a:t>
            </a:r>
          </a:p>
          <a:p>
            <a:pPr marL="457189" indent="-457189">
              <a:buAutoNum type="arabicPeriod"/>
            </a:pPr>
            <a:r>
              <a:rPr lang="en-US" altLang="ko-KR" dirty="0" smtClean="0"/>
              <a:t>2017~2021</a:t>
            </a:r>
            <a:r>
              <a:rPr lang="ko-KR" altLang="en-US" dirty="0" smtClean="0"/>
              <a:t> 데이터 선택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4095" y="2577738"/>
            <a:ext cx="7513240" cy="409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지역구별 합계출산율과 출산공약은 관계가 있을까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 descr="C:\RWork\StatProject\시도별 합계출산율과 선거 당선자 공약의 출산 포함 비율 간의 관계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08100"/>
            <a:ext cx="5257800" cy="5257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504214" y="1579517"/>
            <a:ext cx="3608253" cy="1559401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dirty="0" smtClean="0"/>
              <a:t>약한 음의 관계가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관계가 </a:t>
            </a:r>
            <a:r>
              <a:rPr lang="ko-KR" altLang="en-US" dirty="0" err="1" smtClean="0"/>
              <a:t>없는걸까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2022</a:t>
            </a:r>
            <a:r>
              <a:rPr lang="ko-KR" altLang="en-US" dirty="0" smtClean="0"/>
              <a:t>년 합계 출산율을 추측해서</a:t>
            </a:r>
            <a:endParaRPr lang="en-US" altLang="ko-KR" dirty="0" smtClean="0"/>
          </a:p>
          <a:p>
            <a:r>
              <a:rPr lang="ko-KR" altLang="en-US" dirty="0" smtClean="0"/>
              <a:t>선거공약 데이터를 더 넣어보자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지역구별 합계출산율과 출산공약은 관계가 있을까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4214" y="1579517"/>
            <a:ext cx="4219532" cy="12721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이후 지속적인 감소 추세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2016~2021</a:t>
            </a:r>
            <a:r>
              <a:rPr lang="ko-KR" altLang="en-US" dirty="0" smtClean="0"/>
              <a:t>년 합계출산율로</a:t>
            </a:r>
            <a:endParaRPr lang="en-US" altLang="ko-KR" dirty="0" smtClean="0"/>
          </a:p>
          <a:p>
            <a:r>
              <a:rPr lang="en-US" altLang="ko-KR" dirty="0" smtClean="0"/>
              <a:t>2022</a:t>
            </a:r>
            <a:r>
              <a:rPr lang="ko-KR" altLang="en-US" dirty="0" smtClean="0"/>
              <a:t>년 합계출산율을 예측</a:t>
            </a:r>
            <a:endParaRPr lang="en-US" altLang="ko-KR" dirty="0" smtClean="0"/>
          </a:p>
        </p:txBody>
      </p:sp>
      <p:pic>
        <p:nvPicPr>
          <p:cNvPr id="3074" name="Picture 2" descr="C:\RWork\StatProject\각 지역별 합계출산율 시계열 그래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1" y="1244601"/>
            <a:ext cx="5245100" cy="524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지역구별 합계출산율과 출산공약은 관계가 있을까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1" y="1672895"/>
            <a:ext cx="7088716" cy="441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RWork\StatProject\2022년 합계출산율 예측값과, 발표 된 잠정 합계출산율 비교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1" y="1473200"/>
            <a:ext cx="4838699" cy="4838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corn\Desktop\비즈니스 관점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247649"/>
            <a:ext cx="11491384" cy="6445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지역구별 합계출산율과 출산공약은 관계가 있을까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085" y="1169837"/>
            <a:ext cx="9209616" cy="545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2.</a:t>
            </a:r>
            <a:r>
              <a:rPr lang="ko-KR" altLang="en-US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지역구별 합계출산율과 출산공약은 관계가 있을까</a:t>
            </a:r>
            <a:r>
              <a:rPr lang="en-US" altLang="ko-KR" sz="27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7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 descr="C:\RWork\StatProject\시도별 합계출산율과 선거 당선자 공약의 출산 포함 비율 간의 관계성_20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1" y="1193801"/>
            <a:ext cx="5448300" cy="5448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04214" y="1579517"/>
            <a:ext cx="5630175" cy="44319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dirty="0" smtClean="0"/>
              <a:t>0.25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0.32</a:t>
            </a:r>
            <a:r>
              <a:rPr lang="ko-KR" altLang="en-US" dirty="0" smtClean="0"/>
              <a:t>로 더 짙은 음의 관계로 변화하였다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합계출산율과 당선인들의 출산공약은</a:t>
            </a:r>
            <a:endParaRPr lang="en-US" altLang="ko-KR" dirty="0" smtClean="0"/>
          </a:p>
          <a:p>
            <a:r>
              <a:rPr lang="ko-KR" altLang="en-US" dirty="0" smtClean="0"/>
              <a:t>점점 더 관계성을 보이고 있음을 확인 할 수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출산 공약은 </a:t>
            </a:r>
            <a:r>
              <a:rPr lang="ko-KR" altLang="en-US" dirty="0" err="1" smtClean="0"/>
              <a:t>당선율에는</a:t>
            </a:r>
            <a:endParaRPr lang="en-US" altLang="ko-KR" dirty="0" smtClean="0"/>
          </a:p>
          <a:p>
            <a:r>
              <a:rPr lang="ko-KR" altLang="en-US" dirty="0" smtClean="0"/>
              <a:t>영향을 끼치지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저쩌구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저출산</a:t>
            </a:r>
            <a:r>
              <a:rPr lang="ko-KR" altLang="en-US" dirty="0" smtClean="0"/>
              <a:t> 정부 대책의 인식을 개선해야 할</a:t>
            </a:r>
            <a:endParaRPr lang="en-US" altLang="ko-KR" dirty="0" smtClean="0"/>
          </a:p>
          <a:p>
            <a:r>
              <a:rPr lang="ko-KR" altLang="en-US" dirty="0" smtClean="0"/>
              <a:t>필요성이 있으며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우리는 이에 따라</a:t>
            </a:r>
            <a:endParaRPr lang="en-US" altLang="ko-KR" dirty="0" smtClean="0"/>
          </a:p>
          <a:p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저쩌구를</a:t>
            </a:r>
            <a:r>
              <a:rPr lang="ko-KR" altLang="en-US" dirty="0" smtClean="0"/>
              <a:t> 제안하고자 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3249613" y="2505670"/>
            <a:ext cx="5692775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303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defRPr/>
            </a:pPr>
            <a:r>
              <a:rPr lang="en-US" altLang="ko-KR" sz="3600" kern="0" dirty="0">
                <a:latin typeface="G마켓 산스 Bold" pitchFamily="50" charset="-127"/>
                <a:ea typeface="G마켓 산스 Bold" pitchFamily="50" charset="-127"/>
              </a:rPr>
              <a:t>2</a:t>
            </a:r>
            <a:r>
              <a:rPr kumimoji="0" lang="en-US" altLang="ko-KR" sz="3600" kern="0" dirty="0" smtClean="0">
                <a:latin typeface="G마켓 산스 Bold" pitchFamily="50" charset="-127"/>
                <a:ea typeface="G마켓 산스 Bold" pitchFamily="50" charset="-127"/>
              </a:rPr>
              <a:t>. </a:t>
            </a:r>
            <a:r>
              <a:rPr kumimoji="0" lang="ko-KR" altLang="en-US" sz="3600" kern="0" dirty="0" smtClean="0">
                <a:latin typeface="G마켓 산스 Bold" pitchFamily="50" charset="-127"/>
                <a:ea typeface="G마켓 산스 Bold" pitchFamily="50" charset="-127"/>
              </a:rPr>
              <a:t>출산율과 여가</a:t>
            </a:r>
            <a:endParaRPr kumimoji="0" lang="ko-KR" altLang="en-US" sz="3600" kern="0" dirty="0"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3249612" y="3429000"/>
            <a:ext cx="9000000" cy="0"/>
          </a:xfrm>
          <a:prstGeom prst="line">
            <a:avLst/>
          </a:prstGeom>
          <a:ln w="38100">
            <a:solidFill>
              <a:srgbClr val="144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30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8BDFBEBA-5628-49C1-A8A0-5E0E477F50B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35249240"/>
              </p:ext>
            </p:extLst>
          </p:nvPr>
        </p:nvGraphicFramePr>
        <p:xfrm>
          <a:off x="1449859" y="363988"/>
          <a:ext cx="9767870" cy="610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AA83EA-68D4-4119-A638-38216F1D9CD5}"/>
              </a:ext>
            </a:extLst>
          </p:cNvPr>
          <p:cNvSpPr txBox="1"/>
          <p:nvPr/>
        </p:nvSpPr>
        <p:spPr>
          <a:xfrm>
            <a:off x="1469872" y="544202"/>
            <a:ext cx="3787927" cy="988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2021</a:t>
            </a:r>
            <a:r>
              <a:rPr lang="ko-KR" altLang="en-US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년</a:t>
            </a:r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endParaRPr lang="en-US" altLang="ko-KR" sz="3000" spc="-1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r>
              <a:rPr lang="ko-KR" altLang="en-US" sz="3000" spc="-100" dirty="0" smtClean="0">
                <a:solidFill>
                  <a:srgbClr val="FF414D"/>
                </a:solidFill>
                <a:latin typeface="G마켓 산스 Bold" pitchFamily="50" charset="-127"/>
                <a:ea typeface="G마켓 산스 Bold" pitchFamily="50" charset="-127"/>
              </a:rPr>
              <a:t>여가활동의 주된 목적 </a:t>
            </a:r>
            <a:endParaRPr lang="ko-KR" altLang="en-US" sz="3000" spc="-100" dirty="0">
              <a:solidFill>
                <a:srgbClr val="FF414D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1469873" y="5525766"/>
            <a:ext cx="3087566" cy="608418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※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출처는 이렇게 하단에 작게 넣어주세요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 디자인을 유지하면서 수정하려면</a:t>
            </a:r>
            <a:endParaRPr lang="en-US" altLang="ko-KR" sz="1000" spc="-3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00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우클릭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]-[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데이터편집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이용하세요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30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="" xmlns:a16="http://schemas.microsoft.com/office/drawing/2014/main" id="{4C1B4015-E981-4FEC-80E8-25C57E9453EB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553558435"/>
              </p:ext>
            </p:extLst>
          </p:nvPr>
        </p:nvGraphicFramePr>
        <p:xfrm>
          <a:off x="615000" y="1449730"/>
          <a:ext cx="10671858" cy="462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AA83EA-68D4-4119-A638-38216F1D9CD5}"/>
              </a:ext>
            </a:extLst>
          </p:cNvPr>
          <p:cNvSpPr txBox="1"/>
          <p:nvPr/>
        </p:nvSpPr>
        <p:spPr>
          <a:xfrm>
            <a:off x="1474788" y="539048"/>
            <a:ext cx="3087566" cy="988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2016 - 2021 </a:t>
            </a:r>
            <a:r>
              <a:rPr lang="ko-KR" altLang="en-US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연간</a:t>
            </a:r>
            <a:endParaRPr lang="en-US" altLang="ko-KR" sz="3000" spc="-1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r>
              <a:rPr lang="ko-KR" altLang="en-US" sz="3000" spc="-100" dirty="0" smtClean="0">
                <a:solidFill>
                  <a:srgbClr val="006699"/>
                </a:solidFill>
                <a:latin typeface="G마켓 산스 Bold" pitchFamily="50" charset="-127"/>
                <a:ea typeface="G마켓 산스 Bold" pitchFamily="50" charset="-127"/>
              </a:rPr>
              <a:t>여가활동의 주된 목적</a:t>
            </a:r>
            <a:endParaRPr lang="ko-KR" altLang="en-US" sz="3000" spc="-100" dirty="0">
              <a:solidFill>
                <a:srgbClr val="006699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2027006" y="6134184"/>
            <a:ext cx="8137988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※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출처는 이렇게 하단에 작게 넣어주세요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그래프 </a:t>
            </a:r>
            <a:r>
              <a:rPr lang="ko-KR" altLang="en-US" sz="1000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디자인을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유지하면서 수정하려면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[</a:t>
            </a:r>
            <a:r>
              <a:rPr lang="ko-KR" altLang="en-US" sz="100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우클릭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]-[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데이터편집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을 이용하세요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5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AA83EA-68D4-4119-A638-38216F1D9CD5}"/>
              </a:ext>
            </a:extLst>
          </p:cNvPr>
          <p:cNvSpPr txBox="1"/>
          <p:nvPr/>
        </p:nvSpPr>
        <p:spPr>
          <a:xfrm>
            <a:off x="1242167" y="1176880"/>
            <a:ext cx="2895651" cy="1507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 </a:t>
            </a:r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2021 </a:t>
            </a:r>
            <a:r>
              <a:rPr lang="ko-KR" altLang="en-US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연간 시도별</a:t>
            </a:r>
            <a:endParaRPr lang="en-US" altLang="ko-KR" sz="3000" spc="-1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3000" spc="-100" dirty="0" smtClean="0">
                <a:solidFill>
                  <a:srgbClr val="9966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출산율에 미치는 여가활동 분석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7E62277C-1026-4C73-AB9E-00B7B2CD528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67898956"/>
              </p:ext>
            </p:extLst>
          </p:nvPr>
        </p:nvGraphicFramePr>
        <p:xfrm>
          <a:off x="1414056" y="2150076"/>
          <a:ext cx="4689185" cy="421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자유형 10"/>
          <p:cNvSpPr/>
          <p:nvPr/>
        </p:nvSpPr>
        <p:spPr>
          <a:xfrm>
            <a:off x="2680205" y="3148629"/>
            <a:ext cx="1798135" cy="2193126"/>
          </a:xfrm>
          <a:custGeom>
            <a:avLst/>
            <a:gdLst>
              <a:gd name="connsiteX0" fmla="*/ 0 w 4286250"/>
              <a:gd name="connsiteY0" fmla="*/ 0 h 4362450"/>
              <a:gd name="connsiteX1" fmla="*/ 4286250 w 4286250"/>
              <a:gd name="connsiteY1" fmla="*/ 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3248283 w 4286250"/>
              <a:gd name="connsiteY1" fmla="*/ 121920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1086880 w 4286250"/>
              <a:gd name="connsiteY1" fmla="*/ 1008105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0 w 4286250"/>
              <a:gd name="connsiteY0" fmla="*/ 0 h 4362450"/>
              <a:gd name="connsiteX1" fmla="*/ 2190750 w 4286250"/>
              <a:gd name="connsiteY1" fmla="*/ 2177878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0562 w 4286250"/>
              <a:gd name="connsiteY5" fmla="*/ 716692 h 31432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8285 w 4286250"/>
              <a:gd name="connsiteY5" fmla="*/ 999868 h 3143250"/>
              <a:gd name="connsiteX6" fmla="*/ 1820562 w 4286250"/>
              <a:gd name="connsiteY6" fmla="*/ 716692 h 3143250"/>
              <a:gd name="connsiteX0" fmla="*/ 1820734 w 4286422"/>
              <a:gd name="connsiteY0" fmla="*/ 716692 h 3143250"/>
              <a:gd name="connsiteX1" fmla="*/ 2190922 w 4286422"/>
              <a:gd name="connsiteY1" fmla="*/ 958678 h 3143250"/>
              <a:gd name="connsiteX2" fmla="*/ 3248455 w 4286422"/>
              <a:gd name="connsiteY2" fmla="*/ 0 h 3143250"/>
              <a:gd name="connsiteX3" fmla="*/ 4286422 w 4286422"/>
              <a:gd name="connsiteY3" fmla="*/ 3143250 h 3143250"/>
              <a:gd name="connsiteX4" fmla="*/ 172 w 4286422"/>
              <a:gd name="connsiteY4" fmla="*/ 3143250 h 3143250"/>
              <a:gd name="connsiteX5" fmla="*/ 1490706 w 4286422"/>
              <a:gd name="connsiteY5" fmla="*/ 1741273 h 3143250"/>
              <a:gd name="connsiteX6" fmla="*/ 1828457 w 4286422"/>
              <a:gd name="connsiteY6" fmla="*/ 999868 h 3143250"/>
              <a:gd name="connsiteX7" fmla="*/ 1820734 w 4286422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721798 w 2800307"/>
              <a:gd name="connsiteY4" fmla="*/ 2352417 h 3143250"/>
              <a:gd name="connsiteX5" fmla="*/ 4591 w 2800307"/>
              <a:gd name="connsiteY5" fmla="*/ 1741273 h 3143250"/>
              <a:gd name="connsiteX6" fmla="*/ 342342 w 2800307"/>
              <a:gd name="connsiteY6" fmla="*/ 999868 h 3143250"/>
              <a:gd name="connsiteX7" fmla="*/ 334619 w 2800307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1366796 w 2800307"/>
              <a:gd name="connsiteY4" fmla="*/ 1714500 h 3143250"/>
              <a:gd name="connsiteX5" fmla="*/ 721798 w 2800307"/>
              <a:gd name="connsiteY5" fmla="*/ 2352417 h 3143250"/>
              <a:gd name="connsiteX6" fmla="*/ 4591 w 2800307"/>
              <a:gd name="connsiteY6" fmla="*/ 1741273 h 3143250"/>
              <a:gd name="connsiteX7" fmla="*/ 342342 w 2800307"/>
              <a:gd name="connsiteY7" fmla="*/ 999868 h 3143250"/>
              <a:gd name="connsiteX8" fmla="*/ 334619 w 2800307"/>
              <a:gd name="connsiteY8" fmla="*/ 716692 h 3143250"/>
              <a:gd name="connsiteX0" fmla="*/ 334619 w 1762340"/>
              <a:gd name="connsiteY0" fmla="*/ 716692 h 2352417"/>
              <a:gd name="connsiteX1" fmla="*/ 704807 w 1762340"/>
              <a:gd name="connsiteY1" fmla="*/ 958678 h 2352417"/>
              <a:gd name="connsiteX2" fmla="*/ 1762340 w 1762340"/>
              <a:gd name="connsiteY2" fmla="*/ 0 h 2352417"/>
              <a:gd name="connsiteX3" fmla="*/ 795295 w 1762340"/>
              <a:gd name="connsiteY3" fmla="*/ 1066800 h 2352417"/>
              <a:gd name="connsiteX4" fmla="*/ 1366796 w 1762340"/>
              <a:gd name="connsiteY4" fmla="*/ 1714500 h 2352417"/>
              <a:gd name="connsiteX5" fmla="*/ 721798 w 1762340"/>
              <a:gd name="connsiteY5" fmla="*/ 2352417 h 2352417"/>
              <a:gd name="connsiteX6" fmla="*/ 4591 w 1762340"/>
              <a:gd name="connsiteY6" fmla="*/ 1741273 h 2352417"/>
              <a:gd name="connsiteX7" fmla="*/ 342342 w 1762340"/>
              <a:gd name="connsiteY7" fmla="*/ 999868 h 2352417"/>
              <a:gd name="connsiteX8" fmla="*/ 334619 w 1762340"/>
              <a:gd name="connsiteY8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0 w 2490916"/>
              <a:gd name="connsiteY7" fmla="*/ 1049296 h 2352417"/>
              <a:gd name="connsiteX8" fmla="*/ 1070918 w 2490916"/>
              <a:gd name="connsiteY8" fmla="*/ 999868 h 2352417"/>
              <a:gd name="connsiteX9" fmla="*/ 1063195 w 2490916"/>
              <a:gd name="connsiteY9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370703 w 2490916"/>
              <a:gd name="connsiteY7" fmla="*/ 2103739 h 2352417"/>
              <a:gd name="connsiteX8" fmla="*/ 0 w 2490916"/>
              <a:gd name="connsiteY8" fmla="*/ 1049296 h 2352417"/>
              <a:gd name="connsiteX9" fmla="*/ 1070918 w 2490916"/>
              <a:gd name="connsiteY9" fmla="*/ 999868 h 2352417"/>
              <a:gd name="connsiteX10" fmla="*/ 1063195 w 2490916"/>
              <a:gd name="connsiteY10" fmla="*/ 716692 h 2352417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450374 w 2490916"/>
              <a:gd name="connsiteY5" fmla="*/ 2352417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1515761 w 2490916"/>
              <a:gd name="connsiteY6" fmla="*/ 2070787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246551 w 2490916"/>
              <a:gd name="connsiteY12" fmla="*/ 864329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09005 w 2490916"/>
              <a:gd name="connsiteY11" fmla="*/ 897475 h 2499155"/>
              <a:gd name="connsiteX12" fmla="*/ 1246551 w 2490916"/>
              <a:gd name="connsiteY12" fmla="*/ 864329 h 2499155"/>
              <a:gd name="connsiteX0" fmla="*/ 1246551 w 2490916"/>
              <a:gd name="connsiteY0" fmla="*/ 1286776 h 2921602"/>
              <a:gd name="connsiteX1" fmla="*/ 1433383 w 2490916"/>
              <a:gd name="connsiteY1" fmla="*/ 0 h 2921602"/>
              <a:gd name="connsiteX2" fmla="*/ 2490916 w 2490916"/>
              <a:gd name="connsiteY2" fmla="*/ 422447 h 2921602"/>
              <a:gd name="connsiteX3" fmla="*/ 2390646 w 2490916"/>
              <a:gd name="connsiteY3" fmla="*/ 977278 h 2921602"/>
              <a:gd name="connsiteX4" fmla="*/ 2395410 w 2490916"/>
              <a:gd name="connsiteY4" fmla="*/ 1489247 h 2921602"/>
              <a:gd name="connsiteX5" fmla="*/ 1638172 w 2490916"/>
              <a:gd name="connsiteY5" fmla="*/ 1677367 h 2921602"/>
              <a:gd name="connsiteX6" fmla="*/ 1549228 w 2490916"/>
              <a:gd name="connsiteY6" fmla="*/ 2330021 h 2921602"/>
              <a:gd name="connsiteX7" fmla="*/ 1515761 w 2490916"/>
              <a:gd name="connsiteY7" fmla="*/ 2493234 h 2921602"/>
              <a:gd name="connsiteX8" fmla="*/ 1416908 w 2490916"/>
              <a:gd name="connsiteY8" fmla="*/ 2921602 h 2921602"/>
              <a:gd name="connsiteX9" fmla="*/ 370703 w 2490916"/>
              <a:gd name="connsiteY9" fmla="*/ 2526186 h 2921602"/>
              <a:gd name="connsiteX10" fmla="*/ 0 w 2490916"/>
              <a:gd name="connsiteY10" fmla="*/ 1471743 h 2921602"/>
              <a:gd name="connsiteX11" fmla="*/ 1009005 w 2490916"/>
              <a:gd name="connsiteY11" fmla="*/ 1319922 h 2921602"/>
              <a:gd name="connsiteX12" fmla="*/ 1246551 w 2490916"/>
              <a:gd name="connsiteY12" fmla="*/ 1286776 h 2921602"/>
              <a:gd name="connsiteX0" fmla="*/ 1246551 w 2395410"/>
              <a:gd name="connsiteY0" fmla="*/ 1286776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12" fmla="*/ 1246551 w 2395410"/>
              <a:gd name="connsiteY12" fmla="*/ 1286776 h 292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5410" h="2921602">
                <a:moveTo>
                  <a:pt x="1246551" y="1286776"/>
                </a:moveTo>
                <a:lnTo>
                  <a:pt x="1433383" y="0"/>
                </a:lnTo>
                <a:lnTo>
                  <a:pt x="2378998" y="531985"/>
                </a:lnTo>
                <a:lnTo>
                  <a:pt x="2390646" y="977278"/>
                </a:lnTo>
                <a:lnTo>
                  <a:pt x="2395410" y="1489247"/>
                </a:lnTo>
                <a:lnTo>
                  <a:pt x="1638172" y="1677367"/>
                </a:lnTo>
                <a:lnTo>
                  <a:pt x="1549228" y="2330021"/>
                </a:lnTo>
                <a:cubicBezTo>
                  <a:pt x="1549056" y="2324014"/>
                  <a:pt x="1511170" y="2561154"/>
                  <a:pt x="1515761" y="2493234"/>
                </a:cubicBezTo>
                <a:lnTo>
                  <a:pt x="1416908" y="2921602"/>
                </a:lnTo>
                <a:lnTo>
                  <a:pt x="370703" y="2526186"/>
                </a:lnTo>
                <a:lnTo>
                  <a:pt x="0" y="1471743"/>
                </a:lnTo>
                <a:lnTo>
                  <a:pt x="1009005" y="1319922"/>
                </a:lnTo>
                <a:lnTo>
                  <a:pt x="1246551" y="1286776"/>
                </a:lnTo>
                <a:close/>
              </a:path>
            </a:pathLst>
          </a:custGeom>
          <a:solidFill>
            <a:srgbClr val="99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2027006" y="6134184"/>
            <a:ext cx="8137988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※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출처는 이렇게 하단에 작게 넣어주세요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그래프 </a:t>
            </a:r>
            <a:r>
              <a:rPr lang="ko-KR" altLang="en-US" sz="1000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디자인을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유지하면서 수정하려면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[</a:t>
            </a:r>
            <a:r>
              <a:rPr lang="ko-KR" altLang="en-US" sz="100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우클릭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]-[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데이터편집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을 이용하세요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377942" y="2150076"/>
            <a:ext cx="4689185" cy="4219448"/>
            <a:chOff x="7206617" y="2150076"/>
            <a:chExt cx="4689185" cy="4219448"/>
          </a:xfrm>
        </p:grpSpPr>
        <p:graphicFrame>
          <p:nvGraphicFramePr>
            <p:cNvPr id="27" name="차트 26">
              <a:extLst>
                <a:ext uri="{FF2B5EF4-FFF2-40B4-BE49-F238E27FC236}">
                  <a16:creationId xmlns="" xmlns:a16="http://schemas.microsoft.com/office/drawing/2014/main" id="{7E62277C-1026-4C73-AB9E-00B7B2CD5288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467898956"/>
                </p:ext>
              </p:extLst>
            </p:nvPr>
          </p:nvGraphicFramePr>
          <p:xfrm>
            <a:off x="7206617" y="2150076"/>
            <a:ext cx="4689185" cy="4219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8" name="자유형 27"/>
            <p:cNvSpPr/>
            <p:nvPr/>
          </p:nvSpPr>
          <p:spPr>
            <a:xfrm>
              <a:off x="8506199" y="3165105"/>
              <a:ext cx="1651286" cy="2026019"/>
            </a:xfrm>
            <a:custGeom>
              <a:avLst/>
              <a:gdLst>
                <a:gd name="connsiteX0" fmla="*/ 0 w 4286250"/>
                <a:gd name="connsiteY0" fmla="*/ 0 h 4362450"/>
                <a:gd name="connsiteX1" fmla="*/ 4286250 w 4286250"/>
                <a:gd name="connsiteY1" fmla="*/ 0 h 4362450"/>
                <a:gd name="connsiteX2" fmla="*/ 4286250 w 4286250"/>
                <a:gd name="connsiteY2" fmla="*/ 4362450 h 4362450"/>
                <a:gd name="connsiteX3" fmla="*/ 0 w 4286250"/>
                <a:gd name="connsiteY3" fmla="*/ 4362450 h 4362450"/>
                <a:gd name="connsiteX4" fmla="*/ 0 w 4286250"/>
                <a:gd name="connsiteY4" fmla="*/ 0 h 4362450"/>
                <a:gd name="connsiteX0" fmla="*/ 0 w 4286250"/>
                <a:gd name="connsiteY0" fmla="*/ 0 h 4362450"/>
                <a:gd name="connsiteX1" fmla="*/ 3248283 w 4286250"/>
                <a:gd name="connsiteY1" fmla="*/ 1219200 h 4362450"/>
                <a:gd name="connsiteX2" fmla="*/ 4286250 w 4286250"/>
                <a:gd name="connsiteY2" fmla="*/ 4362450 h 4362450"/>
                <a:gd name="connsiteX3" fmla="*/ 0 w 4286250"/>
                <a:gd name="connsiteY3" fmla="*/ 4362450 h 4362450"/>
                <a:gd name="connsiteX4" fmla="*/ 0 w 4286250"/>
                <a:gd name="connsiteY4" fmla="*/ 0 h 4362450"/>
                <a:gd name="connsiteX0" fmla="*/ 0 w 4286250"/>
                <a:gd name="connsiteY0" fmla="*/ 0 h 4362450"/>
                <a:gd name="connsiteX1" fmla="*/ 1086880 w 4286250"/>
                <a:gd name="connsiteY1" fmla="*/ 1008105 h 4362450"/>
                <a:gd name="connsiteX2" fmla="*/ 3248283 w 4286250"/>
                <a:gd name="connsiteY2" fmla="*/ 1219200 h 4362450"/>
                <a:gd name="connsiteX3" fmla="*/ 4286250 w 4286250"/>
                <a:gd name="connsiteY3" fmla="*/ 4362450 h 4362450"/>
                <a:gd name="connsiteX4" fmla="*/ 0 w 4286250"/>
                <a:gd name="connsiteY4" fmla="*/ 4362450 h 4362450"/>
                <a:gd name="connsiteX5" fmla="*/ 0 w 4286250"/>
                <a:gd name="connsiteY5" fmla="*/ 0 h 4362450"/>
                <a:gd name="connsiteX0" fmla="*/ 0 w 4286250"/>
                <a:gd name="connsiteY0" fmla="*/ 0 h 4362450"/>
                <a:gd name="connsiteX1" fmla="*/ 2190750 w 4286250"/>
                <a:gd name="connsiteY1" fmla="*/ 2177878 h 4362450"/>
                <a:gd name="connsiteX2" fmla="*/ 3248283 w 4286250"/>
                <a:gd name="connsiteY2" fmla="*/ 1219200 h 4362450"/>
                <a:gd name="connsiteX3" fmla="*/ 4286250 w 4286250"/>
                <a:gd name="connsiteY3" fmla="*/ 4362450 h 4362450"/>
                <a:gd name="connsiteX4" fmla="*/ 0 w 4286250"/>
                <a:gd name="connsiteY4" fmla="*/ 4362450 h 4362450"/>
                <a:gd name="connsiteX5" fmla="*/ 0 w 4286250"/>
                <a:gd name="connsiteY5" fmla="*/ 0 h 4362450"/>
                <a:gd name="connsiteX0" fmla="*/ 1820562 w 4286250"/>
                <a:gd name="connsiteY0" fmla="*/ 716692 h 3143250"/>
                <a:gd name="connsiteX1" fmla="*/ 2190750 w 4286250"/>
                <a:gd name="connsiteY1" fmla="*/ 958678 h 3143250"/>
                <a:gd name="connsiteX2" fmla="*/ 3248283 w 4286250"/>
                <a:gd name="connsiteY2" fmla="*/ 0 h 3143250"/>
                <a:gd name="connsiteX3" fmla="*/ 4286250 w 4286250"/>
                <a:gd name="connsiteY3" fmla="*/ 3143250 h 3143250"/>
                <a:gd name="connsiteX4" fmla="*/ 0 w 4286250"/>
                <a:gd name="connsiteY4" fmla="*/ 3143250 h 3143250"/>
                <a:gd name="connsiteX5" fmla="*/ 1820562 w 4286250"/>
                <a:gd name="connsiteY5" fmla="*/ 716692 h 3143250"/>
                <a:gd name="connsiteX0" fmla="*/ 1820562 w 4286250"/>
                <a:gd name="connsiteY0" fmla="*/ 716692 h 3143250"/>
                <a:gd name="connsiteX1" fmla="*/ 2190750 w 4286250"/>
                <a:gd name="connsiteY1" fmla="*/ 958678 h 3143250"/>
                <a:gd name="connsiteX2" fmla="*/ 3248283 w 4286250"/>
                <a:gd name="connsiteY2" fmla="*/ 0 h 3143250"/>
                <a:gd name="connsiteX3" fmla="*/ 4286250 w 4286250"/>
                <a:gd name="connsiteY3" fmla="*/ 3143250 h 3143250"/>
                <a:gd name="connsiteX4" fmla="*/ 0 w 4286250"/>
                <a:gd name="connsiteY4" fmla="*/ 3143250 h 3143250"/>
                <a:gd name="connsiteX5" fmla="*/ 1828285 w 4286250"/>
                <a:gd name="connsiteY5" fmla="*/ 999868 h 3143250"/>
                <a:gd name="connsiteX6" fmla="*/ 1820562 w 4286250"/>
                <a:gd name="connsiteY6" fmla="*/ 716692 h 3143250"/>
                <a:gd name="connsiteX0" fmla="*/ 1820734 w 4286422"/>
                <a:gd name="connsiteY0" fmla="*/ 716692 h 3143250"/>
                <a:gd name="connsiteX1" fmla="*/ 2190922 w 4286422"/>
                <a:gd name="connsiteY1" fmla="*/ 958678 h 3143250"/>
                <a:gd name="connsiteX2" fmla="*/ 3248455 w 4286422"/>
                <a:gd name="connsiteY2" fmla="*/ 0 h 3143250"/>
                <a:gd name="connsiteX3" fmla="*/ 4286422 w 4286422"/>
                <a:gd name="connsiteY3" fmla="*/ 3143250 h 3143250"/>
                <a:gd name="connsiteX4" fmla="*/ 172 w 4286422"/>
                <a:gd name="connsiteY4" fmla="*/ 3143250 h 3143250"/>
                <a:gd name="connsiteX5" fmla="*/ 1490706 w 4286422"/>
                <a:gd name="connsiteY5" fmla="*/ 1741273 h 3143250"/>
                <a:gd name="connsiteX6" fmla="*/ 1828457 w 4286422"/>
                <a:gd name="connsiteY6" fmla="*/ 999868 h 3143250"/>
                <a:gd name="connsiteX7" fmla="*/ 1820734 w 4286422"/>
                <a:gd name="connsiteY7" fmla="*/ 716692 h 3143250"/>
                <a:gd name="connsiteX0" fmla="*/ 330028 w 2795716"/>
                <a:gd name="connsiteY0" fmla="*/ 716692 h 3143250"/>
                <a:gd name="connsiteX1" fmla="*/ 700216 w 2795716"/>
                <a:gd name="connsiteY1" fmla="*/ 958678 h 3143250"/>
                <a:gd name="connsiteX2" fmla="*/ 1757749 w 2795716"/>
                <a:gd name="connsiteY2" fmla="*/ 0 h 3143250"/>
                <a:gd name="connsiteX3" fmla="*/ 2795716 w 2795716"/>
                <a:gd name="connsiteY3" fmla="*/ 3143250 h 3143250"/>
                <a:gd name="connsiteX4" fmla="*/ 717207 w 2795716"/>
                <a:gd name="connsiteY4" fmla="*/ 2352417 h 3143250"/>
                <a:gd name="connsiteX5" fmla="*/ 0 w 2795716"/>
                <a:gd name="connsiteY5" fmla="*/ 1741273 h 3143250"/>
                <a:gd name="connsiteX6" fmla="*/ 337751 w 2795716"/>
                <a:gd name="connsiteY6" fmla="*/ 999868 h 3143250"/>
                <a:gd name="connsiteX7" fmla="*/ 330028 w 2795716"/>
                <a:gd name="connsiteY7" fmla="*/ 716692 h 3143250"/>
                <a:gd name="connsiteX0" fmla="*/ 330028 w 2795716"/>
                <a:gd name="connsiteY0" fmla="*/ 716692 h 3143250"/>
                <a:gd name="connsiteX1" fmla="*/ 700216 w 2795716"/>
                <a:gd name="connsiteY1" fmla="*/ 958678 h 3143250"/>
                <a:gd name="connsiteX2" fmla="*/ 1757749 w 2795716"/>
                <a:gd name="connsiteY2" fmla="*/ 0 h 3143250"/>
                <a:gd name="connsiteX3" fmla="*/ 2795716 w 2795716"/>
                <a:gd name="connsiteY3" fmla="*/ 3143250 h 3143250"/>
                <a:gd name="connsiteX4" fmla="*/ 717207 w 2795716"/>
                <a:gd name="connsiteY4" fmla="*/ 2352417 h 3143250"/>
                <a:gd name="connsiteX5" fmla="*/ 0 w 2795716"/>
                <a:gd name="connsiteY5" fmla="*/ 1741273 h 3143250"/>
                <a:gd name="connsiteX6" fmla="*/ 337751 w 2795716"/>
                <a:gd name="connsiteY6" fmla="*/ 999868 h 3143250"/>
                <a:gd name="connsiteX7" fmla="*/ 330028 w 2795716"/>
                <a:gd name="connsiteY7" fmla="*/ 716692 h 3143250"/>
                <a:gd name="connsiteX0" fmla="*/ 334619 w 2800307"/>
                <a:gd name="connsiteY0" fmla="*/ 716692 h 3143250"/>
                <a:gd name="connsiteX1" fmla="*/ 704807 w 2800307"/>
                <a:gd name="connsiteY1" fmla="*/ 958678 h 3143250"/>
                <a:gd name="connsiteX2" fmla="*/ 1762340 w 2800307"/>
                <a:gd name="connsiteY2" fmla="*/ 0 h 3143250"/>
                <a:gd name="connsiteX3" fmla="*/ 2800307 w 2800307"/>
                <a:gd name="connsiteY3" fmla="*/ 3143250 h 3143250"/>
                <a:gd name="connsiteX4" fmla="*/ 721798 w 2800307"/>
                <a:gd name="connsiteY4" fmla="*/ 2352417 h 3143250"/>
                <a:gd name="connsiteX5" fmla="*/ 4591 w 2800307"/>
                <a:gd name="connsiteY5" fmla="*/ 1741273 h 3143250"/>
                <a:gd name="connsiteX6" fmla="*/ 342342 w 2800307"/>
                <a:gd name="connsiteY6" fmla="*/ 999868 h 3143250"/>
                <a:gd name="connsiteX7" fmla="*/ 334619 w 2800307"/>
                <a:gd name="connsiteY7" fmla="*/ 716692 h 3143250"/>
                <a:gd name="connsiteX0" fmla="*/ 334619 w 2800307"/>
                <a:gd name="connsiteY0" fmla="*/ 716692 h 3143250"/>
                <a:gd name="connsiteX1" fmla="*/ 704807 w 2800307"/>
                <a:gd name="connsiteY1" fmla="*/ 958678 h 3143250"/>
                <a:gd name="connsiteX2" fmla="*/ 1762340 w 2800307"/>
                <a:gd name="connsiteY2" fmla="*/ 0 h 3143250"/>
                <a:gd name="connsiteX3" fmla="*/ 2800307 w 2800307"/>
                <a:gd name="connsiteY3" fmla="*/ 3143250 h 3143250"/>
                <a:gd name="connsiteX4" fmla="*/ 1366796 w 2800307"/>
                <a:gd name="connsiteY4" fmla="*/ 1714500 h 3143250"/>
                <a:gd name="connsiteX5" fmla="*/ 721798 w 2800307"/>
                <a:gd name="connsiteY5" fmla="*/ 2352417 h 3143250"/>
                <a:gd name="connsiteX6" fmla="*/ 4591 w 2800307"/>
                <a:gd name="connsiteY6" fmla="*/ 1741273 h 3143250"/>
                <a:gd name="connsiteX7" fmla="*/ 342342 w 2800307"/>
                <a:gd name="connsiteY7" fmla="*/ 999868 h 3143250"/>
                <a:gd name="connsiteX8" fmla="*/ 334619 w 2800307"/>
                <a:gd name="connsiteY8" fmla="*/ 716692 h 3143250"/>
                <a:gd name="connsiteX0" fmla="*/ 334619 w 1762340"/>
                <a:gd name="connsiteY0" fmla="*/ 716692 h 2352417"/>
                <a:gd name="connsiteX1" fmla="*/ 704807 w 1762340"/>
                <a:gd name="connsiteY1" fmla="*/ 958678 h 2352417"/>
                <a:gd name="connsiteX2" fmla="*/ 1762340 w 1762340"/>
                <a:gd name="connsiteY2" fmla="*/ 0 h 2352417"/>
                <a:gd name="connsiteX3" fmla="*/ 795295 w 1762340"/>
                <a:gd name="connsiteY3" fmla="*/ 1066800 h 2352417"/>
                <a:gd name="connsiteX4" fmla="*/ 1366796 w 1762340"/>
                <a:gd name="connsiteY4" fmla="*/ 1714500 h 2352417"/>
                <a:gd name="connsiteX5" fmla="*/ 721798 w 1762340"/>
                <a:gd name="connsiteY5" fmla="*/ 2352417 h 2352417"/>
                <a:gd name="connsiteX6" fmla="*/ 4591 w 1762340"/>
                <a:gd name="connsiteY6" fmla="*/ 1741273 h 2352417"/>
                <a:gd name="connsiteX7" fmla="*/ 342342 w 1762340"/>
                <a:gd name="connsiteY7" fmla="*/ 999868 h 2352417"/>
                <a:gd name="connsiteX8" fmla="*/ 334619 w 1762340"/>
                <a:gd name="connsiteY8" fmla="*/ 716692 h 2352417"/>
                <a:gd name="connsiteX0" fmla="*/ 1063195 w 2490916"/>
                <a:gd name="connsiteY0" fmla="*/ 716692 h 2352417"/>
                <a:gd name="connsiteX1" fmla="*/ 1433383 w 2490916"/>
                <a:gd name="connsiteY1" fmla="*/ 958678 h 2352417"/>
                <a:gd name="connsiteX2" fmla="*/ 2490916 w 2490916"/>
                <a:gd name="connsiteY2" fmla="*/ 0 h 2352417"/>
                <a:gd name="connsiteX3" fmla="*/ 1523871 w 2490916"/>
                <a:gd name="connsiteY3" fmla="*/ 1066800 h 2352417"/>
                <a:gd name="connsiteX4" fmla="*/ 2095372 w 2490916"/>
                <a:gd name="connsiteY4" fmla="*/ 1714500 h 2352417"/>
                <a:gd name="connsiteX5" fmla="*/ 1450374 w 2490916"/>
                <a:gd name="connsiteY5" fmla="*/ 2352417 h 2352417"/>
                <a:gd name="connsiteX6" fmla="*/ 733167 w 2490916"/>
                <a:gd name="connsiteY6" fmla="*/ 1741273 h 2352417"/>
                <a:gd name="connsiteX7" fmla="*/ 0 w 2490916"/>
                <a:gd name="connsiteY7" fmla="*/ 1049296 h 2352417"/>
                <a:gd name="connsiteX8" fmla="*/ 1070918 w 2490916"/>
                <a:gd name="connsiteY8" fmla="*/ 999868 h 2352417"/>
                <a:gd name="connsiteX9" fmla="*/ 1063195 w 2490916"/>
                <a:gd name="connsiteY9" fmla="*/ 716692 h 2352417"/>
                <a:gd name="connsiteX0" fmla="*/ 1063195 w 2490916"/>
                <a:gd name="connsiteY0" fmla="*/ 716692 h 2352417"/>
                <a:gd name="connsiteX1" fmla="*/ 1433383 w 2490916"/>
                <a:gd name="connsiteY1" fmla="*/ 958678 h 2352417"/>
                <a:gd name="connsiteX2" fmla="*/ 2490916 w 2490916"/>
                <a:gd name="connsiteY2" fmla="*/ 0 h 2352417"/>
                <a:gd name="connsiteX3" fmla="*/ 1523871 w 2490916"/>
                <a:gd name="connsiteY3" fmla="*/ 1066800 h 2352417"/>
                <a:gd name="connsiteX4" fmla="*/ 2095372 w 2490916"/>
                <a:gd name="connsiteY4" fmla="*/ 1714500 h 2352417"/>
                <a:gd name="connsiteX5" fmla="*/ 1450374 w 2490916"/>
                <a:gd name="connsiteY5" fmla="*/ 2352417 h 2352417"/>
                <a:gd name="connsiteX6" fmla="*/ 733167 w 2490916"/>
                <a:gd name="connsiteY6" fmla="*/ 1741273 h 2352417"/>
                <a:gd name="connsiteX7" fmla="*/ 370703 w 2490916"/>
                <a:gd name="connsiteY7" fmla="*/ 2103739 h 2352417"/>
                <a:gd name="connsiteX8" fmla="*/ 0 w 2490916"/>
                <a:gd name="connsiteY8" fmla="*/ 1049296 h 2352417"/>
                <a:gd name="connsiteX9" fmla="*/ 1070918 w 2490916"/>
                <a:gd name="connsiteY9" fmla="*/ 999868 h 2352417"/>
                <a:gd name="connsiteX10" fmla="*/ 1063195 w 2490916"/>
                <a:gd name="connsiteY10" fmla="*/ 716692 h 2352417"/>
                <a:gd name="connsiteX0" fmla="*/ 1063195 w 2490916"/>
                <a:gd name="connsiteY0" fmla="*/ 716692 h 2499155"/>
                <a:gd name="connsiteX1" fmla="*/ 1433383 w 2490916"/>
                <a:gd name="connsiteY1" fmla="*/ 958678 h 2499155"/>
                <a:gd name="connsiteX2" fmla="*/ 2490916 w 2490916"/>
                <a:gd name="connsiteY2" fmla="*/ 0 h 2499155"/>
                <a:gd name="connsiteX3" fmla="*/ 1523871 w 2490916"/>
                <a:gd name="connsiteY3" fmla="*/ 1066800 h 2499155"/>
                <a:gd name="connsiteX4" fmla="*/ 2095372 w 2490916"/>
                <a:gd name="connsiteY4" fmla="*/ 1714500 h 2499155"/>
                <a:gd name="connsiteX5" fmla="*/ 1450374 w 2490916"/>
                <a:gd name="connsiteY5" fmla="*/ 2352417 h 2499155"/>
                <a:gd name="connsiteX6" fmla="*/ 733167 w 2490916"/>
                <a:gd name="connsiteY6" fmla="*/ 1741273 h 2499155"/>
                <a:gd name="connsiteX7" fmla="*/ 1416908 w 2490916"/>
                <a:gd name="connsiteY7" fmla="*/ 2499155 h 2499155"/>
                <a:gd name="connsiteX8" fmla="*/ 370703 w 2490916"/>
                <a:gd name="connsiteY8" fmla="*/ 2103739 h 2499155"/>
                <a:gd name="connsiteX9" fmla="*/ 0 w 2490916"/>
                <a:gd name="connsiteY9" fmla="*/ 1049296 h 2499155"/>
                <a:gd name="connsiteX10" fmla="*/ 1070918 w 2490916"/>
                <a:gd name="connsiteY10" fmla="*/ 999868 h 2499155"/>
                <a:gd name="connsiteX11" fmla="*/ 1063195 w 2490916"/>
                <a:gd name="connsiteY11" fmla="*/ 716692 h 2499155"/>
                <a:gd name="connsiteX0" fmla="*/ 1063195 w 2490916"/>
                <a:gd name="connsiteY0" fmla="*/ 716692 h 2499155"/>
                <a:gd name="connsiteX1" fmla="*/ 1433383 w 2490916"/>
                <a:gd name="connsiteY1" fmla="*/ 958678 h 2499155"/>
                <a:gd name="connsiteX2" fmla="*/ 2490916 w 2490916"/>
                <a:gd name="connsiteY2" fmla="*/ 0 h 2499155"/>
                <a:gd name="connsiteX3" fmla="*/ 1523871 w 2490916"/>
                <a:gd name="connsiteY3" fmla="*/ 1066800 h 2499155"/>
                <a:gd name="connsiteX4" fmla="*/ 2095372 w 2490916"/>
                <a:gd name="connsiteY4" fmla="*/ 1714500 h 2499155"/>
                <a:gd name="connsiteX5" fmla="*/ 1549228 w 2490916"/>
                <a:gd name="connsiteY5" fmla="*/ 1907574 h 2499155"/>
                <a:gd name="connsiteX6" fmla="*/ 733167 w 2490916"/>
                <a:gd name="connsiteY6" fmla="*/ 1741273 h 2499155"/>
                <a:gd name="connsiteX7" fmla="*/ 1416908 w 2490916"/>
                <a:gd name="connsiteY7" fmla="*/ 2499155 h 2499155"/>
                <a:gd name="connsiteX8" fmla="*/ 370703 w 2490916"/>
                <a:gd name="connsiteY8" fmla="*/ 2103739 h 2499155"/>
                <a:gd name="connsiteX9" fmla="*/ 0 w 2490916"/>
                <a:gd name="connsiteY9" fmla="*/ 1049296 h 2499155"/>
                <a:gd name="connsiteX10" fmla="*/ 1070918 w 2490916"/>
                <a:gd name="connsiteY10" fmla="*/ 999868 h 2499155"/>
                <a:gd name="connsiteX11" fmla="*/ 1063195 w 2490916"/>
                <a:gd name="connsiteY11" fmla="*/ 716692 h 2499155"/>
                <a:gd name="connsiteX0" fmla="*/ 1063195 w 2490916"/>
                <a:gd name="connsiteY0" fmla="*/ 716692 h 2499155"/>
                <a:gd name="connsiteX1" fmla="*/ 1433383 w 2490916"/>
                <a:gd name="connsiteY1" fmla="*/ 958678 h 2499155"/>
                <a:gd name="connsiteX2" fmla="*/ 2490916 w 2490916"/>
                <a:gd name="connsiteY2" fmla="*/ 0 h 2499155"/>
                <a:gd name="connsiteX3" fmla="*/ 1523871 w 2490916"/>
                <a:gd name="connsiteY3" fmla="*/ 1066800 h 2499155"/>
                <a:gd name="connsiteX4" fmla="*/ 2095372 w 2490916"/>
                <a:gd name="connsiteY4" fmla="*/ 1714500 h 2499155"/>
                <a:gd name="connsiteX5" fmla="*/ 1549228 w 2490916"/>
                <a:gd name="connsiteY5" fmla="*/ 1907574 h 2499155"/>
                <a:gd name="connsiteX6" fmla="*/ 1515761 w 2490916"/>
                <a:gd name="connsiteY6" fmla="*/ 2070787 h 2499155"/>
                <a:gd name="connsiteX7" fmla="*/ 1416908 w 2490916"/>
                <a:gd name="connsiteY7" fmla="*/ 2499155 h 2499155"/>
                <a:gd name="connsiteX8" fmla="*/ 370703 w 2490916"/>
                <a:gd name="connsiteY8" fmla="*/ 2103739 h 2499155"/>
                <a:gd name="connsiteX9" fmla="*/ 0 w 2490916"/>
                <a:gd name="connsiteY9" fmla="*/ 1049296 h 2499155"/>
                <a:gd name="connsiteX10" fmla="*/ 1070918 w 2490916"/>
                <a:gd name="connsiteY10" fmla="*/ 999868 h 2499155"/>
                <a:gd name="connsiteX11" fmla="*/ 1063195 w 2490916"/>
                <a:gd name="connsiteY11" fmla="*/ 716692 h 2499155"/>
                <a:gd name="connsiteX0" fmla="*/ 1063195 w 2490916"/>
                <a:gd name="connsiteY0" fmla="*/ 716692 h 2499155"/>
                <a:gd name="connsiteX1" fmla="*/ 1433383 w 2490916"/>
                <a:gd name="connsiteY1" fmla="*/ 958678 h 2499155"/>
                <a:gd name="connsiteX2" fmla="*/ 2490916 w 2490916"/>
                <a:gd name="connsiteY2" fmla="*/ 0 h 2499155"/>
                <a:gd name="connsiteX3" fmla="*/ 1523871 w 2490916"/>
                <a:gd name="connsiteY3" fmla="*/ 1066800 h 2499155"/>
                <a:gd name="connsiteX4" fmla="*/ 2095372 w 2490916"/>
                <a:gd name="connsiteY4" fmla="*/ 1714500 h 2499155"/>
                <a:gd name="connsiteX5" fmla="*/ 1638172 w 2490916"/>
                <a:gd name="connsiteY5" fmla="*/ 1254920 h 2499155"/>
                <a:gd name="connsiteX6" fmla="*/ 1549228 w 2490916"/>
                <a:gd name="connsiteY6" fmla="*/ 1907574 h 2499155"/>
                <a:gd name="connsiteX7" fmla="*/ 1515761 w 2490916"/>
                <a:gd name="connsiteY7" fmla="*/ 2070787 h 2499155"/>
                <a:gd name="connsiteX8" fmla="*/ 1416908 w 2490916"/>
                <a:gd name="connsiteY8" fmla="*/ 2499155 h 2499155"/>
                <a:gd name="connsiteX9" fmla="*/ 370703 w 2490916"/>
                <a:gd name="connsiteY9" fmla="*/ 2103739 h 2499155"/>
                <a:gd name="connsiteX10" fmla="*/ 0 w 2490916"/>
                <a:gd name="connsiteY10" fmla="*/ 1049296 h 2499155"/>
                <a:gd name="connsiteX11" fmla="*/ 1070918 w 2490916"/>
                <a:gd name="connsiteY11" fmla="*/ 999868 h 2499155"/>
                <a:gd name="connsiteX12" fmla="*/ 1063195 w 2490916"/>
                <a:gd name="connsiteY12" fmla="*/ 716692 h 2499155"/>
                <a:gd name="connsiteX0" fmla="*/ 1063195 w 2490916"/>
                <a:gd name="connsiteY0" fmla="*/ 716692 h 2499155"/>
                <a:gd name="connsiteX1" fmla="*/ 1433383 w 2490916"/>
                <a:gd name="connsiteY1" fmla="*/ 958678 h 2499155"/>
                <a:gd name="connsiteX2" fmla="*/ 2490916 w 2490916"/>
                <a:gd name="connsiteY2" fmla="*/ 0 h 2499155"/>
                <a:gd name="connsiteX3" fmla="*/ 1523871 w 2490916"/>
                <a:gd name="connsiteY3" fmla="*/ 1066800 h 2499155"/>
                <a:gd name="connsiteX4" fmla="*/ 2395410 w 2490916"/>
                <a:gd name="connsiteY4" fmla="*/ 1066800 h 2499155"/>
                <a:gd name="connsiteX5" fmla="*/ 1638172 w 2490916"/>
                <a:gd name="connsiteY5" fmla="*/ 1254920 h 2499155"/>
                <a:gd name="connsiteX6" fmla="*/ 1549228 w 2490916"/>
                <a:gd name="connsiteY6" fmla="*/ 1907574 h 2499155"/>
                <a:gd name="connsiteX7" fmla="*/ 1515761 w 2490916"/>
                <a:gd name="connsiteY7" fmla="*/ 2070787 h 2499155"/>
                <a:gd name="connsiteX8" fmla="*/ 1416908 w 2490916"/>
                <a:gd name="connsiteY8" fmla="*/ 2499155 h 2499155"/>
                <a:gd name="connsiteX9" fmla="*/ 370703 w 2490916"/>
                <a:gd name="connsiteY9" fmla="*/ 2103739 h 2499155"/>
                <a:gd name="connsiteX10" fmla="*/ 0 w 2490916"/>
                <a:gd name="connsiteY10" fmla="*/ 1049296 h 2499155"/>
                <a:gd name="connsiteX11" fmla="*/ 1070918 w 2490916"/>
                <a:gd name="connsiteY11" fmla="*/ 999868 h 2499155"/>
                <a:gd name="connsiteX12" fmla="*/ 1063195 w 2490916"/>
                <a:gd name="connsiteY12" fmla="*/ 716692 h 2499155"/>
                <a:gd name="connsiteX0" fmla="*/ 1063195 w 2490916"/>
                <a:gd name="connsiteY0" fmla="*/ 716692 h 2499155"/>
                <a:gd name="connsiteX1" fmla="*/ 1433383 w 2490916"/>
                <a:gd name="connsiteY1" fmla="*/ 958678 h 2499155"/>
                <a:gd name="connsiteX2" fmla="*/ 2490916 w 2490916"/>
                <a:gd name="connsiteY2" fmla="*/ 0 h 2499155"/>
                <a:gd name="connsiteX3" fmla="*/ 2390646 w 2490916"/>
                <a:gd name="connsiteY3" fmla="*/ 554831 h 2499155"/>
                <a:gd name="connsiteX4" fmla="*/ 2395410 w 2490916"/>
                <a:gd name="connsiteY4" fmla="*/ 1066800 h 2499155"/>
                <a:gd name="connsiteX5" fmla="*/ 1638172 w 2490916"/>
                <a:gd name="connsiteY5" fmla="*/ 1254920 h 2499155"/>
                <a:gd name="connsiteX6" fmla="*/ 1549228 w 2490916"/>
                <a:gd name="connsiteY6" fmla="*/ 1907574 h 2499155"/>
                <a:gd name="connsiteX7" fmla="*/ 1515761 w 2490916"/>
                <a:gd name="connsiteY7" fmla="*/ 2070787 h 2499155"/>
                <a:gd name="connsiteX8" fmla="*/ 1416908 w 2490916"/>
                <a:gd name="connsiteY8" fmla="*/ 2499155 h 2499155"/>
                <a:gd name="connsiteX9" fmla="*/ 370703 w 2490916"/>
                <a:gd name="connsiteY9" fmla="*/ 2103739 h 2499155"/>
                <a:gd name="connsiteX10" fmla="*/ 0 w 2490916"/>
                <a:gd name="connsiteY10" fmla="*/ 1049296 h 2499155"/>
                <a:gd name="connsiteX11" fmla="*/ 1070918 w 2490916"/>
                <a:gd name="connsiteY11" fmla="*/ 999868 h 2499155"/>
                <a:gd name="connsiteX12" fmla="*/ 1063195 w 2490916"/>
                <a:gd name="connsiteY12" fmla="*/ 716692 h 2499155"/>
                <a:gd name="connsiteX0" fmla="*/ 1246551 w 2490916"/>
                <a:gd name="connsiteY0" fmla="*/ 864329 h 2499155"/>
                <a:gd name="connsiteX1" fmla="*/ 1433383 w 2490916"/>
                <a:gd name="connsiteY1" fmla="*/ 958678 h 2499155"/>
                <a:gd name="connsiteX2" fmla="*/ 2490916 w 2490916"/>
                <a:gd name="connsiteY2" fmla="*/ 0 h 2499155"/>
                <a:gd name="connsiteX3" fmla="*/ 2390646 w 2490916"/>
                <a:gd name="connsiteY3" fmla="*/ 554831 h 2499155"/>
                <a:gd name="connsiteX4" fmla="*/ 2395410 w 2490916"/>
                <a:gd name="connsiteY4" fmla="*/ 1066800 h 2499155"/>
                <a:gd name="connsiteX5" fmla="*/ 1638172 w 2490916"/>
                <a:gd name="connsiteY5" fmla="*/ 1254920 h 2499155"/>
                <a:gd name="connsiteX6" fmla="*/ 1549228 w 2490916"/>
                <a:gd name="connsiteY6" fmla="*/ 1907574 h 2499155"/>
                <a:gd name="connsiteX7" fmla="*/ 1515761 w 2490916"/>
                <a:gd name="connsiteY7" fmla="*/ 2070787 h 2499155"/>
                <a:gd name="connsiteX8" fmla="*/ 1416908 w 2490916"/>
                <a:gd name="connsiteY8" fmla="*/ 2499155 h 2499155"/>
                <a:gd name="connsiteX9" fmla="*/ 370703 w 2490916"/>
                <a:gd name="connsiteY9" fmla="*/ 2103739 h 2499155"/>
                <a:gd name="connsiteX10" fmla="*/ 0 w 2490916"/>
                <a:gd name="connsiteY10" fmla="*/ 1049296 h 2499155"/>
                <a:gd name="connsiteX11" fmla="*/ 1070918 w 2490916"/>
                <a:gd name="connsiteY11" fmla="*/ 999868 h 2499155"/>
                <a:gd name="connsiteX12" fmla="*/ 1246551 w 2490916"/>
                <a:gd name="connsiteY12" fmla="*/ 864329 h 2499155"/>
                <a:gd name="connsiteX0" fmla="*/ 1246551 w 2490916"/>
                <a:gd name="connsiteY0" fmla="*/ 864329 h 2499155"/>
                <a:gd name="connsiteX1" fmla="*/ 1433383 w 2490916"/>
                <a:gd name="connsiteY1" fmla="*/ 958678 h 2499155"/>
                <a:gd name="connsiteX2" fmla="*/ 2490916 w 2490916"/>
                <a:gd name="connsiteY2" fmla="*/ 0 h 2499155"/>
                <a:gd name="connsiteX3" fmla="*/ 2390646 w 2490916"/>
                <a:gd name="connsiteY3" fmla="*/ 554831 h 2499155"/>
                <a:gd name="connsiteX4" fmla="*/ 2395410 w 2490916"/>
                <a:gd name="connsiteY4" fmla="*/ 1066800 h 2499155"/>
                <a:gd name="connsiteX5" fmla="*/ 1638172 w 2490916"/>
                <a:gd name="connsiteY5" fmla="*/ 1254920 h 2499155"/>
                <a:gd name="connsiteX6" fmla="*/ 1549228 w 2490916"/>
                <a:gd name="connsiteY6" fmla="*/ 1907574 h 2499155"/>
                <a:gd name="connsiteX7" fmla="*/ 1515761 w 2490916"/>
                <a:gd name="connsiteY7" fmla="*/ 2070787 h 2499155"/>
                <a:gd name="connsiteX8" fmla="*/ 1416908 w 2490916"/>
                <a:gd name="connsiteY8" fmla="*/ 2499155 h 2499155"/>
                <a:gd name="connsiteX9" fmla="*/ 370703 w 2490916"/>
                <a:gd name="connsiteY9" fmla="*/ 2103739 h 2499155"/>
                <a:gd name="connsiteX10" fmla="*/ 0 w 2490916"/>
                <a:gd name="connsiteY10" fmla="*/ 1049296 h 2499155"/>
                <a:gd name="connsiteX11" fmla="*/ 1009005 w 2490916"/>
                <a:gd name="connsiteY11" fmla="*/ 897475 h 2499155"/>
                <a:gd name="connsiteX12" fmla="*/ 1246551 w 2490916"/>
                <a:gd name="connsiteY12" fmla="*/ 864329 h 2499155"/>
                <a:gd name="connsiteX0" fmla="*/ 1246551 w 2490916"/>
                <a:gd name="connsiteY0" fmla="*/ 1286776 h 2921602"/>
                <a:gd name="connsiteX1" fmla="*/ 1433383 w 2490916"/>
                <a:gd name="connsiteY1" fmla="*/ 0 h 2921602"/>
                <a:gd name="connsiteX2" fmla="*/ 2490916 w 2490916"/>
                <a:gd name="connsiteY2" fmla="*/ 422447 h 2921602"/>
                <a:gd name="connsiteX3" fmla="*/ 2390646 w 2490916"/>
                <a:gd name="connsiteY3" fmla="*/ 977278 h 2921602"/>
                <a:gd name="connsiteX4" fmla="*/ 2395410 w 2490916"/>
                <a:gd name="connsiteY4" fmla="*/ 1489247 h 2921602"/>
                <a:gd name="connsiteX5" fmla="*/ 1638172 w 2490916"/>
                <a:gd name="connsiteY5" fmla="*/ 1677367 h 2921602"/>
                <a:gd name="connsiteX6" fmla="*/ 1549228 w 2490916"/>
                <a:gd name="connsiteY6" fmla="*/ 2330021 h 2921602"/>
                <a:gd name="connsiteX7" fmla="*/ 1515761 w 2490916"/>
                <a:gd name="connsiteY7" fmla="*/ 2493234 h 2921602"/>
                <a:gd name="connsiteX8" fmla="*/ 1416908 w 2490916"/>
                <a:gd name="connsiteY8" fmla="*/ 2921602 h 2921602"/>
                <a:gd name="connsiteX9" fmla="*/ 370703 w 2490916"/>
                <a:gd name="connsiteY9" fmla="*/ 2526186 h 2921602"/>
                <a:gd name="connsiteX10" fmla="*/ 0 w 2490916"/>
                <a:gd name="connsiteY10" fmla="*/ 1471743 h 2921602"/>
                <a:gd name="connsiteX11" fmla="*/ 1009005 w 2490916"/>
                <a:gd name="connsiteY11" fmla="*/ 1319922 h 2921602"/>
                <a:gd name="connsiteX12" fmla="*/ 1246551 w 2490916"/>
                <a:gd name="connsiteY12" fmla="*/ 1286776 h 2921602"/>
                <a:gd name="connsiteX0" fmla="*/ 1246551 w 2395410"/>
                <a:gd name="connsiteY0" fmla="*/ 1286776 h 2921602"/>
                <a:gd name="connsiteX1" fmla="*/ 1433383 w 2395410"/>
                <a:gd name="connsiteY1" fmla="*/ 0 h 2921602"/>
                <a:gd name="connsiteX2" fmla="*/ 2378998 w 2395410"/>
                <a:gd name="connsiteY2" fmla="*/ 531985 h 2921602"/>
                <a:gd name="connsiteX3" fmla="*/ 2390646 w 2395410"/>
                <a:gd name="connsiteY3" fmla="*/ 977278 h 2921602"/>
                <a:gd name="connsiteX4" fmla="*/ 2395410 w 2395410"/>
                <a:gd name="connsiteY4" fmla="*/ 1489247 h 2921602"/>
                <a:gd name="connsiteX5" fmla="*/ 1638172 w 2395410"/>
                <a:gd name="connsiteY5" fmla="*/ 1677367 h 2921602"/>
                <a:gd name="connsiteX6" fmla="*/ 1549228 w 2395410"/>
                <a:gd name="connsiteY6" fmla="*/ 2330021 h 2921602"/>
                <a:gd name="connsiteX7" fmla="*/ 1515761 w 2395410"/>
                <a:gd name="connsiteY7" fmla="*/ 2493234 h 2921602"/>
                <a:gd name="connsiteX8" fmla="*/ 1416908 w 2395410"/>
                <a:gd name="connsiteY8" fmla="*/ 2921602 h 2921602"/>
                <a:gd name="connsiteX9" fmla="*/ 370703 w 2395410"/>
                <a:gd name="connsiteY9" fmla="*/ 2526186 h 2921602"/>
                <a:gd name="connsiteX10" fmla="*/ 0 w 2395410"/>
                <a:gd name="connsiteY10" fmla="*/ 1471743 h 2921602"/>
                <a:gd name="connsiteX11" fmla="*/ 1009005 w 2395410"/>
                <a:gd name="connsiteY11" fmla="*/ 1319922 h 2921602"/>
                <a:gd name="connsiteX12" fmla="*/ 1246551 w 2395410"/>
                <a:gd name="connsiteY12" fmla="*/ 1286776 h 2921602"/>
                <a:gd name="connsiteX0" fmla="*/ 66487 w 2395410"/>
                <a:gd name="connsiteY0" fmla="*/ 1013967 h 2921602"/>
                <a:gd name="connsiteX1" fmla="*/ 1433383 w 2395410"/>
                <a:gd name="connsiteY1" fmla="*/ 0 h 2921602"/>
                <a:gd name="connsiteX2" fmla="*/ 2378998 w 2395410"/>
                <a:gd name="connsiteY2" fmla="*/ 531985 h 2921602"/>
                <a:gd name="connsiteX3" fmla="*/ 2390646 w 2395410"/>
                <a:gd name="connsiteY3" fmla="*/ 977278 h 2921602"/>
                <a:gd name="connsiteX4" fmla="*/ 2395410 w 2395410"/>
                <a:gd name="connsiteY4" fmla="*/ 1489247 h 2921602"/>
                <a:gd name="connsiteX5" fmla="*/ 1638172 w 2395410"/>
                <a:gd name="connsiteY5" fmla="*/ 1677367 h 2921602"/>
                <a:gd name="connsiteX6" fmla="*/ 1549228 w 2395410"/>
                <a:gd name="connsiteY6" fmla="*/ 2330021 h 2921602"/>
                <a:gd name="connsiteX7" fmla="*/ 1515761 w 2395410"/>
                <a:gd name="connsiteY7" fmla="*/ 2493234 h 2921602"/>
                <a:gd name="connsiteX8" fmla="*/ 1416908 w 2395410"/>
                <a:gd name="connsiteY8" fmla="*/ 2921602 h 2921602"/>
                <a:gd name="connsiteX9" fmla="*/ 370703 w 2395410"/>
                <a:gd name="connsiteY9" fmla="*/ 2526186 h 2921602"/>
                <a:gd name="connsiteX10" fmla="*/ 0 w 2395410"/>
                <a:gd name="connsiteY10" fmla="*/ 1471743 h 2921602"/>
                <a:gd name="connsiteX11" fmla="*/ 1009005 w 2395410"/>
                <a:gd name="connsiteY11" fmla="*/ 1319922 h 2921602"/>
                <a:gd name="connsiteX12" fmla="*/ 66487 w 2395410"/>
                <a:gd name="connsiteY12" fmla="*/ 1013967 h 2921602"/>
                <a:gd name="connsiteX0" fmla="*/ 66487 w 2395410"/>
                <a:gd name="connsiteY0" fmla="*/ 1013967 h 2921602"/>
                <a:gd name="connsiteX1" fmla="*/ 1433383 w 2395410"/>
                <a:gd name="connsiteY1" fmla="*/ 0 h 2921602"/>
                <a:gd name="connsiteX2" fmla="*/ 2378998 w 2395410"/>
                <a:gd name="connsiteY2" fmla="*/ 531985 h 2921602"/>
                <a:gd name="connsiteX3" fmla="*/ 2390646 w 2395410"/>
                <a:gd name="connsiteY3" fmla="*/ 977278 h 2921602"/>
                <a:gd name="connsiteX4" fmla="*/ 2395410 w 2395410"/>
                <a:gd name="connsiteY4" fmla="*/ 1489247 h 2921602"/>
                <a:gd name="connsiteX5" fmla="*/ 1638172 w 2395410"/>
                <a:gd name="connsiteY5" fmla="*/ 1677367 h 2921602"/>
                <a:gd name="connsiteX6" fmla="*/ 1549228 w 2395410"/>
                <a:gd name="connsiteY6" fmla="*/ 2330021 h 2921602"/>
                <a:gd name="connsiteX7" fmla="*/ 1515761 w 2395410"/>
                <a:gd name="connsiteY7" fmla="*/ 2493234 h 2921602"/>
                <a:gd name="connsiteX8" fmla="*/ 1416908 w 2395410"/>
                <a:gd name="connsiteY8" fmla="*/ 2921602 h 2921602"/>
                <a:gd name="connsiteX9" fmla="*/ 370703 w 2395410"/>
                <a:gd name="connsiteY9" fmla="*/ 2526186 h 2921602"/>
                <a:gd name="connsiteX10" fmla="*/ 0 w 2395410"/>
                <a:gd name="connsiteY10" fmla="*/ 1471743 h 2921602"/>
                <a:gd name="connsiteX11" fmla="*/ 66487 w 2395410"/>
                <a:gd name="connsiteY11" fmla="*/ 1013967 h 2921602"/>
                <a:gd name="connsiteX0" fmla="*/ 0 w 2328923"/>
                <a:gd name="connsiteY0" fmla="*/ 1013967 h 2921602"/>
                <a:gd name="connsiteX1" fmla="*/ 1366896 w 2328923"/>
                <a:gd name="connsiteY1" fmla="*/ 0 h 2921602"/>
                <a:gd name="connsiteX2" fmla="*/ 2312511 w 2328923"/>
                <a:gd name="connsiteY2" fmla="*/ 531985 h 2921602"/>
                <a:gd name="connsiteX3" fmla="*/ 2324159 w 2328923"/>
                <a:gd name="connsiteY3" fmla="*/ 977278 h 2921602"/>
                <a:gd name="connsiteX4" fmla="*/ 2328923 w 2328923"/>
                <a:gd name="connsiteY4" fmla="*/ 1489247 h 2921602"/>
                <a:gd name="connsiteX5" fmla="*/ 1571685 w 2328923"/>
                <a:gd name="connsiteY5" fmla="*/ 1677367 h 2921602"/>
                <a:gd name="connsiteX6" fmla="*/ 1482741 w 2328923"/>
                <a:gd name="connsiteY6" fmla="*/ 2330021 h 2921602"/>
                <a:gd name="connsiteX7" fmla="*/ 1449274 w 2328923"/>
                <a:gd name="connsiteY7" fmla="*/ 2493234 h 2921602"/>
                <a:gd name="connsiteX8" fmla="*/ 1350421 w 2328923"/>
                <a:gd name="connsiteY8" fmla="*/ 2921602 h 2921602"/>
                <a:gd name="connsiteX9" fmla="*/ 304216 w 2328923"/>
                <a:gd name="connsiteY9" fmla="*/ 2526186 h 2921602"/>
                <a:gd name="connsiteX10" fmla="*/ 0 w 2328923"/>
                <a:gd name="connsiteY10" fmla="*/ 1013967 h 2921602"/>
                <a:gd name="connsiteX0" fmla="*/ 0 w 2328923"/>
                <a:gd name="connsiteY0" fmla="*/ 1013967 h 2921602"/>
                <a:gd name="connsiteX1" fmla="*/ 1366896 w 2328923"/>
                <a:gd name="connsiteY1" fmla="*/ 0 h 2921602"/>
                <a:gd name="connsiteX2" fmla="*/ 2312511 w 2328923"/>
                <a:gd name="connsiteY2" fmla="*/ 531985 h 2921602"/>
                <a:gd name="connsiteX3" fmla="*/ 2324159 w 2328923"/>
                <a:gd name="connsiteY3" fmla="*/ 977278 h 2921602"/>
                <a:gd name="connsiteX4" fmla="*/ 2328923 w 2328923"/>
                <a:gd name="connsiteY4" fmla="*/ 1489247 h 2921602"/>
                <a:gd name="connsiteX5" fmla="*/ 1571685 w 2328923"/>
                <a:gd name="connsiteY5" fmla="*/ 1677367 h 2921602"/>
                <a:gd name="connsiteX6" fmla="*/ 1482741 w 2328923"/>
                <a:gd name="connsiteY6" fmla="*/ 2330021 h 2921602"/>
                <a:gd name="connsiteX7" fmla="*/ 1449274 w 2328923"/>
                <a:gd name="connsiteY7" fmla="*/ 2493234 h 2921602"/>
                <a:gd name="connsiteX8" fmla="*/ 1350421 w 2328923"/>
                <a:gd name="connsiteY8" fmla="*/ 2921602 h 2921602"/>
                <a:gd name="connsiteX9" fmla="*/ 304216 w 2328923"/>
                <a:gd name="connsiteY9" fmla="*/ 2526186 h 2921602"/>
                <a:gd name="connsiteX10" fmla="*/ 519744 w 2328923"/>
                <a:gd name="connsiteY10" fmla="*/ 2698988 h 2921602"/>
                <a:gd name="connsiteX11" fmla="*/ 0 w 2328923"/>
                <a:gd name="connsiteY11" fmla="*/ 1013967 h 2921602"/>
                <a:gd name="connsiteX0" fmla="*/ 0 w 2328923"/>
                <a:gd name="connsiteY0" fmla="*/ 1013967 h 2921602"/>
                <a:gd name="connsiteX1" fmla="*/ 1366896 w 2328923"/>
                <a:gd name="connsiteY1" fmla="*/ 0 h 2921602"/>
                <a:gd name="connsiteX2" fmla="*/ 2312511 w 2328923"/>
                <a:gd name="connsiteY2" fmla="*/ 531985 h 2921602"/>
                <a:gd name="connsiteX3" fmla="*/ 2324159 w 2328923"/>
                <a:gd name="connsiteY3" fmla="*/ 977278 h 2921602"/>
                <a:gd name="connsiteX4" fmla="*/ 2328923 w 2328923"/>
                <a:gd name="connsiteY4" fmla="*/ 1489247 h 2921602"/>
                <a:gd name="connsiteX5" fmla="*/ 1571685 w 2328923"/>
                <a:gd name="connsiteY5" fmla="*/ 1677367 h 2921602"/>
                <a:gd name="connsiteX6" fmla="*/ 1482741 w 2328923"/>
                <a:gd name="connsiteY6" fmla="*/ 2330021 h 2921602"/>
                <a:gd name="connsiteX7" fmla="*/ 1449274 w 2328923"/>
                <a:gd name="connsiteY7" fmla="*/ 2493234 h 2921602"/>
                <a:gd name="connsiteX8" fmla="*/ 1350421 w 2328923"/>
                <a:gd name="connsiteY8" fmla="*/ 2921602 h 2921602"/>
                <a:gd name="connsiteX9" fmla="*/ 519744 w 2328923"/>
                <a:gd name="connsiteY9" fmla="*/ 2698988 h 2921602"/>
                <a:gd name="connsiteX10" fmla="*/ 0 w 2328923"/>
                <a:gd name="connsiteY10" fmla="*/ 1013967 h 2921602"/>
                <a:gd name="connsiteX0" fmla="*/ 0 w 2328923"/>
                <a:gd name="connsiteY0" fmla="*/ 1013967 h 2698988"/>
                <a:gd name="connsiteX1" fmla="*/ 1366896 w 2328923"/>
                <a:gd name="connsiteY1" fmla="*/ 0 h 2698988"/>
                <a:gd name="connsiteX2" fmla="*/ 2312511 w 2328923"/>
                <a:gd name="connsiteY2" fmla="*/ 531985 h 2698988"/>
                <a:gd name="connsiteX3" fmla="*/ 2324159 w 2328923"/>
                <a:gd name="connsiteY3" fmla="*/ 977278 h 2698988"/>
                <a:gd name="connsiteX4" fmla="*/ 2328923 w 2328923"/>
                <a:gd name="connsiteY4" fmla="*/ 1489247 h 2698988"/>
                <a:gd name="connsiteX5" fmla="*/ 1571685 w 2328923"/>
                <a:gd name="connsiteY5" fmla="*/ 1677367 h 2698988"/>
                <a:gd name="connsiteX6" fmla="*/ 1482741 w 2328923"/>
                <a:gd name="connsiteY6" fmla="*/ 2330021 h 2698988"/>
                <a:gd name="connsiteX7" fmla="*/ 1449274 w 2328923"/>
                <a:gd name="connsiteY7" fmla="*/ 2493234 h 2698988"/>
                <a:gd name="connsiteX8" fmla="*/ 519744 w 2328923"/>
                <a:gd name="connsiteY8" fmla="*/ 2698988 h 2698988"/>
                <a:gd name="connsiteX9" fmla="*/ 0 w 2328923"/>
                <a:gd name="connsiteY9" fmla="*/ 1013967 h 2698988"/>
                <a:gd name="connsiteX0" fmla="*/ 0 w 2328923"/>
                <a:gd name="connsiteY0" fmla="*/ 1013967 h 2918330"/>
                <a:gd name="connsiteX1" fmla="*/ 1366896 w 2328923"/>
                <a:gd name="connsiteY1" fmla="*/ 0 h 2918330"/>
                <a:gd name="connsiteX2" fmla="*/ 2312511 w 2328923"/>
                <a:gd name="connsiteY2" fmla="*/ 531985 h 2918330"/>
                <a:gd name="connsiteX3" fmla="*/ 2324159 w 2328923"/>
                <a:gd name="connsiteY3" fmla="*/ 977278 h 2918330"/>
                <a:gd name="connsiteX4" fmla="*/ 2328923 w 2328923"/>
                <a:gd name="connsiteY4" fmla="*/ 1489247 h 2918330"/>
                <a:gd name="connsiteX5" fmla="*/ 1571685 w 2328923"/>
                <a:gd name="connsiteY5" fmla="*/ 1677367 h 2918330"/>
                <a:gd name="connsiteX6" fmla="*/ 1482741 w 2328923"/>
                <a:gd name="connsiteY6" fmla="*/ 2330021 h 2918330"/>
                <a:gd name="connsiteX7" fmla="*/ 519744 w 2328923"/>
                <a:gd name="connsiteY7" fmla="*/ 2698988 h 2918330"/>
                <a:gd name="connsiteX8" fmla="*/ 0 w 2328923"/>
                <a:gd name="connsiteY8" fmla="*/ 1013967 h 2918330"/>
                <a:gd name="connsiteX0" fmla="*/ 0 w 2328923"/>
                <a:gd name="connsiteY0" fmla="*/ 1013967 h 2698988"/>
                <a:gd name="connsiteX1" fmla="*/ 1366896 w 2328923"/>
                <a:gd name="connsiteY1" fmla="*/ 0 h 2698988"/>
                <a:gd name="connsiteX2" fmla="*/ 2312511 w 2328923"/>
                <a:gd name="connsiteY2" fmla="*/ 531985 h 2698988"/>
                <a:gd name="connsiteX3" fmla="*/ 2324159 w 2328923"/>
                <a:gd name="connsiteY3" fmla="*/ 977278 h 2698988"/>
                <a:gd name="connsiteX4" fmla="*/ 2328923 w 2328923"/>
                <a:gd name="connsiteY4" fmla="*/ 1489247 h 2698988"/>
                <a:gd name="connsiteX5" fmla="*/ 1571685 w 2328923"/>
                <a:gd name="connsiteY5" fmla="*/ 1677367 h 2698988"/>
                <a:gd name="connsiteX6" fmla="*/ 519744 w 2328923"/>
                <a:gd name="connsiteY6" fmla="*/ 2698988 h 2698988"/>
                <a:gd name="connsiteX7" fmla="*/ 0 w 2328923"/>
                <a:gd name="connsiteY7" fmla="*/ 1013967 h 2698988"/>
                <a:gd name="connsiteX0" fmla="*/ 0 w 2328923"/>
                <a:gd name="connsiteY0" fmla="*/ 1013967 h 2698988"/>
                <a:gd name="connsiteX1" fmla="*/ 1366896 w 2328923"/>
                <a:gd name="connsiteY1" fmla="*/ 0 h 2698988"/>
                <a:gd name="connsiteX2" fmla="*/ 2312511 w 2328923"/>
                <a:gd name="connsiteY2" fmla="*/ 531985 h 2698988"/>
                <a:gd name="connsiteX3" fmla="*/ 2324159 w 2328923"/>
                <a:gd name="connsiteY3" fmla="*/ 977278 h 2698988"/>
                <a:gd name="connsiteX4" fmla="*/ 2328923 w 2328923"/>
                <a:gd name="connsiteY4" fmla="*/ 1489247 h 2698988"/>
                <a:gd name="connsiteX5" fmla="*/ 2199784 w 2328923"/>
                <a:gd name="connsiteY5" fmla="*/ 2552898 h 2698988"/>
                <a:gd name="connsiteX6" fmla="*/ 519744 w 2328923"/>
                <a:gd name="connsiteY6" fmla="*/ 2698988 h 2698988"/>
                <a:gd name="connsiteX7" fmla="*/ 0 w 2328923"/>
                <a:gd name="connsiteY7" fmla="*/ 1013967 h 2698988"/>
                <a:gd name="connsiteX0" fmla="*/ 0 w 2324159"/>
                <a:gd name="connsiteY0" fmla="*/ 1013967 h 2698988"/>
                <a:gd name="connsiteX1" fmla="*/ 1366896 w 2324159"/>
                <a:gd name="connsiteY1" fmla="*/ 0 h 2698988"/>
                <a:gd name="connsiteX2" fmla="*/ 2312511 w 2324159"/>
                <a:gd name="connsiteY2" fmla="*/ 531985 h 2698988"/>
                <a:gd name="connsiteX3" fmla="*/ 2324159 w 2324159"/>
                <a:gd name="connsiteY3" fmla="*/ 977278 h 2698988"/>
                <a:gd name="connsiteX4" fmla="*/ 2199784 w 2324159"/>
                <a:gd name="connsiteY4" fmla="*/ 2552898 h 2698988"/>
                <a:gd name="connsiteX5" fmla="*/ 519744 w 2324159"/>
                <a:gd name="connsiteY5" fmla="*/ 2698988 h 2698988"/>
                <a:gd name="connsiteX6" fmla="*/ 0 w 2324159"/>
                <a:gd name="connsiteY6" fmla="*/ 1013967 h 2698988"/>
                <a:gd name="connsiteX0" fmla="*/ 0 w 2312511"/>
                <a:gd name="connsiteY0" fmla="*/ 1013967 h 2698988"/>
                <a:gd name="connsiteX1" fmla="*/ 1366896 w 2312511"/>
                <a:gd name="connsiteY1" fmla="*/ 0 h 2698988"/>
                <a:gd name="connsiteX2" fmla="*/ 2312511 w 2312511"/>
                <a:gd name="connsiteY2" fmla="*/ 531985 h 2698988"/>
                <a:gd name="connsiteX3" fmla="*/ 1911770 w 2312511"/>
                <a:gd name="connsiteY3" fmla="*/ 1332566 h 2698988"/>
                <a:gd name="connsiteX4" fmla="*/ 2199784 w 2312511"/>
                <a:gd name="connsiteY4" fmla="*/ 2552898 h 2698988"/>
                <a:gd name="connsiteX5" fmla="*/ 519744 w 2312511"/>
                <a:gd name="connsiteY5" fmla="*/ 2698988 h 2698988"/>
                <a:gd name="connsiteX6" fmla="*/ 0 w 2312511"/>
                <a:gd name="connsiteY6" fmla="*/ 1013967 h 2698988"/>
                <a:gd name="connsiteX0" fmla="*/ 0 w 2199785"/>
                <a:gd name="connsiteY0" fmla="*/ 1013967 h 2698988"/>
                <a:gd name="connsiteX1" fmla="*/ 1366896 w 2199785"/>
                <a:gd name="connsiteY1" fmla="*/ 0 h 2698988"/>
                <a:gd name="connsiteX2" fmla="*/ 1652690 w 2199785"/>
                <a:gd name="connsiteY2" fmla="*/ 646184 h 2698988"/>
                <a:gd name="connsiteX3" fmla="*/ 1911770 w 2199785"/>
                <a:gd name="connsiteY3" fmla="*/ 1332566 h 2698988"/>
                <a:gd name="connsiteX4" fmla="*/ 2199784 w 2199785"/>
                <a:gd name="connsiteY4" fmla="*/ 2552898 h 2698988"/>
                <a:gd name="connsiteX5" fmla="*/ 519744 w 2199785"/>
                <a:gd name="connsiteY5" fmla="*/ 2698988 h 2698988"/>
                <a:gd name="connsiteX6" fmla="*/ 0 w 2199785"/>
                <a:gd name="connsiteY6" fmla="*/ 1013967 h 2698988"/>
                <a:gd name="connsiteX0" fmla="*/ 0 w 2199784"/>
                <a:gd name="connsiteY0" fmla="*/ 1013967 h 2698988"/>
                <a:gd name="connsiteX1" fmla="*/ 1366896 w 2199784"/>
                <a:gd name="connsiteY1" fmla="*/ 0 h 2698988"/>
                <a:gd name="connsiteX2" fmla="*/ 1911770 w 2199784"/>
                <a:gd name="connsiteY2" fmla="*/ 1332566 h 2698988"/>
                <a:gd name="connsiteX3" fmla="*/ 2199784 w 2199784"/>
                <a:gd name="connsiteY3" fmla="*/ 2552898 h 2698988"/>
                <a:gd name="connsiteX4" fmla="*/ 519744 w 2199784"/>
                <a:gd name="connsiteY4" fmla="*/ 2698988 h 2698988"/>
                <a:gd name="connsiteX5" fmla="*/ 0 w 2199784"/>
                <a:gd name="connsiteY5" fmla="*/ 1013967 h 2698988"/>
                <a:gd name="connsiteX0" fmla="*/ 0 w 2199784"/>
                <a:gd name="connsiteY0" fmla="*/ 1013967 h 2698988"/>
                <a:gd name="connsiteX1" fmla="*/ 1366896 w 2199784"/>
                <a:gd name="connsiteY1" fmla="*/ 0 h 2698988"/>
                <a:gd name="connsiteX2" fmla="*/ 1911770 w 2199784"/>
                <a:gd name="connsiteY2" fmla="*/ 1332566 h 2698988"/>
                <a:gd name="connsiteX3" fmla="*/ 2199784 w 2199784"/>
                <a:gd name="connsiteY3" fmla="*/ 2552898 h 2698988"/>
                <a:gd name="connsiteX4" fmla="*/ 519744 w 2199784"/>
                <a:gd name="connsiteY4" fmla="*/ 2698988 h 2698988"/>
                <a:gd name="connsiteX5" fmla="*/ 0 w 2199784"/>
                <a:gd name="connsiteY5" fmla="*/ 1013967 h 2698988"/>
                <a:gd name="connsiteX0" fmla="*/ 0 w 2199784"/>
                <a:gd name="connsiteY0" fmla="*/ 1013967 h 2698988"/>
                <a:gd name="connsiteX1" fmla="*/ 1366896 w 2199784"/>
                <a:gd name="connsiteY1" fmla="*/ 0 h 2698988"/>
                <a:gd name="connsiteX2" fmla="*/ 1911770 w 2199784"/>
                <a:gd name="connsiteY2" fmla="*/ 1332566 h 2698988"/>
                <a:gd name="connsiteX3" fmla="*/ 2199784 w 2199784"/>
                <a:gd name="connsiteY3" fmla="*/ 2552898 h 2698988"/>
                <a:gd name="connsiteX4" fmla="*/ 519744 w 2199784"/>
                <a:gd name="connsiteY4" fmla="*/ 2698988 h 2698988"/>
                <a:gd name="connsiteX5" fmla="*/ 0 w 2199784"/>
                <a:gd name="connsiteY5" fmla="*/ 1013967 h 269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84" h="2698988">
                  <a:moveTo>
                    <a:pt x="0" y="1013967"/>
                  </a:moveTo>
                  <a:lnTo>
                    <a:pt x="1366896" y="0"/>
                  </a:lnTo>
                  <a:lnTo>
                    <a:pt x="1911770" y="1332566"/>
                  </a:lnTo>
                  <a:lnTo>
                    <a:pt x="2199784" y="2552898"/>
                  </a:lnTo>
                  <a:lnTo>
                    <a:pt x="519744" y="2698988"/>
                  </a:lnTo>
                  <a:lnTo>
                    <a:pt x="0" y="1013967"/>
                  </a:lnTo>
                  <a:close/>
                </a:path>
              </a:pathLst>
            </a:custGeom>
            <a:solidFill>
              <a:srgbClr val="5089B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3594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/>
          <p:nvPr/>
        </p:nvGraphicFramePr>
        <p:xfrm>
          <a:off x="1136652" y="3124200"/>
          <a:ext cx="1816098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AA83EA-68D4-4119-A638-38216F1D9CD5}"/>
              </a:ext>
            </a:extLst>
          </p:cNvPr>
          <p:cNvSpPr txBox="1"/>
          <p:nvPr/>
        </p:nvSpPr>
        <p:spPr>
          <a:xfrm>
            <a:off x="1242167" y="1176880"/>
            <a:ext cx="2895651" cy="1507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 </a:t>
            </a:r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2021 </a:t>
            </a:r>
            <a:r>
              <a:rPr lang="ko-KR" altLang="en-US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연간 시도별</a:t>
            </a:r>
            <a:endParaRPr lang="en-US" altLang="ko-KR" sz="3000" spc="-1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3000" spc="-100" dirty="0" smtClean="0">
                <a:solidFill>
                  <a:srgbClr val="9966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출산율에 미치는 여가활동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2027006" y="6134184"/>
            <a:ext cx="8137988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※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출처는 이렇게 하단에 작게 넣어주세요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그래프 </a:t>
            </a:r>
            <a:r>
              <a:rPr lang="ko-KR" altLang="en-US" sz="1000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디자인을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유지하면서 수정하려면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[</a:t>
            </a:r>
            <a:r>
              <a:rPr lang="ko-KR" altLang="en-US" sz="100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우클릭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]-[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데이터편집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을 이용하세요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1629454" y="2809959"/>
            <a:ext cx="763819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1.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문화예술관람</a:t>
            </a:r>
            <a:endParaRPr lang="ko-KR" altLang="en-US" sz="1200" spc="-3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  <a:cs typeface="KoPubWorld돋움체 Ligh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3638527" y="2809959"/>
            <a:ext cx="763819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2.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문화예술참여</a:t>
            </a:r>
            <a:endParaRPr lang="ko-KR" altLang="en-US" sz="1200" spc="-3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  <a:cs typeface="KoPubWorld돋움체 Light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5906531" y="2809959"/>
            <a:ext cx="170860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3.</a:t>
            </a:r>
            <a:r>
              <a:rPr lang="ko-KR" altLang="en-US" sz="12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관광</a:t>
            </a:r>
            <a:endParaRPr lang="ko-KR" altLang="en-US" sz="12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7776520" y="2809959"/>
            <a:ext cx="416566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4.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취미오락</a:t>
            </a:r>
            <a:endParaRPr lang="ko-KR" altLang="en-US" sz="1200" spc="-3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  <a:cs typeface="KoPubWorld돋움체 Light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9868931" y="2809959"/>
            <a:ext cx="217426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5.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휴식</a:t>
            </a:r>
            <a:endParaRPr lang="ko-KR" altLang="en-US" sz="1200" spc="-3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  <a:cs typeface="KoPubWorld돋움체 Light" pitchFamily="2" charset="-127"/>
            </a:endParaRPr>
          </a:p>
        </p:txBody>
      </p:sp>
      <p:graphicFrame>
        <p:nvGraphicFramePr>
          <p:cNvPr id="23" name="차트 22"/>
          <p:cNvGraphicFramePr/>
          <p:nvPr/>
        </p:nvGraphicFramePr>
        <p:xfrm>
          <a:off x="3113090" y="3124200"/>
          <a:ext cx="1816098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차트 23"/>
          <p:cNvGraphicFramePr/>
          <p:nvPr/>
        </p:nvGraphicFramePr>
        <p:xfrm>
          <a:off x="5089528" y="3124200"/>
          <a:ext cx="1816098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차트 24"/>
          <p:cNvGraphicFramePr/>
          <p:nvPr/>
        </p:nvGraphicFramePr>
        <p:xfrm>
          <a:off x="7065965" y="3124200"/>
          <a:ext cx="1816098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차트 25"/>
          <p:cNvGraphicFramePr/>
          <p:nvPr/>
        </p:nvGraphicFramePr>
        <p:xfrm>
          <a:off x="9042402" y="3124200"/>
          <a:ext cx="1816098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533525" y="3704624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35175" y="3534761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533525" y="3364899"/>
            <a:ext cx="1008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61034" y="324584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***</a:t>
            </a:r>
            <a:endParaRPr lang="ko-KR" altLang="en-US" sz="10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10684" y="3417288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***</a:t>
            </a:r>
            <a:endParaRPr lang="ko-KR" altLang="en-US" sz="10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9034" y="3583977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***</a:t>
            </a:r>
            <a:endParaRPr lang="ko-KR" altLang="en-US" sz="10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5319" y="3704624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6969" y="3534761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35319" y="3364899"/>
            <a:ext cx="1008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487686" y="3704624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89336" y="3534761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487686" y="3364899"/>
            <a:ext cx="1008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843248" y="324584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**</a:t>
            </a:r>
            <a:endParaRPr lang="ko-KR" altLang="en-US" sz="10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91248" y="358397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**</a:t>
            </a:r>
            <a:endParaRPr lang="ko-KR" altLang="en-US" sz="10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48291" y="3704624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949941" y="3534761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448291" y="3364899"/>
            <a:ext cx="1008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078790" y="337918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T</a:t>
            </a:r>
            <a:endParaRPr lang="ko-KR" altLang="en-US" sz="8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450086" y="3704624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951736" y="3534761"/>
            <a:ext cx="504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450086" y="3364899"/>
            <a:ext cx="1008000" cy="1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805648" y="324584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**</a:t>
            </a:r>
            <a:endParaRPr lang="ko-KR" altLang="en-US" sz="10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53648" y="358397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**</a:t>
            </a:r>
            <a:endParaRPr lang="ko-KR" altLang="en-US" sz="10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45390" y="3550638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F</a:t>
            </a:r>
            <a:endParaRPr lang="ko-KR" altLang="en-US" sz="8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12090" y="3207738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F</a:t>
            </a:r>
            <a:endParaRPr lang="ko-KR" altLang="en-US" sz="8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4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AA83EA-68D4-4119-A638-38216F1D9CD5}"/>
              </a:ext>
            </a:extLst>
          </p:cNvPr>
          <p:cNvSpPr txBox="1"/>
          <p:nvPr/>
        </p:nvSpPr>
        <p:spPr>
          <a:xfrm>
            <a:off x="1242167" y="1176880"/>
            <a:ext cx="2895651" cy="1507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 </a:t>
            </a:r>
            <a:r>
              <a:rPr lang="en-US" altLang="ko-KR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2021 </a:t>
            </a:r>
            <a:r>
              <a:rPr lang="ko-KR" altLang="en-US" sz="3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연간 시도별</a:t>
            </a:r>
            <a:endParaRPr lang="en-US" altLang="ko-KR" sz="3000" spc="-1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3000" spc="-100" dirty="0" smtClean="0">
                <a:solidFill>
                  <a:srgbClr val="9966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출산율에 미치는 여가활동 </a:t>
            </a:r>
            <a:r>
              <a:rPr lang="ko-KR" altLang="en-US" sz="3000" spc="-100" dirty="0" err="1" smtClean="0">
                <a:solidFill>
                  <a:srgbClr val="9966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분류별</a:t>
            </a:r>
            <a:r>
              <a:rPr lang="ko-KR" altLang="en-US" sz="3000" spc="-100" dirty="0" smtClean="0">
                <a:solidFill>
                  <a:srgbClr val="9966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3000" spc="-100" dirty="0" smtClean="0">
                <a:solidFill>
                  <a:srgbClr val="9966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</a:t>
            </a:r>
            <a:endParaRPr lang="ko-KR" altLang="en-US" sz="3000" spc="-100" dirty="0" smtClean="0">
              <a:solidFill>
                <a:srgbClr val="9966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7E62277C-1026-4C73-AB9E-00B7B2CD528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67898956"/>
              </p:ext>
            </p:extLst>
          </p:nvPr>
        </p:nvGraphicFramePr>
        <p:xfrm>
          <a:off x="766356" y="2954409"/>
          <a:ext cx="2479841" cy="223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자유형 10"/>
          <p:cNvSpPr/>
          <p:nvPr/>
        </p:nvSpPr>
        <p:spPr>
          <a:xfrm>
            <a:off x="1466308" y="3482004"/>
            <a:ext cx="1090110" cy="1053301"/>
          </a:xfrm>
          <a:custGeom>
            <a:avLst/>
            <a:gdLst>
              <a:gd name="connsiteX0" fmla="*/ 0 w 4286250"/>
              <a:gd name="connsiteY0" fmla="*/ 0 h 4362450"/>
              <a:gd name="connsiteX1" fmla="*/ 4286250 w 4286250"/>
              <a:gd name="connsiteY1" fmla="*/ 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3248283 w 4286250"/>
              <a:gd name="connsiteY1" fmla="*/ 121920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1086880 w 4286250"/>
              <a:gd name="connsiteY1" fmla="*/ 1008105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0 w 4286250"/>
              <a:gd name="connsiteY0" fmla="*/ 0 h 4362450"/>
              <a:gd name="connsiteX1" fmla="*/ 2190750 w 4286250"/>
              <a:gd name="connsiteY1" fmla="*/ 2177878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0562 w 4286250"/>
              <a:gd name="connsiteY5" fmla="*/ 716692 h 31432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8285 w 4286250"/>
              <a:gd name="connsiteY5" fmla="*/ 999868 h 3143250"/>
              <a:gd name="connsiteX6" fmla="*/ 1820562 w 4286250"/>
              <a:gd name="connsiteY6" fmla="*/ 716692 h 3143250"/>
              <a:gd name="connsiteX0" fmla="*/ 1820734 w 4286422"/>
              <a:gd name="connsiteY0" fmla="*/ 716692 h 3143250"/>
              <a:gd name="connsiteX1" fmla="*/ 2190922 w 4286422"/>
              <a:gd name="connsiteY1" fmla="*/ 958678 h 3143250"/>
              <a:gd name="connsiteX2" fmla="*/ 3248455 w 4286422"/>
              <a:gd name="connsiteY2" fmla="*/ 0 h 3143250"/>
              <a:gd name="connsiteX3" fmla="*/ 4286422 w 4286422"/>
              <a:gd name="connsiteY3" fmla="*/ 3143250 h 3143250"/>
              <a:gd name="connsiteX4" fmla="*/ 172 w 4286422"/>
              <a:gd name="connsiteY4" fmla="*/ 3143250 h 3143250"/>
              <a:gd name="connsiteX5" fmla="*/ 1490706 w 4286422"/>
              <a:gd name="connsiteY5" fmla="*/ 1741273 h 3143250"/>
              <a:gd name="connsiteX6" fmla="*/ 1828457 w 4286422"/>
              <a:gd name="connsiteY6" fmla="*/ 999868 h 3143250"/>
              <a:gd name="connsiteX7" fmla="*/ 1820734 w 4286422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721798 w 2800307"/>
              <a:gd name="connsiteY4" fmla="*/ 2352417 h 3143250"/>
              <a:gd name="connsiteX5" fmla="*/ 4591 w 2800307"/>
              <a:gd name="connsiteY5" fmla="*/ 1741273 h 3143250"/>
              <a:gd name="connsiteX6" fmla="*/ 342342 w 2800307"/>
              <a:gd name="connsiteY6" fmla="*/ 999868 h 3143250"/>
              <a:gd name="connsiteX7" fmla="*/ 334619 w 2800307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1366796 w 2800307"/>
              <a:gd name="connsiteY4" fmla="*/ 1714500 h 3143250"/>
              <a:gd name="connsiteX5" fmla="*/ 721798 w 2800307"/>
              <a:gd name="connsiteY5" fmla="*/ 2352417 h 3143250"/>
              <a:gd name="connsiteX6" fmla="*/ 4591 w 2800307"/>
              <a:gd name="connsiteY6" fmla="*/ 1741273 h 3143250"/>
              <a:gd name="connsiteX7" fmla="*/ 342342 w 2800307"/>
              <a:gd name="connsiteY7" fmla="*/ 999868 h 3143250"/>
              <a:gd name="connsiteX8" fmla="*/ 334619 w 2800307"/>
              <a:gd name="connsiteY8" fmla="*/ 716692 h 3143250"/>
              <a:gd name="connsiteX0" fmla="*/ 334619 w 1762340"/>
              <a:gd name="connsiteY0" fmla="*/ 716692 h 2352417"/>
              <a:gd name="connsiteX1" fmla="*/ 704807 w 1762340"/>
              <a:gd name="connsiteY1" fmla="*/ 958678 h 2352417"/>
              <a:gd name="connsiteX2" fmla="*/ 1762340 w 1762340"/>
              <a:gd name="connsiteY2" fmla="*/ 0 h 2352417"/>
              <a:gd name="connsiteX3" fmla="*/ 795295 w 1762340"/>
              <a:gd name="connsiteY3" fmla="*/ 1066800 h 2352417"/>
              <a:gd name="connsiteX4" fmla="*/ 1366796 w 1762340"/>
              <a:gd name="connsiteY4" fmla="*/ 1714500 h 2352417"/>
              <a:gd name="connsiteX5" fmla="*/ 721798 w 1762340"/>
              <a:gd name="connsiteY5" fmla="*/ 2352417 h 2352417"/>
              <a:gd name="connsiteX6" fmla="*/ 4591 w 1762340"/>
              <a:gd name="connsiteY6" fmla="*/ 1741273 h 2352417"/>
              <a:gd name="connsiteX7" fmla="*/ 342342 w 1762340"/>
              <a:gd name="connsiteY7" fmla="*/ 999868 h 2352417"/>
              <a:gd name="connsiteX8" fmla="*/ 334619 w 1762340"/>
              <a:gd name="connsiteY8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0 w 2490916"/>
              <a:gd name="connsiteY7" fmla="*/ 1049296 h 2352417"/>
              <a:gd name="connsiteX8" fmla="*/ 1070918 w 2490916"/>
              <a:gd name="connsiteY8" fmla="*/ 999868 h 2352417"/>
              <a:gd name="connsiteX9" fmla="*/ 1063195 w 2490916"/>
              <a:gd name="connsiteY9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370703 w 2490916"/>
              <a:gd name="connsiteY7" fmla="*/ 2103739 h 2352417"/>
              <a:gd name="connsiteX8" fmla="*/ 0 w 2490916"/>
              <a:gd name="connsiteY8" fmla="*/ 1049296 h 2352417"/>
              <a:gd name="connsiteX9" fmla="*/ 1070918 w 2490916"/>
              <a:gd name="connsiteY9" fmla="*/ 999868 h 2352417"/>
              <a:gd name="connsiteX10" fmla="*/ 1063195 w 2490916"/>
              <a:gd name="connsiteY10" fmla="*/ 716692 h 2352417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450374 w 2490916"/>
              <a:gd name="connsiteY5" fmla="*/ 2352417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1515761 w 2490916"/>
              <a:gd name="connsiteY6" fmla="*/ 2070787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246551 w 2490916"/>
              <a:gd name="connsiteY12" fmla="*/ 864329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09005 w 2490916"/>
              <a:gd name="connsiteY11" fmla="*/ 897475 h 2499155"/>
              <a:gd name="connsiteX12" fmla="*/ 1246551 w 2490916"/>
              <a:gd name="connsiteY12" fmla="*/ 864329 h 2499155"/>
              <a:gd name="connsiteX0" fmla="*/ 1246551 w 2490916"/>
              <a:gd name="connsiteY0" fmla="*/ 1286776 h 2921602"/>
              <a:gd name="connsiteX1" fmla="*/ 1433383 w 2490916"/>
              <a:gd name="connsiteY1" fmla="*/ 0 h 2921602"/>
              <a:gd name="connsiteX2" fmla="*/ 2490916 w 2490916"/>
              <a:gd name="connsiteY2" fmla="*/ 422447 h 2921602"/>
              <a:gd name="connsiteX3" fmla="*/ 2390646 w 2490916"/>
              <a:gd name="connsiteY3" fmla="*/ 977278 h 2921602"/>
              <a:gd name="connsiteX4" fmla="*/ 2395410 w 2490916"/>
              <a:gd name="connsiteY4" fmla="*/ 1489247 h 2921602"/>
              <a:gd name="connsiteX5" fmla="*/ 1638172 w 2490916"/>
              <a:gd name="connsiteY5" fmla="*/ 1677367 h 2921602"/>
              <a:gd name="connsiteX6" fmla="*/ 1549228 w 2490916"/>
              <a:gd name="connsiteY6" fmla="*/ 2330021 h 2921602"/>
              <a:gd name="connsiteX7" fmla="*/ 1515761 w 2490916"/>
              <a:gd name="connsiteY7" fmla="*/ 2493234 h 2921602"/>
              <a:gd name="connsiteX8" fmla="*/ 1416908 w 2490916"/>
              <a:gd name="connsiteY8" fmla="*/ 2921602 h 2921602"/>
              <a:gd name="connsiteX9" fmla="*/ 370703 w 2490916"/>
              <a:gd name="connsiteY9" fmla="*/ 2526186 h 2921602"/>
              <a:gd name="connsiteX10" fmla="*/ 0 w 2490916"/>
              <a:gd name="connsiteY10" fmla="*/ 1471743 h 2921602"/>
              <a:gd name="connsiteX11" fmla="*/ 1009005 w 2490916"/>
              <a:gd name="connsiteY11" fmla="*/ 1319922 h 2921602"/>
              <a:gd name="connsiteX12" fmla="*/ 1246551 w 2490916"/>
              <a:gd name="connsiteY12" fmla="*/ 1286776 h 2921602"/>
              <a:gd name="connsiteX0" fmla="*/ 1246551 w 2395410"/>
              <a:gd name="connsiteY0" fmla="*/ 1286776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12" fmla="*/ 1246551 w 2395410"/>
              <a:gd name="connsiteY12" fmla="*/ 1286776 h 2921602"/>
              <a:gd name="connsiteX0" fmla="*/ 1009005 w 2395410"/>
              <a:gd name="connsiteY0" fmla="*/ 1319922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549228 w 2395410"/>
              <a:gd name="connsiteY5" fmla="*/ 2330021 h 2921602"/>
              <a:gd name="connsiteX6" fmla="*/ 1515761 w 2395410"/>
              <a:gd name="connsiteY6" fmla="*/ 2493234 h 2921602"/>
              <a:gd name="connsiteX7" fmla="*/ 1416908 w 2395410"/>
              <a:gd name="connsiteY7" fmla="*/ 2921602 h 2921602"/>
              <a:gd name="connsiteX8" fmla="*/ 370703 w 2395410"/>
              <a:gd name="connsiteY8" fmla="*/ 2526186 h 2921602"/>
              <a:gd name="connsiteX9" fmla="*/ 0 w 2395410"/>
              <a:gd name="connsiteY9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515761 w 2395410"/>
              <a:gd name="connsiteY5" fmla="*/ 2493234 h 2921602"/>
              <a:gd name="connsiteX6" fmla="*/ 1416908 w 2395410"/>
              <a:gd name="connsiteY6" fmla="*/ 2921602 h 2921602"/>
              <a:gd name="connsiteX7" fmla="*/ 370703 w 2395410"/>
              <a:gd name="connsiteY7" fmla="*/ 2526186 h 2921602"/>
              <a:gd name="connsiteX8" fmla="*/ 0 w 2395410"/>
              <a:gd name="connsiteY8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416908 w 2395410"/>
              <a:gd name="connsiteY5" fmla="*/ 2921602 h 2921602"/>
              <a:gd name="connsiteX6" fmla="*/ 370703 w 2395410"/>
              <a:gd name="connsiteY6" fmla="*/ 2526186 h 2921602"/>
              <a:gd name="connsiteX7" fmla="*/ 0 w 2395410"/>
              <a:gd name="connsiteY7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5410 w 2395410"/>
              <a:gd name="connsiteY3" fmla="*/ 1489247 h 2921602"/>
              <a:gd name="connsiteX4" fmla="*/ 1416908 w 2395410"/>
              <a:gd name="connsiteY4" fmla="*/ 2921602 h 2921602"/>
              <a:gd name="connsiteX5" fmla="*/ 370703 w 2395410"/>
              <a:gd name="connsiteY5" fmla="*/ 2526186 h 2921602"/>
              <a:gd name="connsiteX6" fmla="*/ 0 w 2395410"/>
              <a:gd name="connsiteY6" fmla="*/ 1471743 h 2921602"/>
              <a:gd name="connsiteX0" fmla="*/ 136852 w 2024708"/>
              <a:gd name="connsiteY0" fmla="*/ 1294099 h 2921602"/>
              <a:gd name="connsiteX1" fmla="*/ 1062681 w 2024708"/>
              <a:gd name="connsiteY1" fmla="*/ 0 h 2921602"/>
              <a:gd name="connsiteX2" fmla="*/ 2008296 w 2024708"/>
              <a:gd name="connsiteY2" fmla="*/ 531985 h 2921602"/>
              <a:gd name="connsiteX3" fmla="*/ 2024708 w 2024708"/>
              <a:gd name="connsiteY3" fmla="*/ 1489247 h 2921602"/>
              <a:gd name="connsiteX4" fmla="*/ 1046206 w 2024708"/>
              <a:gd name="connsiteY4" fmla="*/ 2921602 h 2921602"/>
              <a:gd name="connsiteX5" fmla="*/ 1 w 2024708"/>
              <a:gd name="connsiteY5" fmla="*/ 2526186 h 2921602"/>
              <a:gd name="connsiteX6" fmla="*/ 136852 w 2024708"/>
              <a:gd name="connsiteY6" fmla="*/ 1294099 h 2921602"/>
              <a:gd name="connsiteX0" fmla="*/ 0 w 1887856"/>
              <a:gd name="connsiteY0" fmla="*/ 1294099 h 2921602"/>
              <a:gd name="connsiteX1" fmla="*/ 925829 w 1887856"/>
              <a:gd name="connsiteY1" fmla="*/ 0 h 2921602"/>
              <a:gd name="connsiteX2" fmla="*/ 1871444 w 1887856"/>
              <a:gd name="connsiteY2" fmla="*/ 531985 h 2921602"/>
              <a:gd name="connsiteX3" fmla="*/ 1887856 w 1887856"/>
              <a:gd name="connsiteY3" fmla="*/ 1489247 h 2921602"/>
              <a:gd name="connsiteX4" fmla="*/ 909354 w 1887856"/>
              <a:gd name="connsiteY4" fmla="*/ 2921602 h 2921602"/>
              <a:gd name="connsiteX5" fmla="*/ 501822 w 1887856"/>
              <a:gd name="connsiteY5" fmla="*/ 1828300 h 2921602"/>
              <a:gd name="connsiteX6" fmla="*/ 0 w 1887856"/>
              <a:gd name="connsiteY6" fmla="*/ 1294099 h 2921602"/>
              <a:gd name="connsiteX0" fmla="*/ 0 w 1887856"/>
              <a:gd name="connsiteY0" fmla="*/ 1294099 h 2168730"/>
              <a:gd name="connsiteX1" fmla="*/ 925829 w 1887856"/>
              <a:gd name="connsiteY1" fmla="*/ 0 h 2168730"/>
              <a:gd name="connsiteX2" fmla="*/ 1871444 w 1887856"/>
              <a:gd name="connsiteY2" fmla="*/ 531985 h 2168730"/>
              <a:gd name="connsiteX3" fmla="*/ 1887856 w 1887856"/>
              <a:gd name="connsiteY3" fmla="*/ 1489247 h 2168730"/>
              <a:gd name="connsiteX4" fmla="*/ 1171590 w 1887856"/>
              <a:gd name="connsiteY4" fmla="*/ 2168730 h 2168730"/>
              <a:gd name="connsiteX5" fmla="*/ 501822 w 1887856"/>
              <a:gd name="connsiteY5" fmla="*/ 1828300 h 2168730"/>
              <a:gd name="connsiteX6" fmla="*/ 0 w 1887856"/>
              <a:gd name="connsiteY6" fmla="*/ 1294099 h 2168730"/>
              <a:gd name="connsiteX0" fmla="*/ 0 w 1871444"/>
              <a:gd name="connsiteY0" fmla="*/ 1294099 h 2168730"/>
              <a:gd name="connsiteX1" fmla="*/ 925829 w 1871444"/>
              <a:gd name="connsiteY1" fmla="*/ 0 h 2168730"/>
              <a:gd name="connsiteX2" fmla="*/ 1871444 w 1871444"/>
              <a:gd name="connsiteY2" fmla="*/ 531985 h 2168730"/>
              <a:gd name="connsiteX3" fmla="*/ 1452205 w 1871444"/>
              <a:gd name="connsiteY3" fmla="*/ 1324292 h 2168730"/>
              <a:gd name="connsiteX4" fmla="*/ 1171590 w 1871444"/>
              <a:gd name="connsiteY4" fmla="*/ 2168730 h 2168730"/>
              <a:gd name="connsiteX5" fmla="*/ 501822 w 1871444"/>
              <a:gd name="connsiteY5" fmla="*/ 1828300 h 2168730"/>
              <a:gd name="connsiteX6" fmla="*/ 0 w 1871444"/>
              <a:gd name="connsiteY6" fmla="*/ 1294099 h 2168730"/>
              <a:gd name="connsiteX0" fmla="*/ 0 w 1871444"/>
              <a:gd name="connsiteY0" fmla="*/ 762114 h 1636745"/>
              <a:gd name="connsiteX1" fmla="*/ 722807 w 1871444"/>
              <a:gd name="connsiteY1" fmla="*/ 233576 h 1636745"/>
              <a:gd name="connsiteX2" fmla="*/ 1871444 w 1871444"/>
              <a:gd name="connsiteY2" fmla="*/ 0 h 1636745"/>
              <a:gd name="connsiteX3" fmla="*/ 1452205 w 1871444"/>
              <a:gd name="connsiteY3" fmla="*/ 792307 h 1636745"/>
              <a:gd name="connsiteX4" fmla="*/ 1171590 w 1871444"/>
              <a:gd name="connsiteY4" fmla="*/ 1636745 h 1636745"/>
              <a:gd name="connsiteX5" fmla="*/ 501822 w 1871444"/>
              <a:gd name="connsiteY5" fmla="*/ 1296315 h 1636745"/>
              <a:gd name="connsiteX6" fmla="*/ 0 w 1871444"/>
              <a:gd name="connsiteY6" fmla="*/ 762114 h 1636745"/>
              <a:gd name="connsiteX0" fmla="*/ 0 w 1452205"/>
              <a:gd name="connsiteY0" fmla="*/ 528538 h 1403169"/>
              <a:gd name="connsiteX1" fmla="*/ 722807 w 1452205"/>
              <a:gd name="connsiteY1" fmla="*/ 0 h 1403169"/>
              <a:gd name="connsiteX2" fmla="*/ 1452205 w 1452205"/>
              <a:gd name="connsiteY2" fmla="*/ 558731 h 1403169"/>
              <a:gd name="connsiteX3" fmla="*/ 1171590 w 1452205"/>
              <a:gd name="connsiteY3" fmla="*/ 1403169 h 1403169"/>
              <a:gd name="connsiteX4" fmla="*/ 501822 w 1452205"/>
              <a:gd name="connsiteY4" fmla="*/ 1062739 h 1403169"/>
              <a:gd name="connsiteX5" fmla="*/ 0 w 1452205"/>
              <a:gd name="connsiteY5" fmla="*/ 528538 h 140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205" h="1403169">
                <a:moveTo>
                  <a:pt x="0" y="528538"/>
                </a:moveTo>
                <a:lnTo>
                  <a:pt x="722807" y="0"/>
                </a:lnTo>
                <a:lnTo>
                  <a:pt x="1452205" y="558731"/>
                </a:lnTo>
                <a:lnTo>
                  <a:pt x="1171590" y="1403169"/>
                </a:lnTo>
                <a:lnTo>
                  <a:pt x="501822" y="1062739"/>
                </a:lnTo>
                <a:lnTo>
                  <a:pt x="0" y="528538"/>
                </a:lnTo>
                <a:close/>
              </a:path>
            </a:pathLst>
          </a:custGeom>
          <a:solidFill>
            <a:srgbClr val="33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2027006" y="6134184"/>
            <a:ext cx="8137988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※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출처는 이렇게 하단에 작게 넣어주세요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그래프 </a:t>
            </a:r>
            <a:r>
              <a:rPr lang="ko-KR" altLang="en-US" sz="1000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디자인을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유지하면서 수정하려면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[</a:t>
            </a:r>
            <a:r>
              <a:rPr lang="ko-KR" altLang="en-US" sz="100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우클릭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]-[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데이터편집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]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을 이용하세요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="" xmlns:a16="http://schemas.microsoft.com/office/drawing/2014/main" id="{7E62277C-1026-4C73-AB9E-00B7B2CD528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67898956"/>
              </p:ext>
            </p:extLst>
          </p:nvPr>
        </p:nvGraphicFramePr>
        <p:xfrm>
          <a:off x="8737723" y="2954409"/>
          <a:ext cx="2479841" cy="223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="" xmlns:a16="http://schemas.microsoft.com/office/drawing/2014/main" id="{7E62277C-1026-4C73-AB9E-00B7B2CD528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67898956"/>
              </p:ext>
            </p:extLst>
          </p:nvPr>
        </p:nvGraphicFramePr>
        <p:xfrm>
          <a:off x="6744882" y="2954409"/>
          <a:ext cx="2479841" cy="223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="" xmlns:a16="http://schemas.microsoft.com/office/drawing/2014/main" id="{7E62277C-1026-4C73-AB9E-00B7B2CD528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67898956"/>
              </p:ext>
            </p:extLst>
          </p:nvPr>
        </p:nvGraphicFramePr>
        <p:xfrm>
          <a:off x="4752040" y="2954409"/>
          <a:ext cx="2479841" cy="223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="" xmlns:a16="http://schemas.microsoft.com/office/drawing/2014/main" id="{7E62277C-1026-4C73-AB9E-00B7B2CD528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67898956"/>
              </p:ext>
            </p:extLst>
          </p:nvPr>
        </p:nvGraphicFramePr>
        <p:xfrm>
          <a:off x="2759198" y="2954409"/>
          <a:ext cx="2479841" cy="223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자유형 23"/>
          <p:cNvSpPr/>
          <p:nvPr/>
        </p:nvSpPr>
        <p:spPr>
          <a:xfrm>
            <a:off x="3478647" y="3530421"/>
            <a:ext cx="1083578" cy="1205795"/>
          </a:xfrm>
          <a:custGeom>
            <a:avLst/>
            <a:gdLst>
              <a:gd name="connsiteX0" fmla="*/ 0 w 4286250"/>
              <a:gd name="connsiteY0" fmla="*/ 0 h 4362450"/>
              <a:gd name="connsiteX1" fmla="*/ 4286250 w 4286250"/>
              <a:gd name="connsiteY1" fmla="*/ 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3248283 w 4286250"/>
              <a:gd name="connsiteY1" fmla="*/ 121920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1086880 w 4286250"/>
              <a:gd name="connsiteY1" fmla="*/ 1008105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0 w 4286250"/>
              <a:gd name="connsiteY0" fmla="*/ 0 h 4362450"/>
              <a:gd name="connsiteX1" fmla="*/ 2190750 w 4286250"/>
              <a:gd name="connsiteY1" fmla="*/ 2177878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0562 w 4286250"/>
              <a:gd name="connsiteY5" fmla="*/ 716692 h 31432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8285 w 4286250"/>
              <a:gd name="connsiteY5" fmla="*/ 999868 h 3143250"/>
              <a:gd name="connsiteX6" fmla="*/ 1820562 w 4286250"/>
              <a:gd name="connsiteY6" fmla="*/ 716692 h 3143250"/>
              <a:gd name="connsiteX0" fmla="*/ 1820734 w 4286422"/>
              <a:gd name="connsiteY0" fmla="*/ 716692 h 3143250"/>
              <a:gd name="connsiteX1" fmla="*/ 2190922 w 4286422"/>
              <a:gd name="connsiteY1" fmla="*/ 958678 h 3143250"/>
              <a:gd name="connsiteX2" fmla="*/ 3248455 w 4286422"/>
              <a:gd name="connsiteY2" fmla="*/ 0 h 3143250"/>
              <a:gd name="connsiteX3" fmla="*/ 4286422 w 4286422"/>
              <a:gd name="connsiteY3" fmla="*/ 3143250 h 3143250"/>
              <a:gd name="connsiteX4" fmla="*/ 172 w 4286422"/>
              <a:gd name="connsiteY4" fmla="*/ 3143250 h 3143250"/>
              <a:gd name="connsiteX5" fmla="*/ 1490706 w 4286422"/>
              <a:gd name="connsiteY5" fmla="*/ 1741273 h 3143250"/>
              <a:gd name="connsiteX6" fmla="*/ 1828457 w 4286422"/>
              <a:gd name="connsiteY6" fmla="*/ 999868 h 3143250"/>
              <a:gd name="connsiteX7" fmla="*/ 1820734 w 4286422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721798 w 2800307"/>
              <a:gd name="connsiteY4" fmla="*/ 2352417 h 3143250"/>
              <a:gd name="connsiteX5" fmla="*/ 4591 w 2800307"/>
              <a:gd name="connsiteY5" fmla="*/ 1741273 h 3143250"/>
              <a:gd name="connsiteX6" fmla="*/ 342342 w 2800307"/>
              <a:gd name="connsiteY6" fmla="*/ 999868 h 3143250"/>
              <a:gd name="connsiteX7" fmla="*/ 334619 w 2800307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1366796 w 2800307"/>
              <a:gd name="connsiteY4" fmla="*/ 1714500 h 3143250"/>
              <a:gd name="connsiteX5" fmla="*/ 721798 w 2800307"/>
              <a:gd name="connsiteY5" fmla="*/ 2352417 h 3143250"/>
              <a:gd name="connsiteX6" fmla="*/ 4591 w 2800307"/>
              <a:gd name="connsiteY6" fmla="*/ 1741273 h 3143250"/>
              <a:gd name="connsiteX7" fmla="*/ 342342 w 2800307"/>
              <a:gd name="connsiteY7" fmla="*/ 999868 h 3143250"/>
              <a:gd name="connsiteX8" fmla="*/ 334619 w 2800307"/>
              <a:gd name="connsiteY8" fmla="*/ 716692 h 3143250"/>
              <a:gd name="connsiteX0" fmla="*/ 334619 w 1762340"/>
              <a:gd name="connsiteY0" fmla="*/ 716692 h 2352417"/>
              <a:gd name="connsiteX1" fmla="*/ 704807 w 1762340"/>
              <a:gd name="connsiteY1" fmla="*/ 958678 h 2352417"/>
              <a:gd name="connsiteX2" fmla="*/ 1762340 w 1762340"/>
              <a:gd name="connsiteY2" fmla="*/ 0 h 2352417"/>
              <a:gd name="connsiteX3" fmla="*/ 795295 w 1762340"/>
              <a:gd name="connsiteY3" fmla="*/ 1066800 h 2352417"/>
              <a:gd name="connsiteX4" fmla="*/ 1366796 w 1762340"/>
              <a:gd name="connsiteY4" fmla="*/ 1714500 h 2352417"/>
              <a:gd name="connsiteX5" fmla="*/ 721798 w 1762340"/>
              <a:gd name="connsiteY5" fmla="*/ 2352417 h 2352417"/>
              <a:gd name="connsiteX6" fmla="*/ 4591 w 1762340"/>
              <a:gd name="connsiteY6" fmla="*/ 1741273 h 2352417"/>
              <a:gd name="connsiteX7" fmla="*/ 342342 w 1762340"/>
              <a:gd name="connsiteY7" fmla="*/ 999868 h 2352417"/>
              <a:gd name="connsiteX8" fmla="*/ 334619 w 1762340"/>
              <a:gd name="connsiteY8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0 w 2490916"/>
              <a:gd name="connsiteY7" fmla="*/ 1049296 h 2352417"/>
              <a:gd name="connsiteX8" fmla="*/ 1070918 w 2490916"/>
              <a:gd name="connsiteY8" fmla="*/ 999868 h 2352417"/>
              <a:gd name="connsiteX9" fmla="*/ 1063195 w 2490916"/>
              <a:gd name="connsiteY9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370703 w 2490916"/>
              <a:gd name="connsiteY7" fmla="*/ 2103739 h 2352417"/>
              <a:gd name="connsiteX8" fmla="*/ 0 w 2490916"/>
              <a:gd name="connsiteY8" fmla="*/ 1049296 h 2352417"/>
              <a:gd name="connsiteX9" fmla="*/ 1070918 w 2490916"/>
              <a:gd name="connsiteY9" fmla="*/ 999868 h 2352417"/>
              <a:gd name="connsiteX10" fmla="*/ 1063195 w 2490916"/>
              <a:gd name="connsiteY10" fmla="*/ 716692 h 2352417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450374 w 2490916"/>
              <a:gd name="connsiteY5" fmla="*/ 2352417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1515761 w 2490916"/>
              <a:gd name="connsiteY6" fmla="*/ 2070787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246551 w 2490916"/>
              <a:gd name="connsiteY12" fmla="*/ 864329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09005 w 2490916"/>
              <a:gd name="connsiteY11" fmla="*/ 897475 h 2499155"/>
              <a:gd name="connsiteX12" fmla="*/ 1246551 w 2490916"/>
              <a:gd name="connsiteY12" fmla="*/ 864329 h 2499155"/>
              <a:gd name="connsiteX0" fmla="*/ 1246551 w 2490916"/>
              <a:gd name="connsiteY0" fmla="*/ 1286776 h 2921602"/>
              <a:gd name="connsiteX1" fmla="*/ 1433383 w 2490916"/>
              <a:gd name="connsiteY1" fmla="*/ 0 h 2921602"/>
              <a:gd name="connsiteX2" fmla="*/ 2490916 w 2490916"/>
              <a:gd name="connsiteY2" fmla="*/ 422447 h 2921602"/>
              <a:gd name="connsiteX3" fmla="*/ 2390646 w 2490916"/>
              <a:gd name="connsiteY3" fmla="*/ 977278 h 2921602"/>
              <a:gd name="connsiteX4" fmla="*/ 2395410 w 2490916"/>
              <a:gd name="connsiteY4" fmla="*/ 1489247 h 2921602"/>
              <a:gd name="connsiteX5" fmla="*/ 1638172 w 2490916"/>
              <a:gd name="connsiteY5" fmla="*/ 1677367 h 2921602"/>
              <a:gd name="connsiteX6" fmla="*/ 1549228 w 2490916"/>
              <a:gd name="connsiteY6" fmla="*/ 2330021 h 2921602"/>
              <a:gd name="connsiteX7" fmla="*/ 1515761 w 2490916"/>
              <a:gd name="connsiteY7" fmla="*/ 2493234 h 2921602"/>
              <a:gd name="connsiteX8" fmla="*/ 1416908 w 2490916"/>
              <a:gd name="connsiteY8" fmla="*/ 2921602 h 2921602"/>
              <a:gd name="connsiteX9" fmla="*/ 370703 w 2490916"/>
              <a:gd name="connsiteY9" fmla="*/ 2526186 h 2921602"/>
              <a:gd name="connsiteX10" fmla="*/ 0 w 2490916"/>
              <a:gd name="connsiteY10" fmla="*/ 1471743 h 2921602"/>
              <a:gd name="connsiteX11" fmla="*/ 1009005 w 2490916"/>
              <a:gd name="connsiteY11" fmla="*/ 1319922 h 2921602"/>
              <a:gd name="connsiteX12" fmla="*/ 1246551 w 2490916"/>
              <a:gd name="connsiteY12" fmla="*/ 1286776 h 2921602"/>
              <a:gd name="connsiteX0" fmla="*/ 1246551 w 2395410"/>
              <a:gd name="connsiteY0" fmla="*/ 1286776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12" fmla="*/ 1246551 w 2395410"/>
              <a:gd name="connsiteY12" fmla="*/ 1286776 h 2921602"/>
              <a:gd name="connsiteX0" fmla="*/ 1246551 w 2395410"/>
              <a:gd name="connsiteY0" fmla="*/ 998104 h 2632930"/>
              <a:gd name="connsiteX1" fmla="*/ 1747432 w 2395410"/>
              <a:gd name="connsiteY1" fmla="*/ 0 h 2632930"/>
              <a:gd name="connsiteX2" fmla="*/ 2378998 w 2395410"/>
              <a:gd name="connsiteY2" fmla="*/ 243313 h 2632930"/>
              <a:gd name="connsiteX3" fmla="*/ 2390646 w 2395410"/>
              <a:gd name="connsiteY3" fmla="*/ 688606 h 2632930"/>
              <a:gd name="connsiteX4" fmla="*/ 2395410 w 2395410"/>
              <a:gd name="connsiteY4" fmla="*/ 1200575 h 2632930"/>
              <a:gd name="connsiteX5" fmla="*/ 1638172 w 2395410"/>
              <a:gd name="connsiteY5" fmla="*/ 1388695 h 2632930"/>
              <a:gd name="connsiteX6" fmla="*/ 1549228 w 2395410"/>
              <a:gd name="connsiteY6" fmla="*/ 2041349 h 2632930"/>
              <a:gd name="connsiteX7" fmla="*/ 1515761 w 2395410"/>
              <a:gd name="connsiteY7" fmla="*/ 2204562 h 2632930"/>
              <a:gd name="connsiteX8" fmla="*/ 1416908 w 2395410"/>
              <a:gd name="connsiteY8" fmla="*/ 2632930 h 2632930"/>
              <a:gd name="connsiteX9" fmla="*/ 370703 w 2395410"/>
              <a:gd name="connsiteY9" fmla="*/ 2237514 h 2632930"/>
              <a:gd name="connsiteX10" fmla="*/ 0 w 2395410"/>
              <a:gd name="connsiteY10" fmla="*/ 1183071 h 2632930"/>
              <a:gd name="connsiteX11" fmla="*/ 1009005 w 2395410"/>
              <a:gd name="connsiteY11" fmla="*/ 1031250 h 2632930"/>
              <a:gd name="connsiteX12" fmla="*/ 1246551 w 2395410"/>
              <a:gd name="connsiteY12" fmla="*/ 998104 h 2632930"/>
              <a:gd name="connsiteX0" fmla="*/ 1325856 w 2395410"/>
              <a:gd name="connsiteY0" fmla="*/ 5201 h 2632930"/>
              <a:gd name="connsiteX1" fmla="*/ 1747432 w 2395410"/>
              <a:gd name="connsiteY1" fmla="*/ 0 h 2632930"/>
              <a:gd name="connsiteX2" fmla="*/ 2378998 w 2395410"/>
              <a:gd name="connsiteY2" fmla="*/ 243313 h 2632930"/>
              <a:gd name="connsiteX3" fmla="*/ 2390646 w 2395410"/>
              <a:gd name="connsiteY3" fmla="*/ 688606 h 2632930"/>
              <a:gd name="connsiteX4" fmla="*/ 2395410 w 2395410"/>
              <a:gd name="connsiteY4" fmla="*/ 1200575 h 2632930"/>
              <a:gd name="connsiteX5" fmla="*/ 1638172 w 2395410"/>
              <a:gd name="connsiteY5" fmla="*/ 1388695 h 2632930"/>
              <a:gd name="connsiteX6" fmla="*/ 1549228 w 2395410"/>
              <a:gd name="connsiteY6" fmla="*/ 2041349 h 2632930"/>
              <a:gd name="connsiteX7" fmla="*/ 1515761 w 2395410"/>
              <a:gd name="connsiteY7" fmla="*/ 2204562 h 2632930"/>
              <a:gd name="connsiteX8" fmla="*/ 1416908 w 2395410"/>
              <a:gd name="connsiteY8" fmla="*/ 2632930 h 2632930"/>
              <a:gd name="connsiteX9" fmla="*/ 370703 w 2395410"/>
              <a:gd name="connsiteY9" fmla="*/ 2237514 h 2632930"/>
              <a:gd name="connsiteX10" fmla="*/ 0 w 2395410"/>
              <a:gd name="connsiteY10" fmla="*/ 1183071 h 2632930"/>
              <a:gd name="connsiteX11" fmla="*/ 1009005 w 2395410"/>
              <a:gd name="connsiteY11" fmla="*/ 1031250 h 2632930"/>
              <a:gd name="connsiteX12" fmla="*/ 1325856 w 2395410"/>
              <a:gd name="connsiteY12" fmla="*/ 5201 h 2632930"/>
              <a:gd name="connsiteX0" fmla="*/ 1325856 w 2395410"/>
              <a:gd name="connsiteY0" fmla="*/ 5201 h 2632930"/>
              <a:gd name="connsiteX1" fmla="*/ 1747432 w 2395410"/>
              <a:gd name="connsiteY1" fmla="*/ 0 h 2632930"/>
              <a:gd name="connsiteX2" fmla="*/ 2378998 w 2395410"/>
              <a:gd name="connsiteY2" fmla="*/ 243313 h 2632930"/>
              <a:gd name="connsiteX3" fmla="*/ 2390646 w 2395410"/>
              <a:gd name="connsiteY3" fmla="*/ 688606 h 2632930"/>
              <a:gd name="connsiteX4" fmla="*/ 2395410 w 2395410"/>
              <a:gd name="connsiteY4" fmla="*/ 1200575 h 2632930"/>
              <a:gd name="connsiteX5" fmla="*/ 1638172 w 2395410"/>
              <a:gd name="connsiteY5" fmla="*/ 1388695 h 2632930"/>
              <a:gd name="connsiteX6" fmla="*/ 1549228 w 2395410"/>
              <a:gd name="connsiteY6" fmla="*/ 2041349 h 2632930"/>
              <a:gd name="connsiteX7" fmla="*/ 1515761 w 2395410"/>
              <a:gd name="connsiteY7" fmla="*/ 2204562 h 2632930"/>
              <a:gd name="connsiteX8" fmla="*/ 1416908 w 2395410"/>
              <a:gd name="connsiteY8" fmla="*/ 2632930 h 2632930"/>
              <a:gd name="connsiteX9" fmla="*/ 370703 w 2395410"/>
              <a:gd name="connsiteY9" fmla="*/ 2237514 h 2632930"/>
              <a:gd name="connsiteX10" fmla="*/ 0 w 2395410"/>
              <a:gd name="connsiteY10" fmla="*/ 1183071 h 2632930"/>
              <a:gd name="connsiteX11" fmla="*/ 1009005 w 2395410"/>
              <a:gd name="connsiteY11" fmla="*/ 1031250 h 2632930"/>
              <a:gd name="connsiteX12" fmla="*/ 1009488 w 2395410"/>
              <a:gd name="connsiteY12" fmla="*/ 194798 h 2632930"/>
              <a:gd name="connsiteX13" fmla="*/ 1325856 w 2395410"/>
              <a:gd name="connsiteY13" fmla="*/ 5201 h 2632930"/>
              <a:gd name="connsiteX0" fmla="*/ 1325856 w 2395410"/>
              <a:gd name="connsiteY0" fmla="*/ 5201 h 2632930"/>
              <a:gd name="connsiteX1" fmla="*/ 1747432 w 2395410"/>
              <a:gd name="connsiteY1" fmla="*/ 0 h 2632930"/>
              <a:gd name="connsiteX2" fmla="*/ 2378998 w 2395410"/>
              <a:gd name="connsiteY2" fmla="*/ 243313 h 2632930"/>
              <a:gd name="connsiteX3" fmla="*/ 2390646 w 2395410"/>
              <a:gd name="connsiteY3" fmla="*/ 688606 h 2632930"/>
              <a:gd name="connsiteX4" fmla="*/ 2395410 w 2395410"/>
              <a:gd name="connsiteY4" fmla="*/ 1200575 h 2632930"/>
              <a:gd name="connsiteX5" fmla="*/ 1638172 w 2395410"/>
              <a:gd name="connsiteY5" fmla="*/ 1388695 h 2632930"/>
              <a:gd name="connsiteX6" fmla="*/ 1549228 w 2395410"/>
              <a:gd name="connsiteY6" fmla="*/ 2041349 h 2632930"/>
              <a:gd name="connsiteX7" fmla="*/ 1515761 w 2395410"/>
              <a:gd name="connsiteY7" fmla="*/ 2204562 h 2632930"/>
              <a:gd name="connsiteX8" fmla="*/ 1416908 w 2395410"/>
              <a:gd name="connsiteY8" fmla="*/ 2632930 h 2632930"/>
              <a:gd name="connsiteX9" fmla="*/ 370703 w 2395410"/>
              <a:gd name="connsiteY9" fmla="*/ 2237514 h 2632930"/>
              <a:gd name="connsiteX10" fmla="*/ 0 w 2395410"/>
              <a:gd name="connsiteY10" fmla="*/ 1183071 h 2632930"/>
              <a:gd name="connsiteX11" fmla="*/ 637856 w 2395410"/>
              <a:gd name="connsiteY11" fmla="*/ 311159 h 2632930"/>
              <a:gd name="connsiteX12" fmla="*/ 1009488 w 2395410"/>
              <a:gd name="connsiteY12" fmla="*/ 194798 h 2632930"/>
              <a:gd name="connsiteX13" fmla="*/ 1325856 w 2395410"/>
              <a:gd name="connsiteY13" fmla="*/ 5201 h 2632930"/>
              <a:gd name="connsiteX0" fmla="*/ 955154 w 2024708"/>
              <a:gd name="connsiteY0" fmla="*/ 5201 h 2632930"/>
              <a:gd name="connsiteX1" fmla="*/ 1376730 w 2024708"/>
              <a:gd name="connsiteY1" fmla="*/ 0 h 2632930"/>
              <a:gd name="connsiteX2" fmla="*/ 2008296 w 2024708"/>
              <a:gd name="connsiteY2" fmla="*/ 243313 h 2632930"/>
              <a:gd name="connsiteX3" fmla="*/ 2019944 w 2024708"/>
              <a:gd name="connsiteY3" fmla="*/ 688606 h 2632930"/>
              <a:gd name="connsiteX4" fmla="*/ 2024708 w 2024708"/>
              <a:gd name="connsiteY4" fmla="*/ 1200575 h 2632930"/>
              <a:gd name="connsiteX5" fmla="*/ 1267470 w 2024708"/>
              <a:gd name="connsiteY5" fmla="*/ 1388695 h 2632930"/>
              <a:gd name="connsiteX6" fmla="*/ 1178526 w 2024708"/>
              <a:gd name="connsiteY6" fmla="*/ 2041349 h 2632930"/>
              <a:gd name="connsiteX7" fmla="*/ 1145059 w 2024708"/>
              <a:gd name="connsiteY7" fmla="*/ 2204562 h 2632930"/>
              <a:gd name="connsiteX8" fmla="*/ 1046206 w 2024708"/>
              <a:gd name="connsiteY8" fmla="*/ 2632930 h 2632930"/>
              <a:gd name="connsiteX9" fmla="*/ 1 w 2024708"/>
              <a:gd name="connsiteY9" fmla="*/ 2237514 h 2632930"/>
              <a:gd name="connsiteX10" fmla="*/ 358908 w 2024708"/>
              <a:gd name="connsiteY10" fmla="*/ 710412 h 2632930"/>
              <a:gd name="connsiteX11" fmla="*/ 267154 w 2024708"/>
              <a:gd name="connsiteY11" fmla="*/ 311159 h 2632930"/>
              <a:gd name="connsiteX12" fmla="*/ 638786 w 2024708"/>
              <a:gd name="connsiteY12" fmla="*/ 194798 h 2632930"/>
              <a:gd name="connsiteX13" fmla="*/ 955154 w 2024708"/>
              <a:gd name="connsiteY13" fmla="*/ 5201 h 2632930"/>
              <a:gd name="connsiteX0" fmla="*/ 688001 w 1757555"/>
              <a:gd name="connsiteY0" fmla="*/ 5201 h 2632930"/>
              <a:gd name="connsiteX1" fmla="*/ 1109577 w 1757555"/>
              <a:gd name="connsiteY1" fmla="*/ 0 h 2632930"/>
              <a:gd name="connsiteX2" fmla="*/ 1741143 w 1757555"/>
              <a:gd name="connsiteY2" fmla="*/ 243313 h 2632930"/>
              <a:gd name="connsiteX3" fmla="*/ 1752791 w 1757555"/>
              <a:gd name="connsiteY3" fmla="*/ 688606 h 2632930"/>
              <a:gd name="connsiteX4" fmla="*/ 1757555 w 1757555"/>
              <a:gd name="connsiteY4" fmla="*/ 1200575 h 2632930"/>
              <a:gd name="connsiteX5" fmla="*/ 1000317 w 1757555"/>
              <a:gd name="connsiteY5" fmla="*/ 1388695 h 2632930"/>
              <a:gd name="connsiteX6" fmla="*/ 911373 w 1757555"/>
              <a:gd name="connsiteY6" fmla="*/ 2041349 h 2632930"/>
              <a:gd name="connsiteX7" fmla="*/ 877906 w 1757555"/>
              <a:gd name="connsiteY7" fmla="*/ 2204562 h 2632930"/>
              <a:gd name="connsiteX8" fmla="*/ 779053 w 1757555"/>
              <a:gd name="connsiteY8" fmla="*/ 2632930 h 2632930"/>
              <a:gd name="connsiteX9" fmla="*/ 205508 w 1757555"/>
              <a:gd name="connsiteY9" fmla="*/ 1006696 h 2632930"/>
              <a:gd name="connsiteX10" fmla="*/ 91755 w 1757555"/>
              <a:gd name="connsiteY10" fmla="*/ 710412 h 2632930"/>
              <a:gd name="connsiteX11" fmla="*/ 1 w 1757555"/>
              <a:gd name="connsiteY11" fmla="*/ 311159 h 2632930"/>
              <a:gd name="connsiteX12" fmla="*/ 371633 w 1757555"/>
              <a:gd name="connsiteY12" fmla="*/ 194798 h 2632930"/>
              <a:gd name="connsiteX13" fmla="*/ 688001 w 1757555"/>
              <a:gd name="connsiteY13" fmla="*/ 5201 h 2632930"/>
              <a:gd name="connsiteX0" fmla="*/ 688000 w 1757554"/>
              <a:gd name="connsiteY0" fmla="*/ 5201 h 2272483"/>
              <a:gd name="connsiteX1" fmla="*/ 1109576 w 1757554"/>
              <a:gd name="connsiteY1" fmla="*/ 0 h 2272483"/>
              <a:gd name="connsiteX2" fmla="*/ 1741142 w 1757554"/>
              <a:gd name="connsiteY2" fmla="*/ 243313 h 2272483"/>
              <a:gd name="connsiteX3" fmla="*/ 1752790 w 1757554"/>
              <a:gd name="connsiteY3" fmla="*/ 688606 h 2272483"/>
              <a:gd name="connsiteX4" fmla="*/ 1757554 w 1757554"/>
              <a:gd name="connsiteY4" fmla="*/ 1200575 h 2272483"/>
              <a:gd name="connsiteX5" fmla="*/ 1000316 w 1757554"/>
              <a:gd name="connsiteY5" fmla="*/ 1388695 h 2272483"/>
              <a:gd name="connsiteX6" fmla="*/ 911372 w 1757554"/>
              <a:gd name="connsiteY6" fmla="*/ 2041349 h 2272483"/>
              <a:gd name="connsiteX7" fmla="*/ 877905 w 1757554"/>
              <a:gd name="connsiteY7" fmla="*/ 2204562 h 2272483"/>
              <a:gd name="connsiteX8" fmla="*/ 277842 w 1757554"/>
              <a:gd name="connsiteY8" fmla="*/ 1424317 h 2272483"/>
              <a:gd name="connsiteX9" fmla="*/ 205507 w 1757554"/>
              <a:gd name="connsiteY9" fmla="*/ 1006696 h 2272483"/>
              <a:gd name="connsiteX10" fmla="*/ 91754 w 1757554"/>
              <a:gd name="connsiteY10" fmla="*/ 710412 h 2272483"/>
              <a:gd name="connsiteX11" fmla="*/ 0 w 1757554"/>
              <a:gd name="connsiteY11" fmla="*/ 311159 h 2272483"/>
              <a:gd name="connsiteX12" fmla="*/ 371632 w 1757554"/>
              <a:gd name="connsiteY12" fmla="*/ 194798 h 2272483"/>
              <a:gd name="connsiteX13" fmla="*/ 688000 w 1757554"/>
              <a:gd name="connsiteY13" fmla="*/ 5201 h 2272483"/>
              <a:gd name="connsiteX0" fmla="*/ 688000 w 1757554"/>
              <a:gd name="connsiteY0" fmla="*/ 5201 h 2041349"/>
              <a:gd name="connsiteX1" fmla="*/ 1109576 w 1757554"/>
              <a:gd name="connsiteY1" fmla="*/ 0 h 2041349"/>
              <a:gd name="connsiteX2" fmla="*/ 1741142 w 1757554"/>
              <a:gd name="connsiteY2" fmla="*/ 243313 h 2041349"/>
              <a:gd name="connsiteX3" fmla="*/ 1752790 w 1757554"/>
              <a:gd name="connsiteY3" fmla="*/ 688606 h 2041349"/>
              <a:gd name="connsiteX4" fmla="*/ 1757554 w 1757554"/>
              <a:gd name="connsiteY4" fmla="*/ 1200575 h 2041349"/>
              <a:gd name="connsiteX5" fmla="*/ 1000316 w 1757554"/>
              <a:gd name="connsiteY5" fmla="*/ 1388695 h 2041349"/>
              <a:gd name="connsiteX6" fmla="*/ 911372 w 1757554"/>
              <a:gd name="connsiteY6" fmla="*/ 2041349 h 2041349"/>
              <a:gd name="connsiteX7" fmla="*/ 681228 w 1757554"/>
              <a:gd name="connsiteY7" fmla="*/ 1538397 h 2041349"/>
              <a:gd name="connsiteX8" fmla="*/ 277842 w 1757554"/>
              <a:gd name="connsiteY8" fmla="*/ 1424317 h 2041349"/>
              <a:gd name="connsiteX9" fmla="*/ 205507 w 1757554"/>
              <a:gd name="connsiteY9" fmla="*/ 1006696 h 2041349"/>
              <a:gd name="connsiteX10" fmla="*/ 91754 w 1757554"/>
              <a:gd name="connsiteY10" fmla="*/ 710412 h 2041349"/>
              <a:gd name="connsiteX11" fmla="*/ 0 w 1757554"/>
              <a:gd name="connsiteY11" fmla="*/ 311159 h 2041349"/>
              <a:gd name="connsiteX12" fmla="*/ 371632 w 1757554"/>
              <a:gd name="connsiteY12" fmla="*/ 194798 h 2041349"/>
              <a:gd name="connsiteX13" fmla="*/ 688000 w 1757554"/>
              <a:gd name="connsiteY13" fmla="*/ 5201 h 2041349"/>
              <a:gd name="connsiteX0" fmla="*/ 688000 w 1757554"/>
              <a:gd name="connsiteY0" fmla="*/ 5201 h 1606318"/>
              <a:gd name="connsiteX1" fmla="*/ 1109576 w 1757554"/>
              <a:gd name="connsiteY1" fmla="*/ 0 h 1606318"/>
              <a:gd name="connsiteX2" fmla="*/ 1741142 w 1757554"/>
              <a:gd name="connsiteY2" fmla="*/ 243313 h 1606318"/>
              <a:gd name="connsiteX3" fmla="*/ 1752790 w 1757554"/>
              <a:gd name="connsiteY3" fmla="*/ 688606 h 1606318"/>
              <a:gd name="connsiteX4" fmla="*/ 1757554 w 1757554"/>
              <a:gd name="connsiteY4" fmla="*/ 1200575 h 1606318"/>
              <a:gd name="connsiteX5" fmla="*/ 1000316 w 1757554"/>
              <a:gd name="connsiteY5" fmla="*/ 1388695 h 1606318"/>
              <a:gd name="connsiteX6" fmla="*/ 1076328 w 1757554"/>
              <a:gd name="connsiteY6" fmla="*/ 1381528 h 1606318"/>
              <a:gd name="connsiteX7" fmla="*/ 681228 w 1757554"/>
              <a:gd name="connsiteY7" fmla="*/ 1538397 h 1606318"/>
              <a:gd name="connsiteX8" fmla="*/ 277842 w 1757554"/>
              <a:gd name="connsiteY8" fmla="*/ 1424317 h 1606318"/>
              <a:gd name="connsiteX9" fmla="*/ 205507 w 1757554"/>
              <a:gd name="connsiteY9" fmla="*/ 1006696 h 1606318"/>
              <a:gd name="connsiteX10" fmla="*/ 91754 w 1757554"/>
              <a:gd name="connsiteY10" fmla="*/ 710412 h 1606318"/>
              <a:gd name="connsiteX11" fmla="*/ 0 w 1757554"/>
              <a:gd name="connsiteY11" fmla="*/ 311159 h 1606318"/>
              <a:gd name="connsiteX12" fmla="*/ 371632 w 1757554"/>
              <a:gd name="connsiteY12" fmla="*/ 194798 h 1606318"/>
              <a:gd name="connsiteX13" fmla="*/ 688000 w 1757554"/>
              <a:gd name="connsiteY13" fmla="*/ 5201 h 1606318"/>
              <a:gd name="connsiteX0" fmla="*/ 688000 w 1757554"/>
              <a:gd name="connsiteY0" fmla="*/ 5201 h 1606317"/>
              <a:gd name="connsiteX1" fmla="*/ 1109576 w 1757554"/>
              <a:gd name="connsiteY1" fmla="*/ 0 h 1606317"/>
              <a:gd name="connsiteX2" fmla="*/ 1741142 w 1757554"/>
              <a:gd name="connsiteY2" fmla="*/ 243313 h 1606317"/>
              <a:gd name="connsiteX3" fmla="*/ 1752790 w 1757554"/>
              <a:gd name="connsiteY3" fmla="*/ 688606 h 1606317"/>
              <a:gd name="connsiteX4" fmla="*/ 1757554 w 1757554"/>
              <a:gd name="connsiteY4" fmla="*/ 1200575 h 1606317"/>
              <a:gd name="connsiteX5" fmla="*/ 1057415 w 1757554"/>
              <a:gd name="connsiteY5" fmla="*/ 935069 h 1606317"/>
              <a:gd name="connsiteX6" fmla="*/ 1076328 w 1757554"/>
              <a:gd name="connsiteY6" fmla="*/ 1381528 h 1606317"/>
              <a:gd name="connsiteX7" fmla="*/ 681228 w 1757554"/>
              <a:gd name="connsiteY7" fmla="*/ 1538397 h 1606317"/>
              <a:gd name="connsiteX8" fmla="*/ 277842 w 1757554"/>
              <a:gd name="connsiteY8" fmla="*/ 1424317 h 1606317"/>
              <a:gd name="connsiteX9" fmla="*/ 205507 w 1757554"/>
              <a:gd name="connsiteY9" fmla="*/ 1006696 h 1606317"/>
              <a:gd name="connsiteX10" fmla="*/ 91754 w 1757554"/>
              <a:gd name="connsiteY10" fmla="*/ 710412 h 1606317"/>
              <a:gd name="connsiteX11" fmla="*/ 0 w 1757554"/>
              <a:gd name="connsiteY11" fmla="*/ 311159 h 1606317"/>
              <a:gd name="connsiteX12" fmla="*/ 371632 w 1757554"/>
              <a:gd name="connsiteY12" fmla="*/ 194798 h 1606317"/>
              <a:gd name="connsiteX13" fmla="*/ 688000 w 1757554"/>
              <a:gd name="connsiteY13" fmla="*/ 5201 h 1606317"/>
              <a:gd name="connsiteX0" fmla="*/ 688000 w 1757554"/>
              <a:gd name="connsiteY0" fmla="*/ 5201 h 1606317"/>
              <a:gd name="connsiteX1" fmla="*/ 1109576 w 1757554"/>
              <a:gd name="connsiteY1" fmla="*/ 0 h 1606317"/>
              <a:gd name="connsiteX2" fmla="*/ 1741142 w 1757554"/>
              <a:gd name="connsiteY2" fmla="*/ 243313 h 1606317"/>
              <a:gd name="connsiteX3" fmla="*/ 1752790 w 1757554"/>
              <a:gd name="connsiteY3" fmla="*/ 688606 h 1606317"/>
              <a:gd name="connsiteX4" fmla="*/ 1757554 w 1757554"/>
              <a:gd name="connsiteY4" fmla="*/ 1200575 h 1606317"/>
              <a:gd name="connsiteX5" fmla="*/ 1057415 w 1757554"/>
              <a:gd name="connsiteY5" fmla="*/ 935069 h 1606317"/>
              <a:gd name="connsiteX6" fmla="*/ 1076328 w 1757554"/>
              <a:gd name="connsiteY6" fmla="*/ 1381528 h 1606317"/>
              <a:gd name="connsiteX7" fmla="*/ 681228 w 1757554"/>
              <a:gd name="connsiteY7" fmla="*/ 1538397 h 1606317"/>
              <a:gd name="connsiteX8" fmla="*/ 277842 w 1757554"/>
              <a:gd name="connsiteY8" fmla="*/ 1424317 h 1606317"/>
              <a:gd name="connsiteX9" fmla="*/ 205507 w 1757554"/>
              <a:gd name="connsiteY9" fmla="*/ 1006696 h 1606317"/>
              <a:gd name="connsiteX10" fmla="*/ 91754 w 1757554"/>
              <a:gd name="connsiteY10" fmla="*/ 710412 h 1606317"/>
              <a:gd name="connsiteX11" fmla="*/ 0 w 1757554"/>
              <a:gd name="connsiteY11" fmla="*/ 311159 h 1606317"/>
              <a:gd name="connsiteX12" fmla="*/ 371632 w 1757554"/>
              <a:gd name="connsiteY12" fmla="*/ 194798 h 1606317"/>
              <a:gd name="connsiteX13" fmla="*/ 688000 w 1757554"/>
              <a:gd name="connsiteY13" fmla="*/ 5201 h 1606317"/>
              <a:gd name="connsiteX0" fmla="*/ 688000 w 1752790"/>
              <a:gd name="connsiteY0" fmla="*/ 5201 h 1606317"/>
              <a:gd name="connsiteX1" fmla="*/ 1109576 w 1752790"/>
              <a:gd name="connsiteY1" fmla="*/ 0 h 1606317"/>
              <a:gd name="connsiteX2" fmla="*/ 1741142 w 1752790"/>
              <a:gd name="connsiteY2" fmla="*/ 243313 h 1606317"/>
              <a:gd name="connsiteX3" fmla="*/ 1752790 w 1752790"/>
              <a:gd name="connsiteY3" fmla="*/ 688606 h 1606317"/>
              <a:gd name="connsiteX4" fmla="*/ 1443504 w 1752790"/>
              <a:gd name="connsiteY4" fmla="*/ 718399 h 1606317"/>
              <a:gd name="connsiteX5" fmla="*/ 1057415 w 1752790"/>
              <a:gd name="connsiteY5" fmla="*/ 935069 h 1606317"/>
              <a:gd name="connsiteX6" fmla="*/ 1076328 w 1752790"/>
              <a:gd name="connsiteY6" fmla="*/ 1381528 h 1606317"/>
              <a:gd name="connsiteX7" fmla="*/ 681228 w 1752790"/>
              <a:gd name="connsiteY7" fmla="*/ 1538397 h 1606317"/>
              <a:gd name="connsiteX8" fmla="*/ 277842 w 1752790"/>
              <a:gd name="connsiteY8" fmla="*/ 1424317 h 1606317"/>
              <a:gd name="connsiteX9" fmla="*/ 205507 w 1752790"/>
              <a:gd name="connsiteY9" fmla="*/ 1006696 h 1606317"/>
              <a:gd name="connsiteX10" fmla="*/ 91754 w 1752790"/>
              <a:gd name="connsiteY10" fmla="*/ 710412 h 1606317"/>
              <a:gd name="connsiteX11" fmla="*/ 0 w 1752790"/>
              <a:gd name="connsiteY11" fmla="*/ 311159 h 1606317"/>
              <a:gd name="connsiteX12" fmla="*/ 371632 w 1752790"/>
              <a:gd name="connsiteY12" fmla="*/ 194798 h 1606317"/>
              <a:gd name="connsiteX13" fmla="*/ 688000 w 1752790"/>
              <a:gd name="connsiteY13" fmla="*/ 5201 h 1606317"/>
              <a:gd name="connsiteX0" fmla="*/ 688000 w 1752790"/>
              <a:gd name="connsiteY0" fmla="*/ 5201 h 1606317"/>
              <a:gd name="connsiteX1" fmla="*/ 1109576 w 1752790"/>
              <a:gd name="connsiteY1" fmla="*/ 0 h 1606317"/>
              <a:gd name="connsiteX2" fmla="*/ 1087666 w 1752790"/>
              <a:gd name="connsiteY2" fmla="*/ 500262 h 1606317"/>
              <a:gd name="connsiteX3" fmla="*/ 1752790 w 1752790"/>
              <a:gd name="connsiteY3" fmla="*/ 688606 h 1606317"/>
              <a:gd name="connsiteX4" fmla="*/ 1443504 w 1752790"/>
              <a:gd name="connsiteY4" fmla="*/ 718399 h 1606317"/>
              <a:gd name="connsiteX5" fmla="*/ 1057415 w 1752790"/>
              <a:gd name="connsiteY5" fmla="*/ 935069 h 1606317"/>
              <a:gd name="connsiteX6" fmla="*/ 1076328 w 1752790"/>
              <a:gd name="connsiteY6" fmla="*/ 1381528 h 1606317"/>
              <a:gd name="connsiteX7" fmla="*/ 681228 w 1752790"/>
              <a:gd name="connsiteY7" fmla="*/ 1538397 h 1606317"/>
              <a:gd name="connsiteX8" fmla="*/ 277842 w 1752790"/>
              <a:gd name="connsiteY8" fmla="*/ 1424317 h 1606317"/>
              <a:gd name="connsiteX9" fmla="*/ 205507 w 1752790"/>
              <a:gd name="connsiteY9" fmla="*/ 1006696 h 1606317"/>
              <a:gd name="connsiteX10" fmla="*/ 91754 w 1752790"/>
              <a:gd name="connsiteY10" fmla="*/ 710412 h 1606317"/>
              <a:gd name="connsiteX11" fmla="*/ 0 w 1752790"/>
              <a:gd name="connsiteY11" fmla="*/ 311159 h 1606317"/>
              <a:gd name="connsiteX12" fmla="*/ 371632 w 1752790"/>
              <a:gd name="connsiteY12" fmla="*/ 194798 h 1606317"/>
              <a:gd name="connsiteX13" fmla="*/ 688000 w 1752790"/>
              <a:gd name="connsiteY13" fmla="*/ 5201 h 1606317"/>
              <a:gd name="connsiteX0" fmla="*/ 688000 w 1443504"/>
              <a:gd name="connsiteY0" fmla="*/ 5201 h 1606317"/>
              <a:gd name="connsiteX1" fmla="*/ 1109576 w 1443504"/>
              <a:gd name="connsiteY1" fmla="*/ 0 h 1606317"/>
              <a:gd name="connsiteX2" fmla="*/ 1087666 w 1443504"/>
              <a:gd name="connsiteY2" fmla="*/ 500262 h 1606317"/>
              <a:gd name="connsiteX3" fmla="*/ 1443504 w 1443504"/>
              <a:gd name="connsiteY3" fmla="*/ 718399 h 1606317"/>
              <a:gd name="connsiteX4" fmla="*/ 1057415 w 1443504"/>
              <a:gd name="connsiteY4" fmla="*/ 935069 h 1606317"/>
              <a:gd name="connsiteX5" fmla="*/ 1076328 w 1443504"/>
              <a:gd name="connsiteY5" fmla="*/ 1381528 h 1606317"/>
              <a:gd name="connsiteX6" fmla="*/ 681228 w 1443504"/>
              <a:gd name="connsiteY6" fmla="*/ 1538397 h 1606317"/>
              <a:gd name="connsiteX7" fmla="*/ 277842 w 1443504"/>
              <a:gd name="connsiteY7" fmla="*/ 1424317 h 1606317"/>
              <a:gd name="connsiteX8" fmla="*/ 205507 w 1443504"/>
              <a:gd name="connsiteY8" fmla="*/ 1006696 h 1606317"/>
              <a:gd name="connsiteX9" fmla="*/ 91754 w 1443504"/>
              <a:gd name="connsiteY9" fmla="*/ 710412 h 1606317"/>
              <a:gd name="connsiteX10" fmla="*/ 0 w 1443504"/>
              <a:gd name="connsiteY10" fmla="*/ 311159 h 1606317"/>
              <a:gd name="connsiteX11" fmla="*/ 371632 w 1443504"/>
              <a:gd name="connsiteY11" fmla="*/ 194798 h 1606317"/>
              <a:gd name="connsiteX12" fmla="*/ 688000 w 1443504"/>
              <a:gd name="connsiteY12" fmla="*/ 5201 h 160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504" h="1606317">
                <a:moveTo>
                  <a:pt x="688000" y="5201"/>
                </a:moveTo>
                <a:lnTo>
                  <a:pt x="1109576" y="0"/>
                </a:lnTo>
                <a:lnTo>
                  <a:pt x="1087666" y="500262"/>
                </a:lnTo>
                <a:lnTo>
                  <a:pt x="1443504" y="718399"/>
                </a:lnTo>
                <a:lnTo>
                  <a:pt x="1057415" y="935069"/>
                </a:lnTo>
                <a:lnTo>
                  <a:pt x="1076328" y="1381528"/>
                </a:lnTo>
                <a:cubicBezTo>
                  <a:pt x="1076156" y="1375521"/>
                  <a:pt x="676637" y="1606317"/>
                  <a:pt x="681228" y="1538397"/>
                </a:cubicBezTo>
                <a:lnTo>
                  <a:pt x="277842" y="1424317"/>
                </a:lnTo>
                <a:lnTo>
                  <a:pt x="205507" y="1006696"/>
                </a:lnTo>
                <a:lnTo>
                  <a:pt x="91754" y="710412"/>
                </a:lnTo>
                <a:lnTo>
                  <a:pt x="0" y="311159"/>
                </a:lnTo>
                <a:lnTo>
                  <a:pt x="371632" y="194798"/>
                </a:lnTo>
                <a:lnTo>
                  <a:pt x="688000" y="5201"/>
                </a:lnTo>
                <a:close/>
              </a:path>
            </a:pathLst>
          </a:custGeom>
          <a:solidFill>
            <a:srgbClr val="FF41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522106" y="3868032"/>
            <a:ext cx="972010" cy="497717"/>
          </a:xfrm>
          <a:custGeom>
            <a:avLst/>
            <a:gdLst>
              <a:gd name="connsiteX0" fmla="*/ 0 w 4286250"/>
              <a:gd name="connsiteY0" fmla="*/ 0 h 4362450"/>
              <a:gd name="connsiteX1" fmla="*/ 4286250 w 4286250"/>
              <a:gd name="connsiteY1" fmla="*/ 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3248283 w 4286250"/>
              <a:gd name="connsiteY1" fmla="*/ 121920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1086880 w 4286250"/>
              <a:gd name="connsiteY1" fmla="*/ 1008105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0 w 4286250"/>
              <a:gd name="connsiteY0" fmla="*/ 0 h 4362450"/>
              <a:gd name="connsiteX1" fmla="*/ 2190750 w 4286250"/>
              <a:gd name="connsiteY1" fmla="*/ 2177878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0562 w 4286250"/>
              <a:gd name="connsiteY5" fmla="*/ 716692 h 31432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8285 w 4286250"/>
              <a:gd name="connsiteY5" fmla="*/ 999868 h 3143250"/>
              <a:gd name="connsiteX6" fmla="*/ 1820562 w 4286250"/>
              <a:gd name="connsiteY6" fmla="*/ 716692 h 3143250"/>
              <a:gd name="connsiteX0" fmla="*/ 1820734 w 4286422"/>
              <a:gd name="connsiteY0" fmla="*/ 716692 h 3143250"/>
              <a:gd name="connsiteX1" fmla="*/ 2190922 w 4286422"/>
              <a:gd name="connsiteY1" fmla="*/ 958678 h 3143250"/>
              <a:gd name="connsiteX2" fmla="*/ 3248455 w 4286422"/>
              <a:gd name="connsiteY2" fmla="*/ 0 h 3143250"/>
              <a:gd name="connsiteX3" fmla="*/ 4286422 w 4286422"/>
              <a:gd name="connsiteY3" fmla="*/ 3143250 h 3143250"/>
              <a:gd name="connsiteX4" fmla="*/ 172 w 4286422"/>
              <a:gd name="connsiteY4" fmla="*/ 3143250 h 3143250"/>
              <a:gd name="connsiteX5" fmla="*/ 1490706 w 4286422"/>
              <a:gd name="connsiteY5" fmla="*/ 1741273 h 3143250"/>
              <a:gd name="connsiteX6" fmla="*/ 1828457 w 4286422"/>
              <a:gd name="connsiteY6" fmla="*/ 999868 h 3143250"/>
              <a:gd name="connsiteX7" fmla="*/ 1820734 w 4286422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721798 w 2800307"/>
              <a:gd name="connsiteY4" fmla="*/ 2352417 h 3143250"/>
              <a:gd name="connsiteX5" fmla="*/ 4591 w 2800307"/>
              <a:gd name="connsiteY5" fmla="*/ 1741273 h 3143250"/>
              <a:gd name="connsiteX6" fmla="*/ 342342 w 2800307"/>
              <a:gd name="connsiteY6" fmla="*/ 999868 h 3143250"/>
              <a:gd name="connsiteX7" fmla="*/ 334619 w 2800307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1366796 w 2800307"/>
              <a:gd name="connsiteY4" fmla="*/ 1714500 h 3143250"/>
              <a:gd name="connsiteX5" fmla="*/ 721798 w 2800307"/>
              <a:gd name="connsiteY5" fmla="*/ 2352417 h 3143250"/>
              <a:gd name="connsiteX6" fmla="*/ 4591 w 2800307"/>
              <a:gd name="connsiteY6" fmla="*/ 1741273 h 3143250"/>
              <a:gd name="connsiteX7" fmla="*/ 342342 w 2800307"/>
              <a:gd name="connsiteY7" fmla="*/ 999868 h 3143250"/>
              <a:gd name="connsiteX8" fmla="*/ 334619 w 2800307"/>
              <a:gd name="connsiteY8" fmla="*/ 716692 h 3143250"/>
              <a:gd name="connsiteX0" fmla="*/ 334619 w 1762340"/>
              <a:gd name="connsiteY0" fmla="*/ 716692 h 2352417"/>
              <a:gd name="connsiteX1" fmla="*/ 704807 w 1762340"/>
              <a:gd name="connsiteY1" fmla="*/ 958678 h 2352417"/>
              <a:gd name="connsiteX2" fmla="*/ 1762340 w 1762340"/>
              <a:gd name="connsiteY2" fmla="*/ 0 h 2352417"/>
              <a:gd name="connsiteX3" fmla="*/ 795295 w 1762340"/>
              <a:gd name="connsiteY3" fmla="*/ 1066800 h 2352417"/>
              <a:gd name="connsiteX4" fmla="*/ 1366796 w 1762340"/>
              <a:gd name="connsiteY4" fmla="*/ 1714500 h 2352417"/>
              <a:gd name="connsiteX5" fmla="*/ 721798 w 1762340"/>
              <a:gd name="connsiteY5" fmla="*/ 2352417 h 2352417"/>
              <a:gd name="connsiteX6" fmla="*/ 4591 w 1762340"/>
              <a:gd name="connsiteY6" fmla="*/ 1741273 h 2352417"/>
              <a:gd name="connsiteX7" fmla="*/ 342342 w 1762340"/>
              <a:gd name="connsiteY7" fmla="*/ 999868 h 2352417"/>
              <a:gd name="connsiteX8" fmla="*/ 334619 w 1762340"/>
              <a:gd name="connsiteY8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0 w 2490916"/>
              <a:gd name="connsiteY7" fmla="*/ 1049296 h 2352417"/>
              <a:gd name="connsiteX8" fmla="*/ 1070918 w 2490916"/>
              <a:gd name="connsiteY8" fmla="*/ 999868 h 2352417"/>
              <a:gd name="connsiteX9" fmla="*/ 1063195 w 2490916"/>
              <a:gd name="connsiteY9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370703 w 2490916"/>
              <a:gd name="connsiteY7" fmla="*/ 2103739 h 2352417"/>
              <a:gd name="connsiteX8" fmla="*/ 0 w 2490916"/>
              <a:gd name="connsiteY8" fmla="*/ 1049296 h 2352417"/>
              <a:gd name="connsiteX9" fmla="*/ 1070918 w 2490916"/>
              <a:gd name="connsiteY9" fmla="*/ 999868 h 2352417"/>
              <a:gd name="connsiteX10" fmla="*/ 1063195 w 2490916"/>
              <a:gd name="connsiteY10" fmla="*/ 716692 h 2352417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450374 w 2490916"/>
              <a:gd name="connsiteY5" fmla="*/ 2352417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1515761 w 2490916"/>
              <a:gd name="connsiteY6" fmla="*/ 2070787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246551 w 2490916"/>
              <a:gd name="connsiteY12" fmla="*/ 864329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09005 w 2490916"/>
              <a:gd name="connsiteY11" fmla="*/ 897475 h 2499155"/>
              <a:gd name="connsiteX12" fmla="*/ 1246551 w 2490916"/>
              <a:gd name="connsiteY12" fmla="*/ 864329 h 2499155"/>
              <a:gd name="connsiteX0" fmla="*/ 1246551 w 2490916"/>
              <a:gd name="connsiteY0" fmla="*/ 1286776 h 2921602"/>
              <a:gd name="connsiteX1" fmla="*/ 1433383 w 2490916"/>
              <a:gd name="connsiteY1" fmla="*/ 0 h 2921602"/>
              <a:gd name="connsiteX2" fmla="*/ 2490916 w 2490916"/>
              <a:gd name="connsiteY2" fmla="*/ 422447 h 2921602"/>
              <a:gd name="connsiteX3" fmla="*/ 2390646 w 2490916"/>
              <a:gd name="connsiteY3" fmla="*/ 977278 h 2921602"/>
              <a:gd name="connsiteX4" fmla="*/ 2395410 w 2490916"/>
              <a:gd name="connsiteY4" fmla="*/ 1489247 h 2921602"/>
              <a:gd name="connsiteX5" fmla="*/ 1638172 w 2490916"/>
              <a:gd name="connsiteY5" fmla="*/ 1677367 h 2921602"/>
              <a:gd name="connsiteX6" fmla="*/ 1549228 w 2490916"/>
              <a:gd name="connsiteY6" fmla="*/ 2330021 h 2921602"/>
              <a:gd name="connsiteX7" fmla="*/ 1515761 w 2490916"/>
              <a:gd name="connsiteY7" fmla="*/ 2493234 h 2921602"/>
              <a:gd name="connsiteX8" fmla="*/ 1416908 w 2490916"/>
              <a:gd name="connsiteY8" fmla="*/ 2921602 h 2921602"/>
              <a:gd name="connsiteX9" fmla="*/ 370703 w 2490916"/>
              <a:gd name="connsiteY9" fmla="*/ 2526186 h 2921602"/>
              <a:gd name="connsiteX10" fmla="*/ 0 w 2490916"/>
              <a:gd name="connsiteY10" fmla="*/ 1471743 h 2921602"/>
              <a:gd name="connsiteX11" fmla="*/ 1009005 w 2490916"/>
              <a:gd name="connsiteY11" fmla="*/ 1319922 h 2921602"/>
              <a:gd name="connsiteX12" fmla="*/ 1246551 w 2490916"/>
              <a:gd name="connsiteY12" fmla="*/ 1286776 h 2921602"/>
              <a:gd name="connsiteX0" fmla="*/ 1246551 w 2395410"/>
              <a:gd name="connsiteY0" fmla="*/ 1286776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12" fmla="*/ 1246551 w 2395410"/>
              <a:gd name="connsiteY12" fmla="*/ 1286776 h 2921602"/>
              <a:gd name="connsiteX0" fmla="*/ 1009005 w 2395410"/>
              <a:gd name="connsiteY0" fmla="*/ 1319922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549228 w 2395410"/>
              <a:gd name="connsiteY5" fmla="*/ 2330021 h 2921602"/>
              <a:gd name="connsiteX6" fmla="*/ 1515761 w 2395410"/>
              <a:gd name="connsiteY6" fmla="*/ 2493234 h 2921602"/>
              <a:gd name="connsiteX7" fmla="*/ 1416908 w 2395410"/>
              <a:gd name="connsiteY7" fmla="*/ 2921602 h 2921602"/>
              <a:gd name="connsiteX8" fmla="*/ 370703 w 2395410"/>
              <a:gd name="connsiteY8" fmla="*/ 2526186 h 2921602"/>
              <a:gd name="connsiteX9" fmla="*/ 0 w 2395410"/>
              <a:gd name="connsiteY9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515761 w 2395410"/>
              <a:gd name="connsiteY5" fmla="*/ 2493234 h 2921602"/>
              <a:gd name="connsiteX6" fmla="*/ 1416908 w 2395410"/>
              <a:gd name="connsiteY6" fmla="*/ 2921602 h 2921602"/>
              <a:gd name="connsiteX7" fmla="*/ 370703 w 2395410"/>
              <a:gd name="connsiteY7" fmla="*/ 2526186 h 2921602"/>
              <a:gd name="connsiteX8" fmla="*/ 0 w 2395410"/>
              <a:gd name="connsiteY8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416908 w 2395410"/>
              <a:gd name="connsiteY5" fmla="*/ 2921602 h 2921602"/>
              <a:gd name="connsiteX6" fmla="*/ 370703 w 2395410"/>
              <a:gd name="connsiteY6" fmla="*/ 2526186 h 2921602"/>
              <a:gd name="connsiteX7" fmla="*/ 0 w 2395410"/>
              <a:gd name="connsiteY7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5410 w 2395410"/>
              <a:gd name="connsiteY3" fmla="*/ 1489247 h 2921602"/>
              <a:gd name="connsiteX4" fmla="*/ 1416908 w 2395410"/>
              <a:gd name="connsiteY4" fmla="*/ 2921602 h 2921602"/>
              <a:gd name="connsiteX5" fmla="*/ 370703 w 2395410"/>
              <a:gd name="connsiteY5" fmla="*/ 2526186 h 2921602"/>
              <a:gd name="connsiteX6" fmla="*/ 0 w 2395410"/>
              <a:gd name="connsiteY6" fmla="*/ 1471743 h 2921602"/>
              <a:gd name="connsiteX0" fmla="*/ 136852 w 2024708"/>
              <a:gd name="connsiteY0" fmla="*/ 1294099 h 2921602"/>
              <a:gd name="connsiteX1" fmla="*/ 1062681 w 2024708"/>
              <a:gd name="connsiteY1" fmla="*/ 0 h 2921602"/>
              <a:gd name="connsiteX2" fmla="*/ 2008296 w 2024708"/>
              <a:gd name="connsiteY2" fmla="*/ 531985 h 2921602"/>
              <a:gd name="connsiteX3" fmla="*/ 2024708 w 2024708"/>
              <a:gd name="connsiteY3" fmla="*/ 1489247 h 2921602"/>
              <a:gd name="connsiteX4" fmla="*/ 1046206 w 2024708"/>
              <a:gd name="connsiteY4" fmla="*/ 2921602 h 2921602"/>
              <a:gd name="connsiteX5" fmla="*/ 1 w 2024708"/>
              <a:gd name="connsiteY5" fmla="*/ 2526186 h 2921602"/>
              <a:gd name="connsiteX6" fmla="*/ 136852 w 2024708"/>
              <a:gd name="connsiteY6" fmla="*/ 1294099 h 2921602"/>
              <a:gd name="connsiteX0" fmla="*/ 0 w 1887856"/>
              <a:gd name="connsiteY0" fmla="*/ 1294099 h 2921602"/>
              <a:gd name="connsiteX1" fmla="*/ 925829 w 1887856"/>
              <a:gd name="connsiteY1" fmla="*/ 0 h 2921602"/>
              <a:gd name="connsiteX2" fmla="*/ 1871444 w 1887856"/>
              <a:gd name="connsiteY2" fmla="*/ 531985 h 2921602"/>
              <a:gd name="connsiteX3" fmla="*/ 1887856 w 1887856"/>
              <a:gd name="connsiteY3" fmla="*/ 1489247 h 2921602"/>
              <a:gd name="connsiteX4" fmla="*/ 909354 w 1887856"/>
              <a:gd name="connsiteY4" fmla="*/ 2921602 h 2921602"/>
              <a:gd name="connsiteX5" fmla="*/ 501822 w 1887856"/>
              <a:gd name="connsiteY5" fmla="*/ 1828300 h 2921602"/>
              <a:gd name="connsiteX6" fmla="*/ 0 w 1887856"/>
              <a:gd name="connsiteY6" fmla="*/ 1294099 h 2921602"/>
              <a:gd name="connsiteX0" fmla="*/ 0 w 1887856"/>
              <a:gd name="connsiteY0" fmla="*/ 1294099 h 2168730"/>
              <a:gd name="connsiteX1" fmla="*/ 925829 w 1887856"/>
              <a:gd name="connsiteY1" fmla="*/ 0 h 2168730"/>
              <a:gd name="connsiteX2" fmla="*/ 1871444 w 1887856"/>
              <a:gd name="connsiteY2" fmla="*/ 531985 h 2168730"/>
              <a:gd name="connsiteX3" fmla="*/ 1887856 w 1887856"/>
              <a:gd name="connsiteY3" fmla="*/ 1489247 h 2168730"/>
              <a:gd name="connsiteX4" fmla="*/ 1171590 w 1887856"/>
              <a:gd name="connsiteY4" fmla="*/ 2168730 h 2168730"/>
              <a:gd name="connsiteX5" fmla="*/ 501822 w 1887856"/>
              <a:gd name="connsiteY5" fmla="*/ 1828300 h 2168730"/>
              <a:gd name="connsiteX6" fmla="*/ 0 w 1887856"/>
              <a:gd name="connsiteY6" fmla="*/ 1294099 h 2168730"/>
              <a:gd name="connsiteX0" fmla="*/ 0 w 1871444"/>
              <a:gd name="connsiteY0" fmla="*/ 1294099 h 2168730"/>
              <a:gd name="connsiteX1" fmla="*/ 925829 w 1871444"/>
              <a:gd name="connsiteY1" fmla="*/ 0 h 2168730"/>
              <a:gd name="connsiteX2" fmla="*/ 1871444 w 1871444"/>
              <a:gd name="connsiteY2" fmla="*/ 531985 h 2168730"/>
              <a:gd name="connsiteX3" fmla="*/ 1452205 w 1871444"/>
              <a:gd name="connsiteY3" fmla="*/ 1324292 h 2168730"/>
              <a:gd name="connsiteX4" fmla="*/ 1171590 w 1871444"/>
              <a:gd name="connsiteY4" fmla="*/ 2168730 h 2168730"/>
              <a:gd name="connsiteX5" fmla="*/ 501822 w 1871444"/>
              <a:gd name="connsiteY5" fmla="*/ 1828300 h 2168730"/>
              <a:gd name="connsiteX6" fmla="*/ 0 w 1871444"/>
              <a:gd name="connsiteY6" fmla="*/ 1294099 h 2168730"/>
              <a:gd name="connsiteX0" fmla="*/ 0 w 1871444"/>
              <a:gd name="connsiteY0" fmla="*/ 762114 h 1636745"/>
              <a:gd name="connsiteX1" fmla="*/ 722807 w 1871444"/>
              <a:gd name="connsiteY1" fmla="*/ 233576 h 1636745"/>
              <a:gd name="connsiteX2" fmla="*/ 1871444 w 1871444"/>
              <a:gd name="connsiteY2" fmla="*/ 0 h 1636745"/>
              <a:gd name="connsiteX3" fmla="*/ 1452205 w 1871444"/>
              <a:gd name="connsiteY3" fmla="*/ 792307 h 1636745"/>
              <a:gd name="connsiteX4" fmla="*/ 1171590 w 1871444"/>
              <a:gd name="connsiteY4" fmla="*/ 1636745 h 1636745"/>
              <a:gd name="connsiteX5" fmla="*/ 501822 w 1871444"/>
              <a:gd name="connsiteY5" fmla="*/ 1296315 h 1636745"/>
              <a:gd name="connsiteX6" fmla="*/ 0 w 1871444"/>
              <a:gd name="connsiteY6" fmla="*/ 762114 h 1636745"/>
              <a:gd name="connsiteX0" fmla="*/ 0 w 1452205"/>
              <a:gd name="connsiteY0" fmla="*/ 528538 h 1403169"/>
              <a:gd name="connsiteX1" fmla="*/ 722807 w 1452205"/>
              <a:gd name="connsiteY1" fmla="*/ 0 h 1403169"/>
              <a:gd name="connsiteX2" fmla="*/ 1452205 w 1452205"/>
              <a:gd name="connsiteY2" fmla="*/ 558731 h 1403169"/>
              <a:gd name="connsiteX3" fmla="*/ 1171590 w 1452205"/>
              <a:gd name="connsiteY3" fmla="*/ 1403169 h 1403169"/>
              <a:gd name="connsiteX4" fmla="*/ 501822 w 1452205"/>
              <a:gd name="connsiteY4" fmla="*/ 1062739 h 1403169"/>
              <a:gd name="connsiteX5" fmla="*/ 0 w 1452205"/>
              <a:gd name="connsiteY5" fmla="*/ 528538 h 1403169"/>
              <a:gd name="connsiteX0" fmla="*/ 0 w 1452205"/>
              <a:gd name="connsiteY0" fmla="*/ 341377 h 1216008"/>
              <a:gd name="connsiteX1" fmla="*/ 722807 w 1452205"/>
              <a:gd name="connsiteY1" fmla="*/ 0 h 1216008"/>
              <a:gd name="connsiteX2" fmla="*/ 1452205 w 1452205"/>
              <a:gd name="connsiteY2" fmla="*/ 371570 h 1216008"/>
              <a:gd name="connsiteX3" fmla="*/ 1171590 w 1452205"/>
              <a:gd name="connsiteY3" fmla="*/ 1216008 h 1216008"/>
              <a:gd name="connsiteX4" fmla="*/ 501822 w 1452205"/>
              <a:gd name="connsiteY4" fmla="*/ 875578 h 1216008"/>
              <a:gd name="connsiteX5" fmla="*/ 0 w 1452205"/>
              <a:gd name="connsiteY5" fmla="*/ 341377 h 1216008"/>
              <a:gd name="connsiteX0" fmla="*/ 0 w 1372900"/>
              <a:gd name="connsiteY0" fmla="*/ 639565 h 1216008"/>
              <a:gd name="connsiteX1" fmla="*/ 643502 w 1372900"/>
              <a:gd name="connsiteY1" fmla="*/ 0 h 1216008"/>
              <a:gd name="connsiteX2" fmla="*/ 1372900 w 1372900"/>
              <a:gd name="connsiteY2" fmla="*/ 371570 h 1216008"/>
              <a:gd name="connsiteX3" fmla="*/ 1092285 w 1372900"/>
              <a:gd name="connsiteY3" fmla="*/ 1216008 h 1216008"/>
              <a:gd name="connsiteX4" fmla="*/ 422517 w 1372900"/>
              <a:gd name="connsiteY4" fmla="*/ 875578 h 1216008"/>
              <a:gd name="connsiteX5" fmla="*/ 0 w 1372900"/>
              <a:gd name="connsiteY5" fmla="*/ 639565 h 1216008"/>
              <a:gd name="connsiteX0" fmla="*/ 0 w 1372900"/>
              <a:gd name="connsiteY0" fmla="*/ 639565 h 1216008"/>
              <a:gd name="connsiteX1" fmla="*/ 643502 w 1372900"/>
              <a:gd name="connsiteY1" fmla="*/ 0 h 1216008"/>
              <a:gd name="connsiteX2" fmla="*/ 1372900 w 1372900"/>
              <a:gd name="connsiteY2" fmla="*/ 371570 h 1216008"/>
              <a:gd name="connsiteX3" fmla="*/ 1092285 w 1372900"/>
              <a:gd name="connsiteY3" fmla="*/ 1216008 h 1216008"/>
              <a:gd name="connsiteX4" fmla="*/ 1294877 w 1372900"/>
              <a:gd name="connsiteY4" fmla="*/ 663040 h 1216008"/>
              <a:gd name="connsiteX5" fmla="*/ 0 w 1372900"/>
              <a:gd name="connsiteY5" fmla="*/ 639565 h 1216008"/>
              <a:gd name="connsiteX0" fmla="*/ 0 w 1372900"/>
              <a:gd name="connsiteY0" fmla="*/ 639565 h 663040"/>
              <a:gd name="connsiteX1" fmla="*/ 643502 w 1372900"/>
              <a:gd name="connsiteY1" fmla="*/ 0 h 663040"/>
              <a:gd name="connsiteX2" fmla="*/ 1372900 w 1372900"/>
              <a:gd name="connsiteY2" fmla="*/ 371570 h 663040"/>
              <a:gd name="connsiteX3" fmla="*/ 1294877 w 1372900"/>
              <a:gd name="connsiteY3" fmla="*/ 663040 h 663040"/>
              <a:gd name="connsiteX4" fmla="*/ 0 w 1372900"/>
              <a:gd name="connsiteY4" fmla="*/ 639565 h 663040"/>
              <a:gd name="connsiteX0" fmla="*/ 0 w 1294877"/>
              <a:gd name="connsiteY0" fmla="*/ 639565 h 663040"/>
              <a:gd name="connsiteX1" fmla="*/ 643502 w 1294877"/>
              <a:gd name="connsiteY1" fmla="*/ 0 h 663040"/>
              <a:gd name="connsiteX2" fmla="*/ 1294877 w 1294877"/>
              <a:gd name="connsiteY2" fmla="*/ 663040 h 663040"/>
              <a:gd name="connsiteX3" fmla="*/ 0 w 1294877"/>
              <a:gd name="connsiteY3" fmla="*/ 639565 h 6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4877" h="663040">
                <a:moveTo>
                  <a:pt x="0" y="639565"/>
                </a:moveTo>
                <a:lnTo>
                  <a:pt x="643502" y="0"/>
                </a:lnTo>
                <a:lnTo>
                  <a:pt x="1294877" y="663040"/>
                </a:lnTo>
                <a:lnTo>
                  <a:pt x="0" y="639565"/>
                </a:lnTo>
                <a:close/>
              </a:path>
            </a:pathLst>
          </a:custGeom>
          <a:solidFill>
            <a:srgbClr val="FF993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7738997" y="3565824"/>
            <a:ext cx="787691" cy="955670"/>
          </a:xfrm>
          <a:custGeom>
            <a:avLst/>
            <a:gdLst>
              <a:gd name="connsiteX0" fmla="*/ 0 w 4286250"/>
              <a:gd name="connsiteY0" fmla="*/ 0 h 4362450"/>
              <a:gd name="connsiteX1" fmla="*/ 4286250 w 4286250"/>
              <a:gd name="connsiteY1" fmla="*/ 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3248283 w 4286250"/>
              <a:gd name="connsiteY1" fmla="*/ 121920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1086880 w 4286250"/>
              <a:gd name="connsiteY1" fmla="*/ 1008105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0 w 4286250"/>
              <a:gd name="connsiteY0" fmla="*/ 0 h 4362450"/>
              <a:gd name="connsiteX1" fmla="*/ 2190750 w 4286250"/>
              <a:gd name="connsiteY1" fmla="*/ 2177878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0562 w 4286250"/>
              <a:gd name="connsiteY5" fmla="*/ 716692 h 31432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8285 w 4286250"/>
              <a:gd name="connsiteY5" fmla="*/ 999868 h 3143250"/>
              <a:gd name="connsiteX6" fmla="*/ 1820562 w 4286250"/>
              <a:gd name="connsiteY6" fmla="*/ 716692 h 3143250"/>
              <a:gd name="connsiteX0" fmla="*/ 1820734 w 4286422"/>
              <a:gd name="connsiteY0" fmla="*/ 716692 h 3143250"/>
              <a:gd name="connsiteX1" fmla="*/ 2190922 w 4286422"/>
              <a:gd name="connsiteY1" fmla="*/ 958678 h 3143250"/>
              <a:gd name="connsiteX2" fmla="*/ 3248455 w 4286422"/>
              <a:gd name="connsiteY2" fmla="*/ 0 h 3143250"/>
              <a:gd name="connsiteX3" fmla="*/ 4286422 w 4286422"/>
              <a:gd name="connsiteY3" fmla="*/ 3143250 h 3143250"/>
              <a:gd name="connsiteX4" fmla="*/ 172 w 4286422"/>
              <a:gd name="connsiteY4" fmla="*/ 3143250 h 3143250"/>
              <a:gd name="connsiteX5" fmla="*/ 1490706 w 4286422"/>
              <a:gd name="connsiteY5" fmla="*/ 1741273 h 3143250"/>
              <a:gd name="connsiteX6" fmla="*/ 1828457 w 4286422"/>
              <a:gd name="connsiteY6" fmla="*/ 999868 h 3143250"/>
              <a:gd name="connsiteX7" fmla="*/ 1820734 w 4286422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721798 w 2800307"/>
              <a:gd name="connsiteY4" fmla="*/ 2352417 h 3143250"/>
              <a:gd name="connsiteX5" fmla="*/ 4591 w 2800307"/>
              <a:gd name="connsiteY5" fmla="*/ 1741273 h 3143250"/>
              <a:gd name="connsiteX6" fmla="*/ 342342 w 2800307"/>
              <a:gd name="connsiteY6" fmla="*/ 999868 h 3143250"/>
              <a:gd name="connsiteX7" fmla="*/ 334619 w 2800307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1366796 w 2800307"/>
              <a:gd name="connsiteY4" fmla="*/ 1714500 h 3143250"/>
              <a:gd name="connsiteX5" fmla="*/ 721798 w 2800307"/>
              <a:gd name="connsiteY5" fmla="*/ 2352417 h 3143250"/>
              <a:gd name="connsiteX6" fmla="*/ 4591 w 2800307"/>
              <a:gd name="connsiteY6" fmla="*/ 1741273 h 3143250"/>
              <a:gd name="connsiteX7" fmla="*/ 342342 w 2800307"/>
              <a:gd name="connsiteY7" fmla="*/ 999868 h 3143250"/>
              <a:gd name="connsiteX8" fmla="*/ 334619 w 2800307"/>
              <a:gd name="connsiteY8" fmla="*/ 716692 h 3143250"/>
              <a:gd name="connsiteX0" fmla="*/ 334619 w 1762340"/>
              <a:gd name="connsiteY0" fmla="*/ 716692 h 2352417"/>
              <a:gd name="connsiteX1" fmla="*/ 704807 w 1762340"/>
              <a:gd name="connsiteY1" fmla="*/ 958678 h 2352417"/>
              <a:gd name="connsiteX2" fmla="*/ 1762340 w 1762340"/>
              <a:gd name="connsiteY2" fmla="*/ 0 h 2352417"/>
              <a:gd name="connsiteX3" fmla="*/ 795295 w 1762340"/>
              <a:gd name="connsiteY3" fmla="*/ 1066800 h 2352417"/>
              <a:gd name="connsiteX4" fmla="*/ 1366796 w 1762340"/>
              <a:gd name="connsiteY4" fmla="*/ 1714500 h 2352417"/>
              <a:gd name="connsiteX5" fmla="*/ 721798 w 1762340"/>
              <a:gd name="connsiteY5" fmla="*/ 2352417 h 2352417"/>
              <a:gd name="connsiteX6" fmla="*/ 4591 w 1762340"/>
              <a:gd name="connsiteY6" fmla="*/ 1741273 h 2352417"/>
              <a:gd name="connsiteX7" fmla="*/ 342342 w 1762340"/>
              <a:gd name="connsiteY7" fmla="*/ 999868 h 2352417"/>
              <a:gd name="connsiteX8" fmla="*/ 334619 w 1762340"/>
              <a:gd name="connsiteY8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0 w 2490916"/>
              <a:gd name="connsiteY7" fmla="*/ 1049296 h 2352417"/>
              <a:gd name="connsiteX8" fmla="*/ 1070918 w 2490916"/>
              <a:gd name="connsiteY8" fmla="*/ 999868 h 2352417"/>
              <a:gd name="connsiteX9" fmla="*/ 1063195 w 2490916"/>
              <a:gd name="connsiteY9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370703 w 2490916"/>
              <a:gd name="connsiteY7" fmla="*/ 2103739 h 2352417"/>
              <a:gd name="connsiteX8" fmla="*/ 0 w 2490916"/>
              <a:gd name="connsiteY8" fmla="*/ 1049296 h 2352417"/>
              <a:gd name="connsiteX9" fmla="*/ 1070918 w 2490916"/>
              <a:gd name="connsiteY9" fmla="*/ 999868 h 2352417"/>
              <a:gd name="connsiteX10" fmla="*/ 1063195 w 2490916"/>
              <a:gd name="connsiteY10" fmla="*/ 716692 h 2352417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450374 w 2490916"/>
              <a:gd name="connsiteY5" fmla="*/ 2352417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1515761 w 2490916"/>
              <a:gd name="connsiteY6" fmla="*/ 2070787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246551 w 2490916"/>
              <a:gd name="connsiteY12" fmla="*/ 864329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09005 w 2490916"/>
              <a:gd name="connsiteY11" fmla="*/ 897475 h 2499155"/>
              <a:gd name="connsiteX12" fmla="*/ 1246551 w 2490916"/>
              <a:gd name="connsiteY12" fmla="*/ 864329 h 2499155"/>
              <a:gd name="connsiteX0" fmla="*/ 1246551 w 2490916"/>
              <a:gd name="connsiteY0" fmla="*/ 1286776 h 2921602"/>
              <a:gd name="connsiteX1" fmla="*/ 1433383 w 2490916"/>
              <a:gd name="connsiteY1" fmla="*/ 0 h 2921602"/>
              <a:gd name="connsiteX2" fmla="*/ 2490916 w 2490916"/>
              <a:gd name="connsiteY2" fmla="*/ 422447 h 2921602"/>
              <a:gd name="connsiteX3" fmla="*/ 2390646 w 2490916"/>
              <a:gd name="connsiteY3" fmla="*/ 977278 h 2921602"/>
              <a:gd name="connsiteX4" fmla="*/ 2395410 w 2490916"/>
              <a:gd name="connsiteY4" fmla="*/ 1489247 h 2921602"/>
              <a:gd name="connsiteX5" fmla="*/ 1638172 w 2490916"/>
              <a:gd name="connsiteY5" fmla="*/ 1677367 h 2921602"/>
              <a:gd name="connsiteX6" fmla="*/ 1549228 w 2490916"/>
              <a:gd name="connsiteY6" fmla="*/ 2330021 h 2921602"/>
              <a:gd name="connsiteX7" fmla="*/ 1515761 w 2490916"/>
              <a:gd name="connsiteY7" fmla="*/ 2493234 h 2921602"/>
              <a:gd name="connsiteX8" fmla="*/ 1416908 w 2490916"/>
              <a:gd name="connsiteY8" fmla="*/ 2921602 h 2921602"/>
              <a:gd name="connsiteX9" fmla="*/ 370703 w 2490916"/>
              <a:gd name="connsiteY9" fmla="*/ 2526186 h 2921602"/>
              <a:gd name="connsiteX10" fmla="*/ 0 w 2490916"/>
              <a:gd name="connsiteY10" fmla="*/ 1471743 h 2921602"/>
              <a:gd name="connsiteX11" fmla="*/ 1009005 w 2490916"/>
              <a:gd name="connsiteY11" fmla="*/ 1319922 h 2921602"/>
              <a:gd name="connsiteX12" fmla="*/ 1246551 w 2490916"/>
              <a:gd name="connsiteY12" fmla="*/ 1286776 h 2921602"/>
              <a:gd name="connsiteX0" fmla="*/ 1246551 w 2395410"/>
              <a:gd name="connsiteY0" fmla="*/ 1286776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12" fmla="*/ 1246551 w 2395410"/>
              <a:gd name="connsiteY12" fmla="*/ 1286776 h 2921602"/>
              <a:gd name="connsiteX0" fmla="*/ 1009005 w 2395410"/>
              <a:gd name="connsiteY0" fmla="*/ 1319922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549228 w 2395410"/>
              <a:gd name="connsiteY5" fmla="*/ 2330021 h 2921602"/>
              <a:gd name="connsiteX6" fmla="*/ 1515761 w 2395410"/>
              <a:gd name="connsiteY6" fmla="*/ 2493234 h 2921602"/>
              <a:gd name="connsiteX7" fmla="*/ 1416908 w 2395410"/>
              <a:gd name="connsiteY7" fmla="*/ 2921602 h 2921602"/>
              <a:gd name="connsiteX8" fmla="*/ 370703 w 2395410"/>
              <a:gd name="connsiteY8" fmla="*/ 2526186 h 2921602"/>
              <a:gd name="connsiteX9" fmla="*/ 0 w 2395410"/>
              <a:gd name="connsiteY9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515761 w 2395410"/>
              <a:gd name="connsiteY5" fmla="*/ 2493234 h 2921602"/>
              <a:gd name="connsiteX6" fmla="*/ 1416908 w 2395410"/>
              <a:gd name="connsiteY6" fmla="*/ 2921602 h 2921602"/>
              <a:gd name="connsiteX7" fmla="*/ 370703 w 2395410"/>
              <a:gd name="connsiteY7" fmla="*/ 2526186 h 2921602"/>
              <a:gd name="connsiteX8" fmla="*/ 0 w 2395410"/>
              <a:gd name="connsiteY8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416908 w 2395410"/>
              <a:gd name="connsiteY5" fmla="*/ 2921602 h 2921602"/>
              <a:gd name="connsiteX6" fmla="*/ 370703 w 2395410"/>
              <a:gd name="connsiteY6" fmla="*/ 2526186 h 2921602"/>
              <a:gd name="connsiteX7" fmla="*/ 0 w 2395410"/>
              <a:gd name="connsiteY7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5410 w 2395410"/>
              <a:gd name="connsiteY3" fmla="*/ 1489247 h 2921602"/>
              <a:gd name="connsiteX4" fmla="*/ 1416908 w 2395410"/>
              <a:gd name="connsiteY4" fmla="*/ 2921602 h 2921602"/>
              <a:gd name="connsiteX5" fmla="*/ 370703 w 2395410"/>
              <a:gd name="connsiteY5" fmla="*/ 2526186 h 2921602"/>
              <a:gd name="connsiteX6" fmla="*/ 0 w 2395410"/>
              <a:gd name="connsiteY6" fmla="*/ 1471743 h 2921602"/>
              <a:gd name="connsiteX0" fmla="*/ 136852 w 2024708"/>
              <a:gd name="connsiteY0" fmla="*/ 1294099 h 2921602"/>
              <a:gd name="connsiteX1" fmla="*/ 1062681 w 2024708"/>
              <a:gd name="connsiteY1" fmla="*/ 0 h 2921602"/>
              <a:gd name="connsiteX2" fmla="*/ 2008296 w 2024708"/>
              <a:gd name="connsiteY2" fmla="*/ 531985 h 2921602"/>
              <a:gd name="connsiteX3" fmla="*/ 2024708 w 2024708"/>
              <a:gd name="connsiteY3" fmla="*/ 1489247 h 2921602"/>
              <a:gd name="connsiteX4" fmla="*/ 1046206 w 2024708"/>
              <a:gd name="connsiteY4" fmla="*/ 2921602 h 2921602"/>
              <a:gd name="connsiteX5" fmla="*/ 1 w 2024708"/>
              <a:gd name="connsiteY5" fmla="*/ 2526186 h 2921602"/>
              <a:gd name="connsiteX6" fmla="*/ 136852 w 2024708"/>
              <a:gd name="connsiteY6" fmla="*/ 1294099 h 2921602"/>
              <a:gd name="connsiteX0" fmla="*/ 0 w 1887856"/>
              <a:gd name="connsiteY0" fmla="*/ 1294099 h 2921602"/>
              <a:gd name="connsiteX1" fmla="*/ 925829 w 1887856"/>
              <a:gd name="connsiteY1" fmla="*/ 0 h 2921602"/>
              <a:gd name="connsiteX2" fmla="*/ 1871444 w 1887856"/>
              <a:gd name="connsiteY2" fmla="*/ 531985 h 2921602"/>
              <a:gd name="connsiteX3" fmla="*/ 1887856 w 1887856"/>
              <a:gd name="connsiteY3" fmla="*/ 1489247 h 2921602"/>
              <a:gd name="connsiteX4" fmla="*/ 909354 w 1887856"/>
              <a:gd name="connsiteY4" fmla="*/ 2921602 h 2921602"/>
              <a:gd name="connsiteX5" fmla="*/ 501822 w 1887856"/>
              <a:gd name="connsiteY5" fmla="*/ 1828300 h 2921602"/>
              <a:gd name="connsiteX6" fmla="*/ 0 w 1887856"/>
              <a:gd name="connsiteY6" fmla="*/ 1294099 h 2921602"/>
              <a:gd name="connsiteX0" fmla="*/ 0 w 1887856"/>
              <a:gd name="connsiteY0" fmla="*/ 1294099 h 2168730"/>
              <a:gd name="connsiteX1" fmla="*/ 925829 w 1887856"/>
              <a:gd name="connsiteY1" fmla="*/ 0 h 2168730"/>
              <a:gd name="connsiteX2" fmla="*/ 1871444 w 1887856"/>
              <a:gd name="connsiteY2" fmla="*/ 531985 h 2168730"/>
              <a:gd name="connsiteX3" fmla="*/ 1887856 w 1887856"/>
              <a:gd name="connsiteY3" fmla="*/ 1489247 h 2168730"/>
              <a:gd name="connsiteX4" fmla="*/ 1171590 w 1887856"/>
              <a:gd name="connsiteY4" fmla="*/ 2168730 h 2168730"/>
              <a:gd name="connsiteX5" fmla="*/ 501822 w 1887856"/>
              <a:gd name="connsiteY5" fmla="*/ 1828300 h 2168730"/>
              <a:gd name="connsiteX6" fmla="*/ 0 w 1887856"/>
              <a:gd name="connsiteY6" fmla="*/ 1294099 h 2168730"/>
              <a:gd name="connsiteX0" fmla="*/ 0 w 1871444"/>
              <a:gd name="connsiteY0" fmla="*/ 1294099 h 2168730"/>
              <a:gd name="connsiteX1" fmla="*/ 925829 w 1871444"/>
              <a:gd name="connsiteY1" fmla="*/ 0 h 2168730"/>
              <a:gd name="connsiteX2" fmla="*/ 1871444 w 1871444"/>
              <a:gd name="connsiteY2" fmla="*/ 531985 h 2168730"/>
              <a:gd name="connsiteX3" fmla="*/ 1452205 w 1871444"/>
              <a:gd name="connsiteY3" fmla="*/ 1324292 h 2168730"/>
              <a:gd name="connsiteX4" fmla="*/ 1171590 w 1871444"/>
              <a:gd name="connsiteY4" fmla="*/ 2168730 h 2168730"/>
              <a:gd name="connsiteX5" fmla="*/ 501822 w 1871444"/>
              <a:gd name="connsiteY5" fmla="*/ 1828300 h 2168730"/>
              <a:gd name="connsiteX6" fmla="*/ 0 w 1871444"/>
              <a:gd name="connsiteY6" fmla="*/ 1294099 h 2168730"/>
              <a:gd name="connsiteX0" fmla="*/ 0 w 1871444"/>
              <a:gd name="connsiteY0" fmla="*/ 762114 h 1636745"/>
              <a:gd name="connsiteX1" fmla="*/ 722807 w 1871444"/>
              <a:gd name="connsiteY1" fmla="*/ 233576 h 1636745"/>
              <a:gd name="connsiteX2" fmla="*/ 1871444 w 1871444"/>
              <a:gd name="connsiteY2" fmla="*/ 0 h 1636745"/>
              <a:gd name="connsiteX3" fmla="*/ 1452205 w 1871444"/>
              <a:gd name="connsiteY3" fmla="*/ 792307 h 1636745"/>
              <a:gd name="connsiteX4" fmla="*/ 1171590 w 1871444"/>
              <a:gd name="connsiteY4" fmla="*/ 1636745 h 1636745"/>
              <a:gd name="connsiteX5" fmla="*/ 501822 w 1871444"/>
              <a:gd name="connsiteY5" fmla="*/ 1296315 h 1636745"/>
              <a:gd name="connsiteX6" fmla="*/ 0 w 1871444"/>
              <a:gd name="connsiteY6" fmla="*/ 762114 h 1636745"/>
              <a:gd name="connsiteX0" fmla="*/ 0 w 1452205"/>
              <a:gd name="connsiteY0" fmla="*/ 528538 h 1403169"/>
              <a:gd name="connsiteX1" fmla="*/ 722807 w 1452205"/>
              <a:gd name="connsiteY1" fmla="*/ 0 h 1403169"/>
              <a:gd name="connsiteX2" fmla="*/ 1452205 w 1452205"/>
              <a:gd name="connsiteY2" fmla="*/ 558731 h 1403169"/>
              <a:gd name="connsiteX3" fmla="*/ 1171590 w 1452205"/>
              <a:gd name="connsiteY3" fmla="*/ 1403169 h 1403169"/>
              <a:gd name="connsiteX4" fmla="*/ 501822 w 1452205"/>
              <a:gd name="connsiteY4" fmla="*/ 1062739 h 1403169"/>
              <a:gd name="connsiteX5" fmla="*/ 0 w 1452205"/>
              <a:gd name="connsiteY5" fmla="*/ 528538 h 1403169"/>
              <a:gd name="connsiteX0" fmla="*/ 0 w 1452205"/>
              <a:gd name="connsiteY0" fmla="*/ 528538 h 1403169"/>
              <a:gd name="connsiteX1" fmla="*/ 621296 w 1452205"/>
              <a:gd name="connsiteY1" fmla="*/ 0 h 1403169"/>
              <a:gd name="connsiteX2" fmla="*/ 1452205 w 1452205"/>
              <a:gd name="connsiteY2" fmla="*/ 558731 h 1403169"/>
              <a:gd name="connsiteX3" fmla="*/ 1171590 w 1452205"/>
              <a:gd name="connsiteY3" fmla="*/ 1403169 h 1403169"/>
              <a:gd name="connsiteX4" fmla="*/ 501822 w 1452205"/>
              <a:gd name="connsiteY4" fmla="*/ 1062739 h 1403169"/>
              <a:gd name="connsiteX5" fmla="*/ 0 w 1452205"/>
              <a:gd name="connsiteY5" fmla="*/ 528538 h 1403169"/>
              <a:gd name="connsiteX0" fmla="*/ 0 w 1176222"/>
              <a:gd name="connsiteY0" fmla="*/ 528538 h 1403169"/>
              <a:gd name="connsiteX1" fmla="*/ 345313 w 1176222"/>
              <a:gd name="connsiteY1" fmla="*/ 0 h 1403169"/>
              <a:gd name="connsiteX2" fmla="*/ 1176222 w 1176222"/>
              <a:gd name="connsiteY2" fmla="*/ 558731 h 1403169"/>
              <a:gd name="connsiteX3" fmla="*/ 895607 w 1176222"/>
              <a:gd name="connsiteY3" fmla="*/ 1403169 h 1403169"/>
              <a:gd name="connsiteX4" fmla="*/ 225839 w 1176222"/>
              <a:gd name="connsiteY4" fmla="*/ 1062739 h 1403169"/>
              <a:gd name="connsiteX5" fmla="*/ 0 w 1176222"/>
              <a:gd name="connsiteY5" fmla="*/ 528538 h 1403169"/>
              <a:gd name="connsiteX0" fmla="*/ 0 w 1176222"/>
              <a:gd name="connsiteY0" fmla="*/ 528538 h 1403169"/>
              <a:gd name="connsiteX1" fmla="*/ 345313 w 1176222"/>
              <a:gd name="connsiteY1" fmla="*/ 0 h 1403169"/>
              <a:gd name="connsiteX2" fmla="*/ 1176222 w 1176222"/>
              <a:gd name="connsiteY2" fmla="*/ 558731 h 1403169"/>
              <a:gd name="connsiteX3" fmla="*/ 895607 w 1176222"/>
              <a:gd name="connsiteY3" fmla="*/ 1403169 h 1403169"/>
              <a:gd name="connsiteX4" fmla="*/ 6957 w 1176222"/>
              <a:gd name="connsiteY4" fmla="*/ 1110321 h 1403169"/>
              <a:gd name="connsiteX5" fmla="*/ 0 w 1176222"/>
              <a:gd name="connsiteY5" fmla="*/ 528538 h 1403169"/>
              <a:gd name="connsiteX0" fmla="*/ 0 w 1176222"/>
              <a:gd name="connsiteY0" fmla="*/ 528538 h 1273109"/>
              <a:gd name="connsiteX1" fmla="*/ 345313 w 1176222"/>
              <a:gd name="connsiteY1" fmla="*/ 0 h 1273109"/>
              <a:gd name="connsiteX2" fmla="*/ 1176222 w 1176222"/>
              <a:gd name="connsiteY2" fmla="*/ 558731 h 1273109"/>
              <a:gd name="connsiteX3" fmla="*/ 746513 w 1176222"/>
              <a:gd name="connsiteY3" fmla="*/ 1273109 h 1273109"/>
              <a:gd name="connsiteX4" fmla="*/ 6957 w 1176222"/>
              <a:gd name="connsiteY4" fmla="*/ 1110321 h 1273109"/>
              <a:gd name="connsiteX5" fmla="*/ 0 w 1176222"/>
              <a:gd name="connsiteY5" fmla="*/ 528538 h 1273109"/>
              <a:gd name="connsiteX0" fmla="*/ 0 w 1049333"/>
              <a:gd name="connsiteY0" fmla="*/ 528538 h 1273109"/>
              <a:gd name="connsiteX1" fmla="*/ 345313 w 1049333"/>
              <a:gd name="connsiteY1" fmla="*/ 0 h 1273109"/>
              <a:gd name="connsiteX2" fmla="*/ 1049333 w 1049333"/>
              <a:gd name="connsiteY2" fmla="*/ 431842 h 1273109"/>
              <a:gd name="connsiteX3" fmla="*/ 746513 w 1049333"/>
              <a:gd name="connsiteY3" fmla="*/ 1273109 h 1273109"/>
              <a:gd name="connsiteX4" fmla="*/ 6957 w 1049333"/>
              <a:gd name="connsiteY4" fmla="*/ 1110321 h 1273109"/>
              <a:gd name="connsiteX5" fmla="*/ 0 w 1049333"/>
              <a:gd name="connsiteY5" fmla="*/ 528538 h 127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9333" h="1273109">
                <a:moveTo>
                  <a:pt x="0" y="528538"/>
                </a:moveTo>
                <a:lnTo>
                  <a:pt x="345313" y="0"/>
                </a:lnTo>
                <a:lnTo>
                  <a:pt x="1049333" y="431842"/>
                </a:lnTo>
                <a:lnTo>
                  <a:pt x="746513" y="1273109"/>
                </a:lnTo>
                <a:lnTo>
                  <a:pt x="6957" y="1110321"/>
                </a:lnTo>
                <a:lnTo>
                  <a:pt x="0" y="528538"/>
                </a:lnTo>
                <a:close/>
              </a:path>
            </a:pathLst>
          </a:custGeom>
          <a:solidFill>
            <a:srgbClr val="1AD67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9694462" y="3456287"/>
            <a:ext cx="582444" cy="1274757"/>
          </a:xfrm>
          <a:custGeom>
            <a:avLst/>
            <a:gdLst>
              <a:gd name="connsiteX0" fmla="*/ 0 w 4286250"/>
              <a:gd name="connsiteY0" fmla="*/ 0 h 4362450"/>
              <a:gd name="connsiteX1" fmla="*/ 4286250 w 4286250"/>
              <a:gd name="connsiteY1" fmla="*/ 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3248283 w 4286250"/>
              <a:gd name="connsiteY1" fmla="*/ 1219200 h 4362450"/>
              <a:gd name="connsiteX2" fmla="*/ 4286250 w 4286250"/>
              <a:gd name="connsiteY2" fmla="*/ 4362450 h 4362450"/>
              <a:gd name="connsiteX3" fmla="*/ 0 w 4286250"/>
              <a:gd name="connsiteY3" fmla="*/ 4362450 h 4362450"/>
              <a:gd name="connsiteX4" fmla="*/ 0 w 4286250"/>
              <a:gd name="connsiteY4" fmla="*/ 0 h 4362450"/>
              <a:gd name="connsiteX0" fmla="*/ 0 w 4286250"/>
              <a:gd name="connsiteY0" fmla="*/ 0 h 4362450"/>
              <a:gd name="connsiteX1" fmla="*/ 1086880 w 4286250"/>
              <a:gd name="connsiteY1" fmla="*/ 1008105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0 w 4286250"/>
              <a:gd name="connsiteY0" fmla="*/ 0 h 4362450"/>
              <a:gd name="connsiteX1" fmla="*/ 2190750 w 4286250"/>
              <a:gd name="connsiteY1" fmla="*/ 2177878 h 4362450"/>
              <a:gd name="connsiteX2" fmla="*/ 3248283 w 4286250"/>
              <a:gd name="connsiteY2" fmla="*/ 1219200 h 4362450"/>
              <a:gd name="connsiteX3" fmla="*/ 4286250 w 4286250"/>
              <a:gd name="connsiteY3" fmla="*/ 4362450 h 4362450"/>
              <a:gd name="connsiteX4" fmla="*/ 0 w 4286250"/>
              <a:gd name="connsiteY4" fmla="*/ 4362450 h 4362450"/>
              <a:gd name="connsiteX5" fmla="*/ 0 w 4286250"/>
              <a:gd name="connsiteY5" fmla="*/ 0 h 43624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0562 w 4286250"/>
              <a:gd name="connsiteY5" fmla="*/ 716692 h 3143250"/>
              <a:gd name="connsiteX0" fmla="*/ 1820562 w 4286250"/>
              <a:gd name="connsiteY0" fmla="*/ 716692 h 3143250"/>
              <a:gd name="connsiteX1" fmla="*/ 2190750 w 4286250"/>
              <a:gd name="connsiteY1" fmla="*/ 958678 h 3143250"/>
              <a:gd name="connsiteX2" fmla="*/ 3248283 w 4286250"/>
              <a:gd name="connsiteY2" fmla="*/ 0 h 3143250"/>
              <a:gd name="connsiteX3" fmla="*/ 4286250 w 4286250"/>
              <a:gd name="connsiteY3" fmla="*/ 3143250 h 3143250"/>
              <a:gd name="connsiteX4" fmla="*/ 0 w 4286250"/>
              <a:gd name="connsiteY4" fmla="*/ 3143250 h 3143250"/>
              <a:gd name="connsiteX5" fmla="*/ 1828285 w 4286250"/>
              <a:gd name="connsiteY5" fmla="*/ 999868 h 3143250"/>
              <a:gd name="connsiteX6" fmla="*/ 1820562 w 4286250"/>
              <a:gd name="connsiteY6" fmla="*/ 716692 h 3143250"/>
              <a:gd name="connsiteX0" fmla="*/ 1820734 w 4286422"/>
              <a:gd name="connsiteY0" fmla="*/ 716692 h 3143250"/>
              <a:gd name="connsiteX1" fmla="*/ 2190922 w 4286422"/>
              <a:gd name="connsiteY1" fmla="*/ 958678 h 3143250"/>
              <a:gd name="connsiteX2" fmla="*/ 3248455 w 4286422"/>
              <a:gd name="connsiteY2" fmla="*/ 0 h 3143250"/>
              <a:gd name="connsiteX3" fmla="*/ 4286422 w 4286422"/>
              <a:gd name="connsiteY3" fmla="*/ 3143250 h 3143250"/>
              <a:gd name="connsiteX4" fmla="*/ 172 w 4286422"/>
              <a:gd name="connsiteY4" fmla="*/ 3143250 h 3143250"/>
              <a:gd name="connsiteX5" fmla="*/ 1490706 w 4286422"/>
              <a:gd name="connsiteY5" fmla="*/ 1741273 h 3143250"/>
              <a:gd name="connsiteX6" fmla="*/ 1828457 w 4286422"/>
              <a:gd name="connsiteY6" fmla="*/ 999868 h 3143250"/>
              <a:gd name="connsiteX7" fmla="*/ 1820734 w 4286422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0028 w 2795716"/>
              <a:gd name="connsiteY0" fmla="*/ 716692 h 3143250"/>
              <a:gd name="connsiteX1" fmla="*/ 700216 w 2795716"/>
              <a:gd name="connsiteY1" fmla="*/ 958678 h 3143250"/>
              <a:gd name="connsiteX2" fmla="*/ 1757749 w 2795716"/>
              <a:gd name="connsiteY2" fmla="*/ 0 h 3143250"/>
              <a:gd name="connsiteX3" fmla="*/ 2795716 w 2795716"/>
              <a:gd name="connsiteY3" fmla="*/ 3143250 h 3143250"/>
              <a:gd name="connsiteX4" fmla="*/ 717207 w 2795716"/>
              <a:gd name="connsiteY4" fmla="*/ 2352417 h 3143250"/>
              <a:gd name="connsiteX5" fmla="*/ 0 w 2795716"/>
              <a:gd name="connsiteY5" fmla="*/ 1741273 h 3143250"/>
              <a:gd name="connsiteX6" fmla="*/ 337751 w 2795716"/>
              <a:gd name="connsiteY6" fmla="*/ 999868 h 3143250"/>
              <a:gd name="connsiteX7" fmla="*/ 330028 w 2795716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721798 w 2800307"/>
              <a:gd name="connsiteY4" fmla="*/ 2352417 h 3143250"/>
              <a:gd name="connsiteX5" fmla="*/ 4591 w 2800307"/>
              <a:gd name="connsiteY5" fmla="*/ 1741273 h 3143250"/>
              <a:gd name="connsiteX6" fmla="*/ 342342 w 2800307"/>
              <a:gd name="connsiteY6" fmla="*/ 999868 h 3143250"/>
              <a:gd name="connsiteX7" fmla="*/ 334619 w 2800307"/>
              <a:gd name="connsiteY7" fmla="*/ 716692 h 3143250"/>
              <a:gd name="connsiteX0" fmla="*/ 334619 w 2800307"/>
              <a:gd name="connsiteY0" fmla="*/ 716692 h 3143250"/>
              <a:gd name="connsiteX1" fmla="*/ 704807 w 2800307"/>
              <a:gd name="connsiteY1" fmla="*/ 958678 h 3143250"/>
              <a:gd name="connsiteX2" fmla="*/ 1762340 w 2800307"/>
              <a:gd name="connsiteY2" fmla="*/ 0 h 3143250"/>
              <a:gd name="connsiteX3" fmla="*/ 2800307 w 2800307"/>
              <a:gd name="connsiteY3" fmla="*/ 3143250 h 3143250"/>
              <a:gd name="connsiteX4" fmla="*/ 1366796 w 2800307"/>
              <a:gd name="connsiteY4" fmla="*/ 1714500 h 3143250"/>
              <a:gd name="connsiteX5" fmla="*/ 721798 w 2800307"/>
              <a:gd name="connsiteY5" fmla="*/ 2352417 h 3143250"/>
              <a:gd name="connsiteX6" fmla="*/ 4591 w 2800307"/>
              <a:gd name="connsiteY6" fmla="*/ 1741273 h 3143250"/>
              <a:gd name="connsiteX7" fmla="*/ 342342 w 2800307"/>
              <a:gd name="connsiteY7" fmla="*/ 999868 h 3143250"/>
              <a:gd name="connsiteX8" fmla="*/ 334619 w 2800307"/>
              <a:gd name="connsiteY8" fmla="*/ 716692 h 3143250"/>
              <a:gd name="connsiteX0" fmla="*/ 334619 w 1762340"/>
              <a:gd name="connsiteY0" fmla="*/ 716692 h 2352417"/>
              <a:gd name="connsiteX1" fmla="*/ 704807 w 1762340"/>
              <a:gd name="connsiteY1" fmla="*/ 958678 h 2352417"/>
              <a:gd name="connsiteX2" fmla="*/ 1762340 w 1762340"/>
              <a:gd name="connsiteY2" fmla="*/ 0 h 2352417"/>
              <a:gd name="connsiteX3" fmla="*/ 795295 w 1762340"/>
              <a:gd name="connsiteY3" fmla="*/ 1066800 h 2352417"/>
              <a:gd name="connsiteX4" fmla="*/ 1366796 w 1762340"/>
              <a:gd name="connsiteY4" fmla="*/ 1714500 h 2352417"/>
              <a:gd name="connsiteX5" fmla="*/ 721798 w 1762340"/>
              <a:gd name="connsiteY5" fmla="*/ 2352417 h 2352417"/>
              <a:gd name="connsiteX6" fmla="*/ 4591 w 1762340"/>
              <a:gd name="connsiteY6" fmla="*/ 1741273 h 2352417"/>
              <a:gd name="connsiteX7" fmla="*/ 342342 w 1762340"/>
              <a:gd name="connsiteY7" fmla="*/ 999868 h 2352417"/>
              <a:gd name="connsiteX8" fmla="*/ 334619 w 1762340"/>
              <a:gd name="connsiteY8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0 w 2490916"/>
              <a:gd name="connsiteY7" fmla="*/ 1049296 h 2352417"/>
              <a:gd name="connsiteX8" fmla="*/ 1070918 w 2490916"/>
              <a:gd name="connsiteY8" fmla="*/ 999868 h 2352417"/>
              <a:gd name="connsiteX9" fmla="*/ 1063195 w 2490916"/>
              <a:gd name="connsiteY9" fmla="*/ 716692 h 2352417"/>
              <a:gd name="connsiteX0" fmla="*/ 1063195 w 2490916"/>
              <a:gd name="connsiteY0" fmla="*/ 716692 h 2352417"/>
              <a:gd name="connsiteX1" fmla="*/ 1433383 w 2490916"/>
              <a:gd name="connsiteY1" fmla="*/ 958678 h 2352417"/>
              <a:gd name="connsiteX2" fmla="*/ 2490916 w 2490916"/>
              <a:gd name="connsiteY2" fmla="*/ 0 h 2352417"/>
              <a:gd name="connsiteX3" fmla="*/ 1523871 w 2490916"/>
              <a:gd name="connsiteY3" fmla="*/ 1066800 h 2352417"/>
              <a:gd name="connsiteX4" fmla="*/ 2095372 w 2490916"/>
              <a:gd name="connsiteY4" fmla="*/ 1714500 h 2352417"/>
              <a:gd name="connsiteX5" fmla="*/ 1450374 w 2490916"/>
              <a:gd name="connsiteY5" fmla="*/ 2352417 h 2352417"/>
              <a:gd name="connsiteX6" fmla="*/ 733167 w 2490916"/>
              <a:gd name="connsiteY6" fmla="*/ 1741273 h 2352417"/>
              <a:gd name="connsiteX7" fmla="*/ 370703 w 2490916"/>
              <a:gd name="connsiteY7" fmla="*/ 2103739 h 2352417"/>
              <a:gd name="connsiteX8" fmla="*/ 0 w 2490916"/>
              <a:gd name="connsiteY8" fmla="*/ 1049296 h 2352417"/>
              <a:gd name="connsiteX9" fmla="*/ 1070918 w 2490916"/>
              <a:gd name="connsiteY9" fmla="*/ 999868 h 2352417"/>
              <a:gd name="connsiteX10" fmla="*/ 1063195 w 2490916"/>
              <a:gd name="connsiteY10" fmla="*/ 716692 h 2352417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450374 w 2490916"/>
              <a:gd name="connsiteY5" fmla="*/ 2352417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733167 w 2490916"/>
              <a:gd name="connsiteY6" fmla="*/ 1741273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549228 w 2490916"/>
              <a:gd name="connsiteY5" fmla="*/ 1907574 h 2499155"/>
              <a:gd name="connsiteX6" fmla="*/ 1515761 w 2490916"/>
              <a:gd name="connsiteY6" fmla="*/ 2070787 h 2499155"/>
              <a:gd name="connsiteX7" fmla="*/ 1416908 w 2490916"/>
              <a:gd name="connsiteY7" fmla="*/ 2499155 h 2499155"/>
              <a:gd name="connsiteX8" fmla="*/ 370703 w 2490916"/>
              <a:gd name="connsiteY8" fmla="*/ 2103739 h 2499155"/>
              <a:gd name="connsiteX9" fmla="*/ 0 w 2490916"/>
              <a:gd name="connsiteY9" fmla="*/ 1049296 h 2499155"/>
              <a:gd name="connsiteX10" fmla="*/ 1070918 w 2490916"/>
              <a:gd name="connsiteY10" fmla="*/ 999868 h 2499155"/>
              <a:gd name="connsiteX11" fmla="*/ 1063195 w 2490916"/>
              <a:gd name="connsiteY11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095372 w 2490916"/>
              <a:gd name="connsiteY4" fmla="*/ 17145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1523871 w 2490916"/>
              <a:gd name="connsiteY3" fmla="*/ 1066800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063195 w 2490916"/>
              <a:gd name="connsiteY0" fmla="*/ 716692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063195 w 2490916"/>
              <a:gd name="connsiteY12" fmla="*/ 716692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70918 w 2490916"/>
              <a:gd name="connsiteY11" fmla="*/ 999868 h 2499155"/>
              <a:gd name="connsiteX12" fmla="*/ 1246551 w 2490916"/>
              <a:gd name="connsiteY12" fmla="*/ 864329 h 2499155"/>
              <a:gd name="connsiteX0" fmla="*/ 1246551 w 2490916"/>
              <a:gd name="connsiteY0" fmla="*/ 864329 h 2499155"/>
              <a:gd name="connsiteX1" fmla="*/ 1433383 w 2490916"/>
              <a:gd name="connsiteY1" fmla="*/ 958678 h 2499155"/>
              <a:gd name="connsiteX2" fmla="*/ 2490916 w 2490916"/>
              <a:gd name="connsiteY2" fmla="*/ 0 h 2499155"/>
              <a:gd name="connsiteX3" fmla="*/ 2390646 w 2490916"/>
              <a:gd name="connsiteY3" fmla="*/ 554831 h 2499155"/>
              <a:gd name="connsiteX4" fmla="*/ 2395410 w 2490916"/>
              <a:gd name="connsiteY4" fmla="*/ 1066800 h 2499155"/>
              <a:gd name="connsiteX5" fmla="*/ 1638172 w 2490916"/>
              <a:gd name="connsiteY5" fmla="*/ 1254920 h 2499155"/>
              <a:gd name="connsiteX6" fmla="*/ 1549228 w 2490916"/>
              <a:gd name="connsiteY6" fmla="*/ 1907574 h 2499155"/>
              <a:gd name="connsiteX7" fmla="*/ 1515761 w 2490916"/>
              <a:gd name="connsiteY7" fmla="*/ 2070787 h 2499155"/>
              <a:gd name="connsiteX8" fmla="*/ 1416908 w 2490916"/>
              <a:gd name="connsiteY8" fmla="*/ 2499155 h 2499155"/>
              <a:gd name="connsiteX9" fmla="*/ 370703 w 2490916"/>
              <a:gd name="connsiteY9" fmla="*/ 2103739 h 2499155"/>
              <a:gd name="connsiteX10" fmla="*/ 0 w 2490916"/>
              <a:gd name="connsiteY10" fmla="*/ 1049296 h 2499155"/>
              <a:gd name="connsiteX11" fmla="*/ 1009005 w 2490916"/>
              <a:gd name="connsiteY11" fmla="*/ 897475 h 2499155"/>
              <a:gd name="connsiteX12" fmla="*/ 1246551 w 2490916"/>
              <a:gd name="connsiteY12" fmla="*/ 864329 h 2499155"/>
              <a:gd name="connsiteX0" fmla="*/ 1246551 w 2490916"/>
              <a:gd name="connsiteY0" fmla="*/ 1286776 h 2921602"/>
              <a:gd name="connsiteX1" fmla="*/ 1433383 w 2490916"/>
              <a:gd name="connsiteY1" fmla="*/ 0 h 2921602"/>
              <a:gd name="connsiteX2" fmla="*/ 2490916 w 2490916"/>
              <a:gd name="connsiteY2" fmla="*/ 422447 h 2921602"/>
              <a:gd name="connsiteX3" fmla="*/ 2390646 w 2490916"/>
              <a:gd name="connsiteY3" fmla="*/ 977278 h 2921602"/>
              <a:gd name="connsiteX4" fmla="*/ 2395410 w 2490916"/>
              <a:gd name="connsiteY4" fmla="*/ 1489247 h 2921602"/>
              <a:gd name="connsiteX5" fmla="*/ 1638172 w 2490916"/>
              <a:gd name="connsiteY5" fmla="*/ 1677367 h 2921602"/>
              <a:gd name="connsiteX6" fmla="*/ 1549228 w 2490916"/>
              <a:gd name="connsiteY6" fmla="*/ 2330021 h 2921602"/>
              <a:gd name="connsiteX7" fmla="*/ 1515761 w 2490916"/>
              <a:gd name="connsiteY7" fmla="*/ 2493234 h 2921602"/>
              <a:gd name="connsiteX8" fmla="*/ 1416908 w 2490916"/>
              <a:gd name="connsiteY8" fmla="*/ 2921602 h 2921602"/>
              <a:gd name="connsiteX9" fmla="*/ 370703 w 2490916"/>
              <a:gd name="connsiteY9" fmla="*/ 2526186 h 2921602"/>
              <a:gd name="connsiteX10" fmla="*/ 0 w 2490916"/>
              <a:gd name="connsiteY10" fmla="*/ 1471743 h 2921602"/>
              <a:gd name="connsiteX11" fmla="*/ 1009005 w 2490916"/>
              <a:gd name="connsiteY11" fmla="*/ 1319922 h 2921602"/>
              <a:gd name="connsiteX12" fmla="*/ 1246551 w 2490916"/>
              <a:gd name="connsiteY12" fmla="*/ 1286776 h 2921602"/>
              <a:gd name="connsiteX0" fmla="*/ 1246551 w 2395410"/>
              <a:gd name="connsiteY0" fmla="*/ 1286776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12" fmla="*/ 1246551 w 2395410"/>
              <a:gd name="connsiteY12" fmla="*/ 1286776 h 2921602"/>
              <a:gd name="connsiteX0" fmla="*/ 1009005 w 2395410"/>
              <a:gd name="connsiteY0" fmla="*/ 1319922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11" fmla="*/ 1009005 w 2395410"/>
              <a:gd name="connsiteY11" fmla="*/ 1319922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638172 w 2395410"/>
              <a:gd name="connsiteY5" fmla="*/ 1677367 h 2921602"/>
              <a:gd name="connsiteX6" fmla="*/ 1549228 w 2395410"/>
              <a:gd name="connsiteY6" fmla="*/ 2330021 h 2921602"/>
              <a:gd name="connsiteX7" fmla="*/ 1515761 w 2395410"/>
              <a:gd name="connsiteY7" fmla="*/ 2493234 h 2921602"/>
              <a:gd name="connsiteX8" fmla="*/ 1416908 w 2395410"/>
              <a:gd name="connsiteY8" fmla="*/ 2921602 h 2921602"/>
              <a:gd name="connsiteX9" fmla="*/ 370703 w 2395410"/>
              <a:gd name="connsiteY9" fmla="*/ 2526186 h 2921602"/>
              <a:gd name="connsiteX10" fmla="*/ 0 w 2395410"/>
              <a:gd name="connsiteY10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549228 w 2395410"/>
              <a:gd name="connsiteY5" fmla="*/ 2330021 h 2921602"/>
              <a:gd name="connsiteX6" fmla="*/ 1515761 w 2395410"/>
              <a:gd name="connsiteY6" fmla="*/ 2493234 h 2921602"/>
              <a:gd name="connsiteX7" fmla="*/ 1416908 w 2395410"/>
              <a:gd name="connsiteY7" fmla="*/ 2921602 h 2921602"/>
              <a:gd name="connsiteX8" fmla="*/ 370703 w 2395410"/>
              <a:gd name="connsiteY8" fmla="*/ 2526186 h 2921602"/>
              <a:gd name="connsiteX9" fmla="*/ 0 w 2395410"/>
              <a:gd name="connsiteY9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515761 w 2395410"/>
              <a:gd name="connsiteY5" fmla="*/ 2493234 h 2921602"/>
              <a:gd name="connsiteX6" fmla="*/ 1416908 w 2395410"/>
              <a:gd name="connsiteY6" fmla="*/ 2921602 h 2921602"/>
              <a:gd name="connsiteX7" fmla="*/ 370703 w 2395410"/>
              <a:gd name="connsiteY7" fmla="*/ 2526186 h 2921602"/>
              <a:gd name="connsiteX8" fmla="*/ 0 w 2395410"/>
              <a:gd name="connsiteY8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0646 w 2395410"/>
              <a:gd name="connsiteY3" fmla="*/ 977278 h 2921602"/>
              <a:gd name="connsiteX4" fmla="*/ 2395410 w 2395410"/>
              <a:gd name="connsiteY4" fmla="*/ 1489247 h 2921602"/>
              <a:gd name="connsiteX5" fmla="*/ 1416908 w 2395410"/>
              <a:gd name="connsiteY5" fmla="*/ 2921602 h 2921602"/>
              <a:gd name="connsiteX6" fmla="*/ 370703 w 2395410"/>
              <a:gd name="connsiteY6" fmla="*/ 2526186 h 2921602"/>
              <a:gd name="connsiteX7" fmla="*/ 0 w 2395410"/>
              <a:gd name="connsiteY7" fmla="*/ 1471743 h 2921602"/>
              <a:gd name="connsiteX0" fmla="*/ 0 w 2395410"/>
              <a:gd name="connsiteY0" fmla="*/ 1471743 h 2921602"/>
              <a:gd name="connsiteX1" fmla="*/ 1433383 w 2395410"/>
              <a:gd name="connsiteY1" fmla="*/ 0 h 2921602"/>
              <a:gd name="connsiteX2" fmla="*/ 2378998 w 2395410"/>
              <a:gd name="connsiteY2" fmla="*/ 531985 h 2921602"/>
              <a:gd name="connsiteX3" fmla="*/ 2395410 w 2395410"/>
              <a:gd name="connsiteY3" fmla="*/ 1489247 h 2921602"/>
              <a:gd name="connsiteX4" fmla="*/ 1416908 w 2395410"/>
              <a:gd name="connsiteY4" fmla="*/ 2921602 h 2921602"/>
              <a:gd name="connsiteX5" fmla="*/ 370703 w 2395410"/>
              <a:gd name="connsiteY5" fmla="*/ 2526186 h 2921602"/>
              <a:gd name="connsiteX6" fmla="*/ 0 w 2395410"/>
              <a:gd name="connsiteY6" fmla="*/ 1471743 h 2921602"/>
              <a:gd name="connsiteX0" fmla="*/ 136852 w 2024708"/>
              <a:gd name="connsiteY0" fmla="*/ 1294099 h 2921602"/>
              <a:gd name="connsiteX1" fmla="*/ 1062681 w 2024708"/>
              <a:gd name="connsiteY1" fmla="*/ 0 h 2921602"/>
              <a:gd name="connsiteX2" fmla="*/ 2008296 w 2024708"/>
              <a:gd name="connsiteY2" fmla="*/ 531985 h 2921602"/>
              <a:gd name="connsiteX3" fmla="*/ 2024708 w 2024708"/>
              <a:gd name="connsiteY3" fmla="*/ 1489247 h 2921602"/>
              <a:gd name="connsiteX4" fmla="*/ 1046206 w 2024708"/>
              <a:gd name="connsiteY4" fmla="*/ 2921602 h 2921602"/>
              <a:gd name="connsiteX5" fmla="*/ 1 w 2024708"/>
              <a:gd name="connsiteY5" fmla="*/ 2526186 h 2921602"/>
              <a:gd name="connsiteX6" fmla="*/ 136852 w 2024708"/>
              <a:gd name="connsiteY6" fmla="*/ 1294099 h 2921602"/>
              <a:gd name="connsiteX0" fmla="*/ 0 w 1887856"/>
              <a:gd name="connsiteY0" fmla="*/ 1294099 h 2921602"/>
              <a:gd name="connsiteX1" fmla="*/ 925829 w 1887856"/>
              <a:gd name="connsiteY1" fmla="*/ 0 h 2921602"/>
              <a:gd name="connsiteX2" fmla="*/ 1871444 w 1887856"/>
              <a:gd name="connsiteY2" fmla="*/ 531985 h 2921602"/>
              <a:gd name="connsiteX3" fmla="*/ 1887856 w 1887856"/>
              <a:gd name="connsiteY3" fmla="*/ 1489247 h 2921602"/>
              <a:gd name="connsiteX4" fmla="*/ 909354 w 1887856"/>
              <a:gd name="connsiteY4" fmla="*/ 2921602 h 2921602"/>
              <a:gd name="connsiteX5" fmla="*/ 501822 w 1887856"/>
              <a:gd name="connsiteY5" fmla="*/ 1828300 h 2921602"/>
              <a:gd name="connsiteX6" fmla="*/ 0 w 1887856"/>
              <a:gd name="connsiteY6" fmla="*/ 1294099 h 2921602"/>
              <a:gd name="connsiteX0" fmla="*/ 0 w 1887856"/>
              <a:gd name="connsiteY0" fmla="*/ 1294099 h 2168730"/>
              <a:gd name="connsiteX1" fmla="*/ 925829 w 1887856"/>
              <a:gd name="connsiteY1" fmla="*/ 0 h 2168730"/>
              <a:gd name="connsiteX2" fmla="*/ 1871444 w 1887856"/>
              <a:gd name="connsiteY2" fmla="*/ 531985 h 2168730"/>
              <a:gd name="connsiteX3" fmla="*/ 1887856 w 1887856"/>
              <a:gd name="connsiteY3" fmla="*/ 1489247 h 2168730"/>
              <a:gd name="connsiteX4" fmla="*/ 1171590 w 1887856"/>
              <a:gd name="connsiteY4" fmla="*/ 2168730 h 2168730"/>
              <a:gd name="connsiteX5" fmla="*/ 501822 w 1887856"/>
              <a:gd name="connsiteY5" fmla="*/ 1828300 h 2168730"/>
              <a:gd name="connsiteX6" fmla="*/ 0 w 1887856"/>
              <a:gd name="connsiteY6" fmla="*/ 1294099 h 2168730"/>
              <a:gd name="connsiteX0" fmla="*/ 0 w 1871444"/>
              <a:gd name="connsiteY0" fmla="*/ 1294099 h 2168730"/>
              <a:gd name="connsiteX1" fmla="*/ 925829 w 1871444"/>
              <a:gd name="connsiteY1" fmla="*/ 0 h 2168730"/>
              <a:gd name="connsiteX2" fmla="*/ 1871444 w 1871444"/>
              <a:gd name="connsiteY2" fmla="*/ 531985 h 2168730"/>
              <a:gd name="connsiteX3" fmla="*/ 1452205 w 1871444"/>
              <a:gd name="connsiteY3" fmla="*/ 1324292 h 2168730"/>
              <a:gd name="connsiteX4" fmla="*/ 1171590 w 1871444"/>
              <a:gd name="connsiteY4" fmla="*/ 2168730 h 2168730"/>
              <a:gd name="connsiteX5" fmla="*/ 501822 w 1871444"/>
              <a:gd name="connsiteY5" fmla="*/ 1828300 h 2168730"/>
              <a:gd name="connsiteX6" fmla="*/ 0 w 1871444"/>
              <a:gd name="connsiteY6" fmla="*/ 1294099 h 2168730"/>
              <a:gd name="connsiteX0" fmla="*/ 0 w 1871444"/>
              <a:gd name="connsiteY0" fmla="*/ 762114 h 1636745"/>
              <a:gd name="connsiteX1" fmla="*/ 722807 w 1871444"/>
              <a:gd name="connsiteY1" fmla="*/ 233576 h 1636745"/>
              <a:gd name="connsiteX2" fmla="*/ 1871444 w 1871444"/>
              <a:gd name="connsiteY2" fmla="*/ 0 h 1636745"/>
              <a:gd name="connsiteX3" fmla="*/ 1452205 w 1871444"/>
              <a:gd name="connsiteY3" fmla="*/ 792307 h 1636745"/>
              <a:gd name="connsiteX4" fmla="*/ 1171590 w 1871444"/>
              <a:gd name="connsiteY4" fmla="*/ 1636745 h 1636745"/>
              <a:gd name="connsiteX5" fmla="*/ 501822 w 1871444"/>
              <a:gd name="connsiteY5" fmla="*/ 1296315 h 1636745"/>
              <a:gd name="connsiteX6" fmla="*/ 0 w 1871444"/>
              <a:gd name="connsiteY6" fmla="*/ 762114 h 1636745"/>
              <a:gd name="connsiteX0" fmla="*/ 0 w 1452205"/>
              <a:gd name="connsiteY0" fmla="*/ 528538 h 1403169"/>
              <a:gd name="connsiteX1" fmla="*/ 722807 w 1452205"/>
              <a:gd name="connsiteY1" fmla="*/ 0 h 1403169"/>
              <a:gd name="connsiteX2" fmla="*/ 1452205 w 1452205"/>
              <a:gd name="connsiteY2" fmla="*/ 558731 h 1403169"/>
              <a:gd name="connsiteX3" fmla="*/ 1171590 w 1452205"/>
              <a:gd name="connsiteY3" fmla="*/ 1403169 h 1403169"/>
              <a:gd name="connsiteX4" fmla="*/ 501822 w 1452205"/>
              <a:gd name="connsiteY4" fmla="*/ 1062739 h 1403169"/>
              <a:gd name="connsiteX5" fmla="*/ 0 w 1452205"/>
              <a:gd name="connsiteY5" fmla="*/ 528538 h 1403169"/>
              <a:gd name="connsiteX0" fmla="*/ 0 w 1452205"/>
              <a:gd name="connsiteY0" fmla="*/ 633221 h 1507852"/>
              <a:gd name="connsiteX1" fmla="*/ 1239878 w 1452205"/>
              <a:gd name="connsiteY1" fmla="*/ 0 h 1507852"/>
              <a:gd name="connsiteX2" fmla="*/ 1452205 w 1452205"/>
              <a:gd name="connsiteY2" fmla="*/ 663414 h 1507852"/>
              <a:gd name="connsiteX3" fmla="*/ 1171590 w 1452205"/>
              <a:gd name="connsiteY3" fmla="*/ 1507852 h 1507852"/>
              <a:gd name="connsiteX4" fmla="*/ 501822 w 1452205"/>
              <a:gd name="connsiteY4" fmla="*/ 1167422 h 1507852"/>
              <a:gd name="connsiteX5" fmla="*/ 0 w 1452205"/>
              <a:gd name="connsiteY5" fmla="*/ 633221 h 1507852"/>
              <a:gd name="connsiteX0" fmla="*/ 0 w 1629849"/>
              <a:gd name="connsiteY0" fmla="*/ 633221 h 1507852"/>
              <a:gd name="connsiteX1" fmla="*/ 1239878 w 1629849"/>
              <a:gd name="connsiteY1" fmla="*/ 0 h 1507852"/>
              <a:gd name="connsiteX2" fmla="*/ 1629849 w 1629849"/>
              <a:gd name="connsiteY2" fmla="*/ 812509 h 1507852"/>
              <a:gd name="connsiteX3" fmla="*/ 1171590 w 1629849"/>
              <a:gd name="connsiteY3" fmla="*/ 1507852 h 1507852"/>
              <a:gd name="connsiteX4" fmla="*/ 501822 w 1629849"/>
              <a:gd name="connsiteY4" fmla="*/ 1167422 h 1507852"/>
              <a:gd name="connsiteX5" fmla="*/ 0 w 1629849"/>
              <a:gd name="connsiteY5" fmla="*/ 633221 h 1507852"/>
              <a:gd name="connsiteX0" fmla="*/ 0 w 1629849"/>
              <a:gd name="connsiteY0" fmla="*/ 633221 h 1698185"/>
              <a:gd name="connsiteX1" fmla="*/ 1239878 w 1629849"/>
              <a:gd name="connsiteY1" fmla="*/ 0 h 1698185"/>
              <a:gd name="connsiteX2" fmla="*/ 1629849 w 1629849"/>
              <a:gd name="connsiteY2" fmla="*/ 812509 h 1698185"/>
              <a:gd name="connsiteX3" fmla="*/ 1238208 w 1629849"/>
              <a:gd name="connsiteY3" fmla="*/ 1698185 h 1698185"/>
              <a:gd name="connsiteX4" fmla="*/ 501822 w 1629849"/>
              <a:gd name="connsiteY4" fmla="*/ 1167422 h 1698185"/>
              <a:gd name="connsiteX5" fmla="*/ 0 w 1629849"/>
              <a:gd name="connsiteY5" fmla="*/ 633221 h 1698185"/>
              <a:gd name="connsiteX0" fmla="*/ 0 w 1629849"/>
              <a:gd name="connsiteY0" fmla="*/ 633221 h 1698185"/>
              <a:gd name="connsiteX1" fmla="*/ 1239878 w 1629849"/>
              <a:gd name="connsiteY1" fmla="*/ 0 h 1698185"/>
              <a:gd name="connsiteX2" fmla="*/ 1629849 w 1629849"/>
              <a:gd name="connsiteY2" fmla="*/ 812509 h 1698185"/>
              <a:gd name="connsiteX3" fmla="*/ 1238208 w 1629849"/>
              <a:gd name="connsiteY3" fmla="*/ 1698185 h 1698185"/>
              <a:gd name="connsiteX4" fmla="*/ 853938 w 1629849"/>
              <a:gd name="connsiteY4" fmla="*/ 805789 h 1698185"/>
              <a:gd name="connsiteX5" fmla="*/ 0 w 1629849"/>
              <a:gd name="connsiteY5" fmla="*/ 633221 h 1698185"/>
              <a:gd name="connsiteX0" fmla="*/ 0 w 775911"/>
              <a:gd name="connsiteY0" fmla="*/ 805789 h 1698185"/>
              <a:gd name="connsiteX1" fmla="*/ 385940 w 775911"/>
              <a:gd name="connsiteY1" fmla="*/ 0 h 1698185"/>
              <a:gd name="connsiteX2" fmla="*/ 775911 w 775911"/>
              <a:gd name="connsiteY2" fmla="*/ 812509 h 1698185"/>
              <a:gd name="connsiteX3" fmla="*/ 384270 w 775911"/>
              <a:gd name="connsiteY3" fmla="*/ 1698185 h 1698185"/>
              <a:gd name="connsiteX4" fmla="*/ 0 w 775911"/>
              <a:gd name="connsiteY4" fmla="*/ 805789 h 169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911" h="1698185">
                <a:moveTo>
                  <a:pt x="0" y="805789"/>
                </a:moveTo>
                <a:lnTo>
                  <a:pt x="385940" y="0"/>
                </a:lnTo>
                <a:lnTo>
                  <a:pt x="775911" y="812509"/>
                </a:lnTo>
                <a:lnTo>
                  <a:pt x="384270" y="1698185"/>
                </a:lnTo>
                <a:lnTo>
                  <a:pt x="0" y="805789"/>
                </a:lnTo>
                <a:close/>
              </a:path>
            </a:pathLst>
          </a:custGeom>
          <a:solidFill>
            <a:srgbClr val="FF338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1629454" y="2809959"/>
            <a:ext cx="763819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1.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문화예술관람</a:t>
            </a:r>
            <a:endParaRPr lang="ko-KR" altLang="en-US" sz="1200" spc="-3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  <a:cs typeface="KoPubWorld돋움체 Light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3638527" y="2809959"/>
            <a:ext cx="763819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2.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문화예술참여</a:t>
            </a:r>
            <a:endParaRPr lang="ko-KR" altLang="en-US" sz="1200" spc="-3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  <a:cs typeface="KoPubWorld돋움체 Light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5906531" y="2809959"/>
            <a:ext cx="170860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3.</a:t>
            </a:r>
            <a:r>
              <a:rPr lang="ko-KR" altLang="en-US" sz="12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휴</a:t>
            </a:r>
            <a:r>
              <a:rPr lang="ko-KR" altLang="en-US" sz="120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</a:rPr>
              <a:t>식</a:t>
            </a:r>
            <a:endParaRPr lang="ko-KR" altLang="en-US" sz="120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7776520" y="2809959"/>
            <a:ext cx="416566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4.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취미오락</a:t>
            </a:r>
            <a:endParaRPr lang="ko-KR" altLang="en-US" sz="1200" spc="-3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  <a:cs typeface="KoPubWorld돋움체 Light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6D0EA45-A12D-4E7F-9A24-EBD1D33EFC90}"/>
              </a:ext>
            </a:extLst>
          </p:cNvPr>
          <p:cNvSpPr txBox="1"/>
          <p:nvPr/>
        </p:nvSpPr>
        <p:spPr>
          <a:xfrm>
            <a:off x="9868931" y="2809959"/>
            <a:ext cx="217426" cy="343499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sz="1200" spc="-3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5.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관</a:t>
            </a:r>
            <a:r>
              <a:rPr lang="ko-KR" altLang="en-US" sz="1200" spc="-30" dirty="0" smtClean="0">
                <a:solidFill>
                  <a:srgbClr val="262626"/>
                </a:solidFill>
                <a:latin typeface="G마켓 산스 Bold" pitchFamily="50" charset="-127"/>
                <a:ea typeface="G마켓 산스 Bold" pitchFamily="50" charset="-127"/>
                <a:cs typeface="KoPubWorld돋움체 Light" pitchFamily="2" charset="-127"/>
              </a:rPr>
              <a:t>광</a:t>
            </a:r>
            <a:endParaRPr lang="ko-KR" altLang="en-US" sz="1200" spc="-30" dirty="0">
              <a:solidFill>
                <a:srgbClr val="262626"/>
              </a:solidFill>
              <a:latin typeface="G마켓 산스 Bold" pitchFamily="50" charset="-127"/>
              <a:ea typeface="G마켓 산스 Bold" pitchFamily="50" charset="-127"/>
              <a:cs typeface="KoPubWorld돋움체 Light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4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3249613" y="2505670"/>
            <a:ext cx="5692775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303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defRPr/>
            </a:pPr>
            <a:r>
              <a:rPr kumimoji="0" lang="en-US" altLang="ko-KR" sz="3600" kern="0" dirty="0" smtClean="0">
                <a:latin typeface="G마켓 산스 Bold" pitchFamily="50" charset="-127"/>
                <a:ea typeface="G마켓 산스 Bold" pitchFamily="50" charset="-127"/>
              </a:rPr>
              <a:t>3. </a:t>
            </a:r>
            <a:r>
              <a:rPr kumimoji="0" lang="ko-KR" altLang="en-US" sz="3600" kern="0" dirty="0" smtClean="0">
                <a:latin typeface="G마켓 산스 Bold" pitchFamily="50" charset="-127"/>
                <a:ea typeface="G마켓 산스 Bold" pitchFamily="50" charset="-127"/>
              </a:rPr>
              <a:t>출산율과 공약</a:t>
            </a:r>
            <a:endParaRPr kumimoji="0" lang="ko-KR" altLang="en-US" sz="3600" kern="0" dirty="0"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3249612" y="3429000"/>
            <a:ext cx="9000000" cy="0"/>
          </a:xfrm>
          <a:prstGeom prst="line">
            <a:avLst/>
          </a:prstGeom>
          <a:ln w="38100">
            <a:solidFill>
              <a:srgbClr val="144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30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7F7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535</Words>
  <Application>Microsoft Office PowerPoint</Application>
  <PresentationFormat>사용자 지정</PresentationFormat>
  <Paragraphs>152</Paragraphs>
  <Slides>21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주제1. 공약으로 출산을 언급한 정치인의 당선율이 높을까? </vt:lpstr>
      <vt:lpstr>주제1. 공약으로 출산을 언급한 정치인의 당선율이 높을까? </vt:lpstr>
      <vt:lpstr>주제1. 공약으로 출산을 언급한 정치인의 당선율이 높을까? </vt:lpstr>
      <vt:lpstr>주제2. 지역구별 합계출산율과 출산공약은 관계가 있을까? </vt:lpstr>
      <vt:lpstr>주제2. 지역구별 합계출산율과 출산공약은 관계가 있을까? </vt:lpstr>
      <vt:lpstr>주제2. 지역구별 합계출산율과 출산공약은 관계가 있을까? </vt:lpstr>
      <vt:lpstr>주제2. 지역구별 합계출산율과 출산공약은 관계가 있을까? </vt:lpstr>
      <vt:lpstr>주제2. 지역구별 합계출산율과 출산공약은 관계가 있을까? </vt:lpstr>
      <vt:lpstr>주제2. 지역구별 합계출산율과 출산공약은 관계가 있을까?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acorn</cp:lastModifiedBy>
  <cp:revision>31</cp:revision>
  <dcterms:created xsi:type="dcterms:W3CDTF">2021-09-13T07:02:11Z</dcterms:created>
  <dcterms:modified xsi:type="dcterms:W3CDTF">2023-04-24T06:30:57Z</dcterms:modified>
</cp:coreProperties>
</file>