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E11-6FA0-4BA5-B59C-5B00754B9F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A21-98A5-497B-AF7E-AD6FD64CCA3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E11-6FA0-4BA5-B59C-5B00754B9F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A21-98A5-497B-AF7E-AD6FD64CCA3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E11-6FA0-4BA5-B59C-5B00754B9F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A21-98A5-497B-AF7E-AD6FD64CCA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E11-6FA0-4BA5-B59C-5B00754B9F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A21-98A5-497B-AF7E-AD6FD64CCA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E11-6FA0-4BA5-B59C-5B00754B9F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A21-98A5-497B-AF7E-AD6FD64CCA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E11-6FA0-4BA5-B59C-5B00754B9F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A21-98A5-497B-AF7E-AD6FD64CCA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E11-6FA0-4BA5-B59C-5B00754B9F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A21-98A5-497B-AF7E-AD6FD64CCA3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E11-6FA0-4BA5-B59C-5B00754B9F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A21-98A5-497B-AF7E-AD6FD64CCA3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E11-6FA0-4BA5-B59C-5B00754B9F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A21-98A5-497B-AF7E-AD6FD64CCA3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E11-6FA0-4BA5-B59C-5B00754B9F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A21-98A5-497B-AF7E-AD6FD64CCA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E11-6FA0-4BA5-B59C-5B00754B9F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A21-98A5-497B-AF7E-AD6FD64CCA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16469" y="45696"/>
            <a:ext cx="1000131" cy="1036773"/>
            <a:chOff x="13317" y="34771"/>
            <a:chExt cx="1272534" cy="1310103"/>
          </a:xfrm>
        </p:grpSpPr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2528E11-6FA0-4BA5-B59C-5B00754B9F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BC80A21-98A5-497B-AF7E-AD6FD64CCA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## 30</a:t>
            </a:r>
            <a:r>
              <a:rPr lang="ko-KR" altLang="en-US" dirty="0" smtClean="0"/>
              <a:t>대 미만은 부채가 늘수록 미혼자 비율은 더 가파르게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en-US" altLang="ko-KR" dirty="0" smtClean="0"/>
              <a:t>## </a:t>
            </a:r>
            <a:r>
              <a:rPr lang="en-US" altLang="ko-KR" dirty="0" smtClean="0"/>
              <a:t>30-39</a:t>
            </a:r>
            <a:r>
              <a:rPr lang="ko-KR" altLang="en-US" dirty="0" smtClean="0"/>
              <a:t>세 는 부채가 늘수록 미혼자 비율은 덜 가파르게 증가</a:t>
            </a:r>
            <a:r>
              <a:rPr lang="en-US" altLang="ko-KR" dirty="0" smtClean="0"/>
              <a:t>.# </a:t>
            </a:r>
            <a:r>
              <a:rPr lang="ko-KR" altLang="en-US" dirty="0" smtClean="0"/>
              <a:t>부채가 늘어도 </a:t>
            </a:r>
            <a:r>
              <a:rPr lang="ko-KR" altLang="en-US" dirty="0" err="1" smtClean="0"/>
              <a:t>미혼율</a:t>
            </a:r>
            <a:r>
              <a:rPr lang="ko-KR" altLang="en-US" dirty="0" smtClean="0"/>
              <a:t> 증가에 영향 </a:t>
            </a:r>
            <a:r>
              <a:rPr lang="ko-KR" altLang="en-US" dirty="0" smtClean="0"/>
              <a:t>미미</a:t>
            </a:r>
            <a:endParaRPr lang="en-US" altLang="ko-KR" dirty="0" smtClean="0"/>
          </a:p>
          <a:p>
            <a:r>
              <a:rPr lang="en-US" altLang="ko-KR" dirty="0" smtClean="0"/>
              <a:t>##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대 미만의 부채를 집중적으로 공략해야 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238</TotalTime>
  <Words>37</Words>
  <Application>Microsoft Office PowerPoint</Application>
  <PresentationFormat>화면 슬라이드 쇼(4:3)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고려청자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24</cp:revision>
  <dcterms:created xsi:type="dcterms:W3CDTF">2023-04-21T05:28:23Z</dcterms:created>
  <dcterms:modified xsi:type="dcterms:W3CDTF">2023-04-21T09:26:34Z</dcterms:modified>
</cp:coreProperties>
</file>