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78" y="-1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48DE-AF2C-419A-A0B5-ED61E5DA66EB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E6A0-D11B-4F26-A101-18E5609E41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48DE-AF2C-419A-A0B5-ED61E5DA66EB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E6A0-D11B-4F26-A101-18E5609E41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48DE-AF2C-419A-A0B5-ED61E5DA66EB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E6A0-D11B-4F26-A101-18E5609E41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48DE-AF2C-419A-A0B5-ED61E5DA66EB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E6A0-D11B-4F26-A101-18E5609E41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48DE-AF2C-419A-A0B5-ED61E5DA66EB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E6A0-D11B-4F26-A101-18E5609E41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48DE-AF2C-419A-A0B5-ED61E5DA66EB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E6A0-D11B-4F26-A101-18E5609E41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48DE-AF2C-419A-A0B5-ED61E5DA66EB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E6A0-D11B-4F26-A101-18E5609E41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48DE-AF2C-419A-A0B5-ED61E5DA66EB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E6A0-D11B-4F26-A101-18E5609E41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48DE-AF2C-419A-A0B5-ED61E5DA66EB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E6A0-D11B-4F26-A101-18E5609E41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48DE-AF2C-419A-A0B5-ED61E5DA66EB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E6A0-D11B-4F26-A101-18E5609E41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48DE-AF2C-419A-A0B5-ED61E5DA66EB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E6A0-D11B-4F26-A101-18E5609E41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A48DE-AF2C-419A-A0B5-ED61E5DA66EB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9E6A0-D11B-4F26-A101-18E5609E41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428604"/>
            <a:ext cx="4500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23-4-11 </a:t>
            </a:r>
            <a:r>
              <a:rPr lang="ko-KR" altLang="en-US" dirty="0" smtClean="0"/>
              <a:t>상황 공유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OECD</a:t>
            </a:r>
            <a:r>
              <a:rPr lang="ko-KR" altLang="en-US" dirty="0" smtClean="0"/>
              <a:t> 출산 관련 데이터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6715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 그래프 중 </a:t>
            </a:r>
            <a:endParaRPr lang="en-US" altLang="ko-KR" dirty="0" smtClean="0"/>
          </a:p>
          <a:p>
            <a:r>
              <a:rPr lang="ko-KR" altLang="en-US" dirty="0" smtClean="0"/>
              <a:t>첫아이의 출산 나이가 가장 큰 상관관계를 보임</a:t>
            </a:r>
            <a:endParaRPr lang="en-US" altLang="ko-KR" dirty="0" smtClean="0"/>
          </a:p>
          <a:p>
            <a:r>
              <a:rPr lang="ko-KR" altLang="en-US" dirty="0" smtClean="0"/>
              <a:t>약 </a:t>
            </a:r>
            <a:r>
              <a:rPr lang="en-US" altLang="ko-KR" dirty="0" smtClean="0"/>
              <a:t>-0.4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노산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난임 시술 데이터와 비교해야 할 듯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78637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74690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928670"/>
            <a:ext cx="571658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38" y="1104900"/>
            <a:ext cx="55721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085850"/>
            <a:ext cx="56388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4988" y="1133475"/>
            <a:ext cx="553402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0700" y="1123950"/>
            <a:ext cx="55626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128713"/>
            <a:ext cx="54864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Office PowerPoint</Application>
  <PresentationFormat>화면 슬라이드 쇼(4:3)</PresentationFormat>
  <Paragraphs>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acorn</dc:creator>
  <cp:lastModifiedBy>acorn</cp:lastModifiedBy>
  <cp:revision>4</cp:revision>
  <dcterms:created xsi:type="dcterms:W3CDTF">2023-04-11T11:11:00Z</dcterms:created>
  <dcterms:modified xsi:type="dcterms:W3CDTF">2023-04-11T11:17:59Z</dcterms:modified>
</cp:coreProperties>
</file>