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2" r:id="rId2"/>
    <p:sldId id="311" r:id="rId3"/>
    <p:sldId id="305" r:id="rId4"/>
    <p:sldId id="363" r:id="rId5"/>
    <p:sldId id="360" r:id="rId6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847" autoAdjust="0"/>
    <p:restoredTop sz="34961" autoAdjust="0"/>
  </p:normalViewPr>
  <p:slideViewPr>
    <p:cSldViewPr>
      <p:cViewPr varScale="1">
        <p:scale>
          <a:sx n="116" d="100"/>
          <a:sy n="116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20" y="1962685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저출산</a:t>
            </a:r>
            <a:r>
              <a:rPr lang="ko-KR" altLang="en-US" sz="4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지원 정책 수립을 위한</a:t>
            </a:r>
            <a:endParaRPr lang="en-US" altLang="ko-KR" sz="4000" b="1" dirty="0" smtClean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저출산</a:t>
            </a:r>
            <a:r>
              <a:rPr lang="en-US" altLang="ko-KR" sz="4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4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요인 분석</a:t>
            </a:r>
            <a:endParaRPr lang="en-US" altLang="ko-KR" sz="4000" b="1" dirty="0" smtClean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</a:t>
            </a: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 smtClean="0">
                <a:ea typeface="맑은 고딕" pitchFamily="50" charset="-127"/>
              </a:rPr>
              <a:t>○ 훈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련</a:t>
            </a:r>
            <a:r>
              <a:rPr kumimoji="0" lang="ko-KR" altLang="en-US" sz="1300" b="1" dirty="0" smtClean="0">
                <a:ea typeface="맑은 고딕" pitchFamily="50" charset="-127"/>
              </a:rPr>
              <a:t> 과 정 명 </a:t>
            </a:r>
            <a:r>
              <a:rPr kumimoji="0" lang="en-US" altLang="ko-KR" sz="1300" b="1" dirty="0" smtClean="0">
                <a:ea typeface="맑은 고딕" pitchFamily="50" charset="-127"/>
              </a:rPr>
              <a:t>:  (</a:t>
            </a:r>
            <a:r>
              <a:rPr kumimoji="0" lang="ko-KR" altLang="en-US" sz="1300" b="1" dirty="0" err="1" smtClean="0">
                <a:ea typeface="맑은 고딕" pitchFamily="50" charset="-127"/>
              </a:rPr>
              <a:t>빅데이터분석</a:t>
            </a:r>
            <a:r>
              <a:rPr kumimoji="0" lang="en-US" altLang="ko-KR" sz="1300" b="1" dirty="0" smtClean="0">
                <a:ea typeface="맑은 고딕" pitchFamily="50" charset="-127"/>
              </a:rPr>
              <a:t>)AI(</a:t>
            </a:r>
            <a:r>
              <a:rPr kumimoji="0" lang="ko-KR" altLang="en-US" sz="1300" b="1" dirty="0" err="1" smtClean="0">
                <a:ea typeface="맑은 고딕" pitchFamily="50" charset="-127"/>
              </a:rPr>
              <a:t>머신러닝</a:t>
            </a:r>
            <a:r>
              <a:rPr kumimoji="0" lang="en-US" altLang="ko-KR" sz="1300" b="1" dirty="0" smtClean="0">
                <a:ea typeface="맑은 고딕" pitchFamily="50" charset="-127"/>
              </a:rPr>
              <a:t>,</a:t>
            </a:r>
            <a:r>
              <a:rPr kumimoji="0" lang="ko-KR" altLang="en-US" sz="1300" b="1" dirty="0" err="1" smtClean="0">
                <a:ea typeface="맑은 고딕" pitchFamily="50" charset="-127"/>
              </a:rPr>
              <a:t>딥러닝</a:t>
            </a:r>
            <a:r>
              <a:rPr kumimoji="0" lang="en-US" altLang="ko-KR" sz="1300" b="1" dirty="0" smtClean="0">
                <a:ea typeface="맑은 고딕" pitchFamily="50" charset="-127"/>
              </a:rPr>
              <a:t>)</a:t>
            </a:r>
            <a:r>
              <a:rPr kumimoji="0" lang="ko-KR" altLang="en-US" sz="1300" b="1" dirty="0" smtClean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 smtClean="0">
                <a:ea typeface="맑은 고딕" pitchFamily="50" charset="-127"/>
              </a:rPr>
              <a:t> </a:t>
            </a:r>
            <a:r>
              <a:rPr kumimoji="0" lang="en-US" altLang="ko-KR" sz="1300" b="1" dirty="0" smtClean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 smtClean="0">
                <a:ea typeface="맑은 고딕" pitchFamily="50" charset="-127"/>
              </a:rPr>
              <a:t>○ 훈 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련</a:t>
            </a:r>
            <a:r>
              <a:rPr kumimoji="0" lang="ko-KR" altLang="en-US" sz="1300" b="1" dirty="0" smtClean="0">
                <a:ea typeface="맑은 고딕" pitchFamily="50" charset="-127"/>
              </a:rPr>
              <a:t>   기  간 </a:t>
            </a:r>
            <a:r>
              <a:rPr kumimoji="0" lang="en-US" altLang="ko-KR" sz="1300" b="1" dirty="0" smtClean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>
                <a:ea typeface="맑은 고딕" pitchFamily="50" charset="-127"/>
              </a:rPr>
              <a:t>○ 팀 명 </a:t>
            </a:r>
            <a:r>
              <a:rPr kumimoji="0" lang="en-US" altLang="ko-KR" sz="1300" b="1" dirty="0" smtClean="0">
                <a:ea typeface="맑은 고딕" pitchFamily="50" charset="-127"/>
              </a:rPr>
              <a:t>: 1</a:t>
            </a:r>
            <a:r>
              <a:rPr kumimoji="0" lang="ko-KR" altLang="en-US" sz="1300" b="1" dirty="0" smtClean="0">
                <a:ea typeface="맑은 고딕" pitchFamily="50" charset="-127"/>
              </a:rPr>
              <a:t>팀</a:t>
            </a:r>
            <a:endParaRPr kumimoji="0" lang="en-US" altLang="ko-KR" sz="1300" b="1" dirty="0" smtClean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>
                <a:ea typeface="맑은 고딕" pitchFamily="50" charset="-127"/>
              </a:rPr>
              <a:t>○ 팀 장 </a:t>
            </a:r>
            <a:r>
              <a:rPr kumimoji="0" lang="en-US" altLang="ko-KR" sz="1300" b="1" dirty="0" smtClean="0">
                <a:ea typeface="맑은 고딕" pitchFamily="50" charset="-127"/>
              </a:rPr>
              <a:t>:   </a:t>
            </a:r>
            <a:r>
              <a:rPr kumimoji="0" lang="ko-KR" altLang="en-US" sz="1300" b="1" dirty="0" smtClean="0">
                <a:ea typeface="맑은 고딕" pitchFamily="50" charset="-127"/>
              </a:rPr>
              <a:t>황준하</a:t>
            </a:r>
            <a:r>
              <a:rPr kumimoji="0" lang="en-US" altLang="ko-KR" sz="1300" b="1" dirty="0" smtClean="0">
                <a:ea typeface="맑은 고딕" pitchFamily="50" charset="-127"/>
              </a:rPr>
              <a:t>       |   </a:t>
            </a:r>
            <a:r>
              <a:rPr kumimoji="0" lang="ko-KR" altLang="en-US" sz="1300" b="1" dirty="0" smtClean="0">
                <a:ea typeface="맑은 고딕" pitchFamily="50" charset="-127"/>
              </a:rPr>
              <a:t>팀 원 </a:t>
            </a:r>
            <a:r>
              <a:rPr kumimoji="0" lang="en-US" altLang="ko-KR" sz="1300" b="1" dirty="0" smtClean="0">
                <a:ea typeface="맑은 고딕" pitchFamily="50" charset="-127"/>
              </a:rPr>
              <a:t>:   </a:t>
            </a:r>
            <a:r>
              <a:rPr kumimoji="0" lang="ko-KR" altLang="en-US" sz="1300" b="1" dirty="0" smtClean="0">
                <a:ea typeface="맑은 고딕" pitchFamily="50" charset="-127"/>
              </a:rPr>
              <a:t>장상윤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err="1" smtClean="0">
                <a:ea typeface="맑은 고딕" pitchFamily="50" charset="-127"/>
              </a:rPr>
              <a:t>정구열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smtClean="0">
                <a:ea typeface="맑은 고딕" pitchFamily="50" charset="-127"/>
              </a:rPr>
              <a:t>한태성</a:t>
            </a:r>
            <a:r>
              <a:rPr kumimoji="0" lang="en-US" altLang="ko-KR" sz="1300" b="1" dirty="0" smtClean="0">
                <a:ea typeface="맑은 고딕" pitchFamily="50" charset="-127"/>
              </a:rPr>
              <a:t>, </a:t>
            </a:r>
            <a:r>
              <a:rPr kumimoji="0" lang="ko-KR" altLang="en-US" sz="1300" b="1" dirty="0" smtClean="0">
                <a:ea typeface="맑은 고딕" pitchFamily="50" charset="-127"/>
              </a:rPr>
              <a:t>홍재연</a:t>
            </a:r>
            <a:endParaRPr kumimoji="0" lang="ko-KR" altLang="en-US" sz="1300" b="1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6602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err="1" smtClean="0">
                <a:solidFill>
                  <a:srgbClr val="2D1152"/>
                </a:solidFill>
                <a:latin typeface="+mn-ea"/>
                <a:ea typeface="+mn-ea"/>
              </a:rPr>
              <a:t>저출산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요인 분석</a:t>
            </a:r>
            <a:endParaRPr lang="en-US" altLang="ko-KR" sz="2000" b="1" u="sng" dirty="0" smtClean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1408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 smtClean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    </a:t>
            </a:r>
            <a:r>
              <a:rPr lang="ko-KR" altLang="en-US" sz="2000" b="1" u="sng" dirty="0" err="1" smtClean="0">
                <a:solidFill>
                  <a:srgbClr val="2D1152"/>
                </a:solidFill>
                <a:latin typeface="+mn-ea"/>
                <a:ea typeface="+mn-ea"/>
              </a:rPr>
              <a:t>저출산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정책 수립 지원</a:t>
            </a:r>
            <a:endParaRPr lang="en-US" altLang="ko-KR" sz="2000" b="1" u="sng" dirty="0" smtClean="0">
              <a:solidFill>
                <a:srgbClr val="2D1152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429132"/>
            <a:ext cx="74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정부 지원을 받아 출산 장려 정책 수립에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도움이 될 데이터를 제공하여 </a:t>
            </a:r>
            <a:r>
              <a:rPr lang="ko-KR" altLang="en-US" dirty="0" err="1" smtClean="0">
                <a:latin typeface="+mn-ea"/>
                <a:ea typeface="+mn-ea"/>
              </a:rPr>
              <a:t>저출산</a:t>
            </a:r>
            <a:r>
              <a:rPr lang="ko-KR" altLang="en-US" dirty="0" smtClean="0">
                <a:latin typeface="+mn-ea"/>
                <a:ea typeface="+mn-ea"/>
              </a:rPr>
              <a:t> 문제 해결에 기여함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1571612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흔히 우리가 알고 있는 </a:t>
            </a:r>
            <a:r>
              <a:rPr lang="ko-KR" altLang="en-US" dirty="0" err="1" smtClean="0">
                <a:latin typeface="+mn-ea"/>
                <a:ea typeface="+mn-ea"/>
              </a:rPr>
              <a:t>저출산의</a:t>
            </a:r>
            <a:r>
              <a:rPr lang="ko-KR" altLang="en-US" dirty="0" smtClean="0">
                <a:latin typeface="+mn-ea"/>
                <a:ea typeface="+mn-ea"/>
              </a:rPr>
              <a:t> 원인을 검증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실제로 어떤 요인이 가장 큰 영향력을 갖는지 알아본다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1789874" y="1772527"/>
            <a:ext cx="2643174" cy="1555174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황 준 하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45516" y="2041817"/>
            <a:ext cx="2532271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보고서 작성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프로젝트 관리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grpSp>
        <p:nvGrpSpPr>
          <p:cNvPr id="29" name="그룹 4"/>
          <p:cNvGrpSpPr>
            <a:grpSpLocks/>
          </p:cNvGrpSpPr>
          <p:nvPr/>
        </p:nvGrpSpPr>
        <p:grpSpPr bwMode="auto">
          <a:xfrm>
            <a:off x="4740028" y="1772527"/>
            <a:ext cx="2643174" cy="1555173"/>
            <a:chOff x="683568" y="908720"/>
            <a:chExt cx="3420000" cy="2412048"/>
          </a:xfrm>
        </p:grpSpPr>
        <p:sp>
          <p:nvSpPr>
            <p:cNvPr id="31" name="직사각형 30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장 상 윤</a:t>
              </a:r>
              <a:endParaRPr lang="ko-KR" altLang="en-US" sz="14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795670" y="2041817"/>
            <a:ext cx="253227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-R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분석 결과 시각화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4" name="그룹 4"/>
          <p:cNvGrpSpPr>
            <a:grpSpLocks/>
          </p:cNvGrpSpPr>
          <p:nvPr/>
        </p:nvGrpSpPr>
        <p:grpSpPr bwMode="auto">
          <a:xfrm>
            <a:off x="314797" y="4000504"/>
            <a:ext cx="2643174" cy="1555173"/>
            <a:chOff x="683568" y="908720"/>
            <a:chExt cx="3420000" cy="2412048"/>
          </a:xfrm>
        </p:grpSpPr>
        <p:sp>
          <p:nvSpPr>
            <p:cNvPr id="36" name="직사각형 3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정 구 열</a:t>
              </a:r>
              <a:endParaRPr lang="ko-KR" altLang="en-US" sz="14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0439" y="4250537"/>
            <a:ext cx="2532271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파이썬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분석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9" name="그룹 4"/>
          <p:cNvGrpSpPr>
            <a:grpSpLocks/>
          </p:cNvGrpSpPr>
          <p:nvPr/>
        </p:nvGrpSpPr>
        <p:grpSpPr bwMode="auto">
          <a:xfrm>
            <a:off x="3264951" y="4000504"/>
            <a:ext cx="2643174" cy="1555173"/>
            <a:chOff x="683568" y="908720"/>
            <a:chExt cx="3420000" cy="2412048"/>
          </a:xfrm>
        </p:grpSpPr>
        <p:sp>
          <p:nvSpPr>
            <p:cNvPr id="41" name="직사각형 40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한 태 성</a:t>
              </a:r>
              <a:endParaRPr lang="ko-KR" altLang="en-US" sz="14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20593" y="4250537"/>
            <a:ext cx="253227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크롤링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데이터베이스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44" name="그룹 4"/>
          <p:cNvGrpSpPr>
            <a:grpSpLocks/>
          </p:cNvGrpSpPr>
          <p:nvPr/>
        </p:nvGrpSpPr>
        <p:grpSpPr bwMode="auto">
          <a:xfrm>
            <a:off x="6215106" y="4000504"/>
            <a:ext cx="2643174" cy="1555173"/>
            <a:chOff x="683568" y="908720"/>
            <a:chExt cx="3420000" cy="2412048"/>
          </a:xfrm>
        </p:grpSpPr>
        <p:sp>
          <p:nvSpPr>
            <p:cNvPr id="46" name="직사각형 4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재 연</a:t>
              </a:r>
              <a:endParaRPr lang="ko-KR" altLang="en-US" sz="14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70748" y="4250537"/>
            <a:ext cx="2532271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종속 변수 선정</a:t>
            </a:r>
          </a:p>
        </p:txBody>
      </p:sp>
    </p:spTree>
    <p:extLst>
      <p:ext uri="{BB962C8B-B14F-4D97-AF65-F5344CB8AC3E}">
        <p14:creationId xmlns:p14="http://schemas.microsoft.com/office/powerpoint/2010/main" xmlns="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5284460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일정 계획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Dataset </a:t>
            </a:r>
            <a:r>
              <a:rPr lang="ko-KR" altLang="en-US" sz="1200" dirty="0" smtClean="0">
                <a:latin typeface="+mn-ea"/>
                <a:ea typeface="+mn-ea"/>
              </a:rPr>
              <a:t>수집 계획 수립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 smtClean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주요 변수 기술 통계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변수 선택과 모델링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전처리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파생 변수 생성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모델 생성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평가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결과물 구현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작성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주제 선정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요구 사항 분석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계획기간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완료기간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중요기간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  <a:ea typeface="+mn-ea"/>
              </a:rPr>
              <a:t>인사이트</a:t>
            </a:r>
            <a:r>
              <a:rPr lang="ko-KR" altLang="en-US" sz="1200" dirty="0" smtClean="0">
                <a:latin typeface="+mn-ea"/>
                <a:ea typeface="+mn-ea"/>
              </a:rPr>
              <a:t> 도출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업무 분할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928926" y="200024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7620" y="200024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28926" y="2320868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7620" y="2320868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28926" y="2643182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57620" y="2643182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28926" y="3357562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57620" y="3357562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86314" y="3714752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6314" y="4071942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86314" y="4429132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672396" y="5857892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601090" y="5857892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72396" y="5535578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601090" y="5535578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72396" y="521495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601090" y="521495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86314" y="2643182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86314" y="3357562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715008" y="3714752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15008" y="4071942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715008" y="4429132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43702" y="3714752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43702" y="4071942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43702" y="4429132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15008" y="5857892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715008" y="5535578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715008" y="521495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2409</TotalTime>
  <Words>288</Words>
  <Application>Microsoft Office PowerPoint</Application>
  <PresentationFormat>화면 슬라이드 쇼(4:3)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Wingdings</vt:lpstr>
      <vt:lpstr>Office 테마</vt:lpstr>
      <vt:lpstr>슬라이드 1</vt:lpstr>
      <vt:lpstr>INDEX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315</cp:revision>
  <dcterms:created xsi:type="dcterms:W3CDTF">2016-06-03T02:04:30Z</dcterms:created>
  <dcterms:modified xsi:type="dcterms:W3CDTF">2023-04-13T02:35:36Z</dcterms:modified>
</cp:coreProperties>
</file>