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93" r:id="rId2"/>
    <p:sldId id="301" r:id="rId3"/>
    <p:sldId id="299" r:id="rId4"/>
    <p:sldId id="302" r:id="rId5"/>
    <p:sldId id="300" r:id="rId6"/>
    <p:sldId id="303" r:id="rId7"/>
    <p:sldId id="298" r:id="rId8"/>
    <p:sldId id="295" r:id="rId9"/>
    <p:sldId id="296" r:id="rId10"/>
    <p:sldId id="297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9144000" cy="5143500" type="screen16x9"/>
  <p:notesSz cx="6858000" cy="9144000"/>
  <p:embeddedFontLst>
    <p:embeddedFont>
      <p:font typeface="HY헤드라인M" pitchFamily="18" charset="-127"/>
      <p:regular r:id="rId20"/>
    </p:embeddedFont>
    <p:embeddedFont>
      <p:font typeface="Fira Sans Extra Condensed" charset="0"/>
      <p:regular r:id="rId21"/>
      <p:bold r:id="rId22"/>
      <p:italic r:id="rId23"/>
      <p:boldItalic r:id="rId24"/>
    </p:embeddedFont>
    <p:embeddedFont>
      <p:font typeface="Fira Sans Extra Condensed SemiBold" charset="0"/>
      <p:regular r:id="rId25"/>
      <p:bold r:id="rId26"/>
      <p:italic r:id="rId27"/>
      <p:boldItalic r:id="rId28"/>
    </p:embeddedFont>
    <p:embeddedFont>
      <p:font typeface="Robo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선거 공약 데이터를 활용한 워드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클라우드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저출산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34" name="Picture 10" descr="C:\PythonWork\PycharmWork\ProjectTeam1\data\csv\저출산_est_wo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5281" y="1194851"/>
            <a:ext cx="3909012" cy="3600000"/>
          </a:xfrm>
          <a:prstGeom prst="rect">
            <a:avLst/>
          </a:prstGeom>
          <a:noFill/>
        </p:spPr>
      </p:pic>
      <p:pic>
        <p:nvPicPr>
          <p:cNvPr id="1035" name="Picture 11" descr="C:\PythonWork\PycharmWork\ProjectTeam1\data\csv\저출산_est_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119" y="1143481"/>
            <a:ext cx="3909012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57" y="1392795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975" y="3375631"/>
            <a:ext cx="2247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18290" y="1360034"/>
            <a:ext cx="5581650" cy="1762125"/>
            <a:chOff x="3305175" y="1179513"/>
            <a:chExt cx="5581650" cy="1762125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4">
              <a:lum contrast="-50000"/>
            </a:blip>
            <a:srcRect/>
            <a:stretch>
              <a:fillRect/>
            </a:stretch>
          </p:blipFill>
          <p:spPr bwMode="auto">
            <a:xfrm>
              <a:off x="3305175" y="1179513"/>
              <a:ext cx="5581650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4"/>
            <a:srcRect l="61572" t="27374" r="10350" b="60438"/>
            <a:stretch>
              <a:fillRect/>
            </a:stretch>
          </p:blipFill>
          <p:spPr bwMode="auto">
            <a:xfrm>
              <a:off x="6448791" y="1614053"/>
              <a:ext cx="2160000" cy="29597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1" name="그룹 10"/>
          <p:cNvGrpSpPr/>
          <p:nvPr/>
        </p:nvGrpSpPr>
        <p:grpSpPr>
          <a:xfrm>
            <a:off x="3140485" y="3346152"/>
            <a:ext cx="8116887" cy="1733550"/>
            <a:chOff x="3300671" y="3302843"/>
            <a:chExt cx="8116887" cy="173355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5">
              <a:lum contrast="-50000"/>
            </a:blip>
            <a:srcRect/>
            <a:stretch>
              <a:fillRect/>
            </a:stretch>
          </p:blipFill>
          <p:spPr bwMode="auto">
            <a:xfrm>
              <a:off x="3300671" y="3302843"/>
              <a:ext cx="8116887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5"/>
            <a:srcRect l="23735" t="29769" r="58586" b="62531"/>
            <a:stretch>
              <a:fillRect/>
            </a:stretch>
          </p:blipFill>
          <p:spPr bwMode="auto">
            <a:xfrm>
              <a:off x="4905722" y="3784414"/>
              <a:ext cx="2160000" cy="20093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729465" y="1047964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정규분포를 따른다고 가정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지역구별 합계출산율과 출산공약은 관계가 있을까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485" y="927462"/>
            <a:ext cx="3493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준비한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시도별 합계출산율 </a:t>
            </a:r>
            <a:r>
              <a:rPr lang="en-US" altLang="ko-KR" dirty="0" smtClean="0"/>
              <a:t>(2000~2021)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시도별 당선자 공약 정보</a:t>
            </a:r>
            <a:r>
              <a:rPr lang="en-US" altLang="ko-KR" dirty="0" smtClean="0"/>
              <a:t>(2017~2022)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2017~2021</a:t>
            </a:r>
            <a:r>
              <a:rPr lang="ko-KR" altLang="en-US" dirty="0" smtClean="0"/>
              <a:t> 데이터 선택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0571" y="1933303"/>
            <a:ext cx="5634930" cy="30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지역구별 합계출산율과 출산공약은 관계가 있을까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 descr="C:\RWork\StatProject\시도별 합계출산율과 선거 당선자 공약의 출산 포함 비율 간의 관계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981075"/>
            <a:ext cx="3943350" cy="39433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78160" y="1184637"/>
            <a:ext cx="27061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약한 음의 관계가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관계가 </a:t>
            </a:r>
            <a:r>
              <a:rPr lang="ko-KR" altLang="en-US" dirty="0" err="1" smtClean="0"/>
              <a:t>없는걸까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2022</a:t>
            </a:r>
            <a:r>
              <a:rPr lang="ko-KR" altLang="en-US" dirty="0" smtClean="0"/>
              <a:t>년 합계 출산율을 추측해서</a:t>
            </a:r>
            <a:endParaRPr lang="en-US" altLang="ko-KR" dirty="0" smtClean="0"/>
          </a:p>
          <a:p>
            <a:r>
              <a:rPr lang="ko-KR" altLang="en-US" dirty="0" smtClean="0"/>
              <a:t>선거공약 데이터를 더 넣어보자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지역구별 합계출산율과 출산공약은 관계가 있을까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0" y="1184637"/>
            <a:ext cx="3164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이후 지속적인 감소 추세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2016~2021</a:t>
            </a:r>
            <a:r>
              <a:rPr lang="ko-KR" altLang="en-US" dirty="0" smtClean="0"/>
              <a:t>년 합계출산율로</a:t>
            </a:r>
            <a:endParaRPr lang="en-US" altLang="ko-KR" dirty="0" smtClean="0"/>
          </a:p>
          <a:p>
            <a:r>
              <a:rPr lang="en-US" altLang="ko-KR" dirty="0" smtClean="0"/>
              <a:t>2022</a:t>
            </a:r>
            <a:r>
              <a:rPr lang="ko-KR" altLang="en-US" dirty="0" smtClean="0"/>
              <a:t>년 합계출산율을 예측</a:t>
            </a:r>
            <a:endParaRPr lang="en-US" altLang="ko-KR" dirty="0" smtClean="0"/>
          </a:p>
        </p:txBody>
      </p:sp>
      <p:pic>
        <p:nvPicPr>
          <p:cNvPr id="3074" name="Picture 2" descr="C:\RWork\StatProject\각 지역별 합계출산율 시계열 그래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33450"/>
            <a:ext cx="3933825" cy="3933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지역구별 합계출산율과 출산공약은 관계가 있을까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254671"/>
            <a:ext cx="5316537" cy="330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RWork\StatProject\2022년 합계출산율 예측값과, 발표 된 잠정 합계출산율 비교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1" y="1104900"/>
            <a:ext cx="3629024" cy="3629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지역구별 합계출산율과 출산공약은 관계가 있을까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314" y="877378"/>
            <a:ext cx="6907212" cy="409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지역구별 합계출산율과 출산공약은 관계가 있을까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 descr="C:\RWork\StatProject\시도별 합계출산율과 선거 당선자 공약의 출산 포함 비율 간의 관계성_20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895350"/>
            <a:ext cx="4086225" cy="4086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78160" y="1184637"/>
            <a:ext cx="4222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0.32</a:t>
            </a:r>
            <a:r>
              <a:rPr lang="ko-KR" altLang="en-US" dirty="0" smtClean="0"/>
              <a:t>로 더 짙은 음의 관계로 변화하였다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합계출산율과 당선인들의 출산공약은</a:t>
            </a:r>
            <a:endParaRPr lang="en-US" altLang="ko-KR" dirty="0" smtClean="0"/>
          </a:p>
          <a:p>
            <a:r>
              <a:rPr lang="ko-KR" altLang="en-US" dirty="0" smtClean="0"/>
              <a:t>점점 더 관계성을 보이고 있음을 확인 할 수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출산 공약은 </a:t>
            </a:r>
            <a:r>
              <a:rPr lang="ko-KR" altLang="en-US" dirty="0" err="1" smtClean="0"/>
              <a:t>당선율에는</a:t>
            </a:r>
            <a:endParaRPr lang="en-US" altLang="ko-KR" dirty="0" smtClean="0"/>
          </a:p>
          <a:p>
            <a:r>
              <a:rPr lang="ko-KR" altLang="en-US" dirty="0" smtClean="0"/>
              <a:t>영향을 끼치지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저쩌구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저출산</a:t>
            </a:r>
            <a:r>
              <a:rPr lang="ko-KR" altLang="en-US" dirty="0" smtClean="0"/>
              <a:t> 정부 대책의 인식을 개선해야 할</a:t>
            </a:r>
            <a:endParaRPr lang="en-US" altLang="ko-KR" dirty="0" smtClean="0"/>
          </a:p>
          <a:p>
            <a:r>
              <a:rPr lang="ko-KR" altLang="en-US" dirty="0" smtClean="0"/>
              <a:t>필요성이 있으며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우리는 이에 따라</a:t>
            </a:r>
            <a:endParaRPr lang="en-US" altLang="ko-KR" dirty="0" smtClean="0"/>
          </a:p>
          <a:p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저쩌구를</a:t>
            </a:r>
            <a:r>
              <a:rPr lang="ko-KR" altLang="en-US" dirty="0" smtClean="0"/>
              <a:t> 제안하고자 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corn\Desktop\비즈니스 관점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185737"/>
            <a:ext cx="8618538" cy="4833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선거 공약 데이터를 활용한 워드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클라우드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저출산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8" descr="C:\PythonWork\PycharmWork\ProjectTeam1\data\csv\gf_저출산_word_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6934" y="1123094"/>
            <a:ext cx="3600000" cy="3600000"/>
          </a:xfrm>
          <a:prstGeom prst="rect">
            <a:avLst/>
          </a:prstGeom>
          <a:noFill/>
        </p:spPr>
      </p:pic>
      <p:pic>
        <p:nvPicPr>
          <p:cNvPr id="10" name="Picture 9" descr="C:\PythonWork\PycharmWork\ProjectTeam1\data\csv\gf_저출산_all_3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272" y="1071724"/>
            <a:ext cx="3600000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선거 공약 데이터를 활용한 워드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클라우드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출산율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6" name="Picture 6" descr="C:\PythonWork\PycharmWork\ProjectTeam1\data\csv\출산율_est_wo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9524" y="1225675"/>
            <a:ext cx="3909012" cy="3600000"/>
          </a:xfrm>
          <a:prstGeom prst="rect">
            <a:avLst/>
          </a:prstGeom>
          <a:noFill/>
        </p:spPr>
      </p:pic>
      <p:pic>
        <p:nvPicPr>
          <p:cNvPr id="5127" name="Picture 7" descr="C:\PythonWork\PycharmWork\ProjectTeam1\data\csv\출산율_est_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531" y="1215400"/>
            <a:ext cx="3909012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선거 공약 데이터를 활용한 워드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클라우드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출산율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200" name="Picture 8" descr="C:\PythonWork\PycharmWork\ProjectTeam1\data\csv\gf_출산율_word_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1596" y="1153916"/>
            <a:ext cx="3600000" cy="3600000"/>
          </a:xfrm>
          <a:prstGeom prst="rect">
            <a:avLst/>
          </a:prstGeom>
          <a:noFill/>
        </p:spPr>
      </p:pic>
      <p:pic>
        <p:nvPicPr>
          <p:cNvPr id="8201" name="Picture 9" descr="C:\PythonWork\PycharmWork\ProjectTeam1\data\csv\gf_출산율_all_3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160" y="1143642"/>
            <a:ext cx="3600000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선거 공약 데이터를 활용한 워드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클라우드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출산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50" name="Picture 6" descr="C:\PythonWork\PycharmWork\ProjectTeam1\data\csv\출산_est_wo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0895" y="1112659"/>
            <a:ext cx="3909012" cy="3600000"/>
          </a:xfrm>
          <a:prstGeom prst="rect">
            <a:avLst/>
          </a:prstGeom>
          <a:noFill/>
        </p:spPr>
      </p:pic>
      <p:pic>
        <p:nvPicPr>
          <p:cNvPr id="6151" name="Picture 7" descr="C:\PythonWork\PycharmWork\ProjectTeam1\data\csv\출산_est_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764" y="1102385"/>
            <a:ext cx="3909012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선거 공약 데이터를 활용한 워드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클라우드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출산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22" name="Picture 6" descr="C:\PythonWork\PycharmWork\ProjectTeam1\data\csv\gf_출산_word_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4885" y="1133368"/>
            <a:ext cx="3600000" cy="3600000"/>
          </a:xfrm>
          <a:prstGeom prst="rect">
            <a:avLst/>
          </a:prstGeom>
          <a:noFill/>
        </p:spPr>
      </p:pic>
      <p:pic>
        <p:nvPicPr>
          <p:cNvPr id="9223" name="Picture 7" descr="C:\PythonWork\PycharmWork\ProjectTeam1\data\csv\gf_출산_all_3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561" y="1133368"/>
            <a:ext cx="3600000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 descr="C:\RWork\StatProject\선거 당선자들의 공약에서 출산 관련 내용이 포함되었는지 여부 파악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318" y="1509485"/>
            <a:ext cx="3600000" cy="2880000"/>
          </a:xfrm>
          <a:prstGeom prst="rect">
            <a:avLst/>
          </a:prstGeom>
          <a:noFill/>
        </p:spPr>
      </p:pic>
      <p:pic>
        <p:nvPicPr>
          <p:cNvPr id="62" name="Picture 4" descr="C:\RWork\StatProject\선거 당선자들의 공약에서 출산 관련 내용이 포함되었는지 여부에 따라 당선율의 평균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8224" y="1448886"/>
            <a:ext cx="3600000" cy="28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30725" r="42327"/>
          <a:stretch>
            <a:fillRect/>
          </a:stretch>
        </p:blipFill>
        <p:spPr bwMode="auto">
          <a:xfrm>
            <a:off x="4309383" y="1480456"/>
            <a:ext cx="4587875" cy="41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3521" y="2246540"/>
            <a:ext cx="30861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7087" y="3460070"/>
            <a:ext cx="3048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 descr="C:\RWork\StatProject\Distribution of 'dugyul' by 'isTopic'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361" y="1402445"/>
            <a:ext cx="3235098" cy="32350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29465" y="1047964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정규분포 확인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공약으로 출산을 언급한 정치인의 </a:t>
            </a:r>
            <a:r>
              <a:rPr lang="ko-KR" altLang="en-US" sz="2000" dirty="0" err="1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당선율이</a:t>
            </a:r>
            <a:r>
              <a:rPr lang="ko-KR" altLang="en-US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 높을까</a:t>
            </a:r>
            <a:r>
              <a:rPr lang="en-US" altLang="ko-KR" sz="2000" dirty="0" smtClean="0">
                <a:solidFill>
                  <a:schemeClr val="dk1"/>
                </a:solidFill>
                <a:latin typeface="HY헤드라인M" pitchFamily="18" charset="-127"/>
                <a:ea typeface="HY헤드라인M" pitchFamily="18" charset="-127"/>
              </a:rPr>
              <a:t>? </a:t>
            </a:r>
            <a:endParaRPr sz="2000">
              <a:solidFill>
                <a:schemeClr val="dk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408" y="1456985"/>
            <a:ext cx="2714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lum contrast="-50000"/>
          </a:blip>
          <a:srcRect/>
          <a:stretch>
            <a:fillRect/>
          </a:stretch>
        </p:blipFill>
        <p:spPr bwMode="auto">
          <a:xfrm>
            <a:off x="3387409" y="1422058"/>
            <a:ext cx="5457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/>
          <a:srcRect l="15566" t="50810" r="55979" b="29381"/>
          <a:stretch>
            <a:fillRect/>
          </a:stretch>
        </p:blipFill>
        <p:spPr bwMode="auto">
          <a:xfrm>
            <a:off x="3982949" y="1855222"/>
            <a:ext cx="2160000" cy="2624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29465" y="1047964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정규분포를 따르지 않음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255</Words>
  <Application>Microsoft Office PowerPoint</Application>
  <PresentationFormat>화면 슬라이드 쇼(16:9)</PresentationFormat>
  <Paragraphs>47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HY헤드라인M</vt:lpstr>
      <vt:lpstr>Fira Sans Extra Condensed</vt:lpstr>
      <vt:lpstr>Fira Sans Extra Condensed SemiBold</vt:lpstr>
      <vt:lpstr>Roboto</vt:lpstr>
      <vt:lpstr>Big Data Infographics by Slidesgo</vt:lpstr>
      <vt:lpstr>선거 공약 데이터를 활용한 워드 클라우드1. 저출산</vt:lpstr>
      <vt:lpstr>선거 공약 데이터를 활용한 워드 클라우드1. 저출산</vt:lpstr>
      <vt:lpstr>선거 공약 데이터를 활용한 워드 클라우드2. 출산율</vt:lpstr>
      <vt:lpstr>선거 공약 데이터를 활용한 워드 클라우드2. 출산율</vt:lpstr>
      <vt:lpstr>선거 공약 데이터를 활용한 워드 클라우드3. 출산</vt:lpstr>
      <vt:lpstr>선거 공약 데이터를 활용한 워드 클라우드3. 출산</vt:lpstr>
      <vt:lpstr>주제1. 공약으로 출산을 언급한 정치인의 당선율이 높을까? </vt:lpstr>
      <vt:lpstr>주제1. 공약으로 출산을 언급한 정치인의 당선율이 높을까? </vt:lpstr>
      <vt:lpstr>주제1. 공약으로 출산을 언급한 정치인의 당선율이 높을까? </vt:lpstr>
      <vt:lpstr>주제1. 공약으로 출산을 언급한 정치인의 당선율이 높을까? </vt:lpstr>
      <vt:lpstr>주제2. 지역구별 합계출산율과 출산공약은 관계가 있을까? </vt:lpstr>
      <vt:lpstr>주제2. 지역구별 합계출산율과 출산공약은 관계가 있을까? </vt:lpstr>
      <vt:lpstr>주제2. 지역구별 합계출산율과 출산공약은 관계가 있을까? </vt:lpstr>
      <vt:lpstr>주제2. 지역구별 합계출산율과 출산공약은 관계가 있을까? </vt:lpstr>
      <vt:lpstr>주제2. 지역구별 합계출산율과 출산공약은 관계가 있을까? </vt:lpstr>
      <vt:lpstr>주제2. 지역구별 합계출산율과 출산공약은 관계가 있을까? 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DBMS(Database Management System)</dc:title>
  <dc:creator>acorn</dc:creator>
  <cp:lastModifiedBy>acorn</cp:lastModifiedBy>
  <cp:revision>19</cp:revision>
  <dcterms:modified xsi:type="dcterms:W3CDTF">2023-04-19T06:23:10Z</dcterms:modified>
</cp:coreProperties>
</file>