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9CC2C8F-5E2F-484F-87A6-597018C6F1B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156E424-9489-4E01-843E-604165B40A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012-2022 평균 부채 vs 미혼자 비율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5221235" cy="426111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4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고려청자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2</cp:revision>
  <dcterms:created xsi:type="dcterms:W3CDTF">2023-04-20T02:26:44Z</dcterms:created>
  <dcterms:modified xsi:type="dcterms:W3CDTF">2023-04-20T02:31:30Z</dcterms:modified>
</cp:coreProperties>
</file>