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7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F500-CDE1-4121-9904-00BC4B0B404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14A3-F858-42DF-8067-CCBA427F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746" y="4284"/>
            <a:ext cx="12479492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30" y="661601"/>
            <a:ext cx="1225086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00" y="0"/>
            <a:ext cx="8339650" cy="65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628259"/>
            <a:ext cx="1059327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0"/>
            <a:ext cx="1021222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2456" y="623171"/>
            <a:ext cx="9608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nlo"/>
              </a:rPr>
              <a:t>clc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clear </a:t>
            </a:r>
            <a:r>
              <a:rPr lang="en-US" dirty="0">
                <a:solidFill>
                  <a:srgbClr val="AA04F9"/>
                </a:solidFill>
                <a:latin typeface="Menlo"/>
              </a:rPr>
              <a:t>all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close </a:t>
            </a:r>
            <a:r>
              <a:rPr lang="en-US" dirty="0">
                <a:solidFill>
                  <a:srgbClr val="AA04F9"/>
                </a:solidFill>
                <a:latin typeface="Menlo"/>
              </a:rPr>
              <a:t>all 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b=0;</a:t>
            </a:r>
          </a:p>
          <a:p>
            <a:r>
              <a:rPr lang="en-US" dirty="0">
                <a:latin typeface="Menlo"/>
              </a:rPr>
              <a:t>J=1.0000e-04;</a:t>
            </a:r>
          </a:p>
          <a:p>
            <a:r>
              <a:rPr lang="en-US" dirty="0" err="1">
                <a:latin typeface="Menlo"/>
              </a:rPr>
              <a:t>Ld</a:t>
            </a:r>
            <a:r>
              <a:rPr lang="en-US" dirty="0">
                <a:latin typeface="Menlo"/>
              </a:rPr>
              <a:t>=0.0057;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%Stator d axis resistance</a:t>
            </a:r>
            <a:endParaRPr lang="en-US" dirty="0">
              <a:latin typeface="Menlo"/>
            </a:endParaRPr>
          </a:p>
          <a:p>
            <a:r>
              <a:rPr lang="en-US" dirty="0" err="1">
                <a:latin typeface="Menlo"/>
              </a:rPr>
              <a:t>Lq</a:t>
            </a:r>
            <a:r>
              <a:rPr lang="en-US" dirty="0">
                <a:latin typeface="Menlo"/>
              </a:rPr>
              <a:t>=0.0125;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%Stator q axis resistance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P=4;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%Number of poles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PM=0.1230;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%Permanent Magnet flux linkage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r=1.2000;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%Stator resistance per phase</a:t>
            </a:r>
            <a:endParaRPr lang="en-US" dirty="0">
              <a:latin typeface="Menlo"/>
            </a:endParaRPr>
          </a:p>
          <a:p>
            <a:r>
              <a:rPr lang="en-US" dirty="0" err="1">
                <a:latin typeface="Menlo"/>
              </a:rPr>
              <a:t>Vp_p_amp</a:t>
            </a:r>
            <a:r>
              <a:rPr lang="en-US" dirty="0">
                <a:latin typeface="Menlo"/>
              </a:rPr>
              <a:t> = 220*</a:t>
            </a:r>
            <a:r>
              <a:rPr lang="en-US" dirty="0" err="1">
                <a:latin typeface="Menlo"/>
              </a:rPr>
              <a:t>sqrt</a:t>
            </a:r>
            <a:r>
              <a:rPr lang="en-US" dirty="0">
                <a:latin typeface="Menlo"/>
              </a:rPr>
              <a:t>(2);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%phase to phase voltage amplitude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f = 60;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%Frequency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w = 2*pi*f;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%Frequency in rad/sec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b=0; </a:t>
            </a:r>
            <a:r>
              <a:rPr lang="en-US" dirty="0">
                <a:solidFill>
                  <a:srgbClr val="028009"/>
                </a:solidFill>
                <a:latin typeface="Menlo"/>
              </a:rPr>
              <a:t>%Co-efficient of viscous friction</a:t>
            </a:r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1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99" y="361950"/>
            <a:ext cx="12204999" cy="596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3629" y="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Speed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93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"/>
            <a:ext cx="12192000" cy="5952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5702" y="0"/>
            <a:ext cx="106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Torque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0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6415"/>
            <a:ext cx="11296650" cy="6415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9053" y="-95250"/>
            <a:ext cx="115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984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2022-01-09T06:11:10Z</dcterms:created>
  <dcterms:modified xsi:type="dcterms:W3CDTF">2022-01-09T09:37:05Z</dcterms:modified>
</cp:coreProperties>
</file>