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C2A8-3E0A-4EF5-A53F-5F604BBF3D3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2BE8-EAC6-42C0-8F48-1F215CFC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574" r="24693"/>
          <a:stretch/>
        </p:blipFill>
        <p:spPr>
          <a:xfrm>
            <a:off x="0" y="0"/>
            <a:ext cx="6634678" cy="6621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0824" r="24715" b="8469"/>
          <a:stretch/>
        </p:blipFill>
        <p:spPr>
          <a:xfrm>
            <a:off x="488491" y="6263531"/>
            <a:ext cx="5657696" cy="34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26285" r="10741" b="8169"/>
          <a:stretch/>
        </p:blipFill>
        <p:spPr>
          <a:xfrm rot="16200000">
            <a:off x="-1903069" y="2906369"/>
            <a:ext cx="9505951" cy="44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Junaed</dc:creator>
  <cp:lastModifiedBy>Junaed</cp:lastModifiedBy>
  <cp:revision>5</cp:revision>
  <cp:lastPrinted>2020-10-10T08:48:44Z</cp:lastPrinted>
  <dcterms:created xsi:type="dcterms:W3CDTF">2020-10-10T08:20:40Z</dcterms:created>
  <dcterms:modified xsi:type="dcterms:W3CDTF">2020-10-10T09:54:53Z</dcterms:modified>
</cp:coreProperties>
</file>