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sldIdLst>
    <p:sldId id="257" r:id="rId5"/>
    <p:sldId id="258" r:id="rId6"/>
    <p:sldId id="260" r:id="rId7"/>
    <p:sldId id="263" r:id="rId8"/>
    <p:sldId id="266" r:id="rId9"/>
    <p:sldId id="265" r:id="rId10"/>
    <p:sldId id="267" r:id="rId11"/>
    <p:sldId id="279" r:id="rId12"/>
    <p:sldId id="274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AA2C71"/>
    <a:srgbClr val="A62C6F"/>
    <a:srgbClr val="852359"/>
    <a:srgbClr val="2E0C1F"/>
    <a:srgbClr val="E1E1E1"/>
    <a:srgbClr val="F9E7F1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291" autoAdjust="0"/>
  </p:normalViewPr>
  <p:slideViewPr>
    <p:cSldViewPr snapToGrid="0">
      <p:cViewPr varScale="1">
        <p:scale>
          <a:sx n="88" d="100"/>
          <a:sy n="8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9B499A-D897-4B41-A0E8-FC9183A302E8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4DDD45-4499-4FCD-BE66-68638F4343D8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DD8-3F95-474D-B87F-3E161712D0DA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70B-AE3F-4250-B62F-71EA47539153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15E-1BAB-4AAB-A19F-F87F64BA3EA1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399DAB-7D03-49E6-B785-D9AC3C7172D1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99E-1D10-45E6-AF76-8ADCC99193F4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5D627C54-5464-4FD0-9286-192D04D444F1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669CFA3-9588-4794-B616-FB87B0C36D9B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C1D-C0FF-41F5-937D-500972417412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765470A-AEA1-4B1D-B644-F55B889AE249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85645-6EDF-456B-A303-0830B0A17452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911" y="1087814"/>
            <a:ext cx="9554177" cy="10458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Hotel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59292-49D9-43B6-8D13-2CB1DF189CF2}"/>
              </a:ext>
            </a:extLst>
          </p:cNvPr>
          <p:cNvSpPr txBox="1"/>
          <p:nvPr/>
        </p:nvSpPr>
        <p:spPr>
          <a:xfrm>
            <a:off x="3764478" y="4432964"/>
            <a:ext cx="3847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Md Junaeid Bhuyian             160104055</a:t>
            </a:r>
          </a:p>
          <a:p>
            <a:r>
              <a:rPr lang="en-US" i="1" dirty="0">
                <a:solidFill>
                  <a:schemeClr val="bg1"/>
                </a:solidFill>
              </a:rPr>
              <a:t>Afranul Haque                         160104059</a:t>
            </a:r>
          </a:p>
          <a:p>
            <a:r>
              <a:rPr lang="en-US" i="1" dirty="0">
                <a:solidFill>
                  <a:schemeClr val="bg1"/>
                </a:solidFill>
              </a:rPr>
              <a:t>Nazmus Sakib                          160104072</a:t>
            </a:r>
          </a:p>
          <a:p>
            <a:r>
              <a:rPr lang="en-US" i="1" dirty="0">
                <a:solidFill>
                  <a:schemeClr val="bg1"/>
                </a:solidFill>
              </a:rPr>
              <a:t>Md. Ruhul Amin                      160104074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F019-51E4-419F-88A3-C8EAD25B03C1}"/>
              </a:ext>
            </a:extLst>
          </p:cNvPr>
          <p:cNvSpPr txBox="1"/>
          <p:nvPr/>
        </p:nvSpPr>
        <p:spPr>
          <a:xfrm>
            <a:off x="3716977" y="3823855"/>
            <a:ext cx="389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Submitted 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295E82-8CE3-4EB3-AD37-9001F03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21089" y="5956136"/>
            <a:ext cx="2844800" cy="365125"/>
          </a:xfrm>
        </p:spPr>
        <p:txBody>
          <a:bodyPr/>
          <a:lstStyle/>
          <a:p>
            <a:fld id="{48069B0E-A5D6-4263-8476-E85BAC6C32E4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8CA3-30F4-428E-BC0B-E4BCD9E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622853"/>
            <a:ext cx="10722912" cy="73786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Class diagram of hotel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7B008-3E59-4FEA-89C6-F800FC42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2" y="1143000"/>
            <a:ext cx="8985502" cy="50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4285923" y="2967335"/>
            <a:ext cx="36201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E7DC-DB27-4786-835F-AD7AAB55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138699"/>
            <a:ext cx="2844799" cy="365125"/>
          </a:xfrm>
        </p:spPr>
        <p:txBody>
          <a:bodyPr/>
          <a:lstStyle/>
          <a:p>
            <a:fld id="{5C0AA0D2-1D92-430A-8535-4D403590CC77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F3DF-691F-4BB7-A24C-41B413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1309" y="6138698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management system is mainly a desktop based application. This project  will be developed to maintain a hotel in a digitalized way. </a:t>
            </a:r>
          </a:p>
          <a:p>
            <a:r>
              <a:rPr lang="en-US" dirty="0"/>
              <a:t>Our main goal is to digitalize the analog system. Hopefully it will be able to reduce  times and troubles of administrators of a hotel.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77B9-DEF8-4990-AC86-43D832F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19998" y="5945779"/>
            <a:ext cx="2844799" cy="365125"/>
          </a:xfrm>
        </p:spPr>
        <p:txBody>
          <a:bodyPr/>
          <a:lstStyle/>
          <a:p>
            <a:fld id="{14A31EE7-6E4B-4779-9D94-142C27B90991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8019-F2D8-4415-A274-F3FBFF7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/>
              <a:t>Manager</a:t>
            </a:r>
          </a:p>
          <a:p>
            <a:pPr lvl="0"/>
            <a:r>
              <a:rPr lang="en-US" sz="2000" b="1" dirty="0"/>
              <a:t>Receptionist</a:t>
            </a:r>
          </a:p>
          <a:p>
            <a:pPr lvl="0"/>
            <a:r>
              <a:rPr lang="en-US" sz="2000" b="1" dirty="0"/>
              <a:t>Employee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Primary Actors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D827-7BE4-4329-9B9C-3FB2562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52025" y="6007914"/>
            <a:ext cx="2844799" cy="365125"/>
          </a:xfrm>
        </p:spPr>
        <p:txBody>
          <a:bodyPr/>
          <a:lstStyle/>
          <a:p>
            <a:fld id="{630FA8AC-4CF4-43A9-9E69-D31070B7B390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F556-1B6D-44BB-93C7-FD784C91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/>
              <a:t>System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Secondary Actors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1B487275-13B6-4CBC-81A0-D7B203833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72B6-4502-4760-8025-E1246047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163676" y="5956137"/>
            <a:ext cx="2844799" cy="365125"/>
          </a:xfrm>
        </p:spPr>
        <p:txBody>
          <a:bodyPr/>
          <a:lstStyle/>
          <a:p>
            <a:fld id="{089ECA1E-54E7-43B2-9B9A-38A8452C9577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0A20-D89A-4436-8D11-20634921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08" y="1843644"/>
            <a:ext cx="7469579" cy="31707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2740874" y="2705725"/>
            <a:ext cx="70899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Use cases according to the Primary Actors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8EC62-F63A-4107-AD98-188B7732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6502" y="5956136"/>
            <a:ext cx="2844799" cy="365125"/>
          </a:xfrm>
        </p:spPr>
        <p:txBody>
          <a:bodyPr/>
          <a:lstStyle/>
          <a:p>
            <a:fld id="{5BC30EEC-DE12-4E5B-B21A-AF31B7A873DF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0496E-FD40-4FB3-8898-545F9628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9773-3EB3-4F63-ACE4-2CC1A878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7605"/>
            <a:ext cx="11029616" cy="8216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86447-AF28-4EF6-81CF-7F022910D2F8}"/>
              </a:ext>
            </a:extLst>
          </p:cNvPr>
          <p:cNvSpPr txBox="1"/>
          <p:nvPr/>
        </p:nvSpPr>
        <p:spPr>
          <a:xfrm>
            <a:off x="673061" y="677590"/>
            <a:ext cx="1115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Manager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ACCD-1198-4DF1-9F36-0C42754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6257" y="6321262"/>
            <a:ext cx="2844799" cy="365125"/>
          </a:xfrm>
        </p:spPr>
        <p:txBody>
          <a:bodyPr/>
          <a:lstStyle/>
          <a:p>
            <a:fld id="{A513984C-2F05-49A9-A6C1-4BC16991206E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E663-F665-443B-84CD-4490791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32126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FE92C-5B77-4940-A6A9-EC3BBC12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041" y="1481183"/>
            <a:ext cx="183246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766AF7-A839-4BF1-AFB4-887C192D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7" y="1319239"/>
            <a:ext cx="9481456" cy="49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622853"/>
            <a:ext cx="10722912" cy="74212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Receptionist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96EFE8-BE91-455C-83EC-37D20EEA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164771"/>
            <a:ext cx="9539515" cy="52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622853"/>
            <a:ext cx="10722912" cy="74212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Employee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FB10E1-BD18-43B8-95DF-1619BE71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3C6BC0-7E32-4015-B2F8-CEE6434E3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5695950"/>
            <a:ext cx="260148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61F11C-2354-4A58-8F25-229BEBD9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048343"/>
            <a:ext cx="9185075" cy="5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9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Class Diagram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7D2D-225C-4132-9D91-79CD7BD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74223" y="5956136"/>
            <a:ext cx="2844799" cy="365125"/>
          </a:xfrm>
        </p:spPr>
        <p:txBody>
          <a:bodyPr/>
          <a:lstStyle/>
          <a:p>
            <a:fld id="{7D292225-5FBC-46B7-AC7C-BEC4671CA768}" type="datetime4">
              <a:rPr lang="en-US" smtClean="0"/>
              <a:t>March 5,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7BE7-0E86-4845-BE7B-EDB041E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4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14181B"/>
      </a:dk1>
      <a:lt1>
        <a:sysClr val="window" lastClr="F0F1F2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4181B"/>
      </a:dk1>
      <a:lt1>
        <a:sysClr val="window" lastClr="F0F1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C4EF74-2977-4065-95FE-55F8E4B639D4}">
  <ds:schemaRefs>
    <ds:schemaRef ds:uri="http://schemas.openxmlformats.org/package/2006/metadata/core-properties"/>
    <ds:schemaRef ds:uri="http://purl.org/dc/terms/"/>
    <ds:schemaRef ds:uri="fb0879af-3eba-417a-a55a-ffe6dcd6ca77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TF00315753</Template>
  <TotalTime>0</TotalTime>
  <Words>142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Calibri</vt:lpstr>
      <vt:lpstr>Candara</vt:lpstr>
      <vt:lpstr>Wingdings 2</vt:lpstr>
      <vt:lpstr>Dividend</vt:lpstr>
      <vt:lpstr>Hotel Management system</vt:lpstr>
      <vt:lpstr>Project Motivation</vt:lpstr>
      <vt:lpstr>List of Primary Actors</vt:lpstr>
      <vt:lpstr>List of Secondary Actors</vt:lpstr>
      <vt:lpstr>PowerPoint Presentation</vt:lpstr>
      <vt:lpstr>             </vt:lpstr>
      <vt:lpstr>Use case diagram according to Receptionist </vt:lpstr>
      <vt:lpstr>Use case diagram according to Employee </vt:lpstr>
      <vt:lpstr>PowerPoint Presentation</vt:lpstr>
      <vt:lpstr>Class diagram of hotel management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2019-02-17T18:59:57Z</dcterms:created>
  <dcterms:modified xsi:type="dcterms:W3CDTF">2019-03-04T21:08:56Z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