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FCE83-6AA4-4C74-8C3E-73F6C8387E36}"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76BD4-2922-4488-9408-DF5E2DD23A37}" type="slidenum">
              <a:rPr lang="en-US" smtClean="0"/>
              <a:t>‹#›</a:t>
            </a:fld>
            <a:endParaRPr lang="en-US"/>
          </a:p>
        </p:txBody>
      </p:sp>
    </p:spTree>
    <p:extLst>
      <p:ext uri="{BB962C8B-B14F-4D97-AF65-F5344CB8AC3E}">
        <p14:creationId xmlns:p14="http://schemas.microsoft.com/office/powerpoint/2010/main" val="288561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430DA0-D932-47FC-AA7F-A2EB59231579}" type="datetime1">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33F776-D9FA-440B-9EE0-419DB3F36117}" type="datetime1">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98A51A-998C-4F06-98F2-7736691C044B}" type="datetime1">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FFBBD-B33B-4967-B2E7-979DC10791E0}" type="datetime1">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C47427-5774-4350-99A8-87AB6AF07385}" type="datetime1">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4C9AD9-DFA0-4401-B178-D957EADE43B6}" type="datetime1">
              <a:rPr lang="en-US" smtClean="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DA253C-52EB-4AD3-98E5-9B25DD0855B7}" type="datetime1">
              <a:rPr lang="en-US" smtClean="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46022-99D3-48F2-9DB9-2C3700E48D23}" type="datetime1">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CD13DC3-5A00-4088-BC8F-88A80187C274}" type="datetime1">
              <a:rPr lang="en-US" smtClean="0"/>
              <a:t>3/9/2019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0647E-E063-447D-AD28-80EEC5B20D31}" type="datetime1">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FDD635-4DCE-4328-9F72-EB8AE483BAD6}" type="datetime1">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9D9D1-00D5-47FE-9E26-12A6838E861E}" type="datetime1">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69A1A9-C8DA-4F24-AC21-98700A07BEEC}" type="datetime1">
              <a:rPr lang="en-US" smtClean="0"/>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EFE363-B738-4E2A-B6D5-A4444D6B02FD}" type="datetime1">
              <a:rPr lang="en-US" smtClean="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BF86304-1B0E-4147-8466-D87967250C2C}" type="datetime1">
              <a:rPr lang="en-US" smtClean="0"/>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EB229E-0059-4A19-AE24-5CB519635F06}" type="datetime1">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D9EBE7-E2EA-4A45-B720-69F247AD392D}" type="datetime1">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FEE3D4-3BE1-4FD1-A69D-C9B78E235880}" type="datetime1">
              <a:rPr lang="en-US" smtClean="0"/>
              <a:t>3/9/2019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5B82F-3419-4AFF-AF4D-36284E0D356A}"/>
              </a:ext>
            </a:extLst>
          </p:cNvPr>
          <p:cNvSpPr>
            <a:spLocks noGrp="1"/>
          </p:cNvSpPr>
          <p:nvPr>
            <p:ph type="ctrTitle"/>
          </p:nvPr>
        </p:nvSpPr>
        <p:spPr/>
        <p:txBody>
          <a:bodyPr/>
          <a:lstStyle/>
          <a:p>
            <a:r>
              <a:rPr lang="en-US" sz="4800" b="1" u="sng" dirty="0">
                <a:latin typeface="+mn-lt"/>
              </a:rPr>
              <a:t>CSE 3216</a:t>
            </a:r>
            <a:br>
              <a:rPr lang="en-US" sz="3600" dirty="0">
                <a:latin typeface="+mn-lt"/>
              </a:rPr>
            </a:br>
            <a:r>
              <a:rPr lang="en-US" sz="2800" b="1" u="sng" dirty="0">
                <a:latin typeface="+mn-lt"/>
              </a:rPr>
              <a:t>Microcontroller Based System Design Lab </a:t>
            </a:r>
            <a:endParaRPr lang="en-US" sz="2800" b="1" dirty="0">
              <a:latin typeface="+mn-lt"/>
            </a:endParaRPr>
          </a:p>
        </p:txBody>
      </p:sp>
      <p:sp>
        <p:nvSpPr>
          <p:cNvPr id="5" name="Subtitle 4">
            <a:extLst>
              <a:ext uri="{FF2B5EF4-FFF2-40B4-BE49-F238E27FC236}">
                <a16:creationId xmlns:a16="http://schemas.microsoft.com/office/drawing/2014/main" id="{19809366-408C-4470-B7F3-A9101562BC67}"/>
              </a:ext>
            </a:extLst>
          </p:cNvPr>
          <p:cNvSpPr>
            <a:spLocks noGrp="1"/>
          </p:cNvSpPr>
          <p:nvPr>
            <p:ph type="subTitle" idx="1"/>
          </p:nvPr>
        </p:nvSpPr>
        <p:spPr/>
        <p:txBody>
          <a:bodyPr/>
          <a:lstStyle/>
          <a:p>
            <a:r>
              <a:rPr lang="en-US" sz="2400" dirty="0">
                <a:latin typeface="Berlin Sans FB" panose="020E0602020502020306" pitchFamily="34" charset="0"/>
              </a:rPr>
              <a:t>Ms. </a:t>
            </a:r>
            <a:r>
              <a:rPr lang="en-US" sz="2400" dirty="0" err="1">
                <a:latin typeface="Berlin Sans FB" panose="020E0602020502020306" pitchFamily="34" charset="0"/>
              </a:rPr>
              <a:t>Afsana</a:t>
            </a:r>
            <a:r>
              <a:rPr lang="en-US" sz="2400" dirty="0">
                <a:latin typeface="Berlin Sans FB" panose="020E0602020502020306" pitchFamily="34" charset="0"/>
              </a:rPr>
              <a:t> Ahmed Munia</a:t>
            </a:r>
          </a:p>
          <a:p>
            <a:r>
              <a:rPr lang="en-US" sz="2400" dirty="0">
                <a:latin typeface="Berlin Sans FB" panose="020E0602020502020306" pitchFamily="34" charset="0"/>
              </a:rPr>
              <a:t>Ms. </a:t>
            </a:r>
            <a:r>
              <a:rPr lang="en-US" sz="2400" dirty="0" err="1">
                <a:latin typeface="Berlin Sans FB" panose="020E0602020502020306" pitchFamily="34" charset="0"/>
              </a:rPr>
              <a:t>Fayza</a:t>
            </a:r>
            <a:r>
              <a:rPr lang="en-US" sz="2400" dirty="0">
                <a:latin typeface="Berlin Sans FB" panose="020E0602020502020306" pitchFamily="34" charset="0"/>
              </a:rPr>
              <a:t> </a:t>
            </a:r>
            <a:r>
              <a:rPr lang="en-US" sz="2400" dirty="0" err="1">
                <a:latin typeface="Berlin Sans FB" panose="020E0602020502020306" pitchFamily="34" charset="0"/>
              </a:rPr>
              <a:t>Amreen</a:t>
            </a:r>
            <a:endParaRPr lang="en-US" sz="2400" dirty="0">
              <a:latin typeface="Berlin Sans FB" panose="020E0602020502020306" pitchFamily="34" charset="0"/>
            </a:endParaRPr>
          </a:p>
        </p:txBody>
      </p:sp>
      <p:sp>
        <p:nvSpPr>
          <p:cNvPr id="10" name="Slide Number Placeholder 9">
            <a:extLst>
              <a:ext uri="{FF2B5EF4-FFF2-40B4-BE49-F238E27FC236}">
                <a16:creationId xmlns:a16="http://schemas.microsoft.com/office/drawing/2014/main" id="{3CE33A35-876A-4B72-ABF4-9195CA374EF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75251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F0A-AE99-4E1C-A1EF-1325DE80CB80}"/>
              </a:ext>
            </a:extLst>
          </p:cNvPr>
          <p:cNvSpPr>
            <a:spLocks noGrp="1"/>
          </p:cNvSpPr>
          <p:nvPr>
            <p:ph type="title"/>
          </p:nvPr>
        </p:nvSpPr>
        <p:spPr/>
        <p:txBody>
          <a:bodyPr>
            <a:normAutofit/>
          </a:bodyPr>
          <a:lstStyle/>
          <a:p>
            <a:r>
              <a:rPr lang="en-US" sz="4400" u="sng" dirty="0">
                <a:latin typeface="Berlin Sans FB" panose="020E0602020502020306" pitchFamily="34" charset="0"/>
              </a:rPr>
              <a:t>Features</a:t>
            </a:r>
          </a:p>
        </p:txBody>
      </p:sp>
      <p:sp>
        <p:nvSpPr>
          <p:cNvPr id="3" name="Content Placeholder 2">
            <a:extLst>
              <a:ext uri="{FF2B5EF4-FFF2-40B4-BE49-F238E27FC236}">
                <a16:creationId xmlns:a16="http://schemas.microsoft.com/office/drawing/2014/main" id="{097790B7-D827-474B-929D-B68BBB4C19A3}"/>
              </a:ext>
            </a:extLst>
          </p:cNvPr>
          <p:cNvSpPr>
            <a:spLocks noGrp="1"/>
          </p:cNvSpPr>
          <p:nvPr>
            <p:ph idx="1"/>
          </p:nvPr>
        </p:nvSpPr>
        <p:spPr/>
        <p:txBody>
          <a:bodyPr/>
          <a:lstStyle/>
          <a:p>
            <a:pPr lvl="0">
              <a:buFont typeface="Wingdings" panose="05000000000000000000" pitchFamily="2" charset="2"/>
              <a:buChar char="v"/>
            </a:pPr>
            <a:r>
              <a:rPr lang="en-US" dirty="0"/>
              <a:t>Device would be able to write anything in English.</a:t>
            </a:r>
          </a:p>
          <a:p>
            <a:pPr lvl="0">
              <a:buFont typeface="Wingdings" panose="05000000000000000000" pitchFamily="2" charset="2"/>
              <a:buChar char="v"/>
            </a:pPr>
            <a:r>
              <a:rPr lang="en-US" dirty="0"/>
              <a:t>Device will operate with high precision.</a:t>
            </a:r>
          </a:p>
          <a:p>
            <a:pPr lvl="0">
              <a:buFont typeface="Wingdings" panose="05000000000000000000" pitchFamily="2" charset="2"/>
              <a:buChar char="v"/>
            </a:pPr>
            <a:r>
              <a:rPr lang="en-US" dirty="0"/>
              <a:t>Device would be independent of computer for functioning.</a:t>
            </a:r>
          </a:p>
          <a:p>
            <a:pPr lvl="0">
              <a:buFont typeface="Wingdings" panose="05000000000000000000" pitchFamily="2" charset="2"/>
              <a:buChar char="v"/>
            </a:pPr>
            <a:r>
              <a:rPr lang="en-US" dirty="0"/>
              <a:t>Device would be dependent on computer for loading program into  its microcontroller.</a:t>
            </a:r>
          </a:p>
          <a:p>
            <a:pPr lvl="0">
              <a:buFont typeface="Wingdings" panose="05000000000000000000" pitchFamily="2" charset="2"/>
              <a:buChar char="v"/>
            </a:pPr>
            <a:r>
              <a:rPr lang="en-US" dirty="0"/>
              <a:t>Device will be operated by a DC power source.</a:t>
            </a:r>
          </a:p>
        </p:txBody>
      </p:sp>
      <p:sp>
        <p:nvSpPr>
          <p:cNvPr id="5" name="Slide Number Placeholder 4">
            <a:extLst>
              <a:ext uri="{FF2B5EF4-FFF2-40B4-BE49-F238E27FC236}">
                <a16:creationId xmlns:a16="http://schemas.microsoft.com/office/drawing/2014/main" id="{4824FC6A-7552-486D-8412-08D2BC175D4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35741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0FA444-0C90-441B-86A7-D85A01569904}"/>
              </a:ext>
            </a:extLst>
          </p:cNvPr>
          <p:cNvSpPr>
            <a:spLocks noGrp="1"/>
          </p:cNvSpPr>
          <p:nvPr>
            <p:ph type="title"/>
          </p:nvPr>
        </p:nvSpPr>
        <p:spPr/>
        <p:txBody>
          <a:bodyPr>
            <a:normAutofit/>
          </a:bodyPr>
          <a:lstStyle/>
          <a:p>
            <a:pPr algn="ctr"/>
            <a:r>
              <a:rPr lang="en-US" sz="5400" dirty="0">
                <a:latin typeface="Berlin Sans FB" panose="020E0602020502020306" pitchFamily="34" charset="0"/>
              </a:rPr>
              <a:t>Thanks</a:t>
            </a:r>
          </a:p>
        </p:txBody>
      </p:sp>
      <p:sp>
        <p:nvSpPr>
          <p:cNvPr id="8" name="Slide Number Placeholder 7">
            <a:extLst>
              <a:ext uri="{FF2B5EF4-FFF2-40B4-BE49-F238E27FC236}">
                <a16:creationId xmlns:a16="http://schemas.microsoft.com/office/drawing/2014/main" id="{B802DF33-9471-4411-B5C6-CCA4FFF000E1}"/>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660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386461-4AC3-412C-B30C-1D6653A79E5C}"/>
              </a:ext>
            </a:extLst>
          </p:cNvPr>
          <p:cNvSpPr>
            <a:spLocks noGrp="1"/>
          </p:cNvSpPr>
          <p:nvPr>
            <p:ph type="title"/>
          </p:nvPr>
        </p:nvSpPr>
        <p:spPr/>
        <p:txBody>
          <a:bodyPr>
            <a:normAutofit/>
          </a:bodyPr>
          <a:lstStyle/>
          <a:p>
            <a:pPr algn="ctr"/>
            <a:r>
              <a:rPr lang="en-US" sz="4800" dirty="0">
                <a:latin typeface="Berlin Sans FB" panose="020E0602020502020306" pitchFamily="34" charset="0"/>
              </a:rPr>
              <a:t>CNC Machine</a:t>
            </a:r>
          </a:p>
        </p:txBody>
      </p:sp>
      <p:sp>
        <p:nvSpPr>
          <p:cNvPr id="5" name="Content Placeholder 4">
            <a:extLst>
              <a:ext uri="{FF2B5EF4-FFF2-40B4-BE49-F238E27FC236}">
                <a16:creationId xmlns:a16="http://schemas.microsoft.com/office/drawing/2014/main" id="{9DF2792D-407E-4DC2-A58A-CA1C16A58F21}"/>
              </a:ext>
            </a:extLst>
          </p:cNvPr>
          <p:cNvSpPr>
            <a:spLocks noGrp="1"/>
          </p:cNvSpPr>
          <p:nvPr>
            <p:ph idx="1"/>
          </p:nvPr>
        </p:nvSpPr>
        <p:spPr/>
        <p:txBody>
          <a:bodyPr/>
          <a:lstStyle/>
          <a:p>
            <a:pPr marL="0" indent="0" algn="ctr">
              <a:buNone/>
            </a:pPr>
            <a:r>
              <a:rPr lang="en-US" u="sng" dirty="0"/>
              <a:t>Submitted By: </a:t>
            </a:r>
            <a:endParaRPr lang="en-US" dirty="0"/>
          </a:p>
          <a:p>
            <a:pPr marL="0" indent="0" algn="ctr">
              <a:buNone/>
            </a:pPr>
            <a:r>
              <a:rPr lang="en-US" dirty="0"/>
              <a:t>Md </a:t>
            </a:r>
            <a:r>
              <a:rPr lang="en-US" dirty="0" err="1"/>
              <a:t>Junaeid</a:t>
            </a:r>
            <a:r>
              <a:rPr lang="en-US" dirty="0"/>
              <a:t> Bhuiyan                     16.01.04.055</a:t>
            </a:r>
          </a:p>
          <a:p>
            <a:pPr marL="0" indent="0" algn="ctr">
              <a:buNone/>
            </a:pPr>
            <a:r>
              <a:rPr lang="en-US" dirty="0"/>
              <a:t>Amir Hossain                               16.01.04.056</a:t>
            </a:r>
          </a:p>
          <a:p>
            <a:pPr marL="0" indent="0" algn="ctr">
              <a:buNone/>
            </a:pPr>
            <a:r>
              <a:rPr lang="en-US" dirty="0" err="1"/>
              <a:t>Afranul</a:t>
            </a:r>
            <a:r>
              <a:rPr lang="en-US" dirty="0"/>
              <a:t> Haque </a:t>
            </a:r>
            <a:r>
              <a:rPr lang="en-US" dirty="0" err="1"/>
              <a:t>Afran</a:t>
            </a:r>
            <a:r>
              <a:rPr lang="en-US" dirty="0"/>
              <a:t>                    16.01.04.059</a:t>
            </a:r>
          </a:p>
          <a:p>
            <a:pPr marL="0" indent="0" algn="ctr">
              <a:buNone/>
            </a:pPr>
            <a:r>
              <a:rPr lang="en-US" dirty="0"/>
              <a:t>Md </a:t>
            </a:r>
            <a:r>
              <a:rPr lang="en-US" dirty="0" err="1"/>
              <a:t>Ruhul</a:t>
            </a:r>
            <a:r>
              <a:rPr lang="en-US" dirty="0"/>
              <a:t> Amin Rakib                   16.01.04.074</a:t>
            </a:r>
          </a:p>
          <a:p>
            <a:pPr marL="0" indent="0">
              <a:buNone/>
            </a:pPr>
            <a:endParaRPr lang="en-US" dirty="0"/>
          </a:p>
        </p:txBody>
      </p:sp>
      <p:sp>
        <p:nvSpPr>
          <p:cNvPr id="7" name="Slide Number Placeholder 6">
            <a:extLst>
              <a:ext uri="{FF2B5EF4-FFF2-40B4-BE49-F238E27FC236}">
                <a16:creationId xmlns:a16="http://schemas.microsoft.com/office/drawing/2014/main" id="{BB0616AE-686B-4DE8-AC69-CB614CEFD96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26660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8B55-35A6-4722-8672-54C057BE25A3}"/>
              </a:ext>
            </a:extLst>
          </p:cNvPr>
          <p:cNvSpPr>
            <a:spLocks noGrp="1"/>
          </p:cNvSpPr>
          <p:nvPr>
            <p:ph type="title"/>
          </p:nvPr>
        </p:nvSpPr>
        <p:spPr/>
        <p:txBody>
          <a:bodyPr>
            <a:normAutofit/>
          </a:bodyPr>
          <a:lstStyle/>
          <a:p>
            <a:r>
              <a:rPr lang="en-US" sz="4400" u="sng" dirty="0">
                <a:latin typeface="Berlin Sans FB" panose="020E0602020502020306" pitchFamily="34" charset="0"/>
              </a:rPr>
              <a:t>Introduction</a:t>
            </a:r>
          </a:p>
        </p:txBody>
      </p:sp>
      <p:sp>
        <p:nvSpPr>
          <p:cNvPr id="3" name="Content Placeholder 2">
            <a:extLst>
              <a:ext uri="{FF2B5EF4-FFF2-40B4-BE49-F238E27FC236}">
                <a16:creationId xmlns:a16="http://schemas.microsoft.com/office/drawing/2014/main" id="{DD789F93-AD98-4C89-B9C6-6612E7DA0C9E}"/>
              </a:ext>
            </a:extLst>
          </p:cNvPr>
          <p:cNvSpPr>
            <a:spLocks noGrp="1"/>
          </p:cNvSpPr>
          <p:nvPr>
            <p:ph idx="1"/>
          </p:nvPr>
        </p:nvSpPr>
        <p:spPr/>
        <p:txBody>
          <a:bodyPr/>
          <a:lstStyle/>
          <a:p>
            <a:pPr marL="0" indent="0" algn="just">
              <a:buNone/>
            </a:pPr>
            <a:r>
              <a:rPr lang="en-US" dirty="0"/>
              <a:t>This proposal outlines the planned construction of a Computer Numeric Control (CNC) type machine. The purpose of the project is to construct a functional CNC type machine capable of writing sentences in English on a two-dimensional object such as paper. The machine will be able to move on three axes and will be able to write with pen. The device would be capable of functioning independent of computer for both writing and determining writing paths. The goal is to keep balance between high precision and speed for functioning the device.</a:t>
            </a:r>
          </a:p>
          <a:p>
            <a:pPr marL="0" indent="0">
              <a:buNone/>
            </a:pPr>
            <a:endParaRPr lang="en-US" dirty="0"/>
          </a:p>
        </p:txBody>
      </p:sp>
      <p:sp>
        <p:nvSpPr>
          <p:cNvPr id="5" name="Slide Number Placeholder 4">
            <a:extLst>
              <a:ext uri="{FF2B5EF4-FFF2-40B4-BE49-F238E27FC236}">
                <a16:creationId xmlns:a16="http://schemas.microsoft.com/office/drawing/2014/main" id="{12557DB9-6F1D-463E-8EC0-BE0E517DC49E}"/>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25235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F0A-AE99-4E1C-A1EF-1325DE80CB80}"/>
              </a:ext>
            </a:extLst>
          </p:cNvPr>
          <p:cNvSpPr>
            <a:spLocks noGrp="1"/>
          </p:cNvSpPr>
          <p:nvPr>
            <p:ph type="title"/>
          </p:nvPr>
        </p:nvSpPr>
        <p:spPr/>
        <p:txBody>
          <a:bodyPr>
            <a:normAutofit/>
          </a:bodyPr>
          <a:lstStyle/>
          <a:p>
            <a:r>
              <a:rPr lang="en-US" sz="4400" u="sng" dirty="0">
                <a:latin typeface="Berlin Sans FB" panose="020E0602020502020306" pitchFamily="34" charset="0"/>
              </a:rPr>
              <a:t>Equipment's</a:t>
            </a:r>
          </a:p>
        </p:txBody>
      </p:sp>
      <p:sp>
        <p:nvSpPr>
          <p:cNvPr id="3" name="Content Placeholder 2">
            <a:extLst>
              <a:ext uri="{FF2B5EF4-FFF2-40B4-BE49-F238E27FC236}">
                <a16:creationId xmlns:a16="http://schemas.microsoft.com/office/drawing/2014/main" id="{097790B7-D827-474B-929D-B68BBB4C19A3}"/>
              </a:ext>
            </a:extLst>
          </p:cNvPr>
          <p:cNvSpPr>
            <a:spLocks noGrp="1"/>
          </p:cNvSpPr>
          <p:nvPr>
            <p:ph idx="1"/>
          </p:nvPr>
        </p:nvSpPr>
        <p:spPr/>
        <p:txBody>
          <a:bodyPr/>
          <a:lstStyle/>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Stepper motor</a:t>
            </a:r>
          </a:p>
          <a:p>
            <a:pPr marL="0" indent="0">
              <a:buNone/>
            </a:pPr>
            <a:endParaRPr lang="en-US" dirty="0"/>
          </a:p>
        </p:txBody>
      </p:sp>
      <p:pic>
        <p:nvPicPr>
          <p:cNvPr id="5" name="Picture 4">
            <a:extLst>
              <a:ext uri="{FF2B5EF4-FFF2-40B4-BE49-F238E27FC236}">
                <a16:creationId xmlns:a16="http://schemas.microsoft.com/office/drawing/2014/main" id="{15FA7AEB-13C9-4CCC-A7DF-482395AD6B02}"/>
              </a:ext>
            </a:extLst>
          </p:cNvPr>
          <p:cNvPicPr>
            <a:picLocks noChangeAspect="1"/>
          </p:cNvPicPr>
          <p:nvPr/>
        </p:nvPicPr>
        <p:blipFill>
          <a:blip r:embed="rId2"/>
          <a:stretch>
            <a:fillRect/>
          </a:stretch>
        </p:blipFill>
        <p:spPr>
          <a:xfrm>
            <a:off x="4701091" y="2738037"/>
            <a:ext cx="3302598" cy="2796988"/>
          </a:xfrm>
          <a:prstGeom prst="rect">
            <a:avLst/>
          </a:prstGeom>
        </p:spPr>
      </p:pic>
      <p:sp>
        <p:nvSpPr>
          <p:cNvPr id="8" name="Slide Number Placeholder 7">
            <a:extLst>
              <a:ext uri="{FF2B5EF4-FFF2-40B4-BE49-F238E27FC236}">
                <a16:creationId xmlns:a16="http://schemas.microsoft.com/office/drawing/2014/main" id="{D0BDB351-6885-4545-AC5A-2CC625351980}"/>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04119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F0A-AE99-4E1C-A1EF-1325DE80CB80}"/>
              </a:ext>
            </a:extLst>
          </p:cNvPr>
          <p:cNvSpPr>
            <a:spLocks noGrp="1"/>
          </p:cNvSpPr>
          <p:nvPr>
            <p:ph type="title"/>
          </p:nvPr>
        </p:nvSpPr>
        <p:spPr/>
        <p:txBody>
          <a:bodyPr>
            <a:normAutofit/>
          </a:bodyPr>
          <a:lstStyle/>
          <a:p>
            <a:r>
              <a:rPr lang="en-US" sz="4400" u="sng" dirty="0">
                <a:latin typeface="Berlin Sans FB" panose="020E0602020502020306" pitchFamily="34" charset="0"/>
              </a:rPr>
              <a:t>Equipment's</a:t>
            </a:r>
          </a:p>
        </p:txBody>
      </p:sp>
      <p:sp>
        <p:nvSpPr>
          <p:cNvPr id="3" name="Content Placeholder 2">
            <a:extLst>
              <a:ext uri="{FF2B5EF4-FFF2-40B4-BE49-F238E27FC236}">
                <a16:creationId xmlns:a16="http://schemas.microsoft.com/office/drawing/2014/main" id="{097790B7-D827-474B-929D-B68BBB4C19A3}"/>
              </a:ext>
            </a:extLst>
          </p:cNvPr>
          <p:cNvSpPr>
            <a:spLocks noGrp="1"/>
          </p:cNvSpPr>
          <p:nvPr>
            <p:ph idx="1"/>
          </p:nvPr>
        </p:nvSpPr>
        <p:spPr/>
        <p:txBody>
          <a:bodyPr/>
          <a:lstStyle/>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Servo motor</a:t>
            </a:r>
          </a:p>
          <a:p>
            <a:pPr marL="0" indent="0">
              <a:buNone/>
            </a:pPr>
            <a:endParaRPr lang="en-US" dirty="0"/>
          </a:p>
        </p:txBody>
      </p:sp>
      <p:pic>
        <p:nvPicPr>
          <p:cNvPr id="6" name="Picture 5">
            <a:extLst>
              <a:ext uri="{FF2B5EF4-FFF2-40B4-BE49-F238E27FC236}">
                <a16:creationId xmlns:a16="http://schemas.microsoft.com/office/drawing/2014/main" id="{385953BA-59E3-4D7D-B2A5-3DEFEBAFA41E}"/>
              </a:ext>
            </a:extLst>
          </p:cNvPr>
          <p:cNvPicPr>
            <a:picLocks noChangeAspect="1"/>
          </p:cNvPicPr>
          <p:nvPr/>
        </p:nvPicPr>
        <p:blipFill>
          <a:blip r:embed="rId2"/>
          <a:stretch>
            <a:fillRect/>
          </a:stretch>
        </p:blipFill>
        <p:spPr>
          <a:xfrm>
            <a:off x="4937760" y="2505456"/>
            <a:ext cx="3926541" cy="3599316"/>
          </a:xfrm>
          <a:prstGeom prst="rect">
            <a:avLst/>
          </a:prstGeom>
        </p:spPr>
      </p:pic>
      <p:sp>
        <p:nvSpPr>
          <p:cNvPr id="8" name="Slide Number Placeholder 7">
            <a:extLst>
              <a:ext uri="{FF2B5EF4-FFF2-40B4-BE49-F238E27FC236}">
                <a16:creationId xmlns:a16="http://schemas.microsoft.com/office/drawing/2014/main" id="{EEC91493-FBD1-46CA-8085-21180F8C054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99672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F0A-AE99-4E1C-A1EF-1325DE80CB80}"/>
              </a:ext>
            </a:extLst>
          </p:cNvPr>
          <p:cNvSpPr>
            <a:spLocks noGrp="1"/>
          </p:cNvSpPr>
          <p:nvPr>
            <p:ph type="title"/>
          </p:nvPr>
        </p:nvSpPr>
        <p:spPr/>
        <p:txBody>
          <a:bodyPr>
            <a:normAutofit/>
          </a:bodyPr>
          <a:lstStyle/>
          <a:p>
            <a:r>
              <a:rPr lang="en-US" sz="4400" u="sng" dirty="0">
                <a:latin typeface="Berlin Sans FB" panose="020E0602020502020306" pitchFamily="34" charset="0"/>
              </a:rPr>
              <a:t>Equipment's</a:t>
            </a:r>
          </a:p>
        </p:txBody>
      </p:sp>
      <p:sp>
        <p:nvSpPr>
          <p:cNvPr id="3" name="Content Placeholder 2">
            <a:extLst>
              <a:ext uri="{FF2B5EF4-FFF2-40B4-BE49-F238E27FC236}">
                <a16:creationId xmlns:a16="http://schemas.microsoft.com/office/drawing/2014/main" id="{097790B7-D827-474B-929D-B68BBB4C19A3}"/>
              </a:ext>
            </a:extLst>
          </p:cNvPr>
          <p:cNvSpPr>
            <a:spLocks noGrp="1"/>
          </p:cNvSpPr>
          <p:nvPr>
            <p:ph idx="1"/>
          </p:nvPr>
        </p:nvSpPr>
        <p:spPr/>
        <p:txBody>
          <a:bodyPr/>
          <a:lstStyle/>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CNC Shield</a:t>
            </a:r>
          </a:p>
          <a:p>
            <a:pPr marL="0" indent="0">
              <a:buNone/>
            </a:pPr>
            <a:endParaRPr lang="en-US" dirty="0"/>
          </a:p>
        </p:txBody>
      </p:sp>
      <p:pic>
        <p:nvPicPr>
          <p:cNvPr id="5" name="Picture 4">
            <a:extLst>
              <a:ext uri="{FF2B5EF4-FFF2-40B4-BE49-F238E27FC236}">
                <a16:creationId xmlns:a16="http://schemas.microsoft.com/office/drawing/2014/main" id="{7EDA26EC-C426-4461-8673-DE5F21F6AC17}"/>
              </a:ext>
            </a:extLst>
          </p:cNvPr>
          <p:cNvPicPr>
            <a:picLocks noChangeAspect="1"/>
          </p:cNvPicPr>
          <p:nvPr/>
        </p:nvPicPr>
        <p:blipFill>
          <a:blip r:embed="rId2"/>
          <a:stretch>
            <a:fillRect/>
          </a:stretch>
        </p:blipFill>
        <p:spPr>
          <a:xfrm>
            <a:off x="4561354" y="2479315"/>
            <a:ext cx="4344592" cy="3314431"/>
          </a:xfrm>
          <a:prstGeom prst="rect">
            <a:avLst/>
          </a:prstGeom>
        </p:spPr>
      </p:pic>
      <p:sp>
        <p:nvSpPr>
          <p:cNvPr id="8" name="Slide Number Placeholder 7">
            <a:extLst>
              <a:ext uri="{FF2B5EF4-FFF2-40B4-BE49-F238E27FC236}">
                <a16:creationId xmlns:a16="http://schemas.microsoft.com/office/drawing/2014/main" id="{B00A0211-CA5F-4FD8-B0B1-F48D5CEF20F6}"/>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93741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F0A-AE99-4E1C-A1EF-1325DE80CB80}"/>
              </a:ext>
            </a:extLst>
          </p:cNvPr>
          <p:cNvSpPr>
            <a:spLocks noGrp="1"/>
          </p:cNvSpPr>
          <p:nvPr>
            <p:ph type="title"/>
          </p:nvPr>
        </p:nvSpPr>
        <p:spPr/>
        <p:txBody>
          <a:bodyPr>
            <a:normAutofit/>
          </a:bodyPr>
          <a:lstStyle/>
          <a:p>
            <a:r>
              <a:rPr lang="en-US" sz="4400" u="sng" dirty="0">
                <a:latin typeface="Berlin Sans FB" panose="020E0602020502020306" pitchFamily="34" charset="0"/>
              </a:rPr>
              <a:t>Equipment's</a:t>
            </a:r>
          </a:p>
        </p:txBody>
      </p:sp>
      <p:sp>
        <p:nvSpPr>
          <p:cNvPr id="3" name="Content Placeholder 2">
            <a:extLst>
              <a:ext uri="{FF2B5EF4-FFF2-40B4-BE49-F238E27FC236}">
                <a16:creationId xmlns:a16="http://schemas.microsoft.com/office/drawing/2014/main" id="{097790B7-D827-474B-929D-B68BBB4C19A3}"/>
              </a:ext>
            </a:extLst>
          </p:cNvPr>
          <p:cNvSpPr>
            <a:spLocks noGrp="1"/>
          </p:cNvSpPr>
          <p:nvPr>
            <p:ph idx="1"/>
          </p:nvPr>
        </p:nvSpPr>
        <p:spPr/>
        <p:txBody>
          <a:bodyPr/>
          <a:lstStyle/>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A4988 Driver</a:t>
            </a:r>
          </a:p>
          <a:p>
            <a:pPr marL="0" indent="0">
              <a:buNone/>
            </a:pPr>
            <a:endParaRPr lang="en-US" dirty="0"/>
          </a:p>
        </p:txBody>
      </p:sp>
      <p:pic>
        <p:nvPicPr>
          <p:cNvPr id="6" name="Picture 5">
            <a:extLst>
              <a:ext uri="{FF2B5EF4-FFF2-40B4-BE49-F238E27FC236}">
                <a16:creationId xmlns:a16="http://schemas.microsoft.com/office/drawing/2014/main" id="{6B228B31-47AE-4A44-B66B-2CF32B28A8AF}"/>
              </a:ext>
            </a:extLst>
          </p:cNvPr>
          <p:cNvPicPr>
            <a:picLocks noChangeAspect="1"/>
          </p:cNvPicPr>
          <p:nvPr/>
        </p:nvPicPr>
        <p:blipFill>
          <a:blip r:embed="rId2"/>
          <a:stretch>
            <a:fillRect/>
          </a:stretch>
        </p:blipFill>
        <p:spPr>
          <a:xfrm>
            <a:off x="4399877" y="2511333"/>
            <a:ext cx="4910469" cy="3250396"/>
          </a:xfrm>
          <a:prstGeom prst="rect">
            <a:avLst/>
          </a:prstGeom>
        </p:spPr>
      </p:pic>
      <p:sp>
        <p:nvSpPr>
          <p:cNvPr id="8" name="Slide Number Placeholder 7">
            <a:extLst>
              <a:ext uri="{FF2B5EF4-FFF2-40B4-BE49-F238E27FC236}">
                <a16:creationId xmlns:a16="http://schemas.microsoft.com/office/drawing/2014/main" id="{FED677FF-2FA1-4170-B00A-4DCD08CF566F}"/>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25078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F0A-AE99-4E1C-A1EF-1325DE80CB80}"/>
              </a:ext>
            </a:extLst>
          </p:cNvPr>
          <p:cNvSpPr>
            <a:spLocks noGrp="1"/>
          </p:cNvSpPr>
          <p:nvPr>
            <p:ph type="title"/>
          </p:nvPr>
        </p:nvSpPr>
        <p:spPr/>
        <p:txBody>
          <a:bodyPr>
            <a:normAutofit/>
          </a:bodyPr>
          <a:lstStyle/>
          <a:p>
            <a:r>
              <a:rPr lang="en-US" sz="4400" u="sng" dirty="0">
                <a:latin typeface="Berlin Sans FB" panose="020E0602020502020306" pitchFamily="34" charset="0"/>
              </a:rPr>
              <a:t>Equipment's</a:t>
            </a:r>
          </a:p>
        </p:txBody>
      </p:sp>
      <p:sp>
        <p:nvSpPr>
          <p:cNvPr id="3" name="Content Placeholder 2">
            <a:extLst>
              <a:ext uri="{FF2B5EF4-FFF2-40B4-BE49-F238E27FC236}">
                <a16:creationId xmlns:a16="http://schemas.microsoft.com/office/drawing/2014/main" id="{097790B7-D827-474B-929D-B68BBB4C19A3}"/>
              </a:ext>
            </a:extLst>
          </p:cNvPr>
          <p:cNvSpPr>
            <a:spLocks noGrp="1"/>
          </p:cNvSpPr>
          <p:nvPr>
            <p:ph idx="1"/>
          </p:nvPr>
        </p:nvSpPr>
        <p:spPr/>
        <p:txBody>
          <a:bodyPr/>
          <a:lstStyle/>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Arduino Mega 2560</a:t>
            </a:r>
          </a:p>
          <a:p>
            <a:pPr marL="0" indent="0">
              <a:buNone/>
            </a:pPr>
            <a:endParaRPr lang="en-US" dirty="0"/>
          </a:p>
        </p:txBody>
      </p:sp>
      <p:pic>
        <p:nvPicPr>
          <p:cNvPr id="5" name="Picture 4">
            <a:extLst>
              <a:ext uri="{FF2B5EF4-FFF2-40B4-BE49-F238E27FC236}">
                <a16:creationId xmlns:a16="http://schemas.microsoft.com/office/drawing/2014/main" id="{843102B4-84D9-4E30-85A9-9CF037EC9804}"/>
              </a:ext>
            </a:extLst>
          </p:cNvPr>
          <p:cNvPicPr>
            <a:picLocks noChangeAspect="1"/>
          </p:cNvPicPr>
          <p:nvPr/>
        </p:nvPicPr>
        <p:blipFill>
          <a:blip r:embed="rId2"/>
          <a:stretch>
            <a:fillRect/>
          </a:stretch>
        </p:blipFill>
        <p:spPr>
          <a:xfrm>
            <a:off x="4973395" y="2732345"/>
            <a:ext cx="4538977" cy="2808371"/>
          </a:xfrm>
          <a:prstGeom prst="rect">
            <a:avLst/>
          </a:prstGeom>
        </p:spPr>
      </p:pic>
      <p:sp>
        <p:nvSpPr>
          <p:cNvPr id="8" name="Slide Number Placeholder 7">
            <a:extLst>
              <a:ext uri="{FF2B5EF4-FFF2-40B4-BE49-F238E27FC236}">
                <a16:creationId xmlns:a16="http://schemas.microsoft.com/office/drawing/2014/main" id="{0151947C-810F-451D-9AA6-5A5C881216B5}"/>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2786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F0A-AE99-4E1C-A1EF-1325DE80CB80}"/>
              </a:ext>
            </a:extLst>
          </p:cNvPr>
          <p:cNvSpPr>
            <a:spLocks noGrp="1"/>
          </p:cNvSpPr>
          <p:nvPr>
            <p:ph type="title"/>
          </p:nvPr>
        </p:nvSpPr>
        <p:spPr/>
        <p:txBody>
          <a:bodyPr>
            <a:normAutofit/>
          </a:bodyPr>
          <a:lstStyle/>
          <a:p>
            <a:r>
              <a:rPr lang="en-US" sz="4400" u="sng" dirty="0">
                <a:latin typeface="Berlin Sans FB" panose="020E0602020502020306" pitchFamily="34" charset="0"/>
              </a:rPr>
              <a:t>Equipment's</a:t>
            </a:r>
          </a:p>
        </p:txBody>
      </p:sp>
      <p:sp>
        <p:nvSpPr>
          <p:cNvPr id="3" name="Content Placeholder 2">
            <a:extLst>
              <a:ext uri="{FF2B5EF4-FFF2-40B4-BE49-F238E27FC236}">
                <a16:creationId xmlns:a16="http://schemas.microsoft.com/office/drawing/2014/main" id="{097790B7-D827-474B-929D-B68BBB4C19A3}"/>
              </a:ext>
            </a:extLst>
          </p:cNvPr>
          <p:cNvSpPr>
            <a:spLocks noGrp="1"/>
          </p:cNvSpPr>
          <p:nvPr>
            <p:ph idx="1"/>
          </p:nvPr>
        </p:nvSpPr>
        <p:spPr/>
        <p:txBody>
          <a:bodyPr/>
          <a:lstStyle/>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Battery</a:t>
            </a:r>
          </a:p>
          <a:p>
            <a:pPr>
              <a:buFont typeface="Wingdings" panose="05000000000000000000" pitchFamily="2" charset="2"/>
              <a:buChar char="v"/>
            </a:pPr>
            <a:r>
              <a:rPr lang="en-US" dirty="0"/>
              <a:t> Wires</a:t>
            </a:r>
          </a:p>
          <a:p>
            <a:pPr marL="0" indent="0">
              <a:buNone/>
            </a:pPr>
            <a:endParaRPr lang="en-US" dirty="0"/>
          </a:p>
        </p:txBody>
      </p:sp>
      <p:sp>
        <p:nvSpPr>
          <p:cNvPr id="6" name="Slide Number Placeholder 5">
            <a:extLst>
              <a:ext uri="{FF2B5EF4-FFF2-40B4-BE49-F238E27FC236}">
                <a16:creationId xmlns:a16="http://schemas.microsoft.com/office/drawing/2014/main" id="{1C9E4217-8550-462D-96C7-627EBEC54E97}"/>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9307759"/>
      </p:ext>
    </p:extLst>
  </p:cSld>
  <p:clrMapOvr>
    <a:masterClrMapping/>
  </p:clrMapOvr>
</p:sld>
</file>

<file path=ppt/theme/theme1.xml><?xml version="1.0" encoding="utf-8"?>
<a:theme xmlns:a="http://schemas.openxmlformats.org/drawingml/2006/main" name="Berlin">
  <a:themeElements>
    <a:clrScheme name="Berlin">
      <a:dk1>
        <a:sysClr val="windowText" lastClr="14181B"/>
      </a:dk1>
      <a:lt1>
        <a:sysClr val="window" lastClr="F0F1F2"/>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14181B"/>
      </a:dk1>
      <a:lt1>
        <a:sysClr val="window" lastClr="F0F1F2"/>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51</TotalTime>
  <Words>218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Berlin Sans FB</vt:lpstr>
      <vt:lpstr>Calibri</vt:lpstr>
      <vt:lpstr>Trebuchet MS</vt:lpstr>
      <vt:lpstr>Wingdings</vt:lpstr>
      <vt:lpstr>Berlin</vt:lpstr>
      <vt:lpstr>CSE 3216 Microcontroller Based System Design Lab </vt:lpstr>
      <vt:lpstr>CNC Machine</vt:lpstr>
      <vt:lpstr>Introduction</vt:lpstr>
      <vt:lpstr>Equipment's</vt:lpstr>
      <vt:lpstr>Equipment's</vt:lpstr>
      <vt:lpstr>Equipment's</vt:lpstr>
      <vt:lpstr>Equipment's</vt:lpstr>
      <vt:lpstr>Equipment's</vt:lpstr>
      <vt:lpstr>Equipment's</vt:lpstr>
      <vt:lpstr>Features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CNC Machine</dc:title>
  <dc:creator>JuNaEiD</dc:creator>
  <cp:lastModifiedBy>JuNaEiD</cp:lastModifiedBy>
  <cp:revision>5</cp:revision>
  <dcterms:created xsi:type="dcterms:W3CDTF">2019-03-08T19:57:56Z</dcterms:created>
  <dcterms:modified xsi:type="dcterms:W3CDTF">2019-03-08T20:49:02Z</dcterms:modified>
</cp:coreProperties>
</file>