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4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wakkal  laptops" initials="Tl" lastIdx="1" clrIdx="0">
    <p:extLst>
      <p:ext uri="{19B8F6BF-5375-455C-9EA6-DF929625EA0E}">
        <p15:presenceInfo xmlns:p15="http://schemas.microsoft.com/office/powerpoint/2012/main" userId="Tawakkal  lapto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AC3FA-0C35-4E2C-9DB7-B9B7E32E751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9405E-D62A-46E5-AD23-4E47B1F6F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ECE8-23CC-4F76-A4C9-1A7E0D0F1AEF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10BC-B08F-4DB8-A376-3E5F1A6F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2723918"/>
            <a:ext cx="2450273" cy="44779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0969" y="4652490"/>
            <a:ext cx="3704823" cy="6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51438" y="3139532"/>
            <a:ext cx="3704823" cy="6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14702" y="4080470"/>
            <a:ext cx="1290641" cy="2582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66068" y="3536834"/>
            <a:ext cx="1206322" cy="28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Forgot  Password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330913" y="4057124"/>
            <a:ext cx="1058218" cy="43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Login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284866" y="5096510"/>
            <a:ext cx="1206322" cy="28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Register with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1D9AA02A-482E-48E3-971D-35186BC26F09}"/>
              </a:ext>
            </a:extLst>
          </p:cNvPr>
          <p:cNvSpPr/>
          <p:nvPr/>
        </p:nvSpPr>
        <p:spPr>
          <a:xfrm>
            <a:off x="4641460" y="3128196"/>
            <a:ext cx="2636977" cy="291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932470E8-2383-49AF-9934-43CC927DF883}"/>
              </a:ext>
            </a:extLst>
          </p:cNvPr>
          <p:cNvSpPr/>
          <p:nvPr/>
        </p:nvSpPr>
        <p:spPr>
          <a:xfrm>
            <a:off x="4641217" y="2719558"/>
            <a:ext cx="2636977" cy="2915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7820C1B6-CCD3-40D2-B841-AA85F331A7EE}"/>
              </a:ext>
            </a:extLst>
          </p:cNvPr>
          <p:cNvSpPr/>
          <p:nvPr/>
        </p:nvSpPr>
        <p:spPr>
          <a:xfrm>
            <a:off x="5214702" y="4485216"/>
            <a:ext cx="1290641" cy="2582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068C40C-3CC4-43EB-8159-B7160F0B8BD3}"/>
              </a:ext>
            </a:extLst>
          </p:cNvPr>
          <p:cNvSpPr txBox="1">
            <a:spLocks/>
          </p:cNvSpPr>
          <p:nvPr/>
        </p:nvSpPr>
        <p:spPr>
          <a:xfrm>
            <a:off x="5150294" y="4491924"/>
            <a:ext cx="1419455" cy="301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Sign up</a:t>
            </a:r>
          </a:p>
        </p:txBody>
      </p:sp>
      <p:pic>
        <p:nvPicPr>
          <p:cNvPr id="1028" name="Picture 4" descr="google logo black and white aesthetic | 写真ロゴ, アイコン ...">
            <a:extLst>
              <a:ext uri="{FF2B5EF4-FFF2-40B4-BE49-F238E27FC236}">
                <a16:creationId xmlns:a16="http://schemas.microsoft.com/office/drawing/2014/main" id="{9B514F44-019F-417B-8F6A-22763CB0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32" y="5419496"/>
            <a:ext cx="615521" cy="6155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00+ Facebook Icon PNG 2023 Full HD | Facebook Logo PNG 2023 Full HD FB Icon">
            <a:extLst>
              <a:ext uri="{FF2B5EF4-FFF2-40B4-BE49-F238E27FC236}">
                <a16:creationId xmlns:a16="http://schemas.microsoft.com/office/drawing/2014/main" id="{D6EA8B56-416A-4536-BEF6-1D72BF0E1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29" y="5415473"/>
            <a:ext cx="622059" cy="6220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D068A75-1F84-4CAC-82F9-DACC69311752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46596B8-89EE-49CF-8CF1-FC333BEE6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" y="469874"/>
            <a:ext cx="1087224" cy="509046"/>
          </a:xfrm>
        </p:spPr>
        <p:txBody>
          <a:bodyPr>
            <a:normAutofit/>
          </a:bodyPr>
          <a:lstStyle/>
          <a:p>
            <a:r>
              <a:rPr lang="en-US" sz="2400" dirty="0"/>
              <a:t>LOGO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73255F-71DD-4AF2-8419-6557D3C4A04A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AE0B82B-5E36-42C9-8E92-8AE9243AC47F}"/>
              </a:ext>
            </a:extLst>
          </p:cNvPr>
          <p:cNvSpPr txBox="1">
            <a:spLocks/>
          </p:cNvSpPr>
          <p:nvPr/>
        </p:nvSpPr>
        <p:spPr>
          <a:xfrm>
            <a:off x="3812762" y="1393250"/>
            <a:ext cx="4282911" cy="1002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89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F2E7-E418-4FC9-83EB-4D2108C5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2762" y="1393250"/>
            <a:ext cx="4282911" cy="1002433"/>
          </a:xfrm>
        </p:spPr>
        <p:txBody>
          <a:bodyPr>
            <a:normAutofit/>
          </a:bodyPr>
          <a:lstStyle/>
          <a:p>
            <a:r>
              <a:rPr lang="en-US" sz="4800" dirty="0"/>
              <a:t>SIGN UP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F291AD-BFD8-44AB-A09B-B785F00A7BF2}"/>
              </a:ext>
            </a:extLst>
          </p:cNvPr>
          <p:cNvSpPr txBox="1">
            <a:spLocks/>
          </p:cNvSpPr>
          <p:nvPr/>
        </p:nvSpPr>
        <p:spPr>
          <a:xfrm>
            <a:off x="3970309" y="3914012"/>
            <a:ext cx="1871691" cy="295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About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9D3241-61EF-4D87-83AC-90E0F246372A}"/>
              </a:ext>
            </a:extLst>
          </p:cNvPr>
          <p:cNvSpPr/>
          <p:nvPr/>
        </p:nvSpPr>
        <p:spPr>
          <a:xfrm>
            <a:off x="4597963" y="3876906"/>
            <a:ext cx="2669200" cy="852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0235C5-0A95-4871-B79B-67255DADFC34}"/>
              </a:ext>
            </a:extLst>
          </p:cNvPr>
          <p:cNvSpPr txBox="1">
            <a:spLocks/>
          </p:cNvSpPr>
          <p:nvPr/>
        </p:nvSpPr>
        <p:spPr>
          <a:xfrm>
            <a:off x="3192285" y="3490848"/>
            <a:ext cx="3704823" cy="6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F782CC6-8655-452A-A6DE-C2654BC32BE7}"/>
              </a:ext>
            </a:extLst>
          </p:cNvPr>
          <p:cNvSpPr/>
          <p:nvPr/>
        </p:nvSpPr>
        <p:spPr>
          <a:xfrm>
            <a:off x="4590105" y="3514702"/>
            <a:ext cx="2677057" cy="229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7D3F699-DCC3-418A-ABD6-7E52E6CD819C}"/>
              </a:ext>
            </a:extLst>
          </p:cNvPr>
          <p:cNvSpPr txBox="1">
            <a:spLocks/>
          </p:cNvSpPr>
          <p:nvPr/>
        </p:nvSpPr>
        <p:spPr>
          <a:xfrm>
            <a:off x="3029198" y="3118286"/>
            <a:ext cx="3704823" cy="6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AB8173F8-44A2-4669-A112-37756BE3522C}"/>
              </a:ext>
            </a:extLst>
          </p:cNvPr>
          <p:cNvSpPr/>
          <p:nvPr/>
        </p:nvSpPr>
        <p:spPr>
          <a:xfrm>
            <a:off x="4599532" y="3142873"/>
            <a:ext cx="2677057" cy="229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64C667-2A1C-48B8-95BE-97E708F8DB51}"/>
              </a:ext>
            </a:extLst>
          </p:cNvPr>
          <p:cNvSpPr txBox="1">
            <a:spLocks/>
          </p:cNvSpPr>
          <p:nvPr/>
        </p:nvSpPr>
        <p:spPr>
          <a:xfrm>
            <a:off x="3288019" y="2741835"/>
            <a:ext cx="3704823" cy="63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User Name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A74A6F2E-5AC2-41A6-9438-5E6D27FD6416}"/>
              </a:ext>
            </a:extLst>
          </p:cNvPr>
          <p:cNvSpPr/>
          <p:nvPr/>
        </p:nvSpPr>
        <p:spPr>
          <a:xfrm>
            <a:off x="4599532" y="2764955"/>
            <a:ext cx="2677057" cy="2298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32E6B72E-5314-4CDE-AFF8-4E4AFEBADE41}"/>
              </a:ext>
            </a:extLst>
          </p:cNvPr>
          <p:cNvSpPr/>
          <p:nvPr/>
        </p:nvSpPr>
        <p:spPr>
          <a:xfrm>
            <a:off x="5046898" y="5012945"/>
            <a:ext cx="1652348" cy="30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09E2A97-0D1D-491A-AE1F-D233603A0F01}"/>
              </a:ext>
            </a:extLst>
          </p:cNvPr>
          <p:cNvSpPr txBox="1">
            <a:spLocks/>
          </p:cNvSpPr>
          <p:nvPr/>
        </p:nvSpPr>
        <p:spPr>
          <a:xfrm>
            <a:off x="5137551" y="5040271"/>
            <a:ext cx="1419455" cy="301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Sign up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7A761891-4034-4A17-8E47-ECE6916DFE96}"/>
              </a:ext>
            </a:extLst>
          </p:cNvPr>
          <p:cNvSpPr/>
          <p:nvPr/>
        </p:nvSpPr>
        <p:spPr>
          <a:xfrm>
            <a:off x="5035951" y="5465565"/>
            <a:ext cx="1652348" cy="30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7A07B00-9199-40C6-9922-36A963DED409}"/>
              </a:ext>
            </a:extLst>
          </p:cNvPr>
          <p:cNvSpPr txBox="1">
            <a:spLocks/>
          </p:cNvSpPr>
          <p:nvPr/>
        </p:nvSpPr>
        <p:spPr>
          <a:xfrm>
            <a:off x="5178191" y="5504662"/>
            <a:ext cx="1419455" cy="301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Back to Login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35582CF-84D9-4992-BF86-0BF97D8D7679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C938F40-371B-47F6-ABCF-37B023625838}"/>
              </a:ext>
            </a:extLst>
          </p:cNvPr>
          <p:cNvSpPr txBox="1">
            <a:spLocks/>
          </p:cNvSpPr>
          <p:nvPr/>
        </p:nvSpPr>
        <p:spPr>
          <a:xfrm>
            <a:off x="725865" y="469874"/>
            <a:ext cx="1087224" cy="509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LOGO</a:t>
            </a:r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8B8C9D-6571-4A29-8C49-F3044C9468C4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1C8B-82D4-41F8-90C4-DA667C406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" y="469874"/>
            <a:ext cx="1087224" cy="509046"/>
          </a:xfrm>
        </p:spPr>
        <p:txBody>
          <a:bodyPr>
            <a:normAutofit/>
          </a:bodyPr>
          <a:lstStyle/>
          <a:p>
            <a:r>
              <a:rPr lang="en-US" sz="2400" dirty="0"/>
              <a:t>LOGO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47EA30-3C3F-4326-BFCB-9603B54D8F09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5F0B4-9914-4919-9252-34399CFFAECA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6EDFA5-BB10-4B31-8747-C9E34556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97638"/>
              </p:ext>
            </p:extLst>
          </p:nvPr>
        </p:nvGraphicFramePr>
        <p:xfrm>
          <a:off x="10802288" y="1442999"/>
          <a:ext cx="272699" cy="513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9">
                  <a:extLst>
                    <a:ext uri="{9D8B030D-6E8A-4147-A177-3AD203B41FA5}">
                      <a16:colId xmlns:a16="http://schemas.microsoft.com/office/drawing/2014/main" val="4245192874"/>
                    </a:ext>
                  </a:extLst>
                </a:gridCol>
              </a:tblGrid>
              <a:tr h="336175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96377"/>
                  </a:ext>
                </a:extLst>
              </a:tr>
              <a:tr h="1777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75496"/>
                  </a:ext>
                </a:extLst>
              </a:tr>
            </a:tbl>
          </a:graphicData>
        </a:graphic>
      </p:graphicFrame>
      <p:sp>
        <p:nvSpPr>
          <p:cNvPr id="18" name="Action Button: Go Forward or Next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46B02B-4D88-4B70-8D84-8859FE7B15EC}"/>
              </a:ext>
            </a:extLst>
          </p:cNvPr>
          <p:cNvSpPr/>
          <p:nvPr/>
        </p:nvSpPr>
        <p:spPr>
          <a:xfrm rot="16200000">
            <a:off x="10834520" y="1201266"/>
            <a:ext cx="210723" cy="272742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0C6D86-889E-4669-8CD4-388788E8A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06189"/>
              </p:ext>
            </p:extLst>
          </p:nvPr>
        </p:nvGraphicFramePr>
        <p:xfrm>
          <a:off x="2415224" y="1659573"/>
          <a:ext cx="8387064" cy="49241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791">
                  <a:extLst>
                    <a:ext uri="{9D8B030D-6E8A-4147-A177-3AD203B41FA5}">
                      <a16:colId xmlns:a16="http://schemas.microsoft.com/office/drawing/2014/main" val="221916100"/>
                    </a:ext>
                  </a:extLst>
                </a:gridCol>
                <a:gridCol w="2447181">
                  <a:extLst>
                    <a:ext uri="{9D8B030D-6E8A-4147-A177-3AD203B41FA5}">
                      <a16:colId xmlns:a16="http://schemas.microsoft.com/office/drawing/2014/main" val="2739144422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4197046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97777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64856322"/>
                    </a:ext>
                  </a:extLst>
                </a:gridCol>
                <a:gridCol w="594470">
                  <a:extLst>
                    <a:ext uri="{9D8B030D-6E8A-4147-A177-3AD203B41FA5}">
                      <a16:colId xmlns:a16="http://schemas.microsoft.com/office/drawing/2014/main" val="3158985829"/>
                    </a:ext>
                  </a:extLst>
                </a:gridCol>
                <a:gridCol w="584462">
                  <a:extLst>
                    <a:ext uri="{9D8B030D-6E8A-4147-A177-3AD203B41FA5}">
                      <a16:colId xmlns:a16="http://schemas.microsoft.com/office/drawing/2014/main" val="836889477"/>
                    </a:ext>
                  </a:extLst>
                </a:gridCol>
              </a:tblGrid>
              <a:tr h="431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S.no.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03242"/>
                  </a:ext>
                </a:extLst>
              </a:tr>
              <a:tr h="8321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590198"/>
                  </a:ext>
                </a:extLst>
              </a:tr>
              <a:tr h="832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41022"/>
                  </a:ext>
                </a:extLst>
              </a:tr>
              <a:tr h="832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52049"/>
                  </a:ext>
                </a:extLst>
              </a:tr>
              <a:tr h="832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76821"/>
                  </a:ext>
                </a:extLst>
              </a:tr>
              <a:tr h="1164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52038"/>
                  </a:ext>
                </a:extLst>
              </a:tr>
            </a:tbl>
          </a:graphicData>
        </a:graphic>
      </p:graphicFrame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B2BC5B-AD92-487A-87EA-540FBA5DEF72}"/>
              </a:ext>
            </a:extLst>
          </p:cNvPr>
          <p:cNvSpPr txBox="1">
            <a:spLocks/>
          </p:cNvSpPr>
          <p:nvPr/>
        </p:nvSpPr>
        <p:spPr>
          <a:xfrm>
            <a:off x="2415224" y="1232275"/>
            <a:ext cx="8387064" cy="4272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Activity Details</a:t>
            </a:r>
          </a:p>
        </p:txBody>
      </p:sp>
      <p:sp>
        <p:nvSpPr>
          <p:cNvPr id="23" name="Action Button: Go Forward or Next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91054F-283F-4447-BB06-EC061F96CA2F}"/>
              </a:ext>
            </a:extLst>
          </p:cNvPr>
          <p:cNvSpPr/>
          <p:nvPr/>
        </p:nvSpPr>
        <p:spPr>
          <a:xfrm rot="5400000">
            <a:off x="10830622" y="6338076"/>
            <a:ext cx="216029" cy="272742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FF37F5-C4DF-4E10-8AD3-F938840BCE84}"/>
              </a:ext>
            </a:extLst>
          </p:cNvPr>
          <p:cNvSpPr txBox="1">
            <a:spLocks/>
          </p:cNvSpPr>
          <p:nvPr/>
        </p:nvSpPr>
        <p:spPr>
          <a:xfrm>
            <a:off x="182012" y="1232275"/>
            <a:ext cx="2230988" cy="5350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Name</a:t>
            </a:r>
          </a:p>
          <a:p>
            <a:pPr algn="l"/>
            <a:r>
              <a:rPr lang="en-US" sz="1100" dirty="0"/>
              <a:t>About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Dashboard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My Activities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Add Activity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Profile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Settings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6307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E7F7D-349B-45F7-81B0-FA1879FF4919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D5F36C-A9D8-42E4-A86A-60DE61266777}"/>
              </a:ext>
            </a:extLst>
          </p:cNvPr>
          <p:cNvSpPr/>
          <p:nvPr/>
        </p:nvSpPr>
        <p:spPr>
          <a:xfrm>
            <a:off x="2865378" y="174752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540514-F6FE-4AFB-8EFD-A67023A4844F}"/>
              </a:ext>
            </a:extLst>
          </p:cNvPr>
          <p:cNvSpPr/>
          <p:nvPr/>
        </p:nvSpPr>
        <p:spPr>
          <a:xfrm>
            <a:off x="5679613" y="174752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3CBCCD1-56B5-4BB7-AF97-325B0442D8A8}"/>
              </a:ext>
            </a:extLst>
          </p:cNvPr>
          <p:cNvSpPr/>
          <p:nvPr/>
        </p:nvSpPr>
        <p:spPr>
          <a:xfrm>
            <a:off x="8488900" y="174752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C10A6A-9E42-4D6C-B78D-D77C548ECAB0}"/>
              </a:ext>
            </a:extLst>
          </p:cNvPr>
          <p:cNvCxnSpPr>
            <a:cxnSpLocks/>
          </p:cNvCxnSpPr>
          <p:nvPr/>
        </p:nvCxnSpPr>
        <p:spPr>
          <a:xfrm>
            <a:off x="8488900" y="2626360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75D3FC-EBAE-4ACF-8E09-BEA8E132027C}"/>
              </a:ext>
            </a:extLst>
          </p:cNvPr>
          <p:cNvSpPr/>
          <p:nvPr/>
        </p:nvSpPr>
        <p:spPr>
          <a:xfrm>
            <a:off x="2865378" y="426720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7C9C6CA-3B06-4F8A-9BEB-E318EEE4E249}"/>
              </a:ext>
            </a:extLst>
          </p:cNvPr>
          <p:cNvSpPr/>
          <p:nvPr/>
        </p:nvSpPr>
        <p:spPr>
          <a:xfrm>
            <a:off x="5679613" y="426720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3F7C37-2295-4663-A34C-9C9D166C66A6}"/>
              </a:ext>
            </a:extLst>
          </p:cNvPr>
          <p:cNvSpPr/>
          <p:nvPr/>
        </p:nvSpPr>
        <p:spPr>
          <a:xfrm>
            <a:off x="8488900" y="4267200"/>
            <a:ext cx="2487871" cy="21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4221F7C-3D2E-4479-B45B-0AAD36711074}"/>
              </a:ext>
            </a:extLst>
          </p:cNvPr>
          <p:cNvSpPr txBox="1">
            <a:spLocks/>
          </p:cNvSpPr>
          <p:nvPr/>
        </p:nvSpPr>
        <p:spPr>
          <a:xfrm>
            <a:off x="3047317" y="2629218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42E2AECB-0A2F-44DF-B763-86217DCF6191}"/>
              </a:ext>
            </a:extLst>
          </p:cNvPr>
          <p:cNvSpPr txBox="1">
            <a:spLocks/>
          </p:cNvSpPr>
          <p:nvPr/>
        </p:nvSpPr>
        <p:spPr>
          <a:xfrm>
            <a:off x="3569034" y="2085409"/>
            <a:ext cx="1621286" cy="38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5F5B644-091D-4EB2-80A4-906B1A3BFA93}"/>
              </a:ext>
            </a:extLst>
          </p:cNvPr>
          <p:cNvSpPr txBox="1">
            <a:spLocks/>
          </p:cNvSpPr>
          <p:nvPr/>
        </p:nvSpPr>
        <p:spPr>
          <a:xfrm>
            <a:off x="9182816" y="4532424"/>
            <a:ext cx="2222035" cy="5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5484A47-2E3A-4289-8E8B-8197ACDF3562}"/>
              </a:ext>
            </a:extLst>
          </p:cNvPr>
          <p:cNvSpPr txBox="1">
            <a:spLocks/>
          </p:cNvSpPr>
          <p:nvPr/>
        </p:nvSpPr>
        <p:spPr>
          <a:xfrm>
            <a:off x="6418190" y="4532424"/>
            <a:ext cx="1981908" cy="45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0F7E4F1-F02E-4BE5-B926-233859C195BC}"/>
              </a:ext>
            </a:extLst>
          </p:cNvPr>
          <p:cNvSpPr txBox="1">
            <a:spLocks/>
          </p:cNvSpPr>
          <p:nvPr/>
        </p:nvSpPr>
        <p:spPr>
          <a:xfrm>
            <a:off x="3568519" y="4553699"/>
            <a:ext cx="1746147" cy="3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E60DF13C-8D70-4E03-9491-84A51678C178}"/>
              </a:ext>
            </a:extLst>
          </p:cNvPr>
          <p:cNvSpPr txBox="1">
            <a:spLocks/>
          </p:cNvSpPr>
          <p:nvPr/>
        </p:nvSpPr>
        <p:spPr>
          <a:xfrm>
            <a:off x="9182816" y="2067765"/>
            <a:ext cx="2222035" cy="5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8509E53-0279-4247-9761-DE3EC4CA6D54}"/>
              </a:ext>
            </a:extLst>
          </p:cNvPr>
          <p:cNvSpPr txBox="1">
            <a:spLocks/>
          </p:cNvSpPr>
          <p:nvPr/>
        </p:nvSpPr>
        <p:spPr>
          <a:xfrm>
            <a:off x="6417555" y="2062016"/>
            <a:ext cx="2266210" cy="4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Exercise Image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2147BE3D-2BB1-4866-B702-A005CCA1EB53}"/>
              </a:ext>
            </a:extLst>
          </p:cNvPr>
          <p:cNvSpPr txBox="1">
            <a:spLocks/>
          </p:cNvSpPr>
          <p:nvPr/>
        </p:nvSpPr>
        <p:spPr>
          <a:xfrm>
            <a:off x="3748571" y="1143836"/>
            <a:ext cx="6172200" cy="636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My Activities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92C36D1-D54F-4765-91C7-7494FEB8480D}"/>
              </a:ext>
            </a:extLst>
          </p:cNvPr>
          <p:cNvSpPr txBox="1">
            <a:spLocks/>
          </p:cNvSpPr>
          <p:nvPr/>
        </p:nvSpPr>
        <p:spPr>
          <a:xfrm>
            <a:off x="10826789" y="6322089"/>
            <a:ext cx="2092437" cy="3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u="sng" dirty="0">
                <a:solidFill>
                  <a:schemeClr val="accent1"/>
                </a:solidFill>
              </a:rPr>
              <a:t>More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u="sng" dirty="0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423436-7772-45A3-AEB0-15AA502321BA}"/>
              </a:ext>
            </a:extLst>
          </p:cNvPr>
          <p:cNvSpPr/>
          <p:nvPr/>
        </p:nvSpPr>
        <p:spPr>
          <a:xfrm>
            <a:off x="2413001" y="1232274"/>
            <a:ext cx="9210040" cy="53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9FE8837-0FBD-41BF-B3AC-DC7C3AFCDB27}"/>
              </a:ext>
            </a:extLst>
          </p:cNvPr>
          <p:cNvSpPr/>
          <p:nvPr/>
        </p:nvSpPr>
        <p:spPr>
          <a:xfrm rot="10800000">
            <a:off x="11389360" y="6426316"/>
            <a:ext cx="162560" cy="974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C50A59-7CD9-4CEC-B4CC-C52A82F99F0F}"/>
              </a:ext>
            </a:extLst>
          </p:cNvPr>
          <p:cNvCxnSpPr>
            <a:cxnSpLocks/>
          </p:cNvCxnSpPr>
          <p:nvPr/>
        </p:nvCxnSpPr>
        <p:spPr>
          <a:xfrm>
            <a:off x="5679613" y="2626360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B0EA00-5DCD-42EC-BACA-0C92B4380FD7}"/>
              </a:ext>
            </a:extLst>
          </p:cNvPr>
          <p:cNvCxnSpPr>
            <a:cxnSpLocks/>
          </p:cNvCxnSpPr>
          <p:nvPr/>
        </p:nvCxnSpPr>
        <p:spPr>
          <a:xfrm>
            <a:off x="2865377" y="2626360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B2AF59-0172-4995-BC91-D6633884303D}"/>
              </a:ext>
            </a:extLst>
          </p:cNvPr>
          <p:cNvCxnSpPr>
            <a:cxnSpLocks/>
          </p:cNvCxnSpPr>
          <p:nvPr/>
        </p:nvCxnSpPr>
        <p:spPr>
          <a:xfrm>
            <a:off x="2865376" y="5068772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190348-E50F-4E67-8F33-2518C102D267}"/>
              </a:ext>
            </a:extLst>
          </p:cNvPr>
          <p:cNvCxnSpPr>
            <a:cxnSpLocks/>
          </p:cNvCxnSpPr>
          <p:nvPr/>
        </p:nvCxnSpPr>
        <p:spPr>
          <a:xfrm>
            <a:off x="5676028" y="5068772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512CB2-3E3B-4D78-857E-38DCA90E7AC2}"/>
              </a:ext>
            </a:extLst>
          </p:cNvPr>
          <p:cNvCxnSpPr>
            <a:cxnSpLocks/>
          </p:cNvCxnSpPr>
          <p:nvPr/>
        </p:nvCxnSpPr>
        <p:spPr>
          <a:xfrm>
            <a:off x="8488899" y="5068772"/>
            <a:ext cx="2487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B83A957-0EB8-470A-965F-0E5DDB9811B2}"/>
              </a:ext>
            </a:extLst>
          </p:cNvPr>
          <p:cNvSpPr txBox="1">
            <a:spLocks/>
          </p:cNvSpPr>
          <p:nvPr/>
        </p:nvSpPr>
        <p:spPr>
          <a:xfrm>
            <a:off x="8608146" y="5080844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DA32CF5E-9A2C-4A89-8561-F20DA077A669}"/>
              </a:ext>
            </a:extLst>
          </p:cNvPr>
          <p:cNvSpPr txBox="1">
            <a:spLocks/>
          </p:cNvSpPr>
          <p:nvPr/>
        </p:nvSpPr>
        <p:spPr>
          <a:xfrm>
            <a:off x="5831923" y="5080845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5961F3B1-83E8-41E4-AA73-4D52627EB48E}"/>
              </a:ext>
            </a:extLst>
          </p:cNvPr>
          <p:cNvSpPr txBox="1">
            <a:spLocks/>
          </p:cNvSpPr>
          <p:nvPr/>
        </p:nvSpPr>
        <p:spPr>
          <a:xfrm>
            <a:off x="3047316" y="5108232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C0A53BE-46F5-40F5-BFD4-40EB5B467006}"/>
              </a:ext>
            </a:extLst>
          </p:cNvPr>
          <p:cNvSpPr txBox="1">
            <a:spLocks/>
          </p:cNvSpPr>
          <p:nvPr/>
        </p:nvSpPr>
        <p:spPr>
          <a:xfrm>
            <a:off x="8608147" y="2634113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CCEF786-5EC1-43F0-A75A-BF4BB57E1936}"/>
              </a:ext>
            </a:extLst>
          </p:cNvPr>
          <p:cNvSpPr txBox="1">
            <a:spLocks/>
          </p:cNvSpPr>
          <p:nvPr/>
        </p:nvSpPr>
        <p:spPr>
          <a:xfrm>
            <a:off x="5831923" y="2626359"/>
            <a:ext cx="2267349" cy="134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Name:</a:t>
            </a:r>
          </a:p>
          <a:p>
            <a:pPr algn="l"/>
            <a:r>
              <a:rPr lang="en-US" sz="1100" dirty="0"/>
              <a:t>Description:</a:t>
            </a:r>
          </a:p>
          <a:p>
            <a:pPr algn="l"/>
            <a:r>
              <a:rPr lang="en-US" sz="1100" dirty="0"/>
              <a:t>Type:</a:t>
            </a:r>
          </a:p>
          <a:p>
            <a:pPr algn="l"/>
            <a:r>
              <a:rPr lang="en-US" sz="1100" dirty="0"/>
              <a:t>Duration:	</a:t>
            </a:r>
          </a:p>
          <a:p>
            <a:pPr algn="l"/>
            <a:r>
              <a:rPr lang="en-US" sz="1100" dirty="0"/>
              <a:t>Date: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563AEAD2-121D-4E82-84D6-2DD830CF2128}"/>
              </a:ext>
            </a:extLst>
          </p:cNvPr>
          <p:cNvSpPr txBox="1">
            <a:spLocks/>
          </p:cNvSpPr>
          <p:nvPr/>
        </p:nvSpPr>
        <p:spPr>
          <a:xfrm>
            <a:off x="182012" y="1232275"/>
            <a:ext cx="2230988" cy="5350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Name</a:t>
            </a:r>
          </a:p>
          <a:p>
            <a:pPr algn="l"/>
            <a:r>
              <a:rPr lang="en-US" sz="1100" dirty="0"/>
              <a:t>About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Dashboard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My Activities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Add Activity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Profile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Settings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Logout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8B86105-8B9A-4DE7-B036-60AC2BD0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5" y="469874"/>
            <a:ext cx="1087224" cy="509046"/>
          </a:xfrm>
        </p:spPr>
        <p:txBody>
          <a:bodyPr>
            <a:normAutofit/>
          </a:bodyPr>
          <a:lstStyle/>
          <a:p>
            <a:r>
              <a:rPr lang="en-US" sz="2400" dirty="0"/>
              <a:t>LOGO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5B286C-E461-4F32-B265-AC3C2303256F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4461-109B-489E-B6F6-5317BA55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90" y="1192337"/>
            <a:ext cx="403374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Add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C2B6-A2E1-4972-BC2C-3CCC61C2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450" y="2947432"/>
            <a:ext cx="33274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Duration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2A8426-58AE-434A-BA06-E56296C9C05D}"/>
              </a:ext>
            </a:extLst>
          </p:cNvPr>
          <p:cNvSpPr txBox="1">
            <a:spLocks/>
          </p:cNvSpPr>
          <p:nvPr/>
        </p:nvSpPr>
        <p:spPr>
          <a:xfrm>
            <a:off x="6352850" y="2970335"/>
            <a:ext cx="33274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34F4CA-EC95-4A61-80A7-98E8938F1516}"/>
              </a:ext>
            </a:extLst>
          </p:cNvPr>
          <p:cNvSpPr txBox="1">
            <a:spLocks/>
          </p:cNvSpPr>
          <p:nvPr/>
        </p:nvSpPr>
        <p:spPr>
          <a:xfrm>
            <a:off x="6352851" y="2455394"/>
            <a:ext cx="33274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Type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C4A003-F40B-4F7A-960E-C2C81E52C705}"/>
              </a:ext>
            </a:extLst>
          </p:cNvPr>
          <p:cNvSpPr txBox="1">
            <a:spLocks/>
          </p:cNvSpPr>
          <p:nvPr/>
        </p:nvSpPr>
        <p:spPr>
          <a:xfrm>
            <a:off x="3660450" y="2455394"/>
            <a:ext cx="33274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Name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9231D1-D93A-43E1-9E72-7A47BFCF0F0A}"/>
              </a:ext>
            </a:extLst>
          </p:cNvPr>
          <p:cNvSpPr txBox="1">
            <a:spLocks/>
          </p:cNvSpPr>
          <p:nvPr/>
        </p:nvSpPr>
        <p:spPr>
          <a:xfrm>
            <a:off x="3660450" y="3552283"/>
            <a:ext cx="33274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Description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607FA4-7AE3-4880-83B7-DBD354384235}"/>
              </a:ext>
            </a:extLst>
          </p:cNvPr>
          <p:cNvSpPr/>
          <p:nvPr/>
        </p:nvSpPr>
        <p:spPr>
          <a:xfrm>
            <a:off x="3660450" y="2436821"/>
            <a:ext cx="2164080" cy="29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9C90CE-1D83-45B8-9EF0-6349B1B56031}"/>
              </a:ext>
            </a:extLst>
          </p:cNvPr>
          <p:cNvSpPr/>
          <p:nvPr/>
        </p:nvSpPr>
        <p:spPr>
          <a:xfrm>
            <a:off x="3660450" y="3462153"/>
            <a:ext cx="4856480" cy="10200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63C346-D46F-4416-BD7A-B57616F5E35B}"/>
              </a:ext>
            </a:extLst>
          </p:cNvPr>
          <p:cNvSpPr/>
          <p:nvPr/>
        </p:nvSpPr>
        <p:spPr>
          <a:xfrm>
            <a:off x="3660450" y="2937834"/>
            <a:ext cx="2164080" cy="29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264E85-F6D2-4A98-A258-9D874C9E660F}"/>
              </a:ext>
            </a:extLst>
          </p:cNvPr>
          <p:cNvSpPr/>
          <p:nvPr/>
        </p:nvSpPr>
        <p:spPr>
          <a:xfrm>
            <a:off x="6352850" y="2937834"/>
            <a:ext cx="2164080" cy="29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6DD47-F332-4D35-BF21-5E0DC5D435D4}"/>
              </a:ext>
            </a:extLst>
          </p:cNvPr>
          <p:cNvSpPr/>
          <p:nvPr/>
        </p:nvSpPr>
        <p:spPr>
          <a:xfrm>
            <a:off x="6352850" y="2436821"/>
            <a:ext cx="2164080" cy="29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C3EFBB-845C-4BE2-BFE2-44A78FEB9C97}"/>
              </a:ext>
            </a:extLst>
          </p:cNvPr>
          <p:cNvSpPr/>
          <p:nvPr/>
        </p:nvSpPr>
        <p:spPr>
          <a:xfrm>
            <a:off x="8173064" y="2436821"/>
            <a:ext cx="343866" cy="297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2E44C5-0C86-4774-BA3F-EE0DA198A812}"/>
              </a:ext>
            </a:extLst>
          </p:cNvPr>
          <p:cNvSpPr/>
          <p:nvPr/>
        </p:nvSpPr>
        <p:spPr>
          <a:xfrm rot="10800000">
            <a:off x="8269699" y="2552436"/>
            <a:ext cx="148064" cy="8340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1C3D4C8-2AE6-49B9-B806-D315EA80BF43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5CBC6BD4-5F30-47C1-B75A-6DA1886C9D75}"/>
              </a:ext>
            </a:extLst>
          </p:cNvPr>
          <p:cNvSpPr/>
          <p:nvPr/>
        </p:nvSpPr>
        <p:spPr>
          <a:xfrm>
            <a:off x="7243334" y="4708660"/>
            <a:ext cx="1309661" cy="2815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581FCED-941D-4E7D-9049-BD332C64E2B5}"/>
              </a:ext>
            </a:extLst>
          </p:cNvPr>
          <p:cNvSpPr txBox="1">
            <a:spLocks/>
          </p:cNvSpPr>
          <p:nvPr/>
        </p:nvSpPr>
        <p:spPr>
          <a:xfrm>
            <a:off x="7277352" y="4698386"/>
            <a:ext cx="1265369" cy="43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Add Activity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098EDC0-1FA5-45FB-8D21-B7475C863B8D}"/>
              </a:ext>
            </a:extLst>
          </p:cNvPr>
          <p:cNvSpPr txBox="1">
            <a:spLocks/>
          </p:cNvSpPr>
          <p:nvPr/>
        </p:nvSpPr>
        <p:spPr>
          <a:xfrm>
            <a:off x="182012" y="1232275"/>
            <a:ext cx="2230988" cy="5350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Name</a:t>
            </a:r>
          </a:p>
          <a:p>
            <a:pPr algn="l"/>
            <a:r>
              <a:rPr lang="en-US" sz="1100" dirty="0"/>
              <a:t>About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Dashboard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My Activities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Add Activity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Profile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Settings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Logout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8636BD7-5A68-4E95-B873-55DD54FD357B}"/>
              </a:ext>
            </a:extLst>
          </p:cNvPr>
          <p:cNvSpPr txBox="1">
            <a:spLocks/>
          </p:cNvSpPr>
          <p:nvPr/>
        </p:nvSpPr>
        <p:spPr>
          <a:xfrm>
            <a:off x="826607" y="513053"/>
            <a:ext cx="1087224" cy="50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653805-0D75-42DE-8B6F-20F44DE60973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5A6080-8685-4DA7-8831-A5AC0154F3A9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BDB3AE-A2ED-4262-98B1-F943D1A8AC55}"/>
              </a:ext>
            </a:extLst>
          </p:cNvPr>
          <p:cNvSpPr txBox="1">
            <a:spLocks/>
          </p:cNvSpPr>
          <p:nvPr/>
        </p:nvSpPr>
        <p:spPr>
          <a:xfrm>
            <a:off x="2437076" y="1669344"/>
            <a:ext cx="4976735" cy="4307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Junaid Ahmed</a:t>
            </a:r>
          </a:p>
          <a:p>
            <a:r>
              <a:rPr lang="en-US" sz="1800" u="sng" dirty="0"/>
              <a:t>					</a:t>
            </a:r>
          </a:p>
          <a:p>
            <a:endParaRPr lang="en-US" sz="1800" u="sng" dirty="0"/>
          </a:p>
          <a:p>
            <a:r>
              <a:rPr lang="en-US" sz="1800" u="sng" dirty="0"/>
              <a:t>abc@gmail.com</a:t>
            </a:r>
            <a:endParaRPr lang="en-US" sz="1800" dirty="0"/>
          </a:p>
          <a:p>
            <a:r>
              <a:rPr lang="en-US" sz="1800" u="sng" dirty="0"/>
              <a:t>					</a:t>
            </a:r>
          </a:p>
          <a:p>
            <a:endParaRPr lang="en-US" sz="1800" u="sng" dirty="0"/>
          </a:p>
          <a:p>
            <a:r>
              <a:rPr lang="en-US" sz="1800" dirty="0"/>
              <a:t>********</a:t>
            </a:r>
          </a:p>
          <a:p>
            <a:r>
              <a:rPr lang="en-US" sz="1800" u="sng" dirty="0"/>
              <a:t>					</a:t>
            </a:r>
          </a:p>
          <a:p>
            <a:endParaRPr lang="en-US" sz="1800" u="sng" dirty="0"/>
          </a:p>
          <a:p>
            <a:r>
              <a:rPr lang="en-US" sz="1800" dirty="0"/>
              <a:t>About</a:t>
            </a:r>
          </a:p>
          <a:p>
            <a:r>
              <a:rPr lang="en-US" sz="1800" u="sng" dirty="0"/>
              <a:t>					</a:t>
            </a:r>
          </a:p>
          <a:p>
            <a:endParaRPr lang="en-US" sz="1800" u="sn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C29EC3-F262-48F8-B2D1-7B0EB2DDC3B1}"/>
              </a:ext>
            </a:extLst>
          </p:cNvPr>
          <p:cNvSpPr txBox="1">
            <a:spLocks/>
          </p:cNvSpPr>
          <p:nvPr/>
        </p:nvSpPr>
        <p:spPr>
          <a:xfrm>
            <a:off x="5487026" y="1239547"/>
            <a:ext cx="4282911" cy="100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Profile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617A3A9D-D19E-4C8C-ACD4-5A92651E1FCA}"/>
              </a:ext>
            </a:extLst>
          </p:cNvPr>
          <p:cNvSpPr/>
          <p:nvPr/>
        </p:nvSpPr>
        <p:spPr>
          <a:xfrm>
            <a:off x="6149058" y="5825745"/>
            <a:ext cx="1652348" cy="301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5F92A98-62C0-4040-8913-82E74EC4AF09}"/>
              </a:ext>
            </a:extLst>
          </p:cNvPr>
          <p:cNvSpPr txBox="1">
            <a:spLocks/>
          </p:cNvSpPr>
          <p:nvPr/>
        </p:nvSpPr>
        <p:spPr>
          <a:xfrm>
            <a:off x="6239711" y="5853071"/>
            <a:ext cx="1419455" cy="301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Edit Profile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BC6488-AE8A-4F43-9E5F-E8E52B44DB8A}"/>
              </a:ext>
            </a:extLst>
          </p:cNvPr>
          <p:cNvSpPr/>
          <p:nvPr/>
        </p:nvSpPr>
        <p:spPr>
          <a:xfrm>
            <a:off x="8036560" y="2072640"/>
            <a:ext cx="3281680" cy="3017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420289-B4C0-433E-B68B-F03936E26A64}"/>
              </a:ext>
            </a:extLst>
          </p:cNvPr>
          <p:cNvSpPr txBox="1">
            <a:spLocks/>
          </p:cNvSpPr>
          <p:nvPr/>
        </p:nvSpPr>
        <p:spPr>
          <a:xfrm>
            <a:off x="182012" y="1232275"/>
            <a:ext cx="2230988" cy="5350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Name</a:t>
            </a:r>
          </a:p>
          <a:p>
            <a:pPr algn="l"/>
            <a:r>
              <a:rPr lang="en-US" sz="1100" dirty="0"/>
              <a:t>About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Dashboard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My Activities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Add Activity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Profile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Settings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Logout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82A162-8A14-4BA9-9697-A2CE774872A3}"/>
              </a:ext>
            </a:extLst>
          </p:cNvPr>
          <p:cNvSpPr txBox="1">
            <a:spLocks/>
          </p:cNvSpPr>
          <p:nvPr/>
        </p:nvSpPr>
        <p:spPr>
          <a:xfrm>
            <a:off x="826607" y="513053"/>
            <a:ext cx="1087224" cy="50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EC8C5-BA14-4DEB-8EE0-F43256EBEF11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92B-E3C8-479B-80FD-0425F086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900" y="990034"/>
            <a:ext cx="4668520" cy="1325563"/>
          </a:xfrm>
        </p:spPr>
        <p:txBody>
          <a:bodyPr/>
          <a:lstStyle/>
          <a:p>
            <a:r>
              <a:rPr lang="en-US" b="1" dirty="0"/>
              <a:t>Settings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7DC307-DA3A-447B-95AA-EF20033E8E4A}"/>
              </a:ext>
            </a:extLst>
          </p:cNvPr>
          <p:cNvSpPr txBox="1">
            <a:spLocks/>
          </p:cNvSpPr>
          <p:nvPr/>
        </p:nvSpPr>
        <p:spPr>
          <a:xfrm>
            <a:off x="3215640" y="2120584"/>
            <a:ext cx="4668520" cy="374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Card Styles: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Themes: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Font: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29F916-035E-4D57-B29B-19C805ACBBFC}"/>
              </a:ext>
            </a:extLst>
          </p:cNvPr>
          <p:cNvSpPr txBox="1">
            <a:spLocks/>
          </p:cNvSpPr>
          <p:nvPr/>
        </p:nvSpPr>
        <p:spPr>
          <a:xfrm>
            <a:off x="2707064" y="302231"/>
            <a:ext cx="6777871" cy="930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Exercise Tracking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90054-4CB7-4060-96DE-E270004C2B4D}"/>
              </a:ext>
            </a:extLst>
          </p:cNvPr>
          <p:cNvSpPr txBox="1">
            <a:spLocks/>
          </p:cNvSpPr>
          <p:nvPr/>
        </p:nvSpPr>
        <p:spPr>
          <a:xfrm>
            <a:off x="182012" y="1232275"/>
            <a:ext cx="2230988" cy="5350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Name</a:t>
            </a:r>
          </a:p>
          <a:p>
            <a:pPr algn="l"/>
            <a:r>
              <a:rPr lang="en-US" sz="1100" dirty="0"/>
              <a:t>About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Dashboard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My Activities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Add Activity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Profile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Settings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Logout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01963-4844-476F-88A8-7D04F507864E}"/>
              </a:ext>
            </a:extLst>
          </p:cNvPr>
          <p:cNvSpPr txBox="1"/>
          <p:nvPr/>
        </p:nvSpPr>
        <p:spPr>
          <a:xfrm>
            <a:off x="5344160" y="2201060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B4B82-9578-4B27-AACC-014BC5B6F39E}"/>
              </a:ext>
            </a:extLst>
          </p:cNvPr>
          <p:cNvSpPr txBox="1"/>
          <p:nvPr/>
        </p:nvSpPr>
        <p:spPr>
          <a:xfrm>
            <a:off x="6248400" y="2202201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F595A-7955-45EE-8125-6595B82C0BD7}"/>
              </a:ext>
            </a:extLst>
          </p:cNvPr>
          <p:cNvSpPr txBox="1"/>
          <p:nvPr/>
        </p:nvSpPr>
        <p:spPr>
          <a:xfrm>
            <a:off x="7152741" y="2203342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FA850-05C2-4C8A-991F-0E664F889DC6}"/>
              </a:ext>
            </a:extLst>
          </p:cNvPr>
          <p:cNvSpPr txBox="1"/>
          <p:nvPr/>
        </p:nvSpPr>
        <p:spPr>
          <a:xfrm>
            <a:off x="5344160" y="3186588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BCF04-E058-47AB-991F-F9DA66277577}"/>
              </a:ext>
            </a:extLst>
          </p:cNvPr>
          <p:cNvSpPr txBox="1"/>
          <p:nvPr/>
        </p:nvSpPr>
        <p:spPr>
          <a:xfrm>
            <a:off x="6248400" y="3185473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DE039-C366-498B-AA9C-94A2B58382C4}"/>
              </a:ext>
            </a:extLst>
          </p:cNvPr>
          <p:cNvSpPr txBox="1"/>
          <p:nvPr/>
        </p:nvSpPr>
        <p:spPr>
          <a:xfrm>
            <a:off x="7152741" y="3186614"/>
            <a:ext cx="904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B9447-8F6F-4E32-98AD-EFC2EBB39113}"/>
              </a:ext>
            </a:extLst>
          </p:cNvPr>
          <p:cNvSpPr txBox="1"/>
          <p:nvPr/>
        </p:nvSpPr>
        <p:spPr>
          <a:xfrm>
            <a:off x="5344160" y="4164619"/>
            <a:ext cx="843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A990B9-D9C1-4F42-B580-B5EC7A41B1ED}"/>
              </a:ext>
            </a:extLst>
          </p:cNvPr>
          <p:cNvSpPr txBox="1"/>
          <p:nvPr/>
        </p:nvSpPr>
        <p:spPr>
          <a:xfrm>
            <a:off x="6187577" y="4167604"/>
            <a:ext cx="10229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7AB1BA-3087-4F9C-8915-D7CE41F551EF}"/>
              </a:ext>
            </a:extLst>
          </p:cNvPr>
          <p:cNvSpPr txBox="1"/>
          <p:nvPr/>
        </p:nvSpPr>
        <p:spPr>
          <a:xfrm>
            <a:off x="7210547" y="4164645"/>
            <a:ext cx="875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Large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8B2BE9C-BCD9-443C-BD64-FAE5144B4103}"/>
              </a:ext>
            </a:extLst>
          </p:cNvPr>
          <p:cNvSpPr txBox="1">
            <a:spLocks/>
          </p:cNvSpPr>
          <p:nvPr/>
        </p:nvSpPr>
        <p:spPr>
          <a:xfrm>
            <a:off x="836767" y="515982"/>
            <a:ext cx="1087224" cy="50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LOGO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24D959-05A5-4939-BFF0-4830559EFFD6}"/>
              </a:ext>
            </a:extLst>
          </p:cNvPr>
          <p:cNvSpPr/>
          <p:nvPr/>
        </p:nvSpPr>
        <p:spPr>
          <a:xfrm>
            <a:off x="836767" y="385897"/>
            <a:ext cx="893700" cy="72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265</Words>
  <Application>Microsoft Office PowerPoint</Application>
  <PresentationFormat>Widescreen</PresentationFormat>
  <Paragraphs>190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LOGO</vt:lpstr>
      <vt:lpstr>SIGN UP</vt:lpstr>
      <vt:lpstr>LOGO</vt:lpstr>
      <vt:lpstr>LOGO</vt:lpstr>
      <vt:lpstr>Add Activity</vt:lpstr>
      <vt:lpstr>PowerPoint Presentation</vt:lpstr>
      <vt:lpstr>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Dell</dc:creator>
  <cp:lastModifiedBy>Tawakkal  laptops</cp:lastModifiedBy>
  <cp:revision>70</cp:revision>
  <dcterms:created xsi:type="dcterms:W3CDTF">2023-02-25T14:23:09Z</dcterms:created>
  <dcterms:modified xsi:type="dcterms:W3CDTF">2023-02-27T20:58:12Z</dcterms:modified>
</cp:coreProperties>
</file>