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2C2C-B5CA-BD52-127E-255394829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B3548-F7E5-AD10-FB01-67E73CD9B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9BB4-9EC0-AFD1-2533-CF5951ED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6692-E4BD-4048-B7D0-2F03FC4D3A7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87DA-28EE-D8D2-A86F-50A96AE3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C733-7CC0-3A1D-2E85-BCDD8A36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9C23-8AA5-496C-B75E-508FC91C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59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9BB5-482E-39CB-3258-FCBE3BA9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07059-58E0-2D34-4FB4-B02224F2C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B51D-D578-DD3E-E3D1-4A34D807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6692-E4BD-4048-B7D0-2F03FC4D3A7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0F9A-566E-6452-6927-AA9CBF60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94BB9-9B13-035A-9223-F9090443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9C23-8AA5-496C-B75E-508FC91C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4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54FFE-10B0-4A7A-7286-2FF7CFCA2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7E1B4-D2DD-F73E-2F41-EA1177D1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6993-226D-1CDC-0432-75EFA61B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6692-E4BD-4048-B7D0-2F03FC4D3A7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78AB-891A-C2E6-743E-06E97061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ECFE1-C145-99FA-1BC2-91F7C0A1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9C23-8AA5-496C-B75E-508FC91C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7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BA24-8773-2E07-BF6A-C2A0235B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CC65-E5C0-2B39-2570-6F14FA8A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9B1F-A31A-4A94-1459-FA07388D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6692-E4BD-4048-B7D0-2F03FC4D3A7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2DE0-3773-1139-6B9F-B96F914B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D865-4A18-2953-D38B-F7638DFA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9C23-8AA5-496C-B75E-508FC91C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8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0128-B5B0-5FD4-E288-AFA2E7BD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7112-51D6-6C1A-32E2-2E5B33A36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AFD6F-187B-E1BC-8ECA-E84462FB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6692-E4BD-4048-B7D0-2F03FC4D3A7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B5AC-1398-9268-B4FC-CA7FE4E9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E9AF-F995-5621-FCC1-0FCD94A4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9C23-8AA5-496C-B75E-508FC91C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048F-6183-D3F3-D4EF-9F610144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9532-116B-7FAC-D40B-EB7BFD387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03534-791D-2B0C-6B45-A75283C71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BEDF-A2F8-A5A6-55C7-6CFA6BD1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6692-E4BD-4048-B7D0-2F03FC4D3A7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4E78-7BA1-FDED-2782-AE335C1C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749D-4F49-56FA-3A10-7F78295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9C23-8AA5-496C-B75E-508FC91C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9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074E-D592-9E31-DE03-38A1D517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AD0E9-87AA-3C88-1728-889A9DD2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C723A-820F-E804-7F77-1024B2F90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EA27D-DE23-DE79-0CF9-2770F06ED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53FEE-AF15-AFE1-4F1C-B8EB37499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C1839-0436-C8AC-AA2E-13F0A27C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6692-E4BD-4048-B7D0-2F03FC4D3A7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D2F3D-77E7-C55A-6DA8-E22BFEA6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09666-44CA-9149-0540-0B33969C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9C23-8AA5-496C-B75E-508FC91C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3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685-A10D-8489-E289-DC749B6E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81F1F-ABEB-D46A-13E4-1B78EB3F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6692-E4BD-4048-B7D0-2F03FC4D3A7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D7E1D-3293-1AE7-6F8E-AB02D502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91396-B6F5-1277-133D-0CA4D3AA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9C23-8AA5-496C-B75E-508FC91C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6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F2A34-C09B-3074-D583-30AEE6EB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6692-E4BD-4048-B7D0-2F03FC4D3A7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8FABA-72E2-AEFB-B5A6-52FB45C5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20302-EAB2-BB22-1AF4-12760F39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9C23-8AA5-496C-B75E-508FC91C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67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E43-671A-27A2-8204-4BF5C742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8226-22EB-4120-9B03-5DC738B4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B2481-37AE-4B5C-C105-74CFA332C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1C27-05C4-A15B-1847-E684FF23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6692-E4BD-4048-B7D0-2F03FC4D3A7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D0A27-9E5D-3DA3-F1E2-D50E6F72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70D2E-FD0A-DA92-C916-57176B9A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9C23-8AA5-496C-B75E-508FC91C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14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03A5-64D4-E87B-9206-E549B8AB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9CFC6-E597-AC4F-EF88-2F960CA5D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8D61C-3705-EA80-FD58-70107D644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6602A-E69E-BF1C-4696-0734B3AE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6692-E4BD-4048-B7D0-2F03FC4D3A7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E65ED-C52E-BCFE-8B53-8A1C09A4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99AF5-AB83-76A8-E2FB-43342654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9C23-8AA5-496C-B75E-508FC91C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1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46CA9-41BB-FAB6-FCEC-FEAFDB01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F020E-BEB3-A4EB-761A-F0511082C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B931-09AD-CAC7-242A-7A5CB8C0A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6692-E4BD-4048-B7D0-2F03FC4D3A7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26C9-9AC6-BDD8-C216-A5DE5B48E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CB52F-EA3B-B08B-9F9E-98A06FA22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9C23-8AA5-496C-B75E-508FC91C0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61D2-606F-2B0C-1FDD-69186C17E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2" y="4150894"/>
            <a:ext cx="6747309" cy="1518385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gtree"/>
              </a:rPr>
              <a:t>Credit Score Prediction</a:t>
            </a:r>
            <a:b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38181-FAA4-43CB-0FC4-82DB95B51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62" y="6114449"/>
            <a:ext cx="3792354" cy="413887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Submit By </a:t>
            </a:r>
            <a:r>
              <a:rPr lang="en-IN" sz="2400" dirty="0">
                <a:solidFill>
                  <a:srgbClr val="002060"/>
                </a:solidFill>
              </a:rPr>
              <a:t>: </a:t>
            </a:r>
            <a:r>
              <a:rPr lang="en-IN" sz="2400" b="1" dirty="0">
                <a:solidFill>
                  <a:srgbClr val="002060"/>
                </a:solidFill>
              </a:rPr>
              <a:t>Juned Ansari 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73D09B-8AD0-9C3A-5FB6-49DE2CCB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2" y="175660"/>
            <a:ext cx="11839076" cy="39752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7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5B03-C063-10F3-C8FC-78D426D50FE3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gtree"/>
              </a:rPr>
              <a:t>Model </a:t>
            </a:r>
            <a:r>
              <a:rPr lang="en-US" sz="44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gtree"/>
              </a:rPr>
              <a:t>Evalution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A93E-D65B-BBB1-99D9-61457DAF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Performance Metrics Used: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Precision, Recall, F1-Score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Final Results: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outperformed Random Forest with better accuracy and lower overfitting.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31D88-7D3B-DD32-1ACB-3D5A00FF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4001294"/>
            <a:ext cx="3672840" cy="2708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458069-304A-6E67-55FD-20559DD6C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3672840" cy="2708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70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EF49-EAFA-038F-7A16-06295F982A6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gtree"/>
              </a:rPr>
              <a:t>Conclusion Future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FC41-986A-75E8-1505-FC69732A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419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This project successfully classified credit scores using machine learning, leveraging key financial and behavioral attributes.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outperformed other models in accuracy and generalization.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influential features were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Outstanding_Debt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Credit_Mix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Payment_Behaviour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can effectively enhance credit scoring methodologies, improving decision-making for financial institutions.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5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4A9F-C2F2-3EA4-A931-26E071161E7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gtree"/>
              </a:rPr>
              <a:t>Future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B6E5-2BBC-F7AD-5FA7-1A0A70859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013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Incorporating more diverse financial data:</a:t>
            </a:r>
            <a:r>
              <a:rPr lang="en-US" sz="2400" dirty="0"/>
              <a:t> Adding alternative credit data sources, such as rent payments and utility bills, to improve model predictions.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Enhancing model robustness:</a:t>
            </a:r>
            <a:r>
              <a:rPr lang="en-US" sz="2400" dirty="0"/>
              <a:t> Experimenting with deep learning models and ensemble techniques for higher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Deploying the model as a web application:</a:t>
            </a:r>
            <a:r>
              <a:rPr lang="en-US" sz="2400" dirty="0"/>
              <a:t> Making the model accessible for real-time credit score </a:t>
            </a:r>
            <a:r>
              <a:rPr lang="en-US" sz="2400" dirty="0" err="1"/>
              <a:t>predictiondapting</a:t>
            </a:r>
            <a:r>
              <a:rPr lang="en-US" sz="2400" dirty="0"/>
              <a:t> the model to new financial trends and behaviors over time.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440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32910-E243-1B1D-2E90-EE6FA2ED07A1}"/>
              </a:ext>
            </a:extLst>
          </p:cNvPr>
          <p:cNvSpPr txBox="1"/>
          <p:nvPr/>
        </p:nvSpPr>
        <p:spPr>
          <a:xfrm>
            <a:off x="3047198" y="2598003"/>
            <a:ext cx="609760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624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34F0-4C88-76EA-60A4-B20A72B94780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gtree"/>
              </a:rPr>
              <a:t>Introduction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C8CA-0414-BE82-442D-78F45F57E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8188"/>
            <a:ext cx="10515600" cy="3982403"/>
          </a:xfrm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Objective:</a:t>
            </a: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 Predict credit scores based on customer financial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Importance:</a:t>
            </a: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 Helps financial institutions assess creditworthiness.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Approach:</a:t>
            </a: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 Data preprocessing, feature engineering, model training, evaluation.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0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1CF2-E66C-3108-95ED-6BA46D97B59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gtree"/>
              </a:rPr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5EA4-EC70-3467-FF38-F1D55405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Source &amp; Size: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Includes 28 features related to customer financial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Demographics, loan details, payment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Target Variable: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Credit Score (categories: Poor, Standard, Good).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121E4-ED43-6221-2B84-CC0FABC7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3" y="3657600"/>
            <a:ext cx="10825213" cy="3087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490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E72F-851E-7EF8-23FF-7F72CEB9ACD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gtree"/>
              </a:rPr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0AAC-8DFF-D309-D77A-82B1D75F2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2056631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spc="300" dirty="0"/>
              <a:t>Handling Missing Values:</a:t>
            </a:r>
            <a:r>
              <a:rPr lang="en-US" sz="2400" spc="300" dirty="0"/>
              <a:t> Used appropriate imputation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spc="300" dirty="0"/>
              <a:t>Encoding Categorical Variables:</a:t>
            </a:r>
            <a:r>
              <a:rPr lang="en-US" sz="2400" spc="300" dirty="0"/>
              <a:t> Converted categorical features into numerical representations.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Normalization</a:t>
            </a:r>
            <a:r>
              <a:rPr lang="en-US" sz="2400" b="1" spc="300" dirty="0"/>
              <a:t>:</a:t>
            </a:r>
            <a:r>
              <a:rPr lang="en-US" sz="2400" spc="300" dirty="0"/>
              <a:t> Applied where necessary to standardize data.</a:t>
            </a:r>
          </a:p>
          <a:p>
            <a:endParaRPr lang="en-IN" sz="2400" spc="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C65A7-64E5-980B-7DB9-16D5FFBA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5" y="4302355"/>
            <a:ext cx="4988038" cy="2319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1A0E6-EDD6-CDB6-6F14-6D33192D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236" y="4302355"/>
            <a:ext cx="636871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8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5CEF-459E-5187-6FB6-C68E1A6D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43"/>
            <a:ext cx="10515600" cy="1325563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gtree"/>
              </a:rPr>
              <a:t>Feature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BF11-B554-C8B3-F01C-926769B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68"/>
            <a:ext cx="10515600" cy="516458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 Used: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Random Forest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feature importance.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Selected Features: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Outstanding_Debt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Interest_Rate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Credit_Mix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Payment_of_Min_Amount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Num_Credit_Inquiries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Num_Credit_Card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Num_Bank_Accounts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Delay_from_due_date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Credit_History_Age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Num_of_Loan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Changed_Credit_Limit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Payment_Behaviour_Low_spent_Small_value_payments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1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A4E4-D504-603A-256E-5B72742C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91E0D-A0FE-C6B5-2120-86ADB6814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91" y="365125"/>
            <a:ext cx="10889195" cy="6127750"/>
          </a:xfrm>
        </p:spPr>
      </p:pic>
    </p:spTree>
    <p:extLst>
      <p:ext uri="{BB962C8B-B14F-4D97-AF65-F5344CB8AC3E}">
        <p14:creationId xmlns:p14="http://schemas.microsoft.com/office/powerpoint/2010/main" val="192722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72A8-9016-6FBC-43F7-4CD2C47E327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gtree"/>
              </a:rPr>
              <a:t>Data Visualization Model Selection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F62FC6-9500-3B45-6DA5-8E7C64A2A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190479"/>
            <a:ext cx="873893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target variable (Credit Score categories).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heatmap.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Boxplots for key financial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CF1FF2-5CA6-96FF-2479-F8D3C621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97" y="3329798"/>
            <a:ext cx="5097341" cy="3403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294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9244C-07E8-C65B-9CFA-EAACCAC5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0" y="972152"/>
            <a:ext cx="5860561" cy="5361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0C8F03-04C3-85E5-EDF4-718B457D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20" y="972152"/>
            <a:ext cx="5860560" cy="5361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B2268A-BB30-4B1A-2DFF-7C462FEA24CC}"/>
              </a:ext>
            </a:extLst>
          </p:cNvPr>
          <p:cNvSpPr txBox="1"/>
          <p:nvPr/>
        </p:nvSpPr>
        <p:spPr>
          <a:xfrm>
            <a:off x="6213720" y="524577"/>
            <a:ext cx="5860560" cy="383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Boxplots for key financial attributes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AE3F5-D0F5-D8DF-135A-E9701EA7C201}"/>
              </a:ext>
            </a:extLst>
          </p:cNvPr>
          <p:cNvSpPr txBox="1"/>
          <p:nvPr/>
        </p:nvSpPr>
        <p:spPr>
          <a:xfrm>
            <a:off x="1106105" y="570918"/>
            <a:ext cx="691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heatmap.</a:t>
            </a:r>
          </a:p>
        </p:txBody>
      </p:sp>
    </p:spTree>
    <p:extLst>
      <p:ext uri="{BB962C8B-B14F-4D97-AF65-F5344CB8AC3E}">
        <p14:creationId xmlns:p14="http://schemas.microsoft.com/office/powerpoint/2010/main" val="294091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FD9-6A7B-29BA-5531-A907A6B9921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gtree"/>
              </a:rPr>
              <a:t>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7755-D505-262F-13A5-96AE3D7E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Models Compared: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(Final Model)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Selection Criteria: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Higher accuracy and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Hyperparameter Tuning: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Optimized using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FE5C1-CD79-F759-0D5F-C54E20FC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9" y="4097547"/>
            <a:ext cx="8678779" cy="2679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36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Credit_Score_Prediction</Template>
  <TotalTime>8</TotalTime>
  <Words>425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Figtree</vt:lpstr>
      <vt:lpstr>Office Theme</vt:lpstr>
      <vt:lpstr>Credit Score Prediction </vt:lpstr>
      <vt:lpstr>Introduction</vt:lpstr>
      <vt:lpstr>Dataset Overview</vt:lpstr>
      <vt:lpstr>Data Preprocessing</vt:lpstr>
      <vt:lpstr>Feature Selection</vt:lpstr>
      <vt:lpstr>PowerPoint Presentation</vt:lpstr>
      <vt:lpstr>Data Visualization Model Selection</vt:lpstr>
      <vt:lpstr>PowerPoint Presentation</vt:lpstr>
      <vt:lpstr>Model Selection</vt:lpstr>
      <vt:lpstr>Model Evalution</vt:lpstr>
      <vt:lpstr>Conclusion Future Improvements</vt:lpstr>
      <vt:lpstr>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Juned Ansari</dc:creator>
  <cp:lastModifiedBy>Juned Ansari</cp:lastModifiedBy>
  <cp:revision>1</cp:revision>
  <dcterms:created xsi:type="dcterms:W3CDTF">2025-02-28T18:41:45Z</dcterms:created>
  <dcterms:modified xsi:type="dcterms:W3CDTF">2025-02-28T19:49:25Z</dcterms:modified>
</cp:coreProperties>
</file>