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</p:sldMasterIdLst>
  <p:notesMasterIdLst>
    <p:notesMasterId r:id="rId7"/>
  </p:notesMasterIdLst>
  <p:handoutMasterIdLst>
    <p:handoutMasterId r:id="rId8"/>
  </p:handoutMasterIdLst>
  <p:sldIdLst>
    <p:sldId id="348" r:id="rId5"/>
    <p:sldId id="35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C13"/>
    <a:srgbClr val="418AB3"/>
    <a:srgbClr val="2C145C"/>
    <a:srgbClr val="A20602"/>
    <a:srgbClr val="FFFFFF"/>
    <a:srgbClr val="F0F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2647" autoAdjust="0"/>
  </p:normalViewPr>
  <p:slideViewPr>
    <p:cSldViewPr snapToGrid="0">
      <p:cViewPr varScale="1">
        <p:scale>
          <a:sx n="79" d="100"/>
          <a:sy n="7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C5FF20-094C-4B4C-8503-77856AD48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B9C37-3162-492E-B7A4-B3468F930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3D420-8D24-4DB9-A857-19EF607B88A8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772A6-A2D0-4E9E-A5BB-A4C5956808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B8032-AFD5-4AF4-B658-6795E74657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5C99-9F83-458D-90B6-E6ED176E7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21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840FA-1869-4E60-9E07-29E4497986F1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B8ACA-7904-40BD-B38E-FD81EA5319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2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B8ACA-7904-40BD-B38E-FD81EA5319F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7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ipe Boo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B1659C-931B-4D88-9E3F-38E1657855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086024"/>
            <a:ext cx="12192000" cy="37719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4CD67-C668-42E8-AC37-E29C76B02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1" y="253423"/>
            <a:ext cx="11477512" cy="1476039"/>
          </a:xfrm>
        </p:spPr>
        <p:txBody>
          <a:bodyPr anchor="b">
            <a:noAutofit/>
          </a:bodyPr>
          <a:lstStyle>
            <a:lvl1pPr algn="l">
              <a:defRPr sz="6600" baseline="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D748F-42E3-495F-974D-1BDF0F1FA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499" y="1746836"/>
            <a:ext cx="9308752" cy="638022"/>
          </a:xfrm>
        </p:spPr>
        <p:txBody>
          <a:bodyPr>
            <a:normAutofit/>
          </a:bodyPr>
          <a:lstStyle>
            <a:lvl1pPr marL="0" indent="0" algn="l">
              <a:buNone/>
              <a:defRPr sz="3600" i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0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014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1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92284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9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47851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5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4E944-0F47-4F5B-B61F-BAC4E53A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877824"/>
            <a:ext cx="11265408" cy="1179576"/>
          </a:xfr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6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0916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cipe Book Section Header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B3484B-5E1B-4FB8-9C34-B8AAEEA2C62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912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11457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51266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22751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1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84044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9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80612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5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9573E-1A36-4B0A-A263-7D991617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877824"/>
            <a:ext cx="11265408" cy="1179576"/>
          </a:xfrm>
          <a:solidFill>
            <a:schemeClr val="accent3">
              <a:lumMod val="75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296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cipe Book Section Header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1" y="83820"/>
            <a:ext cx="605028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2097EA0-E1A4-437B-A23F-488927B95FE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5104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747909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cipe Book Section Header"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1" y="83820"/>
            <a:ext cx="605028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768A34CA-EFA0-4BA9-9973-FE6DFC62D3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5104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3229123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12810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04042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3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1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694128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9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140349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5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E7EFE-BA1D-4539-A2E8-B54A45F8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877824"/>
            <a:ext cx="11265408" cy="1179576"/>
          </a:xfr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3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70036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cipe Book Section Header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1" y="83820"/>
            <a:ext cx="605028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30A3C9-BDFF-45B5-ACC2-9E2B1F49C0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90426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9931467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4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3002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895125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3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1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5774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>
            <a:normAutofit/>
          </a:bodyPr>
          <a:lstStyle>
            <a:lvl1pPr marL="0" indent="0"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rgbClr val="535C1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rgbClr val="535C13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643309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9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67755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5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26AAE-852B-4A65-9BB6-7D2C0A19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877824"/>
            <a:ext cx="11265408" cy="1179576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4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657840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ributor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701" y="83820"/>
            <a:ext cx="605028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233A8E-E8E2-428D-B3B1-4DD2D1AD48F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81701" y="1409382"/>
            <a:ext cx="6050280" cy="519715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EA2014FC-BC19-4F06-91E1-BBB98A5CE2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78785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36776795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 descr="Compilation of food images">
            <a:extLst>
              <a:ext uri="{FF2B5EF4-FFF2-40B4-BE49-F238E27FC236}">
                <a16:creationId xmlns:a16="http://schemas.microsoft.com/office/drawing/2014/main" id="{314C1EF1-87EB-4B3A-89AA-6D88F06EAEEE}"/>
              </a:ext>
            </a:extLst>
          </p:cNvPr>
          <p:cNvGrpSpPr/>
          <p:nvPr userDrawn="1"/>
        </p:nvGrpSpPr>
        <p:grpSpPr>
          <a:xfrm>
            <a:off x="1" y="-5000"/>
            <a:ext cx="12191999" cy="6864928"/>
            <a:chOff x="1" y="-5000"/>
            <a:chExt cx="12191999" cy="686492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B1FDADB-8251-4DB4-B51F-AA2085E3C6F8}"/>
                </a:ext>
              </a:extLst>
            </p:cNvPr>
            <p:cNvSpPr/>
            <p:nvPr userDrawn="1"/>
          </p:nvSpPr>
          <p:spPr>
            <a:xfrm>
              <a:off x="5056909" y="-1"/>
              <a:ext cx="3796146" cy="282632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4E598E-13F2-4971-A360-6BA465F83FE5}"/>
                </a:ext>
              </a:extLst>
            </p:cNvPr>
            <p:cNvSpPr/>
            <p:nvPr userDrawn="1"/>
          </p:nvSpPr>
          <p:spPr>
            <a:xfrm>
              <a:off x="8862983" y="-5000"/>
              <a:ext cx="3329017" cy="282632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64E974-1F4F-4365-B046-F0B3ABF5ADF5}"/>
                </a:ext>
              </a:extLst>
            </p:cNvPr>
            <p:cNvSpPr/>
            <p:nvPr userDrawn="1"/>
          </p:nvSpPr>
          <p:spPr>
            <a:xfrm>
              <a:off x="1" y="2277145"/>
              <a:ext cx="4371108" cy="29490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34587A9-B51D-4D62-B538-D0F0D65AF1A0}"/>
                </a:ext>
              </a:extLst>
            </p:cNvPr>
            <p:cNvSpPr/>
            <p:nvPr userDrawn="1"/>
          </p:nvSpPr>
          <p:spPr>
            <a:xfrm>
              <a:off x="7183582" y="2277145"/>
              <a:ext cx="3590087" cy="294908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D609D81-8C6A-4AC8-89D9-81E2FE7B407D}"/>
                </a:ext>
              </a:extLst>
            </p:cNvPr>
            <p:cNvSpPr/>
            <p:nvPr userDrawn="1"/>
          </p:nvSpPr>
          <p:spPr>
            <a:xfrm>
              <a:off x="4058904" y="2277145"/>
              <a:ext cx="2861718" cy="294908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399B2B-8DDE-4AD6-82D5-DDDCFFDEB76D}"/>
                </a:ext>
              </a:extLst>
            </p:cNvPr>
            <p:cNvSpPr/>
            <p:nvPr userDrawn="1"/>
          </p:nvSpPr>
          <p:spPr>
            <a:xfrm>
              <a:off x="5984309" y="4573928"/>
              <a:ext cx="2394108" cy="2286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1515F0-BF0D-403B-8287-06F400A87DED}"/>
                </a:ext>
              </a:extLst>
            </p:cNvPr>
            <p:cNvSpPr/>
            <p:nvPr userDrawn="1"/>
          </p:nvSpPr>
          <p:spPr>
            <a:xfrm>
              <a:off x="9833970" y="4573928"/>
              <a:ext cx="2353950" cy="2286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D609ABF-B194-4497-AE30-E2D5B3BAC2AD}"/>
                </a:ext>
              </a:extLst>
            </p:cNvPr>
            <p:cNvSpPr/>
            <p:nvPr userDrawn="1"/>
          </p:nvSpPr>
          <p:spPr>
            <a:xfrm>
              <a:off x="1720042" y="4573928"/>
              <a:ext cx="2338862" cy="2286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1FFC4A27-82C1-409D-B822-91EB3DF286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6926"/>
            <a:ext cx="5974381" cy="2284072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E517C499-361C-4FCF-8C76-A84557059CA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999" y="4585314"/>
            <a:ext cx="1975104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B0D9F1AE-68C6-45F0-804B-096F9B883B2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63276" y="4580316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143096DE-80D7-48ED-BC3F-2E6D3ED978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89060" y="2281562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2A457750-32D8-47A2-A18B-3ED01538E5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15979" y="-10803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E51D20A8-A27D-4E6C-8047-D670C07794A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10183" y="4567581"/>
            <a:ext cx="1911105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3CDA776B-59EE-43C5-AFA5-E86B0457E5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38511" y="2277145"/>
            <a:ext cx="2347022" cy="2272686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A96BD-B6AC-4441-9EB5-EF715B563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63" y="2688921"/>
            <a:ext cx="5537368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88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7A2E64D-B280-49F7-95F5-CD6A24C1EC9B}"/>
              </a:ext>
            </a:extLst>
          </p:cNvPr>
          <p:cNvSpPr/>
          <p:nvPr userDrawn="1"/>
        </p:nvSpPr>
        <p:spPr>
          <a:xfrm>
            <a:off x="8673395" y="0"/>
            <a:ext cx="3518604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042842" y="493212"/>
            <a:ext cx="2856467" cy="5691020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9034339" y="16710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8688635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781224"/>
            <a:ext cx="5296301" cy="399876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60035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8120" y="3898410"/>
            <a:ext cx="2852929" cy="118110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9051718" y="6254225"/>
            <a:ext cx="2856467" cy="485941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1216BA9B-211A-403E-8645-BA7B4B2376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432432" y="1516966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B934946C-9253-40AA-84F7-378E3106E76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3525169" y="1516966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9756" y="1078689"/>
            <a:ext cx="2852928" cy="2798064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EED0BB26-D2F7-4112-BAFC-D9A66C9DD5EE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3525169" y="3337745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647B97E8-F206-4899-A05D-3CEA7763CBD7}"/>
              </a:ext>
            </a:extLst>
          </p:cNvPr>
          <p:cNvSpPr>
            <a:spLocks noGrp="1"/>
          </p:cNvSpPr>
          <p:nvPr>
            <p:ph type="body" sz="half" idx="28" hasCustomPrompt="1"/>
          </p:nvPr>
        </p:nvSpPr>
        <p:spPr>
          <a:xfrm>
            <a:off x="3525169" y="5134461"/>
            <a:ext cx="2728244" cy="1474888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00F5F5B-FD46-4295-B012-F670E320EA6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432432" y="3317693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15085C5-1FA2-4C89-A410-A151654D409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32432" y="5118419"/>
            <a:ext cx="2194560" cy="150876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36BD91-F42B-477D-9347-DBA3C0FDC2DB}"/>
              </a:ext>
            </a:extLst>
          </p:cNvPr>
          <p:cNvSpPr txBox="1"/>
          <p:nvPr userDrawn="1"/>
        </p:nvSpPr>
        <p:spPr>
          <a:xfrm>
            <a:off x="3107833" y="1400373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6A3EC1-DE16-42B6-9619-DF093A5C3C27}"/>
              </a:ext>
            </a:extLst>
          </p:cNvPr>
          <p:cNvSpPr txBox="1"/>
          <p:nvPr userDrawn="1"/>
        </p:nvSpPr>
        <p:spPr>
          <a:xfrm>
            <a:off x="3107833" y="3266751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4FCA4B-1DE9-4156-B6E1-F7E32DF05D27}"/>
              </a:ext>
            </a:extLst>
          </p:cNvPr>
          <p:cNvSpPr txBox="1"/>
          <p:nvPr userDrawn="1"/>
        </p:nvSpPr>
        <p:spPr>
          <a:xfrm>
            <a:off x="3107833" y="5007869"/>
            <a:ext cx="48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40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8767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8476971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8476971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936113" y="6291373"/>
            <a:ext cx="3001647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1D8D2EE-CE39-4FED-B22E-D2513633F89E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8946371" y="1604354"/>
            <a:ext cx="2991390" cy="4678292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0A7E883A-5927-45B9-A5FB-8EFF513E0CA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8946371" y="1295400"/>
            <a:ext cx="3024249" cy="300227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85FEB9CB-F2B1-47F4-9097-30FAF794294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21380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18F989E1-F209-41C2-AEC2-BDDDEE48E1E5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463625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45707C7B-9828-45A7-AF95-4A3BE756BBB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168076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1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56FDA5AA-A766-4B21-8377-9267FFBAE31F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4771" y="1313129"/>
            <a:ext cx="2560320" cy="256032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771C520-4E5C-4853-AE35-F250CB8FB5D8}"/>
              </a:ext>
            </a:extLst>
          </p:cNvPr>
          <p:cNvSpPr>
            <a:spLocks noGrp="1"/>
          </p:cNvSpPr>
          <p:nvPr>
            <p:ph type="body" sz="half" idx="32" hasCustomPrompt="1"/>
          </p:nvPr>
        </p:nvSpPr>
        <p:spPr>
          <a:xfrm>
            <a:off x="3412236" y="3878284"/>
            <a:ext cx="2316160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C64EC75-B525-40E2-B054-6BA5895D0794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6349484" y="3878284"/>
            <a:ext cx="2325607" cy="2751276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27">
            <a:extLst>
              <a:ext uri="{FF2B5EF4-FFF2-40B4-BE49-F238E27FC236}">
                <a16:creationId xmlns:a16="http://schemas.microsoft.com/office/drawing/2014/main" id="{394C56F0-EE6F-474D-AB99-995F044BCB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46371" y="213824"/>
            <a:ext cx="2991389" cy="952080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B6783-0F8B-4A69-A5F6-7CB50E2B23A8}"/>
              </a:ext>
            </a:extLst>
          </p:cNvPr>
          <p:cNvSpPr txBox="1"/>
          <p:nvPr userDrawn="1"/>
        </p:nvSpPr>
        <p:spPr>
          <a:xfrm>
            <a:off x="145082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D1335-DA11-4DAC-BCA6-7BB8B148C97F}"/>
              </a:ext>
            </a:extLst>
          </p:cNvPr>
          <p:cNvSpPr txBox="1"/>
          <p:nvPr userDrawn="1"/>
        </p:nvSpPr>
        <p:spPr>
          <a:xfrm>
            <a:off x="3098093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8EECED-0609-4B4F-AE03-A4F22DF062BA}"/>
              </a:ext>
            </a:extLst>
          </p:cNvPr>
          <p:cNvSpPr txBox="1"/>
          <p:nvPr userDrawn="1"/>
        </p:nvSpPr>
        <p:spPr>
          <a:xfrm>
            <a:off x="6051104" y="3873449"/>
            <a:ext cx="3658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8499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D41EDA9-50CC-431D-A9E2-D8B28F1D9DD2}"/>
              </a:ext>
            </a:extLst>
          </p:cNvPr>
          <p:cNvSpPr/>
          <p:nvPr userDrawn="1"/>
        </p:nvSpPr>
        <p:spPr>
          <a:xfrm>
            <a:off x="-15240" y="0"/>
            <a:ext cx="5788152" cy="1181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2366211" y="8595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4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1" y="165960"/>
            <a:ext cx="5559552" cy="634092"/>
          </a:xfrm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B15BB6-BF7A-460B-81E4-6CA74B3B1A58}"/>
              </a:ext>
            </a:extLst>
          </p:cNvPr>
          <p:cNvSpPr/>
          <p:nvPr userDrawn="1"/>
        </p:nvSpPr>
        <p:spPr>
          <a:xfrm>
            <a:off x="0" y="1181101"/>
            <a:ext cx="5788152" cy="5676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4077" y="129986"/>
            <a:ext cx="1472184" cy="1444752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7B211DA6-5909-4778-ACCB-FDDE1061AE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078" y="1886336"/>
            <a:ext cx="1472184" cy="1971790"/>
          </a:xfrm>
          <a:noFill/>
          <a:ln>
            <a:noFill/>
          </a:ln>
        </p:spPr>
        <p:txBody>
          <a:bodyPr tIns="91440" bIns="9144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5EFB9AC3-DB43-4B4E-B74E-1ED156A1851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933678" y="1886336"/>
            <a:ext cx="3745227" cy="4516873"/>
          </a:xfrm>
        </p:spPr>
        <p:txBody>
          <a:bodyPr numCol="1">
            <a:normAutofit/>
          </a:bodyPr>
          <a:lstStyle>
            <a:lvl1pPr marL="233363" indent="-233363">
              <a:lnSpc>
                <a:spcPct val="15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1808718C-849A-4063-A7DB-6A25E4823A6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942554" y="6477581"/>
            <a:ext cx="3735869" cy="326903"/>
          </a:xfrm>
        </p:spPr>
        <p:txBody>
          <a:bodyPr numCol="2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Add nutrition information</a:t>
            </a:r>
          </a:p>
        </p:txBody>
      </p:sp>
      <p:sp>
        <p:nvSpPr>
          <p:cNvPr id="37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BABE7C-83A0-42FB-9AB1-BD7454D9103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17143" y="2967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8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AA38BAD-E577-44E5-8652-7EB8884D85D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017143" y="19219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39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31089E30-35D5-4B63-962C-E69262F8A31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17143" y="3547178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4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294891CE-B5DF-4EC9-BCD1-007200ADE6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017662" y="5172377"/>
            <a:ext cx="1874380" cy="13716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55A40829-372A-4BD2-9DFD-55A1E0FC7A6C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55381" y="269869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D3ED1463-3FDC-4F77-A490-BB128AEB35E9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8155381" y="1903490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66CBE1DF-E937-4AEA-A7F9-8B809516E332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8155381" y="3537111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C47130C-295F-469B-8A2F-DACEF5B5A598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927739" y="1480561"/>
            <a:ext cx="3745227" cy="31324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A93AA9FB-7091-4FF0-8330-340B0A90ACBB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8155381" y="5170732"/>
            <a:ext cx="3861359" cy="1398509"/>
          </a:xfrm>
        </p:spPr>
        <p:txBody>
          <a:bodyPr numCol="1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accent2">
                  <a:lumMod val="50000"/>
                </a:schemeClr>
              </a:buClr>
              <a:buSzPct val="120000"/>
              <a:buFont typeface="+mj-lt"/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8024DC-2BD1-48B2-9B50-F47B3CEF4820}"/>
              </a:ext>
            </a:extLst>
          </p:cNvPr>
          <p:cNvSpPr txBox="1"/>
          <p:nvPr userDrawn="1"/>
        </p:nvSpPr>
        <p:spPr>
          <a:xfrm>
            <a:off x="7888697" y="269869"/>
            <a:ext cx="31931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7DCCC3-3098-4343-B77B-3D23E8F17FFD}"/>
              </a:ext>
            </a:extLst>
          </p:cNvPr>
          <p:cNvSpPr txBox="1"/>
          <p:nvPr userDrawn="1"/>
        </p:nvSpPr>
        <p:spPr>
          <a:xfrm>
            <a:off x="7888696" y="1902428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D9CE1B-5D25-4C27-8C90-7CA8B8B1E7EF}"/>
              </a:ext>
            </a:extLst>
          </p:cNvPr>
          <p:cNvSpPr txBox="1"/>
          <p:nvPr userDrawn="1"/>
        </p:nvSpPr>
        <p:spPr>
          <a:xfrm>
            <a:off x="7888696" y="3534987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D750E6-AF88-4742-9ABE-63A5217AD198}"/>
              </a:ext>
            </a:extLst>
          </p:cNvPr>
          <p:cNvSpPr txBox="1"/>
          <p:nvPr userDrawn="1"/>
        </p:nvSpPr>
        <p:spPr>
          <a:xfrm>
            <a:off x="7888696" y="5167546"/>
            <a:ext cx="31931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800" kern="1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1074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EDAB7103-706C-4D50-B9D9-030D5A29D5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98464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a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543EB-1130-40DD-B0F4-C970AF34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877824"/>
            <a:ext cx="11265408" cy="1179576"/>
          </a:xfrm>
          <a:solidFill>
            <a:schemeClr val="accent2">
              <a:lumMod val="50000"/>
            </a:schemeClr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36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40284018-877E-48C8-A60E-5EA184B0B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8" y="0"/>
            <a:ext cx="5879593" cy="877824"/>
          </a:xfrm>
          <a:noFill/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i="1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61167B6-9741-49DA-A7AF-E1A3352D10C8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8785299" y="1735834"/>
            <a:ext cx="3406701" cy="321566"/>
          </a:xfrm>
        </p:spPr>
        <p:txBody>
          <a:bodyPr>
            <a:normAutofit/>
          </a:bodyPr>
          <a:lstStyle>
            <a:lvl1pPr marL="0" indent="0" algn="r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3599A2-48DF-45BA-9425-12A5FBCF838E}"/>
              </a:ext>
            </a:extLst>
          </p:cNvPr>
          <p:cNvSpPr/>
          <p:nvPr userDrawn="1"/>
        </p:nvSpPr>
        <p:spPr>
          <a:xfrm>
            <a:off x="5992994" y="6316980"/>
            <a:ext cx="6199006" cy="541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E29445D-5852-4685-99FA-F6D0EEB71907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96000" y="2181537"/>
            <a:ext cx="2856467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8A5A1E2-D455-4943-B46C-912CF46ABA90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95999" y="2449317"/>
            <a:ext cx="5879592" cy="1801368"/>
          </a:xfrm>
          <a:noFill/>
        </p:spPr>
        <p:txBody>
          <a:bodyPr wrap="square" numCol="2" spcCol="45720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i="1" dirty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3CEA5B5-2DFF-4730-B1C1-7297D81876B7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95999" y="4250685"/>
            <a:ext cx="5879592" cy="201485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2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2B63EEB8-169F-4E42-8938-2B33C50057D9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95997" y="6366423"/>
            <a:ext cx="5879593" cy="398762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Add nutrition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215328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cipe Book Section Header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B73CD6-4AD9-41DA-9481-BA512E885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1701" y="83820"/>
            <a:ext cx="6050280" cy="1325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EBF2F49-7BE2-47B1-8BC4-A7641CB89A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78233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 </a:t>
            </a:r>
          </a:p>
        </p:txBody>
      </p:sp>
    </p:spTree>
    <p:extLst>
      <p:ext uri="{BB962C8B-B14F-4D97-AF65-F5344CB8AC3E}">
        <p14:creationId xmlns:p14="http://schemas.microsoft.com/office/powerpoint/2010/main" val="134604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 Recipe Book Rec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69A9EAF2-ED61-42E4-B65B-25E4AA320B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7220" y="1181100"/>
            <a:ext cx="5790659" cy="5676900"/>
          </a:xfrm>
          <a:solidFill>
            <a:schemeClr val="accent6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a picture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D6ECAC-8814-4C60-BF83-103E85E412C4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6018265" y="3734155"/>
            <a:ext cx="5919495" cy="2531389"/>
          </a:xfrm>
        </p:spPr>
        <p:txBody>
          <a:bodyPr numCol="2">
            <a:normAutofit/>
          </a:bodyPr>
          <a:lstStyle>
            <a:lvl1pPr marL="228600" indent="-228600">
              <a:buClr>
                <a:schemeClr val="accent6">
                  <a:lumMod val="50000"/>
                </a:schemeClr>
              </a:buClr>
              <a:buSzPct val="12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C7B6AD5B-AEF5-4540-940C-B1E1FEA3BCA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6018265" y="340659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FC874B6-474C-46DC-AB76-6E061A973B8A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6027995" y="1576050"/>
            <a:ext cx="5909765" cy="1778314"/>
          </a:xfrm>
        </p:spPr>
        <p:txBody>
          <a:bodyPr numCol="2">
            <a:normAutofit/>
          </a:bodyPr>
          <a:lstStyle>
            <a:lvl1pPr marL="233363" indent="-233363">
              <a:lnSpc>
                <a:spcPct val="100000"/>
              </a:lnSpc>
              <a:spcBef>
                <a:spcPts val="0"/>
              </a:spcBef>
              <a:buNone/>
              <a:tabLst>
                <a:tab pos="112713" algn="r"/>
                <a:tab pos="233363" algn="l"/>
              </a:tabLst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25F942B-DAF3-40B3-B77F-A8C9BE692B7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020775" y="1290047"/>
            <a:ext cx="5919495" cy="26778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68E5-082A-4AFA-AC51-54889A99670B}"/>
              </a:ext>
            </a:extLst>
          </p:cNvPr>
          <p:cNvSpPr/>
          <p:nvPr userDrawn="1"/>
        </p:nvSpPr>
        <p:spPr>
          <a:xfrm>
            <a:off x="-15240" y="0"/>
            <a:ext cx="12207240" cy="11811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22CA51A-0C04-4FC6-8732-A2C2343AF5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401387" y="877386"/>
            <a:ext cx="2562683" cy="228601"/>
          </a:xfrm>
        </p:spPr>
        <p:txBody>
          <a:bodyPr>
            <a:normAutofit/>
          </a:bodyPr>
          <a:lstStyle>
            <a:lvl1pPr marL="0" indent="0" algn="r">
              <a:buNone/>
              <a:defRPr sz="1100" i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4C40663-56FC-4BDA-A2FD-599A32A8CD2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198120" y="805901"/>
            <a:ext cx="9144000" cy="375199"/>
          </a:xfrm>
        </p:spPr>
        <p:txBody>
          <a:bodyPr>
            <a:normAutofit/>
          </a:bodyPr>
          <a:lstStyle>
            <a:lvl1pPr marL="0" indent="0" algn="l">
              <a:buNone/>
              <a:defRPr sz="1600" i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B7BA88D-F843-4122-A255-381B3A7EE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360" y="117834"/>
            <a:ext cx="11724400" cy="6340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BF59D2-23BC-4077-814F-E2E3AE580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75460" y="4992427"/>
            <a:ext cx="1944124" cy="1020891"/>
          </a:xfr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tIns="91440" bIns="9144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i="1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65B16179-CC8B-4981-9526-8E3E08E72C6A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018265" y="6291373"/>
            <a:ext cx="5919495" cy="352803"/>
          </a:xfrm>
        </p:spPr>
        <p:txBody>
          <a:bodyPr numCol="1">
            <a:normAutofit/>
          </a:bodyPr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580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9A5EC-A9DD-4592-8B98-62D6F2D6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8240A-8AA3-4585-BCFB-5E6B8F3D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179F8-6D44-439B-8CEA-B7EA23D61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2DE7B-5B6B-4EE2-B513-1309EBC801BD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0B40A-0162-4753-9396-D6061762A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D43C-A0D1-4CC6-9A2E-479DF76A2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A84A-544F-4B6B-BC9A-925394EE73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37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64" r:id="rId3"/>
    <p:sldLayoutId id="2147483668" r:id="rId4"/>
    <p:sldLayoutId id="2147483690" r:id="rId5"/>
    <p:sldLayoutId id="2147483670" r:id="rId6"/>
    <p:sldLayoutId id="2147483714" r:id="rId7"/>
    <p:sldLayoutId id="2147483685" r:id="rId8"/>
    <p:sldLayoutId id="2147483697" r:id="rId9"/>
    <p:sldLayoutId id="2147483698" r:id="rId10"/>
    <p:sldLayoutId id="2147483699" r:id="rId11"/>
    <p:sldLayoutId id="2147483700" r:id="rId12"/>
    <p:sldLayoutId id="2147483715" r:id="rId13"/>
    <p:sldLayoutId id="2147483686" r:id="rId14"/>
    <p:sldLayoutId id="2147483701" r:id="rId15"/>
    <p:sldLayoutId id="2147483702" r:id="rId16"/>
    <p:sldLayoutId id="2147483703" r:id="rId17"/>
    <p:sldLayoutId id="2147483704" r:id="rId18"/>
    <p:sldLayoutId id="2147483716" r:id="rId19"/>
    <p:sldLayoutId id="2147483687" r:id="rId20"/>
    <p:sldLayoutId id="2147483705" r:id="rId21"/>
    <p:sldLayoutId id="2147483706" r:id="rId22"/>
    <p:sldLayoutId id="2147483707" r:id="rId23"/>
    <p:sldLayoutId id="2147483708" r:id="rId24"/>
    <p:sldLayoutId id="2147483717" r:id="rId25"/>
    <p:sldLayoutId id="2147483688" r:id="rId26"/>
    <p:sldLayoutId id="2147483709" r:id="rId27"/>
    <p:sldLayoutId id="2147483710" r:id="rId28"/>
    <p:sldLayoutId id="2147483711" r:id="rId29"/>
    <p:sldLayoutId id="2147483712" r:id="rId30"/>
    <p:sldLayoutId id="2147483718" r:id="rId31"/>
    <p:sldLayoutId id="2147483694" r:id="rId32"/>
    <p:sldLayoutId id="2147483696" r:id="rId3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BC78-66E7-45DE-B5B9-64E043635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Muhammad Junaid Nazir  </a:t>
            </a:r>
          </a:p>
        </p:txBody>
      </p:sp>
      <p:pic>
        <p:nvPicPr>
          <p:cNvPr id="1032" name="Picture 8" descr="cake with strawberry toppings">
            <a:extLst>
              <a:ext uri="{FF2B5EF4-FFF2-40B4-BE49-F238E27FC236}">
                <a16:creationId xmlns:a16="http://schemas.microsoft.com/office/drawing/2014/main" id="{490EAD14-3875-473A-8C1F-1C2390241C5B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68" b="39168"/>
          <a:stretch>
            <a:fillRect/>
          </a:stretch>
        </p:blipFill>
        <p:spPr bwMode="auto">
          <a:xfrm>
            <a:off x="0" y="3073832"/>
            <a:ext cx="12192000" cy="377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17E940B-F2EF-4B85-8839-6B12A4E18C83}"/>
              </a:ext>
            </a:extLst>
          </p:cNvPr>
          <p:cNvSpPr/>
          <p:nvPr/>
        </p:nvSpPr>
        <p:spPr>
          <a:xfrm>
            <a:off x="0" y="2427501"/>
            <a:ext cx="18101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200828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0962DF-8DF9-4864-98E3-F4C3E8588BF7}"/>
              </a:ext>
            </a:extLst>
          </p:cNvPr>
          <p:cNvSpPr/>
          <p:nvPr/>
        </p:nvSpPr>
        <p:spPr>
          <a:xfrm>
            <a:off x="10395036" y="2497558"/>
            <a:ext cx="188224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BS-CS-B 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092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F77AF-3BD7-45FB-BAB8-E0B2A6AAC95B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dirty="0"/>
              <a:t>Preheat the oven for about 20 min at 180°</a:t>
            </a:r>
          </a:p>
          <a:p>
            <a:r>
              <a:rPr lang="en-US" dirty="0"/>
              <a:t>Sift together flour, salt, baking powder and coco powder</a:t>
            </a:r>
          </a:p>
          <a:p>
            <a:r>
              <a:rPr lang="en-US" dirty="0"/>
              <a:t>In separate bowl beat butter and sugar </a:t>
            </a:r>
          </a:p>
          <a:p>
            <a:r>
              <a:rPr lang="en-US" dirty="0"/>
              <a:t>Add eggs one by one in this mixture; stir and add some drops of vanilla essence</a:t>
            </a:r>
          </a:p>
          <a:p>
            <a:r>
              <a:rPr lang="en-US" dirty="0"/>
              <a:t>Add the sifted dry materials to the mixture</a:t>
            </a:r>
          </a:p>
          <a:p>
            <a:r>
              <a:rPr lang="en-US" dirty="0"/>
              <a:t>Pour batter into baking pan</a:t>
            </a:r>
          </a:p>
          <a:p>
            <a:r>
              <a:rPr lang="en-US" dirty="0"/>
              <a:t>Bake this batter for about 30 min at 180°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8997A-C48E-4D6D-9356-B9D37E1D90CF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DEEB8-42B0-4E18-8B66-A1D54140B405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r>
              <a:rPr lang="en-US" dirty="0"/>
              <a:t>2 eggs</a:t>
            </a:r>
          </a:p>
          <a:p>
            <a:r>
              <a:rPr lang="en-US" dirty="0"/>
              <a:t>100 g purpose flour</a:t>
            </a:r>
          </a:p>
          <a:p>
            <a:r>
              <a:rPr lang="en-US" dirty="0"/>
              <a:t>100 g butter</a:t>
            </a:r>
          </a:p>
          <a:p>
            <a:r>
              <a:rPr lang="en-US" dirty="0"/>
              <a:t>100 g icing sugar</a:t>
            </a:r>
          </a:p>
          <a:p>
            <a:r>
              <a:rPr lang="en-US" dirty="0"/>
              <a:t>	½  tea spoon salt</a:t>
            </a:r>
          </a:p>
          <a:p>
            <a:r>
              <a:rPr lang="en-US" dirty="0"/>
              <a:t>	1  table spoon coco powder</a:t>
            </a:r>
          </a:p>
          <a:p>
            <a:r>
              <a:rPr lang="en-US" dirty="0"/>
              <a:t>1  tea  spoon baking powder</a:t>
            </a:r>
          </a:p>
          <a:p>
            <a:r>
              <a:rPr lang="en-US" dirty="0"/>
              <a:t>1  Tea spoon vanilla essence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61421A-E2BA-4C07-AFF2-C24DEB3F9146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dirty="0"/>
              <a:t>Ingredients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D1DD6E-D08F-4D08-B474-D03C701B7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30 minutes • Makes 4 servings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62DD688-F887-4A81-A60F-CC16AD6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Chocolate Butter Cake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81A08D7-C29D-407C-BBFB-8A2461AB7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Tip: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Once the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cake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mixture is made put it straight into the oven</a:t>
            </a:r>
            <a:r>
              <a:rPr lang="en-US" dirty="0"/>
              <a:t>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990B34B-99E2-4B4D-974C-218E331D3231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Calories 313; total fat 11.99g; saturated fat 5.77g; cholesterol 63mg; sodium 320mg; total carbohydrate 50.05g; dietary fiber 0.7g; protein 2.85g</a:t>
            </a:r>
          </a:p>
        </p:txBody>
      </p:sp>
      <p:pic>
        <p:nvPicPr>
          <p:cNvPr id="2050" name="Picture 2" descr="chocolate cake with sprinkles on top">
            <a:extLst>
              <a:ext uri="{FF2B5EF4-FFF2-40B4-BE49-F238E27FC236}">
                <a16:creationId xmlns:a16="http://schemas.microsoft.com/office/drawing/2014/main" id="{72EE4407-97F4-47CC-A812-97E44D66747A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 r="1597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8911"/>
      </p:ext>
    </p:extLst>
  </p:cSld>
  <p:clrMapOvr>
    <a:masterClrMapping/>
  </p:clrMapOvr>
</p:sld>
</file>

<file path=ppt/theme/theme1.xml><?xml version="1.0" encoding="utf-8"?>
<a:theme xmlns:a="http://schemas.openxmlformats.org/drawingml/2006/main" name="1_Recipe Book Slide Master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cipeBook_Win32_SL_v2" id="{BF9B6C79-FF4D-48C1-8F71-C7DDF387DF1A}" vid="{BE88A3C8-7112-4180-A9C5-249348E21F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8ED4560-B740-433C-9563-5913DF91D2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254E94-1817-43B9-ABBF-828839528B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8F07A5-30F7-464F-BEC9-691C161DB7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Recipe book</Template>
  <TotalTime>44</TotalTime>
  <Words>161</Words>
  <Application>Microsoft Office PowerPoint</Application>
  <PresentationFormat>Widescreen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</vt:lpstr>
      <vt:lpstr>Calibri</vt:lpstr>
      <vt:lpstr>Franklin Gothic Book</vt:lpstr>
      <vt:lpstr>Franklin Gothic Medium</vt:lpstr>
      <vt:lpstr>1_Recipe Book Slide Master</vt:lpstr>
      <vt:lpstr>Muhammad Junaid Nazir  </vt:lpstr>
      <vt:lpstr>Chocolate Butter Cake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Chocolate Butter Cake</dc:title>
  <dc:creator>Muhammad Junaid Nazir</dc:creator>
  <cp:lastModifiedBy>Muhammad Junaid Nazir</cp:lastModifiedBy>
  <cp:revision>6</cp:revision>
  <dcterms:created xsi:type="dcterms:W3CDTF">2020-10-13T21:24:44Z</dcterms:created>
  <dcterms:modified xsi:type="dcterms:W3CDTF">2020-10-13T22:46:08Z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