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78" r:id="rId5"/>
    <p:sldId id="258" r:id="rId6"/>
    <p:sldId id="265" r:id="rId7"/>
    <p:sldId id="273" r:id="rId8"/>
    <p:sldId id="274" r:id="rId9"/>
    <p:sldId id="275" r:id="rId10"/>
    <p:sldId id="263" r:id="rId11"/>
    <p:sldId id="277" r:id="rId12"/>
    <p:sldId id="279" r:id="rId13"/>
    <p:sldId id="280" r:id="rId14"/>
    <p:sldId id="270" r:id="rId15"/>
    <p:sldId id="271" r:id="rId16"/>
    <p:sldId id="267" r:id="rId17"/>
    <p:sldId id="281" r:id="rId18"/>
    <p:sldId id="284" r:id="rId19"/>
    <p:sldId id="283" r:id="rId20"/>
    <p:sldId id="282" r:id="rId21"/>
    <p:sldId id="285" r:id="rId22"/>
    <p:sldId id="286" r:id="rId23"/>
    <p:sldId id="287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41" autoAdjust="0"/>
  </p:normalViewPr>
  <p:slideViewPr>
    <p:cSldViewPr snapToGrid="0">
      <p:cViewPr varScale="1">
        <p:scale>
          <a:sx n="87" d="100"/>
          <a:sy n="87" d="100"/>
        </p:scale>
        <p:origin x="33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74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4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8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4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8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DB7E32-05FA-40BF-9324-A0347CB5474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A93ED69-C7CC-4606-82C2-53B525AB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aid0137/Marriage-Hall-Booking-System/tree/PFS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4525-2E4C-2F55-645B-C9D2738B0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Marriage hall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F0DA-870A-012E-42BD-FF730C598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367826"/>
            <a:ext cx="7891272" cy="1069848"/>
          </a:xfrm>
        </p:spPr>
        <p:txBody>
          <a:bodyPr/>
          <a:lstStyle/>
          <a:p>
            <a:r>
              <a:rPr lang="en-US" dirty="0"/>
              <a:t>“Plan Your ‘Magical Moments’ with Us”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669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05B19E-3803-C717-CF3F-A5282659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86178" cy="1609344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What do you know about the solution of it using proposed design method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27F6CD-CBDE-4EEB-E39E-CCA58074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Our system consists of four modules</a:t>
            </a:r>
          </a:p>
          <a:p>
            <a:r>
              <a:rPr lang="en-GB" b="1" dirty="0"/>
              <a:t>User Module</a:t>
            </a:r>
            <a:r>
              <a:rPr lang="en-IN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In this module, the user search the information of Hall in specific area.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User can also check the details of Hall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User can check the booked date of Hall in calendar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IN" b="1" dirty="0"/>
              <a:t>Owner Module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In this module Owner can update their profile and also see the booking enquiries in their own login account.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Owner updates the booking details of Hall.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94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DE7906-05A0-067C-6250-E8F06CEC47F5}"/>
              </a:ext>
            </a:extLst>
          </p:cNvPr>
          <p:cNvSpPr txBox="1"/>
          <p:nvPr/>
        </p:nvSpPr>
        <p:spPr>
          <a:xfrm>
            <a:off x="1088571" y="1049693"/>
            <a:ext cx="97287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Registration Module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In this module user can register his function hall by filling the registration form.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After registration the owner can upload photos , address, details and so on 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2000" b="1" i="0" dirty="0">
              <a:effectLst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b="1" i="0" dirty="0">
                <a:effectLst/>
              </a:rPr>
              <a:t>Booking Module 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In this module User can book the Hall.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When user is satisfied with the details of Hall if he/she want to book the Hall then user can click on “Book Now” button and fill the form of booking and submit the</a:t>
            </a:r>
            <a:r>
              <a:rPr lang="en-GB" sz="2000" dirty="0">
                <a:latin typeface="Arial" panose="020B0604020202020204" pitchFamily="34" charset="0"/>
              </a:rPr>
              <a:t> 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form click on “Submit” button then user get conformation message for submitting the data</a:t>
            </a:r>
            <a:endParaRPr lang="en-IN" sz="20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IN" sz="20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407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05B19E-3803-C717-CF3F-A5282659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86178" cy="1609344"/>
          </a:xfrm>
        </p:spPr>
        <p:txBody>
          <a:bodyPr>
            <a:normAutofit/>
          </a:bodyPr>
          <a:lstStyle/>
          <a:p>
            <a:r>
              <a:rPr lang="en-US" sz="6000" dirty="0"/>
              <a:t>EVERYTHING ABOUT WEBSITE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27F6CD-CBDE-4EEB-E39E-CCA58074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2121407"/>
            <a:ext cx="10284186" cy="3804607"/>
          </a:xfrm>
        </p:spPr>
        <p:txBody>
          <a:bodyPr>
            <a:normAutofit/>
          </a:bodyPr>
          <a:lstStyle/>
          <a:p>
            <a:r>
              <a:rPr lang="en-IN" sz="2400" dirty="0"/>
              <a:t>We used HTML,CSS,</a:t>
            </a:r>
            <a:r>
              <a:rPr lang="en-US" sz="2400" dirty="0"/>
              <a:t>JavaScript, Bootstrap to design the Frontend of the website.</a:t>
            </a:r>
          </a:p>
          <a:p>
            <a:r>
              <a:rPr lang="en-US" sz="2400" dirty="0"/>
              <a:t> It has a user friendly interface can be understood easily.</a:t>
            </a:r>
          </a:p>
          <a:p>
            <a:r>
              <a:rPr lang="en-US" sz="2400" dirty="0"/>
              <a:t>For the backend of the website we are using SQL(To store the data) &amp; PHP(XAMPP) for the connection between HTML and Database.</a:t>
            </a:r>
          </a:p>
          <a:p>
            <a:r>
              <a:rPr lang="en-US" sz="2400" dirty="0"/>
              <a:t>We use secure databases to avoid data breaches and to provide secure access to the user.</a:t>
            </a:r>
          </a:p>
          <a:p>
            <a:r>
              <a:rPr lang="en-US" sz="2400" dirty="0"/>
              <a:t>We also check the data stored in our database and remove the users with fake names and mail-id.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2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05B19E-3803-C717-CF3F-A5282659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86178" cy="1609344"/>
          </a:xfrm>
        </p:spPr>
        <p:txBody>
          <a:bodyPr>
            <a:normAutofit/>
          </a:bodyPr>
          <a:lstStyle/>
          <a:p>
            <a:r>
              <a:rPr lang="en-IN" sz="6000" dirty="0"/>
              <a:t>WEBSITE WORKING PROCEDURE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27F6CD-CBDE-4EEB-E39E-CCA58074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5223"/>
            <a:ext cx="10058400" cy="4050792"/>
          </a:xfrm>
        </p:spPr>
        <p:txBody>
          <a:bodyPr>
            <a:normAutofit fontScale="92500"/>
          </a:bodyPr>
          <a:lstStyle/>
          <a:p>
            <a:endParaRPr lang="en-IN" dirty="0"/>
          </a:p>
          <a:p>
            <a:r>
              <a:rPr lang="en-IN" dirty="0"/>
              <a:t>First a Homepage is </a:t>
            </a:r>
            <a:r>
              <a:rPr lang="en-US" dirty="0"/>
              <a:t>displayed to the user. </a:t>
            </a:r>
            <a:endParaRPr lang="en-IN" dirty="0"/>
          </a:p>
          <a:p>
            <a:r>
              <a:rPr lang="en-IN" dirty="0"/>
              <a:t>Then a Sign-In /Sign-Up is shown on </a:t>
            </a:r>
            <a:r>
              <a:rPr lang="en-US" dirty="0"/>
              <a:t>Navigation</a:t>
            </a:r>
            <a:r>
              <a:rPr lang="en-IN" dirty="0"/>
              <a:t> Bar of the page </a:t>
            </a:r>
            <a:r>
              <a:rPr lang="en-US" dirty="0"/>
              <a:t>displayed to the user. </a:t>
            </a:r>
          </a:p>
          <a:p>
            <a:r>
              <a:rPr lang="en-US" dirty="0"/>
              <a:t>If the user has a account(previously) he can enter his credentials in sign In page. Our servers will check whether the user has any account previously if not the user has to sign up/register.</a:t>
            </a:r>
          </a:p>
          <a:p>
            <a:r>
              <a:rPr lang="en-US" dirty="0"/>
              <a:t>Marriage Function hall is to be chosen by the user. On clicking Book </a:t>
            </a:r>
          </a:p>
          <a:p>
            <a:r>
              <a:rPr lang="en-US" dirty="0"/>
              <a:t>Date and Time has to be chosen by the user on submitting. A message is shown to the user about their booking of the marriage hall</a:t>
            </a:r>
          </a:p>
          <a:p>
            <a:r>
              <a:rPr lang="en-US" dirty="0"/>
              <a:t>After storing their details in the server user can simply logout from the site.</a:t>
            </a:r>
          </a:p>
          <a:p>
            <a:r>
              <a:rPr lang="en-US" dirty="0"/>
              <a:t>The details can be accessed by the user who has valid Email and Password.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64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171-B3D7-02B6-479D-DFB4E9C4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96684"/>
          </a:xfrm>
        </p:spPr>
        <p:txBody>
          <a:bodyPr>
            <a:normAutofit/>
          </a:bodyPr>
          <a:lstStyle/>
          <a:p>
            <a:r>
              <a:rPr lang="en-US" sz="5400" dirty="0"/>
              <a:t>Data set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A4EB-118C-3A4A-106B-245029CD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0" y="1573161"/>
            <a:ext cx="6957469" cy="46841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A data set is a collection of numbers or values that relate to a particular subject.  Items of related data are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User Credentials  -(Username, Password);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User Details-(Name ,Age ,Gender, Mobile Number ,Mail ID)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Owner Credentials-(Username ,Password)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Venue(Hall Name ,Hall capacity ,Hall type (A/c or Non A/c),Location , Contact Details)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Booking Details(Booking ID , Booking Date and time, Payment Receipts)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50DDF-A8B7-DC45-8F1E-D318C59C8879}"/>
              </a:ext>
            </a:extLst>
          </p:cNvPr>
          <p:cNvSpPr txBox="1"/>
          <p:nvPr/>
        </p:nvSpPr>
        <p:spPr>
          <a:xfrm>
            <a:off x="8396747" y="2044005"/>
            <a:ext cx="339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does a data set works </a:t>
            </a:r>
          </a:p>
          <a:p>
            <a:r>
              <a:rPr lang="en-IN" dirty="0"/>
              <a:t>An sample example</a:t>
            </a:r>
          </a:p>
          <a:p>
            <a:endParaRPr lang="en-IN" dirty="0"/>
          </a:p>
        </p:txBody>
      </p:sp>
      <p:pic>
        <p:nvPicPr>
          <p:cNvPr id="6152" name="Picture 8" descr="Dataverse Collection Management — Dataverse.org">
            <a:extLst>
              <a:ext uri="{FF2B5EF4-FFF2-40B4-BE49-F238E27FC236}">
                <a16:creationId xmlns:a16="http://schemas.microsoft.com/office/drawing/2014/main" id="{AEA2CA69-F11E-A1A9-6D95-9638D001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220" y="2882268"/>
            <a:ext cx="3771642" cy="284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16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72A8-97E4-84D6-0A5B-B0032FE7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80" y="87589"/>
            <a:ext cx="10058400" cy="1609344"/>
          </a:xfrm>
        </p:spPr>
        <p:txBody>
          <a:bodyPr/>
          <a:lstStyle/>
          <a:p>
            <a:r>
              <a:rPr lang="en-US" sz="5400" dirty="0"/>
              <a:t>Tools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A311-12F4-FF26-3B97-99565121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580" y="1868898"/>
            <a:ext cx="6487422" cy="312020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We will be using different software's to achieve the desired outcome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VS Code – For Execution of the Code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MySQL  -For creating and maintaining database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Star UML -For UML Diagrams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Terra ER – For ER Diagrams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XAMPP – For PHP </a:t>
            </a:r>
            <a:r>
              <a:rPr lang="en-US" dirty="0"/>
              <a:t>Connection between HTML and Database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  <p:pic>
        <p:nvPicPr>
          <p:cNvPr id="5124" name="Picture 4" descr="Logo Mysql PNG images, Free Download - Free Transparent PNG Logos">
            <a:extLst>
              <a:ext uri="{FF2B5EF4-FFF2-40B4-BE49-F238E27FC236}">
                <a16:creationId xmlns:a16="http://schemas.microsoft.com/office/drawing/2014/main" id="{F9E44AB2-4F7E-BC5B-83AE-9354C12F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492" y="892261"/>
            <a:ext cx="1680437" cy="168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star uml logo">
            <a:extLst>
              <a:ext uri="{FF2B5EF4-FFF2-40B4-BE49-F238E27FC236}">
                <a16:creationId xmlns:a16="http://schemas.microsoft.com/office/drawing/2014/main" id="{6A590972-F47E-C614-228C-1BA91F1E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492" y="3020961"/>
            <a:ext cx="1580829" cy="158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6216F-2993-E743-1005-E4987ABFD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717" y="4601790"/>
            <a:ext cx="1580829" cy="1587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CBB71D-13CA-00BE-E8D4-960E40212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948" y="2250854"/>
            <a:ext cx="2194345" cy="17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64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A0B8-C298-4F81-7C52-2C93FADC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55" y="439861"/>
            <a:ext cx="10058400" cy="1609344"/>
          </a:xfrm>
        </p:spPr>
        <p:txBody>
          <a:bodyPr/>
          <a:lstStyle/>
          <a:p>
            <a:r>
              <a:rPr lang="en-US" sz="5400" dirty="0"/>
              <a:t>GitHub</a:t>
            </a:r>
            <a:r>
              <a:rPr lang="en-US" sz="5400" dirty="0">
                <a:latin typeface="Bahnschrift" panose="020B0502040204020203" pitchFamily="34" charset="0"/>
              </a:rPr>
              <a:t> </a:t>
            </a:r>
            <a:r>
              <a:rPr lang="en-US" sz="5400" dirty="0"/>
              <a:t>setup</a:t>
            </a:r>
            <a:endParaRPr lang="en-IN" dirty="0"/>
          </a:p>
        </p:txBody>
      </p:sp>
      <p:pic>
        <p:nvPicPr>
          <p:cNvPr id="3074" name="Picture 2" descr="What Is GitHub? - Definition by CryptoDefinitions">
            <a:extLst>
              <a:ext uri="{FF2B5EF4-FFF2-40B4-BE49-F238E27FC236}">
                <a16:creationId xmlns:a16="http://schemas.microsoft.com/office/drawing/2014/main" id="{DC7D11CD-FB10-0176-D39F-B4B7F78C92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32" y="3232985"/>
            <a:ext cx="1911178" cy="105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6C9102-FFA8-382A-DDC0-4AD508620F8A}"/>
              </a:ext>
            </a:extLst>
          </p:cNvPr>
          <p:cNvSpPr txBox="1"/>
          <p:nvPr/>
        </p:nvSpPr>
        <p:spPr>
          <a:xfrm>
            <a:off x="6194855" y="4273101"/>
            <a:ext cx="5684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below mentioned link is the path to the project repository where you can access the source code and more information about our project.</a:t>
            </a:r>
          </a:p>
          <a:p>
            <a:endParaRPr lang="en-IN" dirty="0"/>
          </a:p>
          <a:p>
            <a:r>
              <a:rPr lang="en-IN" dirty="0"/>
              <a:t>LINK : </a:t>
            </a:r>
            <a:r>
              <a:rPr lang="en-GB" dirty="0">
                <a:hlinkClick r:id="rId3"/>
              </a:rPr>
              <a:t>Junaid0137/Marriage-Hall-Booking-System at PFSD (github.com)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5B991-556E-7701-4DE4-80803CAFEF81}"/>
              </a:ext>
            </a:extLst>
          </p:cNvPr>
          <p:cNvCxnSpPr>
            <a:cxnSpLocks/>
          </p:cNvCxnSpPr>
          <p:nvPr/>
        </p:nvCxnSpPr>
        <p:spPr>
          <a:xfrm flipH="1">
            <a:off x="6289589" y="2631989"/>
            <a:ext cx="1149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CBDB31-06D1-B50A-D435-83437C898659}"/>
              </a:ext>
            </a:extLst>
          </p:cNvPr>
          <p:cNvSpPr txBox="1"/>
          <p:nvPr/>
        </p:nvSpPr>
        <p:spPr>
          <a:xfrm>
            <a:off x="7673009" y="2299635"/>
            <a:ext cx="245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 of our Repository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CD628-B455-E2D6-94C2-7DDE64D90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37" y="2049205"/>
            <a:ext cx="5585255" cy="34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94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A8-38C2-0164-D1C4-0BEBF48A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71" y="0"/>
            <a:ext cx="10058400" cy="1609344"/>
          </a:xfrm>
        </p:spPr>
        <p:txBody>
          <a:bodyPr/>
          <a:lstStyle/>
          <a:p>
            <a:r>
              <a:rPr lang="en-US" dirty="0"/>
              <a:t>Images of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F94E2-90C0-01DE-7404-079CE62D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70" y="1371537"/>
            <a:ext cx="9609993" cy="50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0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A8-38C2-0164-D1C4-0BEBF48A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86" y="62602"/>
            <a:ext cx="10058400" cy="1609344"/>
          </a:xfrm>
        </p:spPr>
        <p:txBody>
          <a:bodyPr/>
          <a:lstStyle/>
          <a:p>
            <a:r>
              <a:rPr lang="en-US" dirty="0"/>
              <a:t>Images of the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CCBF5-7015-25C0-6F0A-EB8A8F6C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86" y="1797001"/>
            <a:ext cx="9183562" cy="4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7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A8-38C2-0164-D1C4-0BEBF48A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of the website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F96E6-AECD-D67F-9F2E-9C4BED95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42" y="1899139"/>
            <a:ext cx="7782149" cy="41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1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00F9-B4A2-5D98-D912-68E71C5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Member's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BD7524C-7A26-606C-5CE3-0EB190638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648129"/>
              </p:ext>
            </p:extLst>
          </p:nvPr>
        </p:nvGraphicFramePr>
        <p:xfrm>
          <a:off x="1069848" y="2093976"/>
          <a:ext cx="10052304" cy="383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152">
                  <a:extLst>
                    <a:ext uri="{9D8B030D-6E8A-4147-A177-3AD203B41FA5}">
                      <a16:colId xmlns:a16="http://schemas.microsoft.com/office/drawing/2014/main" val="1569945080"/>
                    </a:ext>
                  </a:extLst>
                </a:gridCol>
                <a:gridCol w="5026152">
                  <a:extLst>
                    <a:ext uri="{9D8B030D-6E8A-4147-A177-3AD203B41FA5}">
                      <a16:colId xmlns:a16="http://schemas.microsoft.com/office/drawing/2014/main" val="1683813382"/>
                    </a:ext>
                  </a:extLst>
                </a:gridCol>
              </a:tblGrid>
              <a:tr h="767453">
                <a:tc>
                  <a:txBody>
                    <a:bodyPr/>
                    <a:lstStyle/>
                    <a:p>
                      <a:r>
                        <a:rPr lang="en-IN" sz="2400" dirty="0"/>
                        <a:t>Registration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49836"/>
                  </a:ext>
                </a:extLst>
              </a:tr>
              <a:tr h="76745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hnschrift" panose="020B0502040204020203" pitchFamily="34" charset="0"/>
                        </a:rPr>
                        <a:t>2110030107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hnschrift" panose="020B0502040204020203" pitchFamily="34" charset="0"/>
                        </a:rPr>
                        <a:t>Manjunadha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27076"/>
                  </a:ext>
                </a:extLst>
              </a:tr>
              <a:tr h="76745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hnschrift" panose="020B0502040204020203" pitchFamily="34" charset="0"/>
                        </a:rPr>
                        <a:t>2110030137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hnschrift" panose="020B0502040204020203" pitchFamily="34" charset="0"/>
                        </a:rPr>
                        <a:t>Junaid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83703"/>
                  </a:ext>
                </a:extLst>
              </a:tr>
              <a:tr h="76745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hnschrift" panose="020B0502040204020203" pitchFamily="34" charset="0"/>
                        </a:rPr>
                        <a:t>2110030142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hnschrift" panose="020B0502040204020203" pitchFamily="34" charset="0"/>
                        </a:rPr>
                        <a:t>Pawan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295448"/>
                  </a:ext>
                </a:extLst>
              </a:tr>
              <a:tr h="76745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hnschrift" panose="020B0502040204020203" pitchFamily="34" charset="0"/>
                        </a:rPr>
                        <a:t>2110030143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hnschrift" panose="020B0502040204020203" pitchFamily="34" charset="0"/>
                        </a:rPr>
                        <a:t>Rohith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1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195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A8-38C2-0164-D1C4-0BEBF48A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209" y="71393"/>
            <a:ext cx="10058400" cy="1609344"/>
          </a:xfrm>
        </p:spPr>
        <p:txBody>
          <a:bodyPr/>
          <a:lstStyle/>
          <a:p>
            <a:r>
              <a:rPr lang="en-US" dirty="0"/>
              <a:t>Images of the website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A3BD4-FE89-9342-5379-FD73005E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59116"/>
            <a:ext cx="9114002" cy="46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98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A8-38C2-0164-D1C4-0BEBF48A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02" y="0"/>
            <a:ext cx="10058400" cy="1609344"/>
          </a:xfrm>
        </p:spPr>
        <p:txBody>
          <a:bodyPr/>
          <a:lstStyle/>
          <a:p>
            <a:r>
              <a:rPr lang="en-US" dirty="0"/>
              <a:t>Images of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CBB49-5639-A8C1-66C2-8B50E6ED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58" y="1800779"/>
            <a:ext cx="9319848" cy="48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70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1573FD-2CA8-6103-C543-AFCA53D71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429" y="1513649"/>
            <a:ext cx="6136859" cy="4697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4580C2-A897-5717-12F2-E7FE9C2763EC}"/>
              </a:ext>
            </a:extLst>
          </p:cNvPr>
          <p:cNvSpPr txBox="1"/>
          <p:nvPr/>
        </p:nvSpPr>
        <p:spPr>
          <a:xfrm>
            <a:off x="544882" y="489739"/>
            <a:ext cx="4979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Use case diagram</a:t>
            </a:r>
            <a:endParaRPr lang="en-IN" sz="54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95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EA1D3E-5982-1F6A-EB9F-CBED20F0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92" y="235541"/>
            <a:ext cx="4408897" cy="5995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DFF519-2F0A-D8EF-A5EB-80989C3F81F7}"/>
              </a:ext>
            </a:extLst>
          </p:cNvPr>
          <p:cNvSpPr txBox="1"/>
          <p:nvPr/>
        </p:nvSpPr>
        <p:spPr>
          <a:xfrm>
            <a:off x="845507" y="563016"/>
            <a:ext cx="3535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43767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A623-039D-BA01-851A-B62B21D7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764" y="2624328"/>
            <a:ext cx="4362471" cy="1609344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995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8172-9AB1-E0FC-DAEF-1D2B893D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71" y="404850"/>
            <a:ext cx="10058400" cy="1609344"/>
          </a:xfrm>
          <a:effectLst>
            <a:outerShdw blurRad="50800" dist="50800" dir="5400000" algn="ctr" rotWithShape="0">
              <a:srgbClr val="000000">
                <a:alpha val="16000"/>
              </a:srgbClr>
            </a:outerShdw>
            <a:reflection stA="0" endPos="65000" dist="50800" dir="5400000" sy="-100000" algn="bl" rotWithShape="0"/>
          </a:effectLst>
        </p:spPr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39BE-43FB-CC92-98BB-7B5EE2F7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32" y="1131573"/>
            <a:ext cx="9749482" cy="459485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2800" dirty="0"/>
          </a:p>
          <a:p>
            <a:pPr>
              <a:lnSpc>
                <a:spcPct val="170000"/>
              </a:lnSpc>
            </a:pPr>
            <a:r>
              <a:rPr lang="en-US" sz="2800" dirty="0"/>
              <a:t> </a:t>
            </a:r>
            <a:r>
              <a:rPr lang="en-IN" sz="2800" dirty="0"/>
              <a:t>Problem statement </a:t>
            </a:r>
            <a:endParaRPr lang="en-US" sz="2800" dirty="0"/>
          </a:p>
          <a:p>
            <a:pPr>
              <a:lnSpc>
                <a:spcPct val="170000"/>
              </a:lnSpc>
            </a:pPr>
            <a:r>
              <a:rPr lang="en-US" sz="2800" dirty="0"/>
              <a:t>literature review</a:t>
            </a:r>
          </a:p>
          <a:p>
            <a:pPr>
              <a:lnSpc>
                <a:spcPct val="170000"/>
              </a:lnSpc>
            </a:pPr>
            <a:r>
              <a:rPr lang="en-US" sz="2800" dirty="0"/>
              <a:t> GitHub setup</a:t>
            </a:r>
          </a:p>
          <a:p>
            <a:pPr>
              <a:lnSpc>
                <a:spcPct val="170000"/>
              </a:lnSpc>
            </a:pPr>
            <a:r>
              <a:rPr lang="en-US" sz="2800" dirty="0"/>
              <a:t> Work allocation to team member</a:t>
            </a:r>
          </a:p>
          <a:p>
            <a:pPr>
              <a:lnSpc>
                <a:spcPct val="170000"/>
              </a:lnSpc>
            </a:pPr>
            <a:r>
              <a:rPr lang="en-US" sz="2800" dirty="0"/>
              <a:t> Data set collection</a:t>
            </a:r>
          </a:p>
          <a:p>
            <a:pPr>
              <a:lnSpc>
                <a:spcPct val="170000"/>
              </a:lnSpc>
            </a:pPr>
            <a:r>
              <a:rPr lang="en-US" sz="2800" dirty="0"/>
              <a:t> Tools setup</a:t>
            </a:r>
            <a:endParaRPr lang="en-IN" sz="2800" dirty="0"/>
          </a:p>
        </p:txBody>
      </p:sp>
      <p:pic>
        <p:nvPicPr>
          <p:cNvPr id="2056" name="Picture 8" descr="Table of contents png images | PNGWing">
            <a:extLst>
              <a:ext uri="{FF2B5EF4-FFF2-40B4-BE49-F238E27FC236}">
                <a16:creationId xmlns:a16="http://schemas.microsoft.com/office/drawing/2014/main" id="{3BD8B236-417B-052B-237C-08DD9330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10" y="222229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25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EF93-0961-55C9-F2CA-7C0028B4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858E-7B0C-094C-4098-69750196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Rockwell "/>
              </a:rPr>
              <a:t>Create an application which allows the user to book a Marriage hall at particular date and location and it should allow the user to customize the halls as needed and it should provide a variety of payment options for booking the wedding halls.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Rockwell "/>
              </a:rPr>
              <a:t>The application must show the accurate wedding halls that are searched by the user.</a:t>
            </a:r>
            <a:endParaRPr lang="en-IN" dirty="0">
              <a:latin typeface="Rockwell 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Rockwell "/>
              </a:rPr>
              <a:t>The user can book any Marriage hall from anywhere and anytime in a simple way and can even get the detailed receipts  of bills.</a:t>
            </a:r>
          </a:p>
        </p:txBody>
      </p:sp>
    </p:spTree>
    <p:extLst>
      <p:ext uri="{BB962C8B-B14F-4D97-AF65-F5344CB8AC3E}">
        <p14:creationId xmlns:p14="http://schemas.microsoft.com/office/powerpoint/2010/main" val="188853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D71F-5591-35AB-9946-C8244E8C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19A5-A7EB-F6C5-E233-A9B8A585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92" y="2103808"/>
            <a:ext cx="10058400" cy="405079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 this project our job is to design a Marriage Hall Booking Application so that anyone can book the halls in a easy and simple way.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 this topic, this literature review will discuss about the Marriage hall booking system. This literature review is a summary and explanation of the complete and current state of knowledge on limited topics as found in journal articles.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 the below slides we have mentioned some articles related to drawbacks of the Previous versions of marriage hall booking systems.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90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7B21DC-D061-E330-A721-E4A81D7BD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40" y="1406013"/>
            <a:ext cx="7244015" cy="4838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F6C93-EF35-4424-6A9F-FA74C2171550}"/>
              </a:ext>
            </a:extLst>
          </p:cNvPr>
          <p:cNvSpPr txBox="1"/>
          <p:nvPr/>
        </p:nvSpPr>
        <p:spPr>
          <a:xfrm>
            <a:off x="749860" y="357854"/>
            <a:ext cx="106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cap="all" dirty="0">
                <a:latin typeface="+mj-lt"/>
                <a:ea typeface="+mj-ea"/>
                <a:cs typeface="+mj-cs"/>
              </a:rPr>
              <a:t>Draw </a:t>
            </a:r>
            <a:r>
              <a:rPr lang="en-GB" sz="54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Backs of Existing solutions</a:t>
            </a:r>
            <a:r>
              <a:rPr lang="en-IN" sz="54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:</a:t>
            </a:r>
            <a:endParaRPr lang="en-IN" sz="54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22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1ACB5-3B04-5E4E-60A2-519135C7C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228600"/>
            <a:ext cx="9477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2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B7B2A-91C6-753F-2488-65493A84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42887"/>
            <a:ext cx="94678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5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B02C-83DA-23B1-1D9A-7F54984B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want to do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30FA-5D5F-2DED-846E-8D2FCDD7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User-friendly Interface</a:t>
            </a:r>
          </a:p>
          <a:p>
            <a:r>
              <a:rPr lang="en-GB" dirty="0"/>
              <a:t>Taking less amount for advance booking</a:t>
            </a:r>
          </a:p>
          <a:p>
            <a:r>
              <a:rPr lang="en-GB" dirty="0"/>
              <a:t>Refunding at higher rates as compared to other websites.</a:t>
            </a:r>
          </a:p>
          <a:p>
            <a:r>
              <a:rPr lang="en-GB" dirty="0"/>
              <a:t>Taking age of bride and groom (age-restriction according to Govt. rule)</a:t>
            </a:r>
          </a:p>
          <a:p>
            <a:r>
              <a:rPr lang="en-GB" dirty="0"/>
              <a:t>Sending Alerts to the user.</a:t>
            </a:r>
          </a:p>
          <a:p>
            <a:r>
              <a:rPr lang="en-GB" dirty="0"/>
              <a:t>Entire Marriage is taken care by our management.</a:t>
            </a:r>
          </a:p>
          <a:p>
            <a:r>
              <a:rPr lang="en-GB" dirty="0"/>
              <a:t>Preventing unverified users/Fake users for safe and secure booking.</a:t>
            </a:r>
          </a:p>
          <a:p>
            <a:r>
              <a:rPr lang="en-GB" dirty="0"/>
              <a:t>Secure database servers to prevent data breaches.</a:t>
            </a:r>
          </a:p>
          <a:p>
            <a:r>
              <a:rPr lang="en-GB" dirty="0"/>
              <a:t>Local marriage halls are also considered.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9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1707</TotalTime>
  <Words>959</Words>
  <Application>Microsoft Office PowerPoint</Application>
  <PresentationFormat>Widescreen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Bahnschrift</vt:lpstr>
      <vt:lpstr>Rockwell</vt:lpstr>
      <vt:lpstr>Rockwell </vt:lpstr>
      <vt:lpstr>Rockwell Condensed</vt:lpstr>
      <vt:lpstr>Wingdings</vt:lpstr>
      <vt:lpstr>Wood Type</vt:lpstr>
      <vt:lpstr>Marriage hall booking System</vt:lpstr>
      <vt:lpstr>Team Member's</vt:lpstr>
      <vt:lpstr>Table of Contents</vt:lpstr>
      <vt:lpstr>Problem statement</vt:lpstr>
      <vt:lpstr>literature review</vt:lpstr>
      <vt:lpstr>PowerPoint Presentation</vt:lpstr>
      <vt:lpstr>PowerPoint Presentation</vt:lpstr>
      <vt:lpstr>PowerPoint Presentation</vt:lpstr>
      <vt:lpstr>What we want to do</vt:lpstr>
      <vt:lpstr>What do you know about the solution of it using proposed design method </vt:lpstr>
      <vt:lpstr>PowerPoint Presentation</vt:lpstr>
      <vt:lpstr>EVERYTHING ABOUT WEBSITE</vt:lpstr>
      <vt:lpstr>WEBSITE WORKING PROCEDURE </vt:lpstr>
      <vt:lpstr>Data set collection</vt:lpstr>
      <vt:lpstr>Tools setup</vt:lpstr>
      <vt:lpstr>GitHub setup</vt:lpstr>
      <vt:lpstr>Images of the website</vt:lpstr>
      <vt:lpstr>Images of the website</vt:lpstr>
      <vt:lpstr>Images of the website</vt:lpstr>
      <vt:lpstr>Images of the website</vt:lpstr>
      <vt:lpstr>Images of the website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everyone</dc:title>
  <dc:creator>Vishnu vardhan</dc:creator>
  <cp:lastModifiedBy>Syed Junaid</cp:lastModifiedBy>
  <cp:revision>14</cp:revision>
  <dcterms:created xsi:type="dcterms:W3CDTF">2022-08-07T06:01:46Z</dcterms:created>
  <dcterms:modified xsi:type="dcterms:W3CDTF">2022-10-28T09:42:03Z</dcterms:modified>
</cp:coreProperties>
</file>