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94" r:id="rId4"/>
    <p:sldId id="299" r:id="rId5"/>
    <p:sldId id="280" r:id="rId6"/>
    <p:sldId id="295" r:id="rId7"/>
    <p:sldId id="282" r:id="rId8"/>
    <p:sldId id="300" r:id="rId9"/>
    <p:sldId id="301" r:id="rId10"/>
    <p:sldId id="296" r:id="rId11"/>
    <p:sldId id="290" r:id="rId12"/>
    <p:sldId id="291" r:id="rId13"/>
    <p:sldId id="297" r:id="rId14"/>
    <p:sldId id="303" r:id="rId15"/>
    <p:sldId id="302" r:id="rId16"/>
    <p:sldId id="298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09" autoAdjust="0"/>
  </p:normalViewPr>
  <p:slideViewPr>
    <p:cSldViewPr snapToGrid="0" snapToObjects="1">
      <p:cViewPr varScale="1">
        <p:scale>
          <a:sx n="90" d="100"/>
          <a:sy n="90" d="100"/>
        </p:scale>
        <p:origin x="45" y="38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Junaid0137/Marriage-Hall-Booking-Syste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Marriage Hall Booking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Plan Your Magical Moments with Us!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0B7269-F99C-3637-9255-7445EFC0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FF875-3CAE-5CB1-3BE6-FA0B8C08C5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57200"/>
            <a:ext cx="3200400" cy="274638"/>
          </a:xfrm>
        </p:spPr>
        <p:txBody>
          <a:bodyPr/>
          <a:lstStyle/>
          <a:p>
            <a:r>
              <a:rPr lang="en-US" dirty="0"/>
              <a:t>Marriage Hall Booking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D414B-1FD6-8C2D-4956-9E53C918BF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347472"/>
            <a:ext cx="6766560" cy="768096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9ADFE-9D8D-FAEF-E67D-E5582F4DB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664" y="1225550"/>
            <a:ext cx="6136859" cy="46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457200"/>
            <a:ext cx="5693664" cy="768096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76E4A-D82B-E4B9-08D2-5C15527C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1579363"/>
            <a:ext cx="6791325" cy="39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1500489-5C5B-1AC2-9B2C-BD7442AB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96427"/>
            <a:ext cx="4027516" cy="1532868"/>
          </a:xfrm>
        </p:spPr>
        <p:txBody>
          <a:bodyPr/>
          <a:lstStyle/>
          <a:p>
            <a:r>
              <a:rPr lang="en-GB" dirty="0"/>
              <a:t>Flow</a:t>
            </a:r>
            <a:br>
              <a:rPr lang="en-GB" dirty="0"/>
            </a:br>
            <a:r>
              <a:rPr lang="en-GB" dirty="0"/>
              <a:t>chart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083314-507F-9218-5750-EB73D542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7" y="1024681"/>
            <a:ext cx="3535986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9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7FB5-F1A6-DF18-797F-81A4AFAA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890540"/>
            <a:ext cx="6766560" cy="768096"/>
          </a:xfrm>
        </p:spPr>
        <p:txBody>
          <a:bodyPr/>
          <a:lstStyle/>
          <a:p>
            <a:r>
              <a:rPr lang="en-GB" dirty="0"/>
              <a:t>Er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9E64CA-74C3-5FB0-8ABB-E6F4B5226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856" y="2008292"/>
            <a:ext cx="5716514" cy="33730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08A85-7E5A-C2BC-8FAB-53190A4F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6666-B564-B40A-4909-067DA9ECC7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2B98-B144-6879-5E1C-098CAA05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1161-A810-6851-D2D2-6C6F522F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Whereas, need to gain more knowledge about backend and frontend development</a:t>
            </a:r>
          </a:p>
          <a:p>
            <a:r>
              <a:rPr lang="en-GB" sz="2400" dirty="0"/>
              <a:t>Coding related part will be soon started after all the required resources are acquired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D0398-54E2-8194-1692-81174E6D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1A87-7C98-4C31-081D-E578DC2A4F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4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635F07-CAB4-E1F3-0DC3-449559F7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81" y="457200"/>
            <a:ext cx="6766560" cy="768096"/>
          </a:xfrm>
        </p:spPr>
        <p:txBody>
          <a:bodyPr/>
          <a:lstStyle/>
          <a:p>
            <a:r>
              <a:rPr lang="en-GB" dirty="0"/>
              <a:t>GitHub setup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E96A6-0D89-A5C7-2787-A743FAEF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FBB-2F35-EFFA-4D60-481880247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466" y="2131795"/>
            <a:ext cx="2718977" cy="2718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6E3A1-424B-98AF-6D64-CC7BCB45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5" y="1493056"/>
            <a:ext cx="5969273" cy="33577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F57B3-6746-30DB-D49E-59F5E0AB3732}"/>
              </a:ext>
            </a:extLst>
          </p:cNvPr>
          <p:cNvSpPr txBox="1"/>
          <p:nvPr/>
        </p:nvSpPr>
        <p:spPr>
          <a:xfrm>
            <a:off x="2445925" y="6077634"/>
            <a:ext cx="641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 : </a:t>
            </a:r>
            <a:r>
              <a:rPr lang="en-IN" dirty="0">
                <a:hlinkClick r:id="rId4"/>
              </a:rPr>
              <a:t>Junaid0137/Marriage-Hall-Booking-System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82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2761488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Sri Sai Pawan (2110030142)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 Rohith Sai Teja (2110030143)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​Mallena Manjunadha (2110030107)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Syed Ameer Junaid (2110030137)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320-B24C-2320-C112-61F6B6B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5" y="1901952"/>
            <a:ext cx="6579673" cy="768096"/>
          </a:xfrm>
        </p:spPr>
        <p:txBody>
          <a:bodyPr/>
          <a:lstStyle/>
          <a:p>
            <a:r>
              <a:rPr lang="en-GB" dirty="0"/>
              <a:t>Table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95B3D-6748-938F-9D47-EA7EC17D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Set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Tools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Flow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GitHub Commits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9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914F-1083-300C-C462-1495F200F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393556"/>
            <a:ext cx="7323557" cy="768096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90588-92C8-CE07-C13C-DFFA5739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471518"/>
            <a:ext cx="6766560" cy="445176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ckwell "/>
              </a:rPr>
              <a:t>Create an application which allows the user to book a Marriage hall at particular date and location and it should allow the user to customize the halls as needed and it should provide a variety of payment options for booking the wedding halls.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Rockwell "/>
              </a:rPr>
              <a:t>The application must show the accurate wedding halls that are searched by the user.</a:t>
            </a:r>
            <a:endParaRPr lang="en-IN" sz="1600" dirty="0">
              <a:latin typeface="Rockwell 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Rockwell "/>
              </a:rPr>
              <a:t>The user can book any Marriage hall from anywhere and anytime in a simple way and can even get the detailed receipts  of bills.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57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7" y="2276856"/>
            <a:ext cx="7424677" cy="768096"/>
          </a:xfrm>
        </p:spPr>
        <p:txBody>
          <a:bodyPr/>
          <a:lstStyle/>
          <a:p>
            <a:r>
              <a:rPr lang="en-US" dirty="0"/>
              <a:t>Data 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 data set is a collection of related, discrete items of related data that may be accessed individually or in combination or managed as a whole entity.</a:t>
            </a:r>
          </a:p>
          <a:p>
            <a:endParaRPr lang="en-US" sz="2400" dirty="0"/>
          </a:p>
          <a:p>
            <a:r>
              <a:rPr lang="en-US" sz="2400" dirty="0"/>
              <a:t>The Data Set’s used for the project are mentioned in the below slide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Marriage Hall Booking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60867881-A907-EC5E-801E-2217BFEF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 collection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1698D-E2FD-BB2C-2469-9A543C79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Marriage Hall Booking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8B022-80C7-844F-4EDD-9F360EDC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6AA69C0-F743-592B-A00B-700CF942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 Credentials</a:t>
            </a:r>
            <a:endParaRPr lang="en-IN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97C3BB4-EFEC-BD69-AB77-3C2BE11F25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User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password</a:t>
            </a:r>
            <a:endParaRPr lang="en-IN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99FF329-AC32-E45C-B0D0-046B63E05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User details</a:t>
            </a:r>
            <a:endParaRPr lang="en-IN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379FCAD-87A0-7C15-229E-492FDBB940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Gender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Mobile Number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Mail ID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34DA6-2EC4-9D92-CCB6-1B7F52A3A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Owner credentials</a:t>
            </a:r>
            <a:endParaRPr lang="en-IN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CFB900E-05EE-6048-1AC6-AEB88A7A3D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User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Password</a:t>
            </a:r>
            <a:endParaRPr lang="en-IN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DDD379F-4FF2-6DB2-08AB-CDD7CD32F2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venue</a:t>
            </a:r>
            <a:endParaRPr lang="en-IN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DC2DC4B-4315-9FA1-6D65-874FADA79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Hall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Hall Capacity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Hall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Contact Details</a:t>
            </a:r>
            <a:endParaRPr lang="en-I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59DD392-2342-DB44-83F8-094E2FDC42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Booking details</a:t>
            </a:r>
            <a:endParaRPr lang="en-IN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4AB8C14-8B17-45B8-004E-662B3D9034F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Booking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Booking Date,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Payment Receipts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90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cs typeface="+mj-cs"/>
              </a:rPr>
              <a:t>tools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6C4DE6-4181-3187-20EC-D3D913456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VS CODE</a:t>
            </a:r>
            <a:endParaRPr lang="en-IN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D0308BB8-C1BC-D4AB-0CB0-5414F7DDC99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601758-F4B7-7DF2-FA17-BF3F76FED3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Used for writing HTML, CSS and JavaScript 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8E6078-C130-C3F2-244B-C44DCBBCA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MY SQl</a:t>
            </a:r>
            <a:endParaRPr lang="en-IN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E879D79-058C-D75D-945D-0C72FE08F46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1CC509C-4DC1-30F0-5ECF-5C4681B223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Used for storing data into the database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2F5A1FC-6C3F-FA40-D9AD-2EDF500C04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STAR UML</a:t>
            </a:r>
            <a:endParaRPr lang="en-IN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9F325128-324F-C320-2CAB-C824705C93F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t="85" b="85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72E69FE-75A1-604E-33E6-EFCB8DEBF13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Used for designing ‘USE CASE’ ,  ‘UML’ DIAGRAMS</a:t>
            </a:r>
          </a:p>
          <a:p>
            <a:pPr marL="0" indent="0" algn="ctr">
              <a:buNone/>
            </a:pPr>
            <a:r>
              <a:rPr lang="en-GB" dirty="0"/>
              <a:t>And for sketching the flow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0BED9-E49B-6715-D059-0A20361B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1" y="457199"/>
            <a:ext cx="3674635" cy="970767"/>
          </a:xfrm>
        </p:spPr>
        <p:txBody>
          <a:bodyPr/>
          <a:lstStyle/>
          <a:p>
            <a:r>
              <a:rPr lang="en-US" sz="4400" b="1" cap="all" dirty="0">
                <a:latin typeface="+mj-lt"/>
                <a:ea typeface="+mj-ea"/>
                <a:cs typeface="+mj-cs"/>
              </a:rPr>
              <a:t>MODULEs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E99DD-9E45-2BE1-08FA-7E9B447B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907EA-5C44-5F07-56BE-6674C4FF4F99}"/>
              </a:ext>
            </a:extLst>
          </p:cNvPr>
          <p:cNvSpPr txBox="1"/>
          <p:nvPr/>
        </p:nvSpPr>
        <p:spPr>
          <a:xfrm>
            <a:off x="1027134" y="1728591"/>
            <a:ext cx="10083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Our system consists of four modules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User Module</a:t>
            </a:r>
            <a:r>
              <a:rPr lang="en-IN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In this module, the user search the information of Hall in specific area.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User can also check the details of Hall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User can check the booked date of Hall in calendar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IN" b="1" dirty="0"/>
              <a:t>Owner Module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In this module Owner can update their profile and also see the booking enquiries in their own login 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Owner updates the booking details of Hall.</a:t>
            </a:r>
            <a:endParaRPr lang="en-IN" b="0" i="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7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CDC08-846D-C4FB-97C2-C1E0CB2A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4AEC2-BF3B-17E8-1B95-DDC9C7E6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BDCAD-3373-26D4-6827-D3C8892E45D7}"/>
              </a:ext>
            </a:extLst>
          </p:cNvPr>
          <p:cNvSpPr txBox="1"/>
          <p:nvPr/>
        </p:nvSpPr>
        <p:spPr>
          <a:xfrm>
            <a:off x="1362516" y="1592630"/>
            <a:ext cx="990095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800" b="1" dirty="0"/>
              <a:t>Registration Module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In this module user can register his function hall by filling the registration form.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After registration the owner can upload photos , address, details and so on 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IN" sz="1800" b="1" i="0" dirty="0">
              <a:effectLst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1800" b="1" i="0" dirty="0">
                <a:effectLst/>
              </a:rPr>
              <a:t>Booking Module 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In this module User can book the Hall.</a:t>
            </a:r>
          </a:p>
          <a:p>
            <a:pPr marL="457200" indent="-4572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GB" sz="1800" b="0" i="0" dirty="0">
                <a:effectLst/>
                <a:latin typeface="Arial" panose="020B0604020202020204" pitchFamily="34" charset="0"/>
              </a:rPr>
              <a:t>When user is satisfied with the details of Hall if he/she want to book the Hall then user can click on “Book Now” button and fill the form of booking and submit the</a:t>
            </a:r>
            <a:r>
              <a:rPr lang="en-GB" sz="1800" dirty="0">
                <a:latin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Arial" panose="020B0604020202020204" pitchFamily="34" charset="0"/>
              </a:rPr>
              <a:t>form click on “Submit” button then user get conformation message for submitting the data</a:t>
            </a:r>
            <a:endParaRPr lang="en-IN" sz="1800" b="0" i="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80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{D6B091ED-F6A1-4429-A1C1-A3AA39D8D4DC}tf78438558_win32</Template>
  <TotalTime>117</TotalTime>
  <Words>513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Rockwell </vt:lpstr>
      <vt:lpstr>Sabon Next LT</vt:lpstr>
      <vt:lpstr>Wingdings</vt:lpstr>
      <vt:lpstr>Office Theme</vt:lpstr>
      <vt:lpstr>Marriage Hall Booking </vt:lpstr>
      <vt:lpstr>Team members</vt:lpstr>
      <vt:lpstr>Table of content</vt:lpstr>
      <vt:lpstr>Problem statement</vt:lpstr>
      <vt:lpstr>Data set collection</vt:lpstr>
      <vt:lpstr>Data set collection</vt:lpstr>
      <vt:lpstr>tools</vt:lpstr>
      <vt:lpstr>PowerPoint Presentation</vt:lpstr>
      <vt:lpstr>PowerPoint Presentation</vt:lpstr>
      <vt:lpstr>Implementation</vt:lpstr>
      <vt:lpstr>Use case diagram</vt:lpstr>
      <vt:lpstr>Class diagram</vt:lpstr>
      <vt:lpstr>Flow chart</vt:lpstr>
      <vt:lpstr>Er diagram</vt:lpstr>
      <vt:lpstr>Work progress</vt:lpstr>
      <vt:lpstr>GitHub setup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Hall Booking </dc:title>
  <dc:subject/>
  <dc:creator>Syed Junaid</dc:creator>
  <cp:lastModifiedBy>Syed Junaid</cp:lastModifiedBy>
  <cp:revision>5</cp:revision>
  <dcterms:created xsi:type="dcterms:W3CDTF">2022-09-21T11:55:26Z</dcterms:created>
  <dcterms:modified xsi:type="dcterms:W3CDTF">2022-09-21T13:55:17Z</dcterms:modified>
</cp:coreProperties>
</file>