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C062-0E86-4675-AD0D-633BE5837CB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0F63-78BB-4205-9952-5EAE777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swapcase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title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upper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string-format-metho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casefold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index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join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replace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tring_spli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Advance Strings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By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Junaid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swapcase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- Swaps cases, lower case becomes upper case and vice versa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JetBrains Mono"/>
            </a:endParaRPr>
          </a:p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"Hello My Name Is PETER"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txt.swapcase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5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title()</a:t>
            </a:r>
            <a:r>
              <a:rPr lang="en-US" dirty="0" smtClean="0"/>
              <a:t> - </a:t>
            </a:r>
            <a:r>
              <a:rPr lang="en-US" dirty="0" smtClean="0">
                <a:effectLst/>
              </a:rPr>
              <a:t>Converts the first character of each word to upper case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"Welcome to my world"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txt.title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upper()</a:t>
            </a:r>
            <a:r>
              <a:rPr lang="en-US" dirty="0" smtClean="0"/>
              <a:t> - Converts a string into upper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"Hello my friends"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txt.upper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3456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droid sans mono"/>
              </a:rPr>
              <a:t>center()</a:t>
            </a: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euclid_circular_a"/>
              </a:rPr>
              <a:t> </a:t>
            </a: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– </a:t>
            </a:r>
            <a:b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returns a string padded with specified </a:t>
            </a:r>
            <a:r>
              <a:rPr kumimoji="0" lang="en-US" sz="3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fillchar</a:t>
            </a: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It doesn't modify the original string.</a:t>
            </a: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string = "Python is awesome"</a:t>
            </a:r>
          </a:p>
          <a:p>
            <a:pPr marL="0" indent="0">
              <a:buNone/>
            </a:pPr>
            <a:r>
              <a:rPr lang="en-US" dirty="0" err="1" smtClean="0"/>
              <a:t>new_string</a:t>
            </a:r>
            <a:r>
              <a:rPr lang="en-US" dirty="0" smtClean="0"/>
              <a:t> = </a:t>
            </a:r>
            <a:r>
              <a:rPr lang="en-US" dirty="0" err="1" smtClean="0"/>
              <a:t>string.center</a:t>
            </a:r>
            <a:r>
              <a:rPr lang="en-US" dirty="0" smtClean="0"/>
              <a:t>(24)</a:t>
            </a:r>
          </a:p>
          <a:p>
            <a:pPr marL="0" indent="0">
              <a:buNone/>
            </a:pPr>
            <a:r>
              <a:rPr lang="en-US" dirty="0" smtClean="0"/>
              <a:t>print("Centered String: ", </a:t>
            </a:r>
            <a:r>
              <a:rPr lang="en-US" dirty="0" err="1" smtClean="0"/>
              <a:t>new_string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5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count() - </a:t>
            </a:r>
            <a:r>
              <a:rPr lang="en-US" dirty="0"/>
              <a:t>method returns the number of occurrences of a substring in the given string.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define string</a:t>
            </a:r>
          </a:p>
          <a:p>
            <a:pPr marL="0" indent="0">
              <a:buNone/>
            </a:pPr>
            <a:r>
              <a:rPr lang="en-US" dirty="0" smtClean="0"/>
              <a:t>string = "Python is awesome, isn't it?"</a:t>
            </a:r>
          </a:p>
          <a:p>
            <a:pPr marL="0" indent="0">
              <a:buNone/>
            </a:pPr>
            <a:r>
              <a:rPr lang="en-US" dirty="0" smtClean="0"/>
              <a:t>substring = "</a:t>
            </a:r>
            <a:r>
              <a:rPr lang="en-US" dirty="0" err="1" smtClean="0"/>
              <a:t>i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count after first '</a:t>
            </a:r>
            <a:r>
              <a:rPr lang="en-US" dirty="0" err="1" smtClean="0"/>
              <a:t>i</a:t>
            </a:r>
            <a:r>
              <a:rPr lang="en-US" dirty="0" smtClean="0"/>
              <a:t>' and before the last '</a:t>
            </a:r>
            <a:r>
              <a:rPr lang="en-US" dirty="0" err="1" smtClean="0"/>
              <a:t>i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count = </a:t>
            </a:r>
            <a:r>
              <a:rPr lang="en-US" dirty="0" err="1" smtClean="0"/>
              <a:t>string.count</a:t>
            </a:r>
            <a:r>
              <a:rPr lang="en-US" dirty="0" smtClean="0"/>
              <a:t>(substring, 8, 25)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print count</a:t>
            </a:r>
          </a:p>
          <a:p>
            <a:pPr marL="0" indent="0">
              <a:buNone/>
            </a:pPr>
            <a:r>
              <a:rPr lang="en-US" dirty="0" smtClean="0"/>
              <a:t>print("The count is:", count)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1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find</a:t>
            </a:r>
            <a:r>
              <a:rPr lang="en-US" b="1" dirty="0" smtClean="0">
                <a:solidFill>
                  <a:schemeClr val="accent1"/>
                </a:solidFill>
              </a:rPr>
              <a:t>() -</a:t>
            </a:r>
            <a:r>
              <a:rPr lang="en-US" sz="2700" b="1" dirty="0" smtClean="0">
                <a:solidFill>
                  <a:schemeClr val="accent1"/>
                </a:solidFill>
              </a:rPr>
              <a:t> </a:t>
            </a:r>
            <a:r>
              <a:rPr lang="en-US" sz="2700" dirty="0"/>
              <a:t>method returns the index of first occurrence of the substring (if found). If not found, it returns </a:t>
            </a:r>
            <a:r>
              <a:rPr lang="en-US" sz="2700" b="1" dirty="0"/>
              <a:t>-1</a:t>
            </a:r>
            <a:r>
              <a:rPr lang="en-US" sz="2700" dirty="0"/>
              <a:t>.</a:t>
            </a:r>
            <a:endParaRPr lang="en-US" sz="27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quote = 'Let it be, let it be, let it be'</a:t>
            </a:r>
          </a:p>
          <a:p>
            <a:endParaRPr lang="en-US" dirty="0" smtClean="0"/>
          </a:p>
          <a:p>
            <a:r>
              <a:rPr lang="en-US" dirty="0" smtClean="0"/>
              <a:t># first </a:t>
            </a:r>
            <a:r>
              <a:rPr lang="en-US" dirty="0" err="1" smtClean="0"/>
              <a:t>occurance</a:t>
            </a:r>
            <a:r>
              <a:rPr lang="en-US" dirty="0" smtClean="0"/>
              <a:t> of 'let it'(case sensitive)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quote.find</a:t>
            </a:r>
            <a:r>
              <a:rPr lang="en-US" dirty="0" smtClean="0"/>
              <a:t>('let it')</a:t>
            </a:r>
          </a:p>
          <a:p>
            <a:r>
              <a:rPr lang="en-US" dirty="0" smtClean="0"/>
              <a:t>print("Substring 'let it':", result)</a:t>
            </a:r>
          </a:p>
          <a:p>
            <a:endParaRPr lang="en-US" dirty="0" smtClean="0"/>
          </a:p>
          <a:p>
            <a:r>
              <a:rPr lang="en-US" dirty="0" smtClean="0"/>
              <a:t># find returns -1 if substring not found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quote.find</a:t>
            </a:r>
            <a:r>
              <a:rPr lang="en-US" dirty="0" smtClean="0"/>
              <a:t>('small')</a:t>
            </a:r>
          </a:p>
          <a:p>
            <a:r>
              <a:rPr lang="en-US" dirty="0" smtClean="0"/>
              <a:t>print("Substring 'small ':", result)</a:t>
            </a:r>
          </a:p>
          <a:p>
            <a:endParaRPr lang="en-US" dirty="0" smtClean="0"/>
          </a:p>
          <a:p>
            <a:r>
              <a:rPr lang="en-US" dirty="0" smtClean="0"/>
              <a:t># How to use find()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quote.find</a:t>
            </a:r>
            <a:r>
              <a:rPr lang="en-US" dirty="0" smtClean="0"/>
              <a:t>('be,') != -1):</a:t>
            </a:r>
          </a:p>
          <a:p>
            <a:r>
              <a:rPr lang="en-US" dirty="0" smtClean="0"/>
              <a:t>    print("Contains substring 'be,'")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print("Doesn't contain substring")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8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format</a:t>
            </a:r>
            <a:r>
              <a:rPr lang="en-US" b="1" dirty="0" smtClean="0">
                <a:solidFill>
                  <a:schemeClr val="accent1"/>
                </a:solidFill>
              </a:rPr>
              <a:t>() -</a:t>
            </a:r>
            <a:r>
              <a:rPr lang="en-US" b="1" dirty="0" smtClean="0"/>
              <a:t> </a:t>
            </a:r>
            <a:r>
              <a:rPr lang="en-US" dirty="0"/>
              <a:t> method allows the use of simple placeholders for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default arguments</a:t>
            </a:r>
          </a:p>
          <a:p>
            <a:r>
              <a:rPr lang="en-US" dirty="0" smtClean="0"/>
              <a:t>print("Hello {}, your balance is {}.".format("Adam", 230.2346))</a:t>
            </a:r>
          </a:p>
          <a:p>
            <a:endParaRPr lang="en-US" dirty="0" smtClean="0"/>
          </a:p>
          <a:p>
            <a:r>
              <a:rPr lang="en-US" dirty="0" smtClean="0"/>
              <a:t># positional arguments</a:t>
            </a:r>
          </a:p>
          <a:p>
            <a:r>
              <a:rPr lang="en-US" dirty="0" smtClean="0"/>
              <a:t>print("Hello {0}, your balance is {1}.".format("Adam", 230.2346))</a:t>
            </a:r>
          </a:p>
          <a:p>
            <a:endParaRPr lang="en-US" dirty="0" smtClean="0"/>
          </a:p>
          <a:p>
            <a:r>
              <a:rPr lang="en-US" dirty="0" smtClean="0"/>
              <a:t># keyword arguments</a:t>
            </a:r>
          </a:p>
          <a:p>
            <a:r>
              <a:rPr lang="en-US" dirty="0" smtClean="0"/>
              <a:t>print("Hello {name}, your balance is {</a:t>
            </a:r>
            <a:r>
              <a:rPr lang="en-US" dirty="0" err="1" smtClean="0"/>
              <a:t>blc</a:t>
            </a:r>
            <a:r>
              <a:rPr lang="en-US" dirty="0" smtClean="0"/>
              <a:t>}.".format(name="Adam", </a:t>
            </a:r>
            <a:r>
              <a:rPr lang="en-US" dirty="0" err="1" smtClean="0"/>
              <a:t>blc</a:t>
            </a:r>
            <a:r>
              <a:rPr lang="en-US" dirty="0" smtClean="0"/>
              <a:t>=230.2346))</a:t>
            </a:r>
          </a:p>
          <a:p>
            <a:endParaRPr lang="en-US" dirty="0" smtClean="0"/>
          </a:p>
          <a:p>
            <a:r>
              <a:rPr lang="en-US" dirty="0" smtClean="0"/>
              <a:t># mixed arguments</a:t>
            </a:r>
          </a:p>
          <a:p>
            <a:r>
              <a:rPr lang="en-US" dirty="0" smtClean="0"/>
              <a:t>print("Hello {0}, your balance is {</a:t>
            </a:r>
            <a:r>
              <a:rPr lang="en-US" dirty="0" err="1" smtClean="0"/>
              <a:t>blc</a:t>
            </a:r>
            <a:r>
              <a:rPr lang="en-US" dirty="0" smtClean="0"/>
              <a:t>}.".format("Adam", </a:t>
            </a:r>
            <a:r>
              <a:rPr lang="en-US" dirty="0" err="1" smtClean="0"/>
              <a:t>blc</a:t>
            </a:r>
            <a:r>
              <a:rPr lang="en-US" dirty="0" smtClean="0"/>
              <a:t>=230.2346))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936430"/>
            <a:ext cx="10220865" cy="2215991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Hello Adam, your balance is 230.2346.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Hello Adam, your balance is 230.2346.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Hello Adam, your balance is 230.2346.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Hello Adam, your balance is 230.2346.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1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isUpper</a:t>
            </a:r>
            <a:r>
              <a:rPr lang="en-US" b="1" dirty="0" smtClean="0">
                <a:solidFill>
                  <a:schemeClr val="accent1"/>
                </a:solidFill>
              </a:rPr>
              <a:t>() - </a:t>
            </a:r>
            <a:r>
              <a:rPr lang="en-US" sz="3100" dirty="0"/>
              <a:t>The string </a:t>
            </a:r>
            <a:r>
              <a:rPr lang="en-US" sz="3100" dirty="0" err="1"/>
              <a:t>isupper</a:t>
            </a:r>
            <a:r>
              <a:rPr lang="en-US" sz="3100" dirty="0"/>
              <a:t>() method returns whether or not all characters in a string are uppercased or not.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example string</a:t>
            </a:r>
          </a:p>
          <a:p>
            <a:r>
              <a:rPr lang="en-US" dirty="0" smtClean="0"/>
              <a:t>string = "THIS IS GOOD!"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string.isupper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dirty="0" smtClean="0"/>
              <a:t># numbers in place of alphabets</a:t>
            </a:r>
          </a:p>
          <a:p>
            <a:r>
              <a:rPr lang="en-US" dirty="0" smtClean="0"/>
              <a:t>string = "THIS IS ALSO G00D!"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string.isupper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dirty="0" smtClean="0"/>
              <a:t># lowercase string</a:t>
            </a:r>
          </a:p>
          <a:p>
            <a:r>
              <a:rPr lang="en-US" dirty="0" smtClean="0"/>
              <a:t>string = "THIS IS not GOOD!"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string.isupper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717"/>
            <a:ext cx="10515600" cy="5616246"/>
          </a:xfrm>
        </p:spPr>
        <p:txBody>
          <a:bodyPr>
            <a:normAutofit/>
          </a:bodyPr>
          <a:lstStyle/>
          <a:p>
            <a:r>
              <a:rPr lang="en-US" dirty="0" smtClean="0"/>
              <a:t>string = 'THIS IS GOOD'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string.isupper</a:t>
            </a:r>
            <a:r>
              <a:rPr lang="en-US" dirty="0" smtClean="0"/>
              <a:t>() == True:</a:t>
            </a:r>
          </a:p>
          <a:p>
            <a:r>
              <a:rPr lang="en-US" dirty="0" smtClean="0"/>
              <a:t>  print('Does not contain lowercase letter.')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print('Contains lowercase letter.')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string = 'THIS IS </a:t>
            </a:r>
            <a:r>
              <a:rPr lang="en-US" dirty="0" err="1" smtClean="0"/>
              <a:t>gOOD</a:t>
            </a:r>
            <a:r>
              <a:rPr lang="en-US" dirty="0" smtClean="0"/>
              <a:t>'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string.isupper</a:t>
            </a:r>
            <a:r>
              <a:rPr lang="en-US" dirty="0" smtClean="0"/>
              <a:t>() == True:</a:t>
            </a:r>
          </a:p>
          <a:p>
            <a:r>
              <a:rPr lang="en-US" dirty="0" smtClean="0"/>
              <a:t>  print('Does not contain lowercase letter.')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print('Contains lowercase letter.')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Decimal Formatting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f"Pi</a:t>
            </a:r>
            <a:r>
              <a:rPr lang="en-US" dirty="0" smtClean="0"/>
              <a:t> </a:t>
            </a:r>
            <a:r>
              <a:rPr lang="en-US" dirty="0"/>
              <a:t>to two decimal places is {3.1415926:1.3}")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 </a:t>
            </a:r>
            <a:r>
              <a:rPr lang="en-US" dirty="0"/>
              <a:t>to two decimal places is 3.14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We'll break it out into variables to make it clearer: </a:t>
            </a:r>
          </a:p>
          <a:p>
            <a:pPr marL="0" indent="0">
              <a:buNone/>
            </a:pPr>
            <a:r>
              <a:rPr lang="en-US" dirty="0" smtClean="0"/>
              <a:t>value </a:t>
            </a:r>
            <a:r>
              <a:rPr lang="en-US" dirty="0"/>
              <a:t>= 3.1415926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width </a:t>
            </a:r>
            <a:r>
              <a:rPr lang="en-US" dirty="0"/>
              <a:t>= 1 </a:t>
            </a:r>
          </a:p>
          <a:p>
            <a:pPr marL="0" indent="0">
              <a:buNone/>
            </a:pPr>
            <a:r>
              <a:rPr lang="en-US" dirty="0" smtClean="0"/>
              <a:t>precision </a:t>
            </a:r>
            <a:r>
              <a:rPr lang="en-US" dirty="0"/>
              <a:t>= 3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f"Pi</a:t>
            </a:r>
            <a:r>
              <a:rPr lang="en-US" dirty="0" smtClean="0"/>
              <a:t> </a:t>
            </a:r>
            <a:r>
              <a:rPr lang="en-US" dirty="0"/>
              <a:t>to two decimal places is: {value:{width}.{precision</a:t>
            </a:r>
            <a:r>
              <a:rPr lang="en-US" dirty="0" smtClean="0"/>
              <a:t>}}")</a:t>
            </a:r>
          </a:p>
          <a:p>
            <a:pPr marL="0" indent="0">
              <a:buNone/>
            </a:pPr>
            <a:r>
              <a:rPr lang="en-US" dirty="0" smtClean="0"/>
              <a:t>Pi </a:t>
            </a:r>
            <a:r>
              <a:rPr lang="en-US" dirty="0"/>
              <a:t>to two decimal places is: 3.14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Let's change the width to 10 </a:t>
            </a:r>
          </a:p>
          <a:p>
            <a:pPr marL="0" indent="0">
              <a:buNone/>
            </a:pPr>
            <a:r>
              <a:rPr lang="en-US" dirty="0" smtClean="0"/>
              <a:t>value </a:t>
            </a:r>
            <a:r>
              <a:rPr lang="en-US" dirty="0"/>
              <a:t>= 3.1415926 </a:t>
            </a:r>
          </a:p>
          <a:p>
            <a:pPr marL="0" indent="0">
              <a:buNone/>
            </a:pPr>
            <a:r>
              <a:rPr lang="en-US" dirty="0" smtClean="0"/>
              <a:t>width </a:t>
            </a:r>
            <a:r>
              <a:rPr lang="en-US" dirty="0"/>
              <a:t>= 10 </a:t>
            </a:r>
            <a:br>
              <a:rPr lang="en-US" dirty="0"/>
            </a:br>
            <a:r>
              <a:rPr lang="en-US" dirty="0" smtClean="0"/>
              <a:t>precision </a:t>
            </a:r>
            <a:r>
              <a:rPr lang="en-US" dirty="0"/>
              <a:t>= 3 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f"Pi</a:t>
            </a:r>
            <a:r>
              <a:rPr lang="en-US" dirty="0" smtClean="0"/>
              <a:t> </a:t>
            </a:r>
            <a:r>
              <a:rPr lang="en-US" dirty="0"/>
              <a:t>to two decimal places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value:{width}.{precision</a:t>
            </a:r>
            <a:r>
              <a:rPr lang="en-US" dirty="0" smtClean="0"/>
              <a:t>}}")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Pi to two decimal places is: 3.14</a:t>
            </a:r>
          </a:p>
        </p:txBody>
      </p:sp>
    </p:spTree>
    <p:extLst>
      <p:ext uri="{BB962C8B-B14F-4D97-AF65-F5344CB8AC3E}">
        <p14:creationId xmlns:p14="http://schemas.microsoft.com/office/powerpoint/2010/main" val="429466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lower</a:t>
            </a:r>
            <a:r>
              <a:rPr lang="en-US" b="1" dirty="0" smtClean="0">
                <a:solidFill>
                  <a:schemeClr val="accent1"/>
                </a:solidFill>
              </a:rPr>
              <a:t>() - </a:t>
            </a:r>
            <a:r>
              <a:rPr lang="en-US" dirty="0"/>
              <a:t> converts all uppercase characters in a string into lowercase characters and returns 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first string</a:t>
            </a:r>
          </a:p>
          <a:p>
            <a:r>
              <a:rPr lang="en-US" dirty="0" err="1" smtClean="0"/>
              <a:t>firstString</a:t>
            </a:r>
            <a:r>
              <a:rPr lang="en-US" dirty="0" smtClean="0"/>
              <a:t> = "PYTHON IS AWESOME!"</a:t>
            </a:r>
          </a:p>
          <a:p>
            <a:endParaRPr lang="en-US" dirty="0" smtClean="0"/>
          </a:p>
          <a:p>
            <a:r>
              <a:rPr lang="en-US" dirty="0" smtClean="0"/>
              <a:t># second string</a:t>
            </a:r>
          </a:p>
          <a:p>
            <a:r>
              <a:rPr lang="en-US" dirty="0" err="1" smtClean="0"/>
              <a:t>secondString</a:t>
            </a:r>
            <a:r>
              <a:rPr lang="en-US" dirty="0" smtClean="0"/>
              <a:t> = "</a:t>
            </a:r>
            <a:r>
              <a:rPr lang="en-US" dirty="0" err="1" smtClean="0"/>
              <a:t>PyThOn</a:t>
            </a:r>
            <a:r>
              <a:rPr lang="en-US" dirty="0" smtClean="0"/>
              <a:t> Is </a:t>
            </a:r>
            <a:r>
              <a:rPr lang="en-US" dirty="0" err="1" smtClean="0"/>
              <a:t>AwEsOmE</a:t>
            </a:r>
            <a:r>
              <a:rPr lang="en-US" dirty="0" smtClean="0"/>
              <a:t>!"</a:t>
            </a:r>
          </a:p>
          <a:p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firstString.lower</a:t>
            </a:r>
            <a:r>
              <a:rPr lang="en-US" dirty="0" smtClean="0"/>
              <a:t>() == </a:t>
            </a:r>
            <a:r>
              <a:rPr lang="en-US" dirty="0" err="1" smtClean="0"/>
              <a:t>secondString.lower</a:t>
            </a:r>
            <a:r>
              <a:rPr lang="en-US" dirty="0" smtClean="0"/>
              <a:t>()):</a:t>
            </a:r>
          </a:p>
          <a:p>
            <a:r>
              <a:rPr lang="en-US" dirty="0" smtClean="0"/>
              <a:t>    print("The strings are same.")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print("The strings are not same.")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3600" b="1" dirty="0" smtClean="0">
                <a:solidFill>
                  <a:schemeClr val="accent1"/>
                </a:solidFill>
              </a:rPr>
              <a:t>lower() - </a:t>
            </a:r>
            <a:r>
              <a:rPr lang="en-US" sz="1800" dirty="0"/>
              <a:t>returns: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True</a:t>
            </a:r>
            <a:r>
              <a:rPr lang="en-US" sz="2200" dirty="0"/>
              <a:t> if all alphabets that exist in the string are lowercase alphabets.</a:t>
            </a:r>
            <a:br>
              <a:rPr lang="en-US" sz="2200" dirty="0"/>
            </a:br>
            <a:r>
              <a:rPr lang="en-US" sz="2200" dirty="0"/>
              <a:t>False if the string contains at least one uppercase alphabet.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 = 'this is good'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s.islower</a:t>
            </a:r>
            <a:r>
              <a:rPr lang="en-US" dirty="0" smtClean="0"/>
              <a:t>() == True:</a:t>
            </a:r>
          </a:p>
          <a:p>
            <a:r>
              <a:rPr lang="en-US" dirty="0" smtClean="0"/>
              <a:t>  print('Does not contain uppercase letter.')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print('Contains uppercase letter.')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s = 'this is Good'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s.islower</a:t>
            </a:r>
            <a:r>
              <a:rPr lang="en-US" dirty="0" smtClean="0"/>
              <a:t>() == True:</a:t>
            </a:r>
          </a:p>
          <a:p>
            <a:r>
              <a:rPr lang="en-US" dirty="0" smtClean="0"/>
              <a:t>  print('Does not contain uppercase letter.')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print('Contains uppercase letter.')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strip() - </a:t>
            </a:r>
            <a:r>
              <a:rPr lang="en-US" sz="2700" dirty="0"/>
              <a:t>method returns a copy of the string by removing both the leading and the trailing characters (based on the string argument passed).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string = '  </a:t>
            </a:r>
            <a:r>
              <a:rPr lang="en-US" dirty="0" err="1" smtClean="0"/>
              <a:t>xoxo</a:t>
            </a:r>
            <a:r>
              <a:rPr lang="en-US" dirty="0" smtClean="0"/>
              <a:t> love </a:t>
            </a:r>
            <a:r>
              <a:rPr lang="en-US" dirty="0" err="1" smtClean="0"/>
              <a:t>xoxo</a:t>
            </a:r>
            <a:r>
              <a:rPr lang="en-US" dirty="0" smtClean="0"/>
              <a:t>   '</a:t>
            </a:r>
          </a:p>
          <a:p>
            <a:endParaRPr lang="en-US" dirty="0" smtClean="0"/>
          </a:p>
          <a:p>
            <a:r>
              <a:rPr lang="en-US" dirty="0" smtClean="0"/>
              <a:t># Leading and trailing whitespaces are removed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string.strip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# All &lt;whitespace&gt;,</a:t>
            </a:r>
            <a:r>
              <a:rPr lang="en-US" dirty="0" err="1" smtClean="0"/>
              <a:t>x,o,e</a:t>
            </a:r>
            <a:r>
              <a:rPr lang="en-US" dirty="0" smtClean="0"/>
              <a:t> characters in the left</a:t>
            </a:r>
          </a:p>
          <a:p>
            <a:r>
              <a:rPr lang="en-US" dirty="0" smtClean="0"/>
              <a:t># and right of string are removed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string.strip</a:t>
            </a:r>
            <a:r>
              <a:rPr lang="en-US" dirty="0" smtClean="0"/>
              <a:t>(' </a:t>
            </a:r>
            <a:r>
              <a:rPr lang="en-US" dirty="0" err="1" smtClean="0"/>
              <a:t>xoe</a:t>
            </a:r>
            <a:r>
              <a:rPr lang="en-US" dirty="0" smtClean="0"/>
              <a:t>'))</a:t>
            </a:r>
          </a:p>
          <a:p>
            <a:endParaRPr lang="en-US" dirty="0" smtClean="0"/>
          </a:p>
          <a:p>
            <a:r>
              <a:rPr lang="en-US" dirty="0" smtClean="0"/>
              <a:t># Argument doesn't contain space</a:t>
            </a:r>
          </a:p>
          <a:p>
            <a:r>
              <a:rPr lang="en-US" dirty="0" smtClean="0"/>
              <a:t># No characters are removed.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string.strip</a:t>
            </a:r>
            <a:r>
              <a:rPr lang="en-US" dirty="0" smtClean="0"/>
              <a:t>('</a:t>
            </a:r>
            <a:r>
              <a:rPr lang="en-US" dirty="0" err="1" smtClean="0"/>
              <a:t>stx</a:t>
            </a:r>
            <a:r>
              <a:rPr lang="en-US" dirty="0" smtClean="0"/>
              <a:t>'))</a:t>
            </a:r>
          </a:p>
          <a:p>
            <a:endParaRPr lang="en-US" dirty="0" smtClean="0"/>
          </a:p>
          <a:p>
            <a:r>
              <a:rPr lang="en-US" dirty="0" smtClean="0"/>
              <a:t>string = 'android is awesome'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string.strip</a:t>
            </a:r>
            <a:r>
              <a:rPr lang="en-US" dirty="0" smtClean="0"/>
              <a:t>('an'))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String </a:t>
            </a:r>
            <a:r>
              <a:rPr lang="en-US" dirty="0" err="1" smtClean="0">
                <a:solidFill>
                  <a:schemeClr val="accent1"/>
                </a:solidFill>
              </a:rPr>
              <a:t>Formating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String formatting is the process of infusing things in the string dynamically and presenting the string. There are four different ways to perform string formatting:-</a:t>
            </a:r>
          </a:p>
          <a:p>
            <a:pPr fontAlgn="base"/>
            <a:r>
              <a:rPr lang="en-US" dirty="0"/>
              <a:t>Formatting with % Operator.</a:t>
            </a:r>
          </a:p>
          <a:p>
            <a:pPr fontAlgn="base"/>
            <a:r>
              <a:rPr lang="en-US" dirty="0"/>
              <a:t>Formatting with format() string method.</a:t>
            </a:r>
          </a:p>
          <a:p>
            <a:pPr fontAlgn="base"/>
            <a:r>
              <a:rPr lang="en-US" dirty="0"/>
              <a:t>Formatting with string literals, called f-strings.</a:t>
            </a:r>
          </a:p>
          <a:p>
            <a:pPr fontAlgn="base"/>
            <a:r>
              <a:rPr lang="en-US" dirty="0"/>
              <a:t>Formatting with String Template Class</a:t>
            </a:r>
          </a:p>
        </p:txBody>
      </p:sp>
    </p:spTree>
    <p:extLst>
      <p:ext uri="{BB962C8B-B14F-4D97-AF65-F5344CB8AC3E}">
        <p14:creationId xmlns:p14="http://schemas.microsoft.com/office/powerpoint/2010/main" val="234105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Formatting string using % Operator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print("The mangy, scrawny stray dog %s gobbled down" +</a:t>
            </a:r>
          </a:p>
          <a:p>
            <a:pPr marL="0" indent="0">
              <a:buNone/>
            </a:pPr>
            <a:r>
              <a:rPr lang="en-US" dirty="0" smtClean="0"/>
              <a:t>	"the grain-free, organic dog food." %'hurriedly')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The mangy, scrawny stray dog hurriedly gobbled down the grain-free, organic dog food.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2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Formatting string using format() method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Format() method</a:t>
            </a:r>
            <a:r>
              <a:rPr lang="en-US" dirty="0"/>
              <a:t> was introduced with Python3 for handling complex string formatting more efficiently. Formatters work by putting in one or more replacement fields and placeholders defined by a pair of curly braces { } into a string and calling the </a:t>
            </a:r>
            <a:r>
              <a:rPr lang="en-US" dirty="0" err="1"/>
              <a:t>str.format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88110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925"/>
            <a:ext cx="10515600" cy="5875038"/>
          </a:xfrm>
        </p:spPr>
        <p:txBody>
          <a:bodyPr/>
          <a:lstStyle/>
          <a:p>
            <a:r>
              <a:rPr lang="en-US" dirty="0" smtClean="0"/>
              <a:t>print('We all are {}.'.format('equal'))</a:t>
            </a:r>
          </a:p>
          <a:p>
            <a:pPr lvl="0"/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We all are equal</a:t>
            </a:r>
          </a:p>
          <a:p>
            <a:pPr marL="0" lvl="0" indent="0">
              <a:buNone/>
            </a:pPr>
            <a:endParaRPr 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print('{2} {1} {0}'.format('directions',</a:t>
            </a:r>
          </a:p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					'the', 'Read'))</a:t>
            </a:r>
          </a:p>
          <a:p>
            <a:pPr marL="0" lvl="0" indent="0">
              <a:buNone/>
            </a:pPr>
            <a:endParaRPr 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Read the directions</a:t>
            </a:r>
          </a:p>
          <a:p>
            <a:pPr marL="0" lvl="0" indent="0">
              <a:buNone/>
            </a:pPr>
            <a:endParaRPr lang="en-US" sz="40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4217"/>
            <a:ext cx="107402" cy="2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4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Formatted String using </a:t>
            </a:r>
            <a:r>
              <a:rPr lang="en-US" b="1" dirty="0" smtClean="0">
                <a:solidFill>
                  <a:schemeClr val="accent1"/>
                </a:solidFill>
              </a:rPr>
              <a:t>F-strings: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= '</a:t>
            </a:r>
            <a:r>
              <a:rPr lang="en-US" dirty="0" err="1" smtClean="0"/>
              <a:t>Ele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f"My</a:t>
            </a:r>
            <a:r>
              <a:rPr lang="en-US" dirty="0" smtClean="0"/>
              <a:t> name is {name}.")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5</a:t>
            </a:r>
          </a:p>
          <a:p>
            <a:endParaRPr lang="en-US" dirty="0" smtClean="0"/>
          </a:p>
          <a:p>
            <a:r>
              <a:rPr lang="en-US" dirty="0" smtClean="0"/>
              <a:t>b = 10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f"He</a:t>
            </a:r>
            <a:r>
              <a:rPr lang="en-US" dirty="0" smtClean="0"/>
              <a:t> said his age is {2 * (a + b)}.")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9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Function to reverse words of string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rev_sentence</a:t>
            </a:r>
            <a:r>
              <a:rPr lang="en-US" dirty="0"/>
              <a:t>(sentence):</a:t>
            </a:r>
          </a:p>
          <a:p>
            <a:endParaRPr lang="en-US" dirty="0"/>
          </a:p>
          <a:p>
            <a:r>
              <a:rPr lang="en-US" dirty="0"/>
              <a:t>	# first split the string into words</a:t>
            </a:r>
          </a:p>
          <a:p>
            <a:r>
              <a:rPr lang="en-US" dirty="0"/>
              <a:t>	words = </a:t>
            </a:r>
            <a:r>
              <a:rPr lang="en-US" dirty="0" err="1"/>
              <a:t>sentence.split</a:t>
            </a:r>
            <a:r>
              <a:rPr lang="en-US" dirty="0"/>
              <a:t>(' ')</a:t>
            </a:r>
          </a:p>
          <a:p>
            <a:endParaRPr lang="en-US" dirty="0"/>
          </a:p>
          <a:p>
            <a:r>
              <a:rPr lang="en-US" dirty="0"/>
              <a:t>	# then reverse the split string list and join using space</a:t>
            </a:r>
          </a:p>
          <a:p>
            <a:r>
              <a:rPr lang="en-US" dirty="0"/>
              <a:t>	</a:t>
            </a:r>
            <a:r>
              <a:rPr lang="en-US" dirty="0" err="1"/>
              <a:t>reverse_sentence</a:t>
            </a:r>
            <a:r>
              <a:rPr lang="en-US" dirty="0"/>
              <a:t> = ' '.join(reversed(words))</a:t>
            </a:r>
          </a:p>
          <a:p>
            <a:endParaRPr lang="en-US" dirty="0"/>
          </a:p>
          <a:p>
            <a:r>
              <a:rPr lang="en-US" dirty="0"/>
              <a:t>	# finally return the joined string</a:t>
            </a:r>
          </a:p>
          <a:p>
            <a:r>
              <a:rPr lang="en-US" dirty="0"/>
              <a:t>	return </a:t>
            </a:r>
            <a:r>
              <a:rPr lang="en-US" dirty="0" err="1"/>
              <a:t>reverse_sentence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	input = 'geeks quiz practice code'</a:t>
            </a:r>
          </a:p>
          <a:p>
            <a:r>
              <a:rPr lang="en-US" dirty="0"/>
              <a:t>	print (</a:t>
            </a:r>
            <a:r>
              <a:rPr lang="en-US" dirty="0" err="1"/>
              <a:t>rev_sentence</a:t>
            </a:r>
            <a:r>
              <a:rPr lang="en-US" dirty="0"/>
              <a:t>(input))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methods/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capitalize()</a:t>
            </a:r>
            <a:r>
              <a:rPr lang="en-US" dirty="0" smtClean="0"/>
              <a:t> - Converts the first character to upper case</a:t>
            </a:r>
          </a:p>
          <a:p>
            <a:endParaRPr lang="en-US" dirty="0"/>
          </a:p>
          <a:p>
            <a:pPr marL="0" lvl="0" indent="0">
              <a:buNone/>
            </a:pPr>
            <a:endParaRPr lang="en-US" dirty="0">
              <a:solidFill>
                <a:srgbClr val="A9B7C6"/>
              </a:solidFill>
              <a:latin typeface="JetBrains Mono"/>
            </a:endParaRPr>
          </a:p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"hello, and welcome to my world."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txt.capitalize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 (x)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5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540"/>
            <a:ext cx="10515600" cy="593542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# Python program to split a string and</a:t>
            </a:r>
          </a:p>
          <a:p>
            <a:r>
              <a:rPr lang="en-US" dirty="0"/>
              <a:t># join it using different delimiter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split_string</a:t>
            </a:r>
            <a:r>
              <a:rPr lang="en-US" dirty="0"/>
              <a:t>(string):</a:t>
            </a:r>
          </a:p>
          <a:p>
            <a:endParaRPr lang="en-US" dirty="0"/>
          </a:p>
          <a:p>
            <a:r>
              <a:rPr lang="en-US" dirty="0"/>
              <a:t>	# Split the string based on space delimiter</a:t>
            </a:r>
          </a:p>
          <a:p>
            <a:r>
              <a:rPr lang="en-US" dirty="0"/>
              <a:t>	</a:t>
            </a:r>
            <a:r>
              <a:rPr lang="en-US" dirty="0" err="1"/>
              <a:t>list_string</a:t>
            </a:r>
            <a:r>
              <a:rPr lang="en-US" dirty="0"/>
              <a:t> = </a:t>
            </a:r>
            <a:r>
              <a:rPr lang="en-US" dirty="0" err="1"/>
              <a:t>string.split</a:t>
            </a:r>
            <a:r>
              <a:rPr lang="en-US" dirty="0"/>
              <a:t>(' ')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</a:t>
            </a:r>
            <a:r>
              <a:rPr lang="en-US" dirty="0" err="1"/>
              <a:t>list_string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join_string</a:t>
            </a:r>
            <a:r>
              <a:rPr lang="en-US" dirty="0"/>
              <a:t>(</a:t>
            </a:r>
            <a:r>
              <a:rPr lang="en-US" dirty="0" err="1"/>
              <a:t>list_string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	# Join the string based on '-' delimiter</a:t>
            </a:r>
          </a:p>
          <a:p>
            <a:r>
              <a:rPr lang="en-US" dirty="0"/>
              <a:t>	string = '-'.join(</a:t>
            </a:r>
            <a:r>
              <a:rPr lang="en-US" dirty="0" err="1"/>
              <a:t>list_string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return string</a:t>
            </a:r>
          </a:p>
          <a:p>
            <a:endParaRPr lang="en-US" dirty="0"/>
          </a:p>
          <a:p>
            <a:r>
              <a:rPr lang="en-US" dirty="0"/>
              <a:t># Driver Function</a:t>
            </a:r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	string = 'Geeks for Geeks'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# Splitting a string</a:t>
            </a:r>
          </a:p>
          <a:p>
            <a:r>
              <a:rPr lang="en-US" dirty="0"/>
              <a:t>	</a:t>
            </a:r>
            <a:r>
              <a:rPr lang="en-US" dirty="0" err="1"/>
              <a:t>list_string</a:t>
            </a:r>
            <a:r>
              <a:rPr lang="en-US" dirty="0"/>
              <a:t> = </a:t>
            </a:r>
            <a:r>
              <a:rPr lang="en-US" dirty="0" err="1"/>
              <a:t>split_string</a:t>
            </a:r>
            <a:r>
              <a:rPr lang="en-US" dirty="0"/>
              <a:t>(string)</a:t>
            </a:r>
          </a:p>
          <a:p>
            <a:r>
              <a:rPr lang="en-US" dirty="0"/>
              <a:t>	print(</a:t>
            </a:r>
            <a:r>
              <a:rPr lang="en-US" dirty="0" err="1"/>
              <a:t>list_string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# Join list of strings into one</a:t>
            </a:r>
          </a:p>
          <a:p>
            <a:r>
              <a:rPr lang="en-US" dirty="0"/>
              <a:t>	</a:t>
            </a:r>
            <a:r>
              <a:rPr lang="en-US" dirty="0" err="1"/>
              <a:t>new_string</a:t>
            </a:r>
            <a:r>
              <a:rPr lang="en-US" dirty="0"/>
              <a:t> = </a:t>
            </a:r>
            <a:r>
              <a:rPr lang="en-US" dirty="0" err="1"/>
              <a:t>join_string</a:t>
            </a:r>
            <a:r>
              <a:rPr lang="en-US" dirty="0"/>
              <a:t>(</a:t>
            </a:r>
            <a:r>
              <a:rPr lang="en-US" dirty="0" err="1"/>
              <a:t>list_string</a:t>
            </a:r>
            <a:r>
              <a:rPr lang="en-US" dirty="0"/>
              <a:t>)</a:t>
            </a:r>
          </a:p>
          <a:p>
            <a:r>
              <a:rPr lang="en-US" dirty="0"/>
              <a:t>	print(</a:t>
            </a:r>
            <a:r>
              <a:rPr lang="en-US" dirty="0" err="1"/>
              <a:t>new_string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3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Substring is Present in a Given </a:t>
            </a:r>
            <a:r>
              <a:rPr lang="en-US" b="1" dirty="0" smtClean="0">
                <a:solidFill>
                  <a:schemeClr val="accent1"/>
                </a:solidFill>
              </a:rPr>
              <a:t>String: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check(s2, s1):</a:t>
            </a:r>
          </a:p>
          <a:p>
            <a:r>
              <a:rPr lang="en-US" dirty="0"/>
              <a:t>	if (s2.count(s1)&gt;0):	</a:t>
            </a:r>
          </a:p>
          <a:p>
            <a:r>
              <a:rPr lang="en-US" dirty="0"/>
              <a:t>		print("YES")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print("NO")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s2 = "A geek in need is a geek indeed"</a:t>
            </a:r>
          </a:p>
          <a:p>
            <a:r>
              <a:rPr lang="en-US" dirty="0"/>
              <a:t>s1 ="geek"</a:t>
            </a:r>
          </a:p>
          <a:p>
            <a:r>
              <a:rPr lang="en-US" dirty="0"/>
              <a:t>check(s2, s1)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casefold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- Converts string into lower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"Hello, And Welcome To My World!"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txt.casefold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8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index()</a:t>
            </a:r>
            <a:r>
              <a:rPr lang="en-US" dirty="0" smtClean="0"/>
              <a:t> - Searches the string for a specified value and returns the position of where it was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JetBrains Mono"/>
              </a:rPr>
              <a:t>txt = "Hello, welcome to my world."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x = </a:t>
            </a:r>
            <a:r>
              <a:rPr lang="en-US" dirty="0" err="1">
                <a:latin typeface="JetBrains Mono"/>
              </a:rPr>
              <a:t>txt.index</a:t>
            </a:r>
            <a:r>
              <a:rPr lang="en-US" dirty="0">
                <a:latin typeface="JetBrains Mono"/>
              </a:rPr>
              <a:t>("welcome")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print(x)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6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join()</a:t>
            </a:r>
            <a:r>
              <a:rPr lang="en-US" dirty="0" smtClean="0"/>
              <a:t> - </a:t>
            </a:r>
            <a:r>
              <a:rPr lang="en-US" dirty="0" smtClean="0">
                <a:effectLst/>
              </a:rPr>
              <a:t>Converts the elements of an </a:t>
            </a:r>
            <a:r>
              <a:rPr lang="en-US" dirty="0" err="1" smtClean="0">
                <a:effectLst/>
              </a:rPr>
              <a:t>iterable</a:t>
            </a:r>
            <a:r>
              <a:rPr lang="en-US" dirty="0" smtClean="0">
                <a:effectLst/>
              </a:rPr>
              <a:t> into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myTuple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 = ("John", "Peter", "Vicky")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"#".join(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myTuple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3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Negative </a:t>
            </a:r>
            <a:r>
              <a:rPr lang="en-US" dirty="0" smtClean="0">
                <a:solidFill>
                  <a:schemeClr val="accent1"/>
                </a:solidFill>
              </a:rPr>
              <a:t>Indexing –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3100" dirty="0"/>
              <a:t>Use negative indexes to start the slice from the end of the string: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= "Hello, World!"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print(b[-5:-2])</a:t>
            </a:r>
          </a:p>
        </p:txBody>
      </p:sp>
    </p:spTree>
    <p:extLst>
      <p:ext uri="{BB962C8B-B14F-4D97-AF65-F5344CB8AC3E}">
        <p14:creationId xmlns:p14="http://schemas.microsoft.com/office/powerpoint/2010/main" val="40574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replace()</a:t>
            </a:r>
            <a:r>
              <a:rPr lang="en-US" dirty="0" smtClean="0"/>
              <a:t> - Returns a string where a specified value is replaced with a specified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"I like bananas"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txt.replace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("bananas", "apples")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split()</a:t>
            </a:r>
            <a:r>
              <a:rPr lang="en-US" dirty="0" smtClean="0"/>
              <a:t> - Splits the string at the specified separator, and returns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txt = "welcome to the jungle"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x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JetBrains Mono"/>
              </a:rPr>
              <a:t>txt.split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print(x)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5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1108</Words>
  <Application>Microsoft Office PowerPoint</Application>
  <PresentationFormat>Widescreen</PresentationFormat>
  <Paragraphs>237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droid sans mono</vt:lpstr>
      <vt:lpstr>euclid_circular_a</vt:lpstr>
      <vt:lpstr>JetBrains Mono</vt:lpstr>
      <vt:lpstr>Office Theme</vt:lpstr>
      <vt:lpstr>Advance Strings By  Junaid</vt:lpstr>
      <vt:lpstr>Decimal Formatting</vt:lpstr>
      <vt:lpstr>String methods/ Functions</vt:lpstr>
      <vt:lpstr>casefold() - Converts string into lower case</vt:lpstr>
      <vt:lpstr>index() - Searches the string for a specified value and returns the position of where it was found</vt:lpstr>
      <vt:lpstr>join() - Converts the elements of an iterable into a string</vt:lpstr>
      <vt:lpstr>Negative Indexing – Use negative indexes to start the slice from the end of the string: </vt:lpstr>
      <vt:lpstr>replace() - Returns a string where a specified value is replaced with a specified value</vt:lpstr>
      <vt:lpstr>split() - Splits the string at the specified separator, and returns a list</vt:lpstr>
      <vt:lpstr>swapcase() - Swaps cases, lower case becomes upper case and vice versa</vt:lpstr>
      <vt:lpstr>title() - Converts the first character of each word to upper case </vt:lpstr>
      <vt:lpstr>upper() - Converts a string into upper case</vt:lpstr>
      <vt:lpstr>center()  –  returns a string padded with specified fillchar. It doesn't modify the original string.  </vt:lpstr>
      <vt:lpstr>count() - method returns the number of occurrences of a substring in the given string.</vt:lpstr>
      <vt:lpstr>find() - method returns the index of first occurrence of the substring (if found). If not found, it returns -1.</vt:lpstr>
      <vt:lpstr>format() -  method allows the use of simple placeholders for formatting</vt:lpstr>
      <vt:lpstr>PowerPoint Presentation</vt:lpstr>
      <vt:lpstr>isUpper() - The string isupper() method returns whether or not all characters in a string are uppercased or not.</vt:lpstr>
      <vt:lpstr>PowerPoint Presentation</vt:lpstr>
      <vt:lpstr>lower() -  converts all uppercase characters in a string into lowercase characters and returns it</vt:lpstr>
      <vt:lpstr>  lower() - returns:  True if all alphabets that exist in the string are lowercase alphabets. False if the string contains at least one uppercase alphabet. </vt:lpstr>
      <vt:lpstr>strip() - method returns a copy of the string by removing both the leading and the trailing characters (based on the string argument passed).</vt:lpstr>
      <vt:lpstr>String Formating:</vt:lpstr>
      <vt:lpstr>Formatting string using % Operator </vt:lpstr>
      <vt:lpstr>Formatting string using format() method </vt:lpstr>
      <vt:lpstr>PowerPoint Presentation</vt:lpstr>
      <vt:lpstr>Formatted String using F-strings: </vt:lpstr>
      <vt:lpstr>PowerPoint Presentation</vt:lpstr>
      <vt:lpstr>PowerPoint Presentation</vt:lpstr>
      <vt:lpstr>PowerPoint Presentation</vt:lpstr>
      <vt:lpstr>Substring is Present in a Given String: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Strings By  Junaid</dc:title>
  <dc:creator>Microsoft account</dc:creator>
  <cp:lastModifiedBy>Microsoft account</cp:lastModifiedBy>
  <cp:revision>13</cp:revision>
  <dcterms:created xsi:type="dcterms:W3CDTF">2022-03-20T10:50:16Z</dcterms:created>
  <dcterms:modified xsi:type="dcterms:W3CDTF">2022-03-24T01:50:15Z</dcterms:modified>
</cp:coreProperties>
</file>