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89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4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2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FA4C30-8576-4A1A-9FC9-EA5DF05FCCF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F2B3-05A7-45E0-BF97-A017C2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8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54457"/>
          </a:xfrm>
        </p:spPr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Git</a:t>
            </a:r>
            <a:r>
              <a:rPr lang="en-US" dirty="0" smtClean="0"/>
              <a:t> tutorial…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62730"/>
            <a:ext cx="8825658" cy="861420"/>
          </a:xfrm>
        </p:spPr>
        <p:txBody>
          <a:bodyPr/>
          <a:lstStyle/>
          <a:p>
            <a:r>
              <a:rPr lang="en-US" dirty="0" smtClean="0"/>
              <a:t>For testing purpose we are getting changes in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powerpoint</a:t>
            </a:r>
            <a:r>
              <a:rPr lang="en-US" dirty="0" smtClean="0"/>
              <a:t>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7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This is Git tutorial…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Git tutorial…</dc:title>
  <dc:creator>Muhammad junaid paracha</dc:creator>
  <cp:lastModifiedBy>Muhammad junaid paracha</cp:lastModifiedBy>
  <cp:revision>2</cp:revision>
  <dcterms:created xsi:type="dcterms:W3CDTF">2019-02-12T18:48:56Z</dcterms:created>
  <dcterms:modified xsi:type="dcterms:W3CDTF">2019-02-12T18:50:22Z</dcterms:modified>
</cp:coreProperties>
</file>