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20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2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3621 6697 0,'25'0'250,"0"0"-125,0 0-110,0 0-15,24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14.8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3894 16966 0,'-24'0'125,"-1"0"-109,0 0-16,0 0 31,-24 0-31,24 0 0,0 0 16,0 0-16,-25 0 47,1 0-1,24 0 1,0 0 0,0 0-16,1 0 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43.5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12898 8830 0,'50'0'187,"-25"0"-93,0 0-78,-1 0-1,1 0 17,0 0-17,25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46.9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12874 10716 0,'49'0'140,"-24"0"-108,0 0 14,24 0 1,-24 0 235,0 0-267,0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50.5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6598 0,'0'0'0,"25"0"15,0 0 48,24 0-48,-24 0 1,0 0 0,0 0-16,25 0 15,-1 0-15,26 0 16,-26 0-16,1 0 16,-25 0 15,-1 0-31,1 0 15,25 0-15,-25 0 47,-1 0-47,1 0 16,0 0 46,25 0-15,-26 0-31,26 0-16,0 0 16,-26 0 30,1 0-46,0 0 16,0 0 0,0 0-16,24 0 47,-24 0-32,0 0 32,0 0-47,-1 0 31,1 0 422,25 0-390,-25 0 296,0 0-327,-1 0 61,1 0-93,0 0 47,0 0 203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53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2580 8657 0,'24'0'140,"1"0"-109,0 0-31,25 0 16,-25 0-16,-1 0 16,26 0-1,-25 0-15,0 0 0,24 0 16,-24 0-16,0 0 31,24 0-31,-24 0 0,0 0 16,0-25-16,0 25 15,24 0 1,-24 0 15,0 0-31,0 0 16,-1 0-16,1 0 31,0 0 0,0 0-15,24 0 0,-24 0-1,0 0 1,0 0 15,0 0-15,-1 0-1,26 0 1,-25 0 47,0 0-32,-1 0 0,1 0 63,0 0-79,25 0 110,-25 0-125,-1 0 16,26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5:17.3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12750 6722 0,'-25'0'250,"0"0"-234,0 0 31,-24 0-32,24 0 32,0 0-31,0 0-1,0 0 17,1 0-1,-1 25 0,25 0 110,-25-25-94,0 0 31,0 0-31,1 0-32,-1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5:28.8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13295 8830 0,'-24'0'0,"-1"0"15,-25 0 1,0-24-16,26 24 31,-76-25-15,76 25-16,-1 0 31,0 0-31,0 0 16,0 0-16,-49-25 0,49 25 15,0 0-15,-49-25 0,49 25 16,0 0-16,1 0 15,-1 0 1,-25 0 62,1-25-62,24 25 15,0 0-15,0 0-1,0 0 17,1 0-17,-1 0 1,0 0 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5:01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3919 8310 0,'-25'0'250,"25"24"-188,0 1-46,0 0 31,0 0-32,0 0-15,0-1 16,0 26 15,25-25 0,-25 0 360,0-1-375,0 1-16,0 0 15,0 25 126,0-26-125,0 1 15,0 0-31,0 0 0,0 0 15,0-1 17,0 1 30,0 25 1,0-25-63,0-1 15,0 1 17,0 0-17,0 0 1,0 25 140,0-26-140,0 1-1,0 0-15,0 25 0,0-26 16,0 1-16,0 0 31,0 0-31,0 0 16,0-1 31,0 1-16,0 25-15,0-25-1,25 24 1,0-24-1,-25 0 1,0 0-16,0-1 94</inkml:trace>
  <inkml:trace contextRef="#ctx0" brushRef="#br0" timeOffset="2470.5656">3944 10294 0,'-25'0'172,"25"25"-141,0 0-31,0-1 15,0 1 17,0 0-32,0 0 15,0 24-15,0-24 16,0 0 31,0 0-47,0 0 15,0 24 1,0-24 0,0 0-1,0 0 17,-25-1-1,-24-24 31,49 25 16,-25 0-62,25 0-16,0 24 109,0-24-109,0 0 16,0 0-16,0 0 31,0-1-31,0 1 16,0 25-16,0-25 62,0-1 32,0 1-47,0 0-16,0 25 110,25-50-141,0 25 94,-25-1-94,0 26 15,49 0-15,-49-1 16,0 50 0,25 25-1</inkml:trace>
  <inkml:trace contextRef="#ctx0" brushRef="#br0" timeOffset="4528.7692">4093 14188 0,'0'25'94,"0"0"-79,0 0-15,0-1 31,0 1-31,0 25 16,0 0-16,0-1 16,0 1-1,0-1-15,0 51 0,0-26 16,25 75-16,-1-75 16,-24-49-16,0 0 15,25 0-15,-25-1 110,0 1-110,0 0 15,0 0-15,0 0 16,-25-1-1,25 1 1,-24 0-16,24 0 16,-25 0-1,0-25 63,0 0-62,0 24 0,1-24 31,24 25-32,0 25 16,0-25 16,0 0 16,0-1-48</inkml:trace>
  <inkml:trace contextRef="#ctx0" brushRef="#br0" timeOffset="6084.6284">3944 16545 0,'25'0'110,"-25"25"-79,0-1-15,0 1-16,0 25 15,49-1 1,-24 26-16,-25-50 16,0-1-16,0 1 15,0 0-15,0 0 0,0 24 31,0-24-15,-25 0 78,1-25-79,-1 0-15,-25 0 32,25 0-17,1 0-15,24 25 16,0 0 0,0-1-1,0 1 1,-50 25-1,50-25 1,-25-25 0,0 24-1,25 1-15,0 0 0,0 0 63,0 0-63,0-1 94,0 1-79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6:10.4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13072 8756 0,'-50'0'172,"26"0"-172,-1 0 15,-25 0 1,25 0-1,1 0 1,-1 0-16,0 0 16,0 0-1,-24 0 1,24 0 15,0 0-31,0 0 31,0 0-31,1 0 16,-1 0-16,-25 0 0,1 0 16,-1 0-16,-49 0 15,49 0 1,1 0-16,-1 0 16,25 0 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6:13.0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13866 6772 0,'-50'0'93,"25"0"-61,1 0-17,-1 0-15,0 0 16,0 0-16,-24 0 31,24 0 0,0 0-31,0 0 16,0 0 0,1 0-16,-26 0 47,0 0-47,26 0 31,-1 0-16,0 0-15,0 0 0,0 0 16,1 0 0,-1 0-16,0 0 15,0 0-15,0 0 47,0 0 0,-24 0 172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2.5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3770 6623 0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20:03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12675 8855 0,'25'0'110,"-25"25"-17,0 0 1,0 0-47,0-1-16,0 1 16,0 0 16,0 0-1,0 0-31,-25-25 48,0 0-17,1 0-15,-1 0-16,0 0 16,0 0 141</inkml:trace>
  <inkml:trace contextRef="#ctx0" brushRef="#br0" timeOffset="1869.284">3944 8260 0,'0'25'47,"0"0"-16,0-1 0,0 1-31,0 0 16,0 0-1,0 24 1,0-24 0,0 0-1,0 25-15,-25-1 16,0-24-16,25 25 16,0-26-16,0 26 15,0 24-15,-24-24 16,24 24-16,0-24 15,-25 0-15,25-25 16,-25 49-16,25-49 16,0 0-16,0-1 15,0 1-15,0 0 16,0 0 15,0 0 125</inkml:trace>
  <inkml:trace contextRef="#ctx0" brushRef="#br0" timeOffset="4392.5482">3919 10244 0,'25'0'47,"-25"25"-31,0 0 62,0 0-63,0 0 32,0-1-16,0 1 1,0 0-32,0 0 15,0 0 1,0-1 0,0 1-1,0 0 1,0 0-1,0 0 1,0-1 0,0 1-1,0 0 17,0 0-17,0 0 1,0-1 15,0 1 32,0 0-17,0 0-14,0 0-1,0-1 16,-25-24-32,25 25 1,0 0-16,0 0 31,0 0-15,0-1 15,0 1-15,0 0 31,0 0 0,0 0-16,0-1 0,0 1 16,0 0-31,0 0 15,0 0 16,-25-25 31</inkml:trace>
  <inkml:trace contextRef="#ctx0" brushRef="#br0" timeOffset="12208.1955">4043 14511 0,'0'25'94,"0"-1"-79,-25-24 1,25 25 0,0 0-1,0 0 17,0 0-17,0-1 1,0 1 15,0 0 0,0 0-15,0 0 15,0-1-15,0 1 15,0 0 0,0 0 1,0 0-17,0-1 1,0 1-1,0 0 1,0 0-16,0 0 16,0-1 15,0 1-15,0 0-1,0 0 16,0 0 16,0-1 0,0 1-16,0 0 1,0 0-1,0 0 16,0-1-32,0 1 1,0 0 31,-24-25 62</inkml:trace>
  <inkml:trace contextRef="#ctx0" brushRef="#br0" timeOffset="14346.3662">3795 16421 0,'0'25'125,"0"-1"-62,0 1-32,0 0-15,0 0-1,0 0 17,0-1-17,0 1 32,0 0-16,0 0-15,0 0 15,0-1 1,0 1-17,0 0 16,0 0-31,0 0 16,0-1 0,0 1-1,0 0 1,0 0 0,0 0 15,0-1-16,0 1-15,0 0 16,25-25 0,-25 25-1,25 0 1,-25-1 0,0 1 15,0 0 0,0 0-15,25-25-16,-25 25 15,0-1 17,0 1 14,0 0 1,0 0-15,0 0 46,0-1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2.8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3770 6623 0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2.9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3770 6623 0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4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3770 6623 0,'-24'-50'125,"-1"50"-109,-25 0 15,25 0 297,0 0-281,-24 0-31,24 0 15,-25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5.6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3845 8607 0,'-25'0'125,"0"25"-110,-24-25 1,-1 0-1,0 25-15,25-25 16,1 0 0,-26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08.5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3870 10815 0,'-25'25'157,"0"-25"-142,-25 0-15,26 0 16,-1 0 0,0 0-1,0 0 1,0 0 124,-24 0-61,24 0 61,0 0-140,0 0 78,0 0-62,1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11.6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3919 12750 0,'-25'0'15,"1"0"-15,-1 0 16,0 0 0,-25 0-1,1 24 32,24-24-31,0 0 15,0 0-31,0 0 47,1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21T10:14:13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3870 14883 0,'0'25'110,"-25"-25"-79,0 0-31,0 0 16,-24 0-1,24 0 17,0 0-1,0 0-16,-25-25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D00-C0C2-4CF6-9364-131AA5FD68B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6C49-9AAC-477A-BF8D-CB125207F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.emf"/><Relationship Id="rId18" Type="http://schemas.openxmlformats.org/officeDocument/2006/relationships/customXml" Target="../ink/ink10.xml"/><Relationship Id="rId3" Type="http://schemas.openxmlformats.org/officeDocument/2006/relationships/image" Target="../media/image1.emf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image" Target="../media/image7.emf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emf"/><Relationship Id="rId5" Type="http://schemas.openxmlformats.org/officeDocument/2006/relationships/image" Target="../media/image2.emf"/><Relationship Id="rId15" Type="http://schemas.openxmlformats.org/officeDocument/2006/relationships/image" Target="../media/image6.emf"/><Relationship Id="rId10" Type="http://schemas.openxmlformats.org/officeDocument/2006/relationships/customXml" Target="../ink/ink6.xml"/><Relationship Id="rId19" Type="http://schemas.openxmlformats.org/officeDocument/2006/relationships/image" Target="../media/image8.emf"/><Relationship Id="rId4" Type="http://schemas.openxmlformats.org/officeDocument/2006/relationships/customXml" Target="../ink/ink2.xml"/><Relationship Id="rId9" Type="http://schemas.openxmlformats.org/officeDocument/2006/relationships/image" Target="../media/image3.emf"/><Relationship Id="rId14" Type="http://schemas.openxmlformats.org/officeDocument/2006/relationships/customXml" Target="../ink/ink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2.emf"/><Relationship Id="rId14" Type="http://schemas.openxmlformats.org/officeDocument/2006/relationships/customXml" Target="../ink/ink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First and Follow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1958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trike="noStrike" baseline="0" dirty="0" smtClean="0"/>
                        <a:t> {a, </a:t>
                      </a:r>
                      <a:r>
                        <a:rPr lang="en-IN" strike="dblStrike" baseline="0" dirty="0" smtClean="0">
                          <a:solidFill>
                            <a:schemeClr val="accent5"/>
                          </a:solidFill>
                        </a:rPr>
                        <a:t>B</a:t>
                      </a:r>
                      <a:r>
                        <a:rPr lang="en-IN" strike="noStrike" baseline="0" dirty="0" smtClean="0"/>
                        <a:t>)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strike="noStrike" baseline="0" dirty="0" smtClean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1616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trike="noStrike" baseline="0" dirty="0" smtClean="0"/>
                        <a:t> {a, </a:t>
                      </a:r>
                      <a:r>
                        <a:rPr lang="en-IN" strike="dblStrike" baseline="0" dirty="0" smtClean="0">
                          <a:solidFill>
                            <a:schemeClr val="accent5"/>
                          </a:solidFill>
                        </a:rPr>
                        <a:t>B</a:t>
                      </a:r>
                      <a:r>
                        <a:rPr lang="en-IN" strike="noStrike" baseline="0" dirty="0" smtClean="0"/>
                        <a:t>)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strike="dblStrike" baseline="0" dirty="0" smtClean="0">
                          <a:solidFill>
                            <a:schemeClr val="accent2"/>
                          </a:solidFill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more epsilons in First of S so we can move 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9505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trike="noStrike" baseline="0" dirty="0" smtClean="0"/>
                        <a:t> {a, </a:t>
                      </a:r>
                      <a:r>
                        <a:rPr lang="en-IN" strike="dblStrike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IN" strike="noStrike" baseline="0" dirty="0" smtClean="0"/>
                        <a:t>)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IN" strike="dblStrike" baseline="0" dirty="0" smtClean="0"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6200" y="2973600"/>
              <a:ext cx="3206160" cy="3277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840" y="2964240"/>
                <a:ext cx="322488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0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more </a:t>
            </a:r>
            <a:r>
              <a:rPr lang="en-IN" dirty="0" err="1" smtClean="0"/>
              <a:t>nonterminals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86657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4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more </a:t>
            </a:r>
            <a:r>
              <a:rPr lang="en-IN" dirty="0" err="1" smtClean="0"/>
              <a:t>nonterminals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2615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remove the </a:t>
            </a:r>
            <a:r>
              <a:rPr lang="en-IN" dirty="0" err="1" smtClean="0"/>
              <a:t>nonterminals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7102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cannot have epsilon in follow we will replace 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443325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5308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3505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65777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1968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03560" y="2410920"/>
              <a:ext cx="5400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720" y="2347560"/>
                <a:ext cx="85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7200" y="23842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60" y="2320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357200" y="238428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60" y="2320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357200" y="238428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60" y="23205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1258920" y="2366280"/>
              <a:ext cx="98640" cy="18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3080" y="2302920"/>
                <a:ext cx="130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276920" y="3098520"/>
              <a:ext cx="107640" cy="18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1080" y="3035160"/>
                <a:ext cx="139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1250280" y="3893400"/>
              <a:ext cx="14328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4440" y="3829680"/>
                <a:ext cx="174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1294920" y="4590000"/>
              <a:ext cx="116280" cy="9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9080" y="4526280"/>
                <a:ext cx="147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1303560" y="5357880"/>
              <a:ext cx="90000" cy="9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7720" y="5294160"/>
                <a:ext cx="121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1250280" y="6107760"/>
              <a:ext cx="15192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4440" y="6044400"/>
                <a:ext cx="1836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0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3441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06871" y="4410635"/>
            <a:ext cx="188259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25274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06871" y="4410635"/>
            <a:ext cx="188259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31306" y="4410635"/>
            <a:ext cx="215153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66572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d,Ed,e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06871" y="4410635"/>
            <a:ext cx="188259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31306" y="4410635"/>
            <a:ext cx="215153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955741" y="4410635"/>
            <a:ext cx="215153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9674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d,Ed,e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06871" y="4410635"/>
            <a:ext cx="188259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31306" y="4410635"/>
            <a:ext cx="215153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955741" y="4410635"/>
            <a:ext cx="215153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654988" y="4410635"/>
            <a:ext cx="161365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5291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{b,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} {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d,Ed,e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.$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,e.$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7906871" y="2971800"/>
            <a:ext cx="188259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552329" y="2971800"/>
            <a:ext cx="94130" cy="255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70894" y="2971800"/>
            <a:ext cx="201706" cy="255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6871" y="3711388"/>
            <a:ext cx="188259" cy="26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06871" y="4410635"/>
            <a:ext cx="188259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431306" y="4410635"/>
            <a:ext cx="215153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955741" y="4410635"/>
            <a:ext cx="215153" cy="34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654988" y="4410635"/>
            <a:ext cx="161365" cy="34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906871" y="5217459"/>
            <a:ext cx="188259" cy="2554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404412" y="5123329"/>
            <a:ext cx="215153" cy="4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0751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a,b,c</a:t>
                      </a:r>
                      <a:endParaRPr lang="en-US" strike="dblStrike" baseline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b,c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Wingdings" panose="05000000000000000000" pitchFamily="2" charset="2"/>
                        </a:rPr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d,e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,$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 panose="05000000000000000000" pitchFamily="2" charset="2"/>
                        </a:rPr>
                        <a:t>E,$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9311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Bb|Cd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86761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Bb|Cd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a,b,c,d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12375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ACB|CbB|Ba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Ada|BC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Bg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Ch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8304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ACB|CbB|Ba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a,b,d,g,h</a:t>
                      </a:r>
                      <a:r>
                        <a:rPr lang="en-IN" dirty="0" smtClean="0"/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Ada|BC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d,g,h</a:t>
                      </a:r>
                      <a:r>
                        <a:rPr lang="en-IN" dirty="0" smtClean="0"/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g,h</a:t>
                      </a:r>
                      <a:r>
                        <a:rPr lang="en-IN" dirty="0" smtClean="0"/>
                        <a:t>,$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Bg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a,g,h</a:t>
                      </a:r>
                      <a:r>
                        <a:rPr lang="en-IN" dirty="0" smtClean="0"/>
                        <a:t>,$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Ch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b,g,h</a:t>
                      </a:r>
                      <a:r>
                        <a:rPr lang="en-IN" dirty="0" smtClean="0"/>
                        <a:t>,$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217519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43280" y="3178800"/>
              <a:ext cx="8100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7440" y="3115440"/>
                <a:ext cx="112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634640" y="3857760"/>
              <a:ext cx="8064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8800" y="3794040"/>
                <a:ext cx="11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901800" y="2375280"/>
              <a:ext cx="4827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960" y="2311920"/>
                <a:ext cx="514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928800" y="3107520"/>
              <a:ext cx="4467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960" y="3044160"/>
                <a:ext cx="478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447080" y="2419920"/>
              <a:ext cx="14328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1240" y="2356560"/>
                <a:ext cx="174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4438080" y="3134160"/>
              <a:ext cx="34848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22240" y="3070800"/>
                <a:ext cx="380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1357200" y="2991600"/>
              <a:ext cx="143280" cy="3259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7840" y="2982240"/>
                <a:ext cx="162000" cy="32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8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4702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aABb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Ac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07889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aABb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Ac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d,b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8422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CbC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EF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Eg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Fh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5299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BcC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g,h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CbC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g,h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EF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g,</a:t>
                      </a:r>
                      <a:r>
                        <a:rPr lang="el-GR" dirty="0" smtClean="0"/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Eg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g,</a:t>
                      </a:r>
                      <a:r>
                        <a:rPr lang="el-GR" dirty="0" smtClean="0"/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Fh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|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h,</a:t>
                      </a:r>
                      <a:r>
                        <a:rPr lang="el-GR" dirty="0" smtClean="0"/>
                        <a:t>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285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d|ABC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B,a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terminals can not be in first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91592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29446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noStrike" baseline="0" dirty="0" smtClean="0"/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84440" y="3152160"/>
              <a:ext cx="32184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8600" y="3088800"/>
                <a:ext cx="353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714920" y="2437920"/>
              <a:ext cx="27720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9080" y="2374200"/>
                <a:ext cx="30888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9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need to replace the epsilon in the derivation of 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5939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noStrike" baseline="0" dirty="0" smtClean="0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will add B to the first of 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50663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 {</a:t>
                      </a:r>
                      <a:r>
                        <a:rPr lang="en-IN" strike="noStrike" baseline="0" dirty="0" err="1" smtClean="0"/>
                        <a:t>a,B</a:t>
                      </a:r>
                      <a:r>
                        <a:rPr lang="en-IN" strike="noStrike" baseline="0" dirty="0" smtClean="0"/>
                        <a:t>)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a,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b.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d,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 e,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 B is a non terminal so we need to replace 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8399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 {</a:t>
                      </a:r>
                      <a:r>
                        <a:rPr lang="en-IN" strike="noStrike" baseline="0" dirty="0" err="1" smtClean="0"/>
                        <a:t>a,</a:t>
                      </a:r>
                      <a:r>
                        <a:rPr lang="en-IN" strike="noStrike" baseline="0" dirty="0" err="1" smtClean="0">
                          <a:solidFill>
                            <a:schemeClr val="accent5"/>
                          </a:solidFill>
                        </a:rPr>
                        <a:t>B</a:t>
                      </a:r>
                      <a:r>
                        <a:rPr lang="en-IN" strike="noStrike" baseline="0" dirty="0" smtClean="0"/>
                        <a:t>)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8295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ABCDE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trike="dblStrike" baseline="0" dirty="0" smtClean="0"/>
                        <a:t>A</a:t>
                      </a:r>
                      <a:r>
                        <a:rPr lang="en-IN" strike="noStrike" baseline="0" dirty="0" smtClean="0"/>
                        <a:t> {a,</a:t>
                      </a:r>
                      <a:r>
                        <a:rPr lang="el-GR" strike="dblStrike" baseline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IN" strike="noStrike" baseline="0" dirty="0" smtClean="0"/>
                        <a:t>}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trike="noStrike" baseline="0" dirty="0" smtClean="0"/>
                        <a:t> {a, </a:t>
                      </a:r>
                      <a:r>
                        <a:rPr lang="en-IN" strike="dblStrike" baseline="0" dirty="0" smtClean="0">
                          <a:solidFill>
                            <a:schemeClr val="accent5"/>
                          </a:solidFill>
                        </a:rPr>
                        <a:t>B</a:t>
                      </a:r>
                      <a:r>
                        <a:rPr lang="en-IN" strike="noStrike" baseline="0" dirty="0" smtClean="0"/>
                        <a:t>)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{</a:t>
                      </a:r>
                      <a:r>
                        <a:rPr lang="en-IN" strike="noStrike" baseline="0" dirty="0" err="1" smtClean="0">
                          <a:sym typeface="Wingdings" panose="05000000000000000000" pitchFamily="2" charset="2"/>
                        </a:rPr>
                        <a:t>a,b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strike="noStrike" baseline="0" dirty="0" smtClean="0">
                          <a:sym typeface="Wingdings" panose="05000000000000000000" pitchFamily="2" charset="2"/>
                        </a:rPr>
                        <a:t>ε</a:t>
                      </a:r>
                      <a:r>
                        <a:rPr lang="en-IN" strike="noStrike" baseline="0" dirty="0" smtClean="0">
                          <a:sym typeface="Wingdings" panose="05000000000000000000" pitchFamily="2" charset="2"/>
                        </a:rPr>
                        <a:t>}</a:t>
                      </a:r>
                      <a:endParaRPr lang="en-US" strike="dblStrike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a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d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l-GR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e,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9BD00E03D3A4D99EC2AF1502C2C92" ma:contentTypeVersion="10" ma:contentTypeDescription="Create a new document." ma:contentTypeScope="" ma:versionID="5b57c8054baa579210c7989d6f899fe9">
  <xsd:schema xmlns:xsd="http://www.w3.org/2001/XMLSchema" xmlns:xs="http://www.w3.org/2001/XMLSchema" xmlns:p="http://schemas.microsoft.com/office/2006/metadata/properties" xmlns:ns2="417f9d9d-1e57-4165-8772-9884b28e9529" xmlns:ns3="e94b26f6-318f-415a-90c9-b1e14781c165" targetNamespace="http://schemas.microsoft.com/office/2006/metadata/properties" ma:root="true" ma:fieldsID="c5ce172202b3e657fb2c27d1f09c47b0" ns2:_="" ns3:_="">
    <xsd:import namespace="417f9d9d-1e57-4165-8772-9884b28e9529"/>
    <xsd:import namespace="e94b26f6-318f-415a-90c9-b1e14781c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f9d9d-1e57-4165-8772-9884b28e9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26f6-318f-415a-90c9-b1e14781c1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84666a-ff7b-487c-baf3-54a8d20d3db6}" ma:internalName="TaxCatchAll" ma:showField="CatchAllData" ma:web="e94b26f6-318f-415a-90c9-b1e14781c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7f9d9d-1e57-4165-8772-9884b28e9529">
      <Terms xmlns="http://schemas.microsoft.com/office/infopath/2007/PartnerControls"/>
    </lcf76f155ced4ddcb4097134ff3c332f>
    <TaxCatchAll xmlns="e94b26f6-318f-415a-90c9-b1e14781c165" xsi:nil="true"/>
  </documentManagement>
</p:properties>
</file>

<file path=customXml/itemProps1.xml><?xml version="1.0" encoding="utf-8"?>
<ds:datastoreItem xmlns:ds="http://schemas.openxmlformats.org/officeDocument/2006/customXml" ds:itemID="{9D17FF3F-D834-4D74-8F04-49EDAB06886A}"/>
</file>

<file path=customXml/itemProps2.xml><?xml version="1.0" encoding="utf-8"?>
<ds:datastoreItem xmlns:ds="http://schemas.openxmlformats.org/officeDocument/2006/customXml" ds:itemID="{DA3D554F-004C-46D0-A953-4A28E43DEF08}"/>
</file>

<file path=customXml/itemProps3.xml><?xml version="1.0" encoding="utf-8"?>
<ds:datastoreItem xmlns:ds="http://schemas.openxmlformats.org/officeDocument/2006/customXml" ds:itemID="{5FE78EBD-FD31-4F68-851D-B7523A84AA1A}"/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1465</Words>
  <Application>Microsoft Office PowerPoint</Application>
  <PresentationFormat>Widescreen</PresentationFormat>
  <Paragraphs>530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First and Follow examples</vt:lpstr>
      <vt:lpstr>PowerPoint Presentation</vt:lpstr>
      <vt:lpstr>PowerPoint Presentation</vt:lpstr>
      <vt:lpstr>Non terminals can not be in first</vt:lpstr>
      <vt:lpstr>PowerPoint Presentation</vt:lpstr>
      <vt:lpstr>We need to replace the epsilon in the derivation of A</vt:lpstr>
      <vt:lpstr>We will add B to the first of S</vt:lpstr>
      <vt:lpstr>But B is a non terminal so we need to replace it</vt:lpstr>
      <vt:lpstr>PowerPoint Presentation</vt:lpstr>
      <vt:lpstr>PowerPoint Presentation</vt:lpstr>
      <vt:lpstr>PowerPoint Presentation</vt:lpstr>
      <vt:lpstr>No more epsilons in First of S so we can move on</vt:lpstr>
      <vt:lpstr>No more nonterminals</vt:lpstr>
      <vt:lpstr>No more nonterminals</vt:lpstr>
      <vt:lpstr>Lets remove the nonterminals</vt:lpstr>
      <vt:lpstr>We cannot have epsilon in follow we will replace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and Follow examples</dc:title>
  <dc:creator>Bilal Haider</dc:creator>
  <cp:lastModifiedBy>Bilal Haider</cp:lastModifiedBy>
  <cp:revision>14</cp:revision>
  <dcterms:created xsi:type="dcterms:W3CDTF">2020-10-21T07:14:03Z</dcterms:created>
  <dcterms:modified xsi:type="dcterms:W3CDTF">2021-03-12T03:36:12Z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0x01010007C9BD00E03D3A4D99EC2AF1502C2C92</vt:lpwstr>
  </property>
</Properties>
</file>