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4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3.xml" ContentType="application/inkml+xml"/>
  <Override PartName="/ppt/ink/ink11.xml" ContentType="application/inkml+xml"/>
  <Override PartName="/ppt/ink/ink9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10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2" r:id="rId17"/>
    <p:sldId id="273" r:id="rId18"/>
    <p:sldId id="271" r:id="rId19"/>
    <p:sldId id="274" r:id="rId20"/>
    <p:sldId id="277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0:21:49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5283 0,'-25'0'125,"0"0"-109,0 0-1,-24 0-15,-26 0 0,50 0 16,-24 0 0,24 0 31,-49 0-47,49 0 31,0 0-31,0 0 15,0 0-15,1 0 16,-26 0 15,25 0-15,0 0 0,1 0-1,-1 0-15,0 0 0,0 0 16</inkml:trace>
  <inkml:trace contextRef="#ctx0" brushRef="#br0" timeOffset="105.0752">3150 5283 0</inkml:trace>
  <inkml:trace contextRef="#ctx0" brushRef="#br0" timeOffset="2363.3195">3150 5283 0,'0'25'109,"0"0"-109,-25 99 0,1-50 16,-1 26-16,0 48 15,25-48-15,-25 148 16,0-149 0,25-74-16,-24 0 15,24-1 32,0 51-47,0-1 16,0 1-1,0-1-15,24 100 16,-24-125-16,0 26 31,25-1-31,-25-49 125,0 49-109,0 50-16,75-24 15,-75-51 1,0-24 0,0 0 15,0 24 16,0-24-47,0 0 0,0 0 15,0 24 142,0 26-157,49-75 15,-24 0-15,49 49 16,-24-24-16,0 0 31,-26 0-15,26-25-16,24 25 0,-49-25 15,0 24-15,25 1 16,-26-25 0,1 25-1,0-25 1,0 25 0,0-25-1,-50 0 204,0-99-78,25 24-141,0 1 0,25 24 15,-25 25-15,0-74 16,25 74-16,-25 1 15,0-1-15,25 0 16,-25-25 0,0 1 62,24-26-63,-24 51-15,25-26 0,-25 25 16,0 0-16,25 1 16,-25-1 62,0-25-78,0 1 15,0-1-15,0 0 16,0-24 0,0 49-16,0 0 15,0-24-15,0 24 16,0 0 0,0 0-1,0 0 1,0-49-1,0 49 1,0-99 0,0 50-16,25-1 15,-25-24 1,0 25-16,25 24 16,-25 1-1,0-1-15,0 0 0,49-24 16,-49 24-16,0 25 15,0 1 1,0-1-16,0-25 16,0 1-1,0 24 17,0 0 93</inkml:trace>
  <inkml:trace contextRef="#ctx0" brushRef="#br0" timeOffset="2696.1645">3919 5358 0,'0'-25'31</inkml:trace>
  <inkml:trace contextRef="#ctx0" brushRef="#br0" timeOffset="5368.5841">5531 5308 0,'-24'0'109,"-26"-25"-77,0 25-32,1 0 15,-1 0-15,1 0 16,24 0-16,0 0 47,0 0-32,0 0-15,1 0 32,-1 0-17,0 0 1,-25 0 31,26 25 93,24 25-140,0 24 32,0-24-32,0-1 0,0-24 15,0 25-15,0-25 16,0-1 0,0 1-16,0 25 93,0-25-93,0-1 16,0 1-16,0 25 16,0-25-1,0 0 16,0-1-31,24 26 16,26 0 187,0-26-203,-26-24 0,1 25 16,0-25-16,49 25 15,-49 0 17,0-25-1,25 25-31,-26-25 16,1 24-16,0-24 62,0 0-46,0 25-16,-1-25 15,1 25 1,-25 0 0,25-25 30,0 0 111,0-50-126,-25-74-15,0 75-16,0-1 15,0 0 1,0 1-1,0 24 95,0-25-95,0 25 1,0 1 0,0-1-16,0-25 0,0 25 15,0-24 1,0-26-16,0 26 16,0 24-1,0-25 1,0 26-1,0-1 1,0 0 0,24 0-1</inkml:trace>
  <inkml:trace contextRef="#ctx0" brushRef="#br0" timeOffset="8076.1084">6201 5234 0,'-25'0'15,"25"-25"-15,-24 25 32,-26-25-32,25 0 15,0 25-15,1-24 0,-1 24 31,0-25-15,0 25-16,0 0 16,1-25-1,-1 25-15,-25 0 32,25 0-32,0 0 15,1 0 1,-1 0-16,0 0 15,0 0 1,25 25 156,0 0-156,0 24-16,50 1 15,-50-25 1,0 49-16,0-24 15,0-26-15,0 26 16,0-25-16,0 0 94,0 24-94,0-24 15,0 25-15,0-26 16,0 26 0,0-25-16,0 0 15,0-1 17,0 1-17,0 0 1,0 0 15,0 0-15,0 0-1,0-1 1,0 26 0,0-25-16,-25 0 0,25 24 15,0-24 16,0 0-31,0 0 16,25-1 156,24 1-156,1 0-16,0 25 31,-25-50-31,-1 0 15,51 49-15,-50-49 16,-1 0 0,1 0-1,0 25 17,0-25-17,0 0 1,-1 0-1,1 0 32,0 25 47,-25-75-63,0 1-31,0-26 16,0-24 0,0 0-16,0 0 15,0 49-15,0 0 16,0 1-1,0-1-15,0 25 16,0 0-16,0 1 31,0-1-15,0 0 15,0 0-15,-25 25 15,25-25 0,0 1-15,-25 24 0,25-25-16,0-25 31,0 25-31,0 1 15,0-1-15,0 0 16,0 0 15,0-24 1,0 24 14,0 0-46,0 0 47</inkml:trace>
  <inkml:trace contextRef="#ctx0" brushRef="#br0" timeOffset="10932.923">8210 5308 0,'-49'0'110,"-1"0"-95,1 0-15,-1-25 16,0 25 0,1 0-16,-1 0 15,0 0 17,26 0-32,-1 0 0,0 0 15,0 0-15,0 0 31,1 0-31,-26 0 16,25 0-16,-24 0 31,73 25 188,-24 0-203,0 0-16,0 0 0,0 24 15,0-24-15,0 0 16,0 49-16,0-49 16,0 25-1,0-26-15,-24-24 16,24 25-1,-50 0-15,50 0 16,-50-25 0,50 49-16,-49-24 0,49 0 15,0 0-15,-25 0 32,0 49-32,25-49 15,0 0 16,0 24-15,0-24 0,0 0 46,0 0-46,0 0-1,25-25 32,0 24-47,0 1 16,49-25 0,-74 25-16,25-25 15,0 0-15,-1 0 0,1 50 16,25-50-1,-25 0 17,-1 0-17,1 0-15,0 0 16,25 0 0,-26 0-1,26 0-15,24 0 0,-24 0 47,0 0-47,-25-25 0,-25 0 94,0 0 109,0-49-172,0-25-15,0 74-16,0-50 0,0 51 31,0-51-31,24 25 16,-24 26-1,0-1-15,0-25 0,0 25 16,0 1 15,0-1-31,25 25 16,-25-50-1,0 25 1,0 1-16,0-1 47,0 0-47,0 0 16,0-24-1,0-1 1,25 0 15,-25 26 16,0-1 62,0-25-109,0 25 16,0 1 0,0-1-1,0 0 48</inkml:trace>
  <inkml:trace contextRef="#ctx0" brushRef="#br0" timeOffset="14660.4604">3746 4986 0,'-25'-25'79,"0"25"-64,0-25 1,0 25 15,0-25-15,-24 25-1,49-24-15,-25 24 0,0-25 47,0 25-47,-24 0 0,49-25 16,-25 25-16,0 0 31,0 0-15,1 0-16,-1 0 0,0 0 15,0 0 48,0 0-48,-24 0 17,-1 0-17,25 0-15,1 0 16,-1 0 0,0 25-1,-25-25-15,50 25 16,-24-25-16,-1 24 0,0 1 47,0 25-47,0-25 15,-24-1-15,24 26 32,-25-25-32,50 0 0,-49-1 15,49 1-15,-50 50 16,50-51-1,0 1-15,-50 25 16,50-25 93,0-1-109,0 51 16,0-50 0,0-1-16,0 26 15,0-25-15,0 24 47,0-24-31,0 0-1,0 25 1,25-26-16,0 26 0,0-25 16,0 0-16,0 0 15,-1-1-15,26 1 16,-25-25 0,-25 25 30,0 0-14,25-25-32,-1 25 15,1-1 1,25 1 31,-1-25-16,-49 25-31,50-25 0,0 25 16,-1 0-16,26 24 15,-26-49-15,26 50 16,-26-25-16,1-25 0,-25 24 16,24 1-16,-24-25 31,25 0-16,-50 25-15,49 0 0,-24-25 32,0 25-17,0-25 1,0 24 46,-1-24-62,76 0 32,-1-49-17,-50-1 1,1 1-16,-25-1 0,0 0 16,24 26-16,-24-1 31,0 25-31,0-25 0,-1 0 47,-24 0 15,0 1-31,0-1-31,0 0 16,0-25-16,0 26 0,0-1 31,-24-25-15,24 25-16,-25-24 16,0-1-1,25 0-15,-25 1 16,25 24-1,0 0 1,0 0 15,0 1-31,-49-26 0,49 25 16,0 0 0,0-24-16,-50 24 15,25-25 1,25 26-16,0-1 15,0 0 1,-25-25-16,25 26 16,0-1-16,0 0 0,0-25 15,0 1 1,-24 24 93,-26 0-93,25 0 0,-24 25-1,-1-49 1,0 24-1,26 25-15,-1-25 16,-25 25-16,25-25 16,0 25-16,1 0 15,-26 0 17</inkml:trace>
  <inkml:trace contextRef="#ctx0" brushRef="#br0" timeOffset="19598.9597">3150 6077 0,'0'-25'140,"25"25"-124,0 0 31,24 0-31,1 25-1,-25 0 32,0-25-47,24 0 16,-24 0-1,25 0-15,-26 0 0,1 0 47,0 0 16,0 0-1,24 25-62,-24-25 16,25 0-16,-25 0 15,24 0 1,-24 0 187</inkml:trace>
  <inkml:trace contextRef="#ctx0" brushRef="#br0" timeOffset="27852.3549">4911 6003 0,'0'-50'1782,"50"1"-1782,-50 24 0,25 25 515,0 0-515,-1 0 47,1 0-31,25 0 31,-1 0-16,-24 0-15,0 25-1,0-25 16,0 24-31,-1-24 16,26 25 31,0 0-31,-1 0 46,-24-25-31,25 25-31,-26-25 47,-24 24-47,25-24 47,0 0 0,0 0 15,24 0-46,-98-24 312,24 24-312</inkml:trace>
  <inkml:trace contextRef="#ctx0" brushRef="#br0" timeOffset="33866.8437">7491 6077 0,'25'0'78,"0"0"-78,-1 0 0,26 50 16,-25-50-16,0 0 16,-1 0-16,1 0 15,25 0 48,-25 0-32,24 0-31,-24 0 31,-25 25-31,25-25 16,24 0 93</inkml:trace>
  <inkml:trace contextRef="#ctx0" brushRef="#br0" timeOffset="34133.4492">7937 6152 0</inkml:trace>
  <inkml:trace contextRef="#ctx0" brushRef="#br0" timeOffset="34359.7506">7937 6152 0,'25'0'31,"0"0"94</inkml:trace>
  <inkml:trace contextRef="#ctx0" brushRef="#br0" timeOffset="37924.3622">3175 7516 0,'50'25'63,"-1"-1"-32,-24-24-31,0 0 0,0 50 15,24-50 1,1 0 0,-25 50-16,-1-50 0,26 0 0,0 49 47,-26-49-16,1 0-16,0 0 1,0 0-16,0 0 31,0 25-15,-1-25-16,1 25 31,0-25 0,0 0 16</inkml:trace>
  <inkml:trace contextRef="#ctx0" brushRef="#br0" timeOffset="39537.1886">4961 7565 0,'25'0'32,"0"0"15,-1 0-32,1 0 1,0 0-1,25 0-15,-26 0 47,1 0-47,0 0 16,0 0 31,0 0-16</inkml:trace>
  <inkml:trace contextRef="#ctx0" brushRef="#br0" timeOffset="40060.1357">5259 7565 0,'49'0'16,"-24"0"15,0 0-16,0 0-15,-1 0 0,1 0 47,0 0-31,0 0-16,24 0 16,1 0-1,-25 0 1,0 0-16,-1 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12:53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8905 0,'25'0'110,"24"0"-95,-24 0 1,49 0-16,-49 0 0,0 0 16,0 0-16,0 0 15,-1 0 1,1 0-16,0 0 0,25 0 31,-26 0-15,1 0-1,0 0-15,0 0 16,0 0-16,24 0 16,-24 0 62,0 0-63,0 0 63,-1 0-62,1 25-16,0-25 16,25 24-16,-26-24 15,1 25 48,0-25-48,0 25 95,0-25-95,-1 0 48,-24 25-63,25-25 16,0 0-16</inkml:trace>
  <inkml:trace contextRef="#ctx0" brushRef="#br0" timeOffset="6782.6503">18554 8012 0,'-25'-25'109,"-49"25"-109,24-25 16,0 25-16,1-25 15,24 25-15,-25 0 16,26 0-16,-1 0 15,-25-24 1,25 24 0,25-25-16,-24 25 93,-51 0-61,26-25-17,24 25 110,-50 0-125,51 0 16,-51 0 0,26 50-16,-1-1 31,25-49 203,25 25-203,0 50-31,0-1 16,0-24 0,0-1-1,0 26-15,0-26 0,0 26 16,0-1-16,0-24 0,0 24 31,0-24-31,0 49 31,0-50-15,0-24 15,0 0 1,0 0-17,0 0 1,0-1 31,0 1 125,25-25-141,0 25-31,0-25 15,-25 25 1,49-25-16,-24 0 31,-25 25 1,50 0-17,-26-25 1,1 24-1,0-24-15,0 0 16,24 0 15,-24 25 16,-25 0 0,25-25-16,0 0 16,0 0-31,-1 25 15,1-25 0,25 25-15,-50-1 31,25-24-47,24 25 31,-24-25-31,0 0 16,0 0 46,24 0 157,-24-49-203,0-1-1,-25 0 1,25 26-16,-25-1 62,0 0-46,0 0 0,0 0-1,0-24 32,24 49-47,-24-25 16,25 0-16,-25 0 31,0 0-15,0 1-16,0-1 15,0 0 1,0-25-1,0 26 1,0-1 0,0 0-16,0 0 0,0 0 15,0-24 17,0-1-1,0 1-16,0 24 1,0 0 0,0 0 15,0 0-15,0 1-16,0-1 15,0 0 1,0 0 15,0 0 0,0 1-15,0-1 15,0 0-31,0-25 31,0 26 16,-25-26 328,1 25-375,-1 25 16,25-25 15,-25 0-31,25 1 16,0-1-1,0 0-15,0 0 32,0 0-32</inkml:trace>
  <inkml:trace contextRef="#ctx0" brushRef="#br0" timeOffset="13962.5755">20886 7764 0,'-25'0'187,"0"0"-187,-25 25 0,26-25 47,-1 0-16,0 24-15,25 1 0,-50-25 31,25 0-32,-24 0 1,24 0-16,0 0 15,0 0-15,1 0 47,-26 0-15,25 0-1,25 25-16,-25-25-15,1 0 47,-1 0-47,0 0 16</inkml:trace>
  <inkml:trace contextRef="#ctx0" brushRef="#br0" timeOffset="16715.137">20315 7863 0,'-25'25'78,"0"49"16,25-49-78,-24 25-16,24-1 15,-50-24 1,50 0-16,0 0 15,0 0 32,0-1-31,0 1 0,0 0-16,-25 0 31,25 0-31,0 24 15,0-24 95,0 0-95,0 0-15,0-1 16,0 1-16,0 25 31,0-1-31,-25-24 32,25 0-32,0 0 15,0 0 1,0-1-1,-24 100 79,24-99-94,0 0 31,0 0 1,-25-25-32,25 25 15,0-1 17,0 1 93,0 25-110,0-25-15,0 0 0,0 24 16,-25-49-16,25 25 15,0 25 1,-25-50-16,25 24 47,0 26 265,25-50-312,-25 25 16,25-25-16,-25 25 16,25-25 15,-1 0 0,26 24-31,0 1 31,-26-25-15,1 0-16,0 0 16,25 0-1,-1 0 1,-24 0 0,0 0 15,0 0-31,24-25 0,-24 25 15,0 0-15,0 0 16,24 0 0,1-24-16,-25 24 15,24 0-15,-24 0 0,0-25 32,25 25-32,-26 0 0,1 0 15,0 0 1,-25-25 31,25 25 156,0-50-203,24-74 31,-49 50-15,0-1-16,50-24 0,-25 50 15,-25-26-15,24 1 0,1-1 0,25 1 16,-50 0-16,25 49 16,-25 0-1,0 0 79,0 0-78,0-49-16,0 24 15,0 26-15,0-26 16,0 25-16,0 0 15,0 1-15,0-1 32,0 0 30,-25 25-15,25-25-47,-25-25 16,25 26 31,0-1-47,0 0 0,-25-25 15,25 26 1,-25-1-1,25 0 1,-24 0 62,-51 0-78,50 1 16,25-1-16,-49 25 15,-1 0-15,1-25 32,49 0-32,-50 25 15,0-25-15,26 1 0,-1 24 16,0 0-16</inkml:trace>
  <inkml:trace contextRef="#ctx0" brushRef="#br0" timeOffset="18505.2594">12650 9674 0,'25'0'0,"0"0"16,25 0-16,-26 0 15,26 0-15,-25 25 31,0-25-31,24 0 16,1 0-16,-1 24 16,-24-24-16,50 50 15,-26-50-15,26 25 32,-50-25-17,49 25 1,-49-25-16,0 24 15,-1-24 1,1 25 0,25-25-1,-1 25 1,-24 0 0,0-25-1,0 0-15,-25 25 16,49-25-16,1 24 15,-25-24 64</inkml:trace>
  <inkml:trace contextRef="#ctx0" brushRef="#br0" timeOffset="19926.5943">13667 9500 0,'0'25'109,"0"25"-93,25-26 0,25 1 46,-25-25-46,49 25-1,-74 0 1,50 0-16,-26-1 0,1 1 0,25 0 31,-50 0 63,0 0-16,0 24-62,0-24-1,-25-25-15,0 25 16,0 24-16,-24-24 31,49 0-31,-50 50 16,50-51-1,0 1 17,-25 0-32,1 0 31,-1 0-15,0-25-1,0 24 1,0 1-16,-49 0 31,74 0-31,-25 0 0,0-1 47</inkml:trace>
  <inkml:trace contextRef="#ctx0" brushRef="#br0" timeOffset="33617.1496">17537 8954 0,'50'0'94,"49"0"-79,25 25 32,-75-25-47,-24 0 78,-25 25-62,25-25-16,0 0 0,74 50 94</inkml:trace>
  <inkml:trace contextRef="#ctx0" brushRef="#br0" timeOffset="33729.804">18033 9054 0</inkml:trace>
  <inkml:trace contextRef="#ctx0" brushRef="#br0" timeOffset="35610.1678">14461 10468 0,'-49'0'0,"49"49"31,24-49-15,1 0-16,25 0 0,-25 0 0,-1 0 15,1 0-15,0 0 32,0 0-32,0 25 15,24-25 17,1 25-17,-25-25 1,-1 0-1,26 0 1,-25 0-16,0 0 16,-1 0-1,26 0 1,-25 0 0,0 0-16,-1 0 46,1 0-46,0 0 16,0 0 0,0 0-1,24 0 1,1 0 15,-25 0-31,24-25 16</inkml:trace>
  <inkml:trace contextRef="#ctx0" brushRef="#br0" timeOffset="55941.4102">18157 10418 0,'-25'0'125,"-49"0"-125,-1 0 31,1 0-31,0 0 16,-1 0-16,26 0 0,-26 0 0,26 0 31,-1 0-15,0 0-16,25 0 0,1 0 15</inkml:trace>
  <inkml:trace contextRef="#ctx0" brushRef="#br0" timeOffset="56942.1093">20216 10393 0,'-25'0'47,"-25"0"-47,-24 0 16,0 0-16,-224 0 47,248 0-32,26 0-15,-1 0 16,0 0-16,-25 0 16,25 0-1,-24 0 32,24 0-31,0 0 31</inkml:trace>
  <inkml:trace contextRef="#ctx0" brushRef="#br0" timeOffset="85275.7221">14585 11832 0,'0'-25'63,"50"25"-48,49 0-15,0 0 16,0 74-16,1-49 15,-26-25-15,-24 0 16,-1 0 15,26 0-31,24 0 0,-49 0 0,24 0 16,-24 0-16,24 0 16,-24 0-1,-1 0 1,1 0-16,24 0 0,1 0 15,24 0-15,-25-25 16,25-24-16,50 24 16,0-25-16,-25 50 15,25-24-15,-99 24 16,24 0-16,-24 0 16,-26 0-16,1 0 15,25 0-15,-1 0 110,1 0-110,0 0 31,-1 0-31,1 0 0,-1 0 15,75 0 17,-49 0-32,24 24 0,-49 1 15,-25-25-15,24 25 16,1-25-16,-50 25 16,25-25-16,-1 0 15,1 0 1,0 25-1,0-25-15,24 49 16,1-24 0,0 0-1,-1 0-15,26-1 16,-26 1-16,26 0 0,-51 0 31,100 24-31,-99-24 16,0-25-16,25 25 15,-25-25-15,-1 25 16,1-25-16,50 25 16,-75 0-1,24-25-15,1 0 16,0 0 0,0 0 15,0 0-16,-1 0 17,1 0-32</inkml:trace>
  <inkml:trace contextRef="#ctx0" brushRef="#br0" timeOffset="89461.2292">14883 12898 0,'0'50'125,"0"74"-125,0 50 16,0-25-16,25-50 31,-25-50-31,0-24 0,0 0 0</inkml:trace>
  <inkml:trace contextRef="#ctx0" brushRef="#br0" timeOffset="91506.3501">14734 12774 0,'25'0'31,"24"0"-15,26 0-16,-1 0 0,25 0 16,-24 0-16,-50 0 0,24 0 15,1 0-15,-1 0 16,1 0-16,0 0 16,-25 0 15,-1 0-31,26 0 15,-25 50-15,0-50 16,-1 0-16,1 0 16,-25 50 171,-25-26-156,-49 26-31,49-25 16,-24 24-16,24-49 0,0 50 16,0-50-16,0 0 15,-24 0 1,24 0 31,-25 0-47,25 0 0,1 0 15,-26 0-15,25 0 0,-24 0 16,-1 0 0,25 0-1,0 0 1,75 50 93,0-26-109,-1 1 16,50 0 0,-49 0-16,0 0 15,-1 0-15,1-1 16,0-24-16,24 75 0,-49-50 0,0-1 15,-1-24-15,1 0 16,0 25 0,25 0-16,24 0 15,-49 0 1,0-25-16,-1 0 125,-24-25-78,-49 25-47,-50 0 0,49 0 0,0 0 15,-24 0-15,-25 49 0,24 1 16,1 0-16,49-50 0,0 24 16,0 1-16,-24-25 31,-1 0 16,25 0-32,1 0 17,-1 0-17,-25-25-15,25 25 16,-24-24 0,24-1-16,0 25 15,0 0-15,1-25 0,73 25 141,-24 25-126,0-25-15,0 25 16,-1-1 0,1-24-16,25 25 15,-1-25-15</inkml:trace>
  <inkml:trace contextRef="#ctx0" brushRef="#br0" timeOffset="92609.3597">16123 13196 0,'0'25'63,"25"0"-47,24-25-16,-24 25 15,25-1-15,-25-24 31,24 25-31,1 0 0,0 0 16,-26-25-16,26 25 16,-25-25-1,24 0 1,-24 0-16,25 0 16,-1 0-1,1 0 1,0 0-1,-1 0-15,-24 0 110</inkml:trace>
  <inkml:trace contextRef="#ctx0" brushRef="#br0" timeOffset="94530.7539">16470 13022 0,'0'0'0,"75"0"15,-1 0-15,-24 25 16,-25 0-16,24-25 15,-24 25 1,25 0-16,-26-25 16,1 24-16,0-24 15,0 0 1,-25 25 0,49-25-16,-24 25 15,0-25 1,0 0-16,49 50 15,-74-25 235,0 49-250,0-24 16,-25-26-16,1 26 16,-26-25-1,25 0-15,0-25 16,1 0-16,-1 24 47,0-24 0,0 0-47,-24 0 515,24 0-515,0 0 0,0 25 16,0-25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14:39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8954 4663 0,'-49'0'32,"-1"0"-32,1 0 0,-1 0 15,25 0 1,-49-49-16,-1 49 16,26-25-16,-75 25 15,49 0 1,1 0-1,0 0-15,-1 0 0,-24 0 16,49 0-16,-49 0 16,-50 0-16,50 0 15,0 0-15,-25 0 16,0 0-16,49 0 16,-49 0-1,50 0-15,-25 0 0,-1 0 16,26 0-1,-50 0 1,74 0-16,1 0 0,-1 0 16,1 0-16,-1 0 0,-24 0 15,-1 0-15,-49 0 16,25 0 0,0 0-16,24 0 15,1 0 1,24 0-16,1 0 15,-26 0-15,1 0 16,-50 0-16,25 0 0,49 0 16,-49 0-1,49 0-15,25 0 16,-49 0-16,0 0 16,24 0-16,-25 0 15,26 0-15,24 0 16,-25 0-16,1 0 15,-1 0-15,25 0 16,1 0 0,-1 0-16,0 0 15,0 0-15,0 0 0,-49-25 32,49 25-17,0 0-15,1 0 0,-51 0 16,26 0-16,-1 0 15,0 0-15,-24 0 16,0 0-16,49 0 16,0 0-1,-49 0-15,24 0 16,0 0-16,25 0 0,1 0 16,-26 0-16,25 0 15,0 0 1,-24 0-16,24 0 15,0 25 204,25 99-203,-74 25-16,-1-75 15,26 75-15,-26-25 0,-49 25 16,50 0 0,0-1-16,-1-73 15,50-26-15,25 1 16,-24-25 0,24 0 30,0 24-30,-50 26 0,50-50-16,-25 49 15,0 25 1,0 25-16,-24 124 16,24-149-16,25-24 0,0 24 15,-50-49 1,50-1-1,0 1-15,0 24 0,0-49 16,0 0-16,0 0 31,0 0 126,0 24-142,100 1-15,-51-25 0,26 24 16,49-24-16,-50 25 15,75-1-15,0-24 16,-25-25 0,49 0-1,-49 0-15,50 0 0,49 0 16,-24 0-16,-26 0 0,1 0 16,0-25-16,-75 25 15,25 0-15,-25 0 16,25 0-16,-74 0 15,49 0 1,-25 0-16,26 25 0,-51-25 16,50 0-16,174 25 15,-49-25 17,-26 0-32,75 0 0,-50 0 0,0 0 15,-49 0-15,-25 0 31,-100 0-31,1-50 0,-25 50 0,24-25 16,1 1-16,24 24 16,-24-50-16,-25 50 15,-25-25-15,25 25 16,24 0 31,-49-25-47,25 25 15,0 0-15,24-24 16,1 24 0,25 0-16,-26 0 15,26 0-15,24-25 16,25 25-16,0-50 0,0 25 16,149-74-16,-174 74 15,-25-24 16,-24-1-31,-25 1 0,0 24 16,-25-25-16,49 0 16,-49 26-16,0-1 15,0 0 1,0 0-16,0-24 16,0-1-1,0 25 1,0 0 31,0 1-47,0-1 15,0 0 1,0 0 0,0-24-1,-49-1-15,49-24 0,0-26 16,0 1-16,0 0 15,-50 0 1,50-1-16,-99-321 16,49 272-1,25 50-15,0 0 16,1 49-16,24 0 16,0 1-16</inkml:trace>
  <inkml:trace contextRef="#ctx0" brushRef="#br0" timeOffset="532.3529">8880 4762 0,'0'-24'0,"0"-1"15,0 0 1,0 0 0,0 0-16,0 1 15,0-1 1,0-25 0,0 25-1,0 1-15,0-1 31,0 0-31,0 0 16,0 0 0,0 1-1,0-26 17,0 0-17,0 26-15</inkml:trace>
  <inkml:trace contextRef="#ctx0" brushRef="#br0" timeOffset="102156.848">5779 4887 0,'0'24'312,"0"76"-312,0-1 16,0 25-16,0 25 15,0-50 17,0-25-32,0 1 0,0-26 15,0-24-15,0 0 16,0 24 15,0 1 0,0-25-31,0 25 16,0-26 0,0 1-16,0 0 31,0 0 31,0 24-46,0-24 78,0 0-79,0 25 17,0-26-32,-74 1 15,49 0-15,-24 25 16,24-1-1,-25-24-15,50 0 32,0 0 15,-25-25 109,-24 0-156,24 0 15,0 0-15,0 0 16,-24-50 0,24 50-1,0 0-15,-24 0 47,24-50-47,0 50 16,0 0 31,0 0-32,25-24-15,-24-1 172,-1 25-94,0 0-46,0-25-17,0 25 1,-24-74 31,49 24-32,0 25-15,0-24 16,0-1 0,0 0-16,0 26 0,0-1 15,0-25-15,0 25 0,0 0 16,0-24-1,0 24-15,0 0 16,0 0-16,0-24 31,0 24-31,25 0 16,-25 0-16,0 1 16,49-51-16,-24 26 31,0 49-16,0-25-15,-25 0 0,24 0 16,1 0 15,0 25-31,-25-49 16,25-1-16,0 1 31,-25 24-31,0 0 0,0 0 16,24-24-16,-24 24 47,25 0-16,-25 0-15,0 0-16,25 1 15,-25-1 1,25 0-16,-25 0 0,25 0 31,-25 0-15,24 25-1,51-24 126,-26 24-125,-24 0-16,0 0 15,25 0 1,-1 24-1,-24 1 1,0 0-16,0-25 16,-1 25-16,1-25 156,25 0-156</inkml:trace>
  <inkml:trace contextRef="#ctx0" brushRef="#br0" timeOffset="106016.731">6648 4986 0,'0'-25'47,"0"-25"-32,-25 50 16,0 0 16,-25-49-47,26 49 32,-1-50-17,0 50-15,0 0 16,0 0-16,1 0 31,-26 0-31,25-25 16,0 25-16,1 0 15,-1 0-15,0 0 16,-25 0 15,26 0-15,-1 0 62,0 0-47,0 0-15,-24 50 15,49-25-15,0 24-1,-50-24 1,50 0-16,0 0 0,-25-25 16,0 25-1,25-1-15,-24 1 16,-1-25-16,0 25 15,25 0 1,-25-25 0,25 25 46,0-1-62,0 1 16,0 0-16,0 0 31,0 0-31,0-1 16,0 1 15,0 0-15,0 0 15,-25 0 0,25-1-31,0 1 16,0 0-1,0 25-15,0-26 0,0 1 16,0 0 0,-49 0-1,49 0 1,0-1-1,0 26 1,0 0 31,0-26-47,0 1 16,0 25-1,0-25 1,-50 0-16,50-1 0,0 1 15,0 0-15,0 0 16,0 0 0,0-1-16,0 26 15,0 0-15,-50-1 16,50 26 0,0-26-16,0 1 0,0-1 15,-24 1-15,24 0 16,0-1-16,0-24 0,-25 0 15,25 0 1,0-1 0,0 1-16,0 0 140,25 49-124,24-74 15,-24 50-31,49-50 0,-24 25 16,-25 0-1,0-25 1,24 25 0,1-1-1,0-24 1,-26 0-16,26 0 0,-25 0 16,0 0-1,-1 0-15,1 0 16,25 0-1,-25 0 17,49 0-32,-49 0 15,49-24-15,-49 24 16,49 0 0,-24 0-16,0 0 15,-26-25 1,1 0-16,25 0 15,-25 25 1,-1 0 0,1-25 124,-25-49-124,0 24-16,0 25 16,0-49-16,0 24 15,0 1-15,0-1 16,0 1-16,0-26 31,0 26-31,0 24 0,0-25 16,0 1-16,0-1 15,0 0 1,0-74 0,0 75-16,0-26 15,0 26 1,0-26-1,0 50-15,50-99 16,-25 50-16,-25 24 16,0 1-16,25-1 15,-25 1-15,0 24 16,24 25-16,-24-25 16,0 0 124,0 0-109,0 1 16,0-1-31,0 0 15,0-25-31,0 26 31,0-1-31,0-25 0,-24-24 16,24 49 0,0 0 249,-50 0-233,0 0-32,-49 25 15,49 0-15,26 0 0,-1 0 16</inkml:trace>
  <inkml:trace contextRef="#ctx0" brushRef="#br0" timeOffset="107829.4027">7417 3721 0,'0'-50'0,"-25"50"94,0 0-94,-49 0 0,49 50 31,-25-25-31,1-1 0,24 1 16,0 0-16,0 0 15,0 24-15,1 1 0,-1-25 16,0 24-1,25-24 1,-25-25-16,25 25 16,-25 0-1,25 0 1,-24-25 15,-1 24-15,0-24 62,-25 0-62,25 0-1,1 0-15,-1 0 16,-25 0-1,25 0-15,1 0 32,24-74 46,0 0-47,0 49-31,0-25 0,24 1 16,1 49 31,-25-25-47,25 25 0,0-50 31,0 50-31,-1 0 15,1 0 1,-25-25 0,25 25-1,0 0 1,0 0-16,0 0 47,-1 0-47,26 0 0,-25 0 15,49 25-15,-49 0 16,0-25 0,0 25-16,-1-25 15,26 25-15,0-1 32,-26-24-32,1 0 15,0 25-15,0-25 0,0 25 16,-1-25-16,1 25 0,25-25 15,-1 25 17,-24-1-32,0-24 31,25 0 16,-50 25-32,24-25-15,1 0 0,-25 25 16,25-25 15,0 25-15,0 0 15,-1-25 0,26 24-31,-50 51 157</inkml:trace>
  <inkml:trace contextRef="#ctx0" brushRef="#br0" timeOffset="110456.6792">8409 5085 0,'-25'0'62,"0"-25"-62,0 25 16,1 0-16,-1-25 0,0 25 15,0 0 1,-49-49 0,24 49 15,1 0-31,-1 0 0,25 0 15,0 0 1,0 0 0,1 0-16,-1 0 15,0 0-15,-25-50 32,1 50-17,24 0 16,0 0 16,0 0-15,1 0-17,-1 0 1,-25 0 78,25 0-79,25 25-15,0 25 16,-49 24-16,49-24 15,0-26 1,0 1 0,0 0-16,0 0 15,0 0 1,0-1-16,0 1 16,-25 25 15,25-25-31,-25-25 0,25 49 15,0 1-15,0-25 16,-49 24-16,49 26 16,-50-1-1,50-49-15,-25 24 16,0 1-16,25 0 0,0-25 16,0-1-1,0 1 16,0 0-31,0 0 32,0 0-17,25-25 32,-25 24-47,25-24 16,0 25-16,24 0 15,-24 0 17,0-25-32,0 25 15,0-25-15,-1 24 32,51 1-32,-50-25 0,24 25 15,-24 0-15,0-25 16,0 25-1,-1-25-15,1 0 16,25 24 0,-25 1-1,-1-25 1,26 25 15,0 0 0,-25-25 1,24 0-32,50 0 15,1-25-15,-76 0 16,26 25-16,-25-25 0,0 1 16,-1 24 46,-24-25 79,0-25-126,0-24 1,0-1-16,0 26 0,0-1 16,0 1-1,0-1-15,0 0 0,-24 1 16,-1-26-16,25 26 15,0 24 1,0-50-16,0 26 16,0-26-16,0 1 15,0 0-15,0-1 16,0 26 0,0-1-16,0 25 0,0-24 15,0 24-15,0 0 16</inkml:trace>
  <inkml:trace contextRef="#ctx0" brushRef="#br0" timeOffset="111404.4304">8384 3597 0,'-50'49'78,"50"51"-78,0-51 31,0 50-15,-24 25-16,-1-24 0,25-1 15,0-25-15,0-24 16,0-1 0,-50-24-16,50 0 46</inkml:trace>
  <inkml:trace contextRef="#ctx0" brushRef="#br0" timeOffset="113862.3723">8161 3572 0,'25'-25'0,"-1"25"0,1 0 16,25 0 0,-25 0-1,-1 0-15,1 0 16,25-25 0,-25 25-1,-1 0 1,26 0-1,-25-25-15,0 25 0,-1 0 32,1 0-17,0 0-15,0 0 16,0 0-16,-1 0 0,1 0 16,25 0-16,-1 0 31,1 0-16,-50 25 32,0 50 156,0-26-203,-25-24 16,25 0-16,-25 49 16,1 1-1,24-26-15,-25-24 16,25 25-16,-25-25 31,0-1-31,0-24 141,25 25 15,25 0-156,0-25 16,25 25-16,-26-25 15,1 25-15,0-25 16,0 0-16,0 24 16,-1-24 15,-24 25 0,25-25-31,0 0 16,0 25-16,0 0 15,0-25 48,-1 25 77,-48 49-140,-26-24 32,25-26-32,0 1 0,0 0 15,1 0-15,-1-25 32,-25 25-32,25-25 62,1 0-46,-1 0-16,0 0 31,0 0-15,0 0-1,1 0 1,-1 0 15,-25 0 0,25 0-15,1 0 15,-1-25-15,0 25 15,-25-25-31,26 25 47,-1-25-47,0 0 16,0 25 15</inkml:trace>
  <inkml:trace contextRef="#ctx0" brushRef="#br0" timeOffset="114856.1714">8359 4390 0,'-25'0'125,"1"0"-125,-1 0 0,0 0 31,0 25-15,25 0-16,0 25 219,0 49-188,0-74-31,0 24 0,0 1 0,0-25 16,0-1-16,0 1 15</inkml:trace>
  <inkml:trace contextRef="#ctx0" brushRef="#br0" timeOffset="116484.5727">6722 9624 0,'25'-25'125,"24"-74"-125,-24 50 0,-25-1 16,75-74-16,-26 74 15,1-74-15,49 25 16,0-75-16,1 75 16,-51 25-1,75-50 1,-99 99-16,25 0 15,-26 0 32,1 1-31,0 24 15,0 0-31,0 0 47,-25-25 0,24 25-31,26 25-1,0-1 16,-1 1-31,50 50 16,-24-26-16,-1 1 16,-49-1-16,0-49 0,0 50 15,0-50 17,24 50 46,-49 49-78,0-50 15,50 1 1,-50 0-16,25-25 16,-25 24 140,0 75-156,24-25 15,1-24-15,0 24 16,0-74-16,-25 0 16,0 24-16,0-24 47</inkml:trace>
  <inkml:trace contextRef="#ctx0" brushRef="#br0" timeOffset="117529.8585">6970 9029 0,'25'0'0,"25"0"0,-26 0 16,26 0-16,0 50 0,-1-26 16,-24-24-16,99 50 15,-99-50-15,49 74 16,-24-74-16,99 50 16,-75 0-16,0-26 15,26 26-15,-1 0 16,-49-26-16,74 26 15,-50 0 17,-49-50-32,24 0 15,26 0 1,24 0-16,50 0 0,-50-25 31,-74-25-15,0 50-16,-25-25 15</inkml:trace>
  <inkml:trace contextRef="#ctx0" brushRef="#br0" timeOffset="120704.0194">15081 2406 0,'0'25'266,"0"24"-266,0 26 15,-25-1-15,1 1 16,24-1-16,-25 50 16,0-25-16,-25 75 15,26-75-15,-1 50 16,0-25-16,25-25 15,-25 25-15,25-74 32,0 0-17,0-1-15,0 26 16,0-51-16,0 1 0,0 0 16</inkml:trace>
  <inkml:trace contextRef="#ctx0" brushRef="#br0" timeOffset="122713.3469">15081 2406 0,'25'0'109,"-25"25"-62,25 24-47,0-24 16,-1 25-16,-24-1 16,50 26-16,-25 24 15,0 0-15,24 25 16,-24-49-16,25-1 15,-50 1-15,25-26 16,-1 1-16,-24 24 16,25-49-16,-25 0 15,0 0-15,25-25 0,-25 49 16,0-24 0,25 0 15</inkml:trace>
  <inkml:trace contextRef="#ctx0" brushRef="#br0" timeOffset="123628.5213">14908 3299 0,'0'-25'94,"24"0"-47,1 25-31,0 0-1,0 0-15,24 0 16,1-24-16,-25 24 16,24 0-16,-24 0 15,0 0-15,0 0 16,0 0-16,-1-25 15,1 25 1,-25-25-16,25 25 16,0 0-1,0 0 17,0 0-1,-1 0 31</inkml:trace>
  <inkml:trace contextRef="#ctx0" brushRef="#br0" timeOffset="124577.5145">15577 3175 0,'25'0'47,"0"0"-16,0 0 0,0 0-15,-1-25 0,1 25-16,0 0 15,0 0 1,24 0 0,-24 0 15,0 0-16,0 0-15,0 0 16,-1 0-16,1 0 16,0 0-1,0 0 1,0 0 0,-1 0-16,1 0 15,0 0 1,0 0-16,0 0 0,24 0 15,1 0-15,-1 0 16,-24 25 0,0-25-16,0 0 15,0 0 17,0 0-1,-1 0 16</inkml:trace>
  <inkml:trace contextRef="#ctx0" brushRef="#br0" timeOffset="125946.8948">16197 2679 0,'25'0'141,"0"25"-125,25-25-16,-1 49 15,1-24-15,0 0 16,24 25-16,-24-50 15,-1 49-15,-24-24 16,25-25-16,-26 25 16,1-25-16,0 0 15,-25 25-15,25-25 16,0 24 0,-1-24-1,-24 25 1,25-25 15,-25 25-31,0 0 31,0 0-15,0-1 0,0 1-1,0 0 1,0 0-16,0 24 15,-25-24-15,-24 25 16,-1-25-16,1 24 16,-26 26-16,26-26 15,-1 1-15,-24-1 16,74-24-16,-50 0 16,25 0-16,0 0 15,0 0 1,1-25 15</inkml:trace>
  <inkml:trace contextRef="#ctx0" brushRef="#br0" timeOffset="126871.2772">18281 1910 0,'-25'0'62,"0"25"-46,25 0 0,-24-25-16,-1 24 15,0 26-15,0-25 16,-24 24-16,-1 26 16,-24-26-16,24 75 15,-49 25-15,-25 50 16,25-50-16,-1 74 15,26-50-15,-1-24 16,26 0-16,-26-50 16,75-49-16,-24 49 15,-1-74 1,25 0-16,0 0 16,0-1-16,-25 1 15,25 0 1</inkml:trace>
  <inkml:trace contextRef="#ctx0" brushRef="#br0" timeOffset="129863.3853">18107 2034 0,'25'-25'62,"0"25"17,0 0-64,0 0 1,-1 0-1,26 0-15,-25 0 16,49 0-16,-24 0 0,24 0 16,1 0-16,-26 0 15,1 0-15,0 0 16,-26 25-16,1-25 16,0 0-16,0 0 93,-25 25-77,25-25 15,-25 25-31,0-1 16,24 1 15,-24 0 0,0 0 1,0 0-17,0-1 1,0 1-1,-24 0-15,-1 0 16,0 0-16,-25-1 16,26 26-16,-1-50 15,25 25-15,-25-25 16,25 25-16,-25-25 16,0 0-16,25 24 31,-24-24 0,-1 0-31,-25 25 16,25-25-1,0 0 1,1 0-16,-26 0 16,25 0-1,0 0 1,1 0 15,-1 0 0,0 0 63,-25 0-78,26 0-1,-1 0 17,0 0 30,50 0 47,24 0-93,26 0-16,-26 0 16,51 0-16,-51 0 15,26 0-15,-26 0 16,1 0-16,-25 0 16,0 0-16,-1 0 15,1 0 16,0 0 16,-25 25 94,0 0-141,0 0 16,25-1-16,-25 26 15,0 0 1,0-25-16,0-1 15,0 1-15,0 0 16,0 0-16,0 0 16,0-1 46,0 1-46,0 0 15,-25 0-15,0-25-1,0 0 1,1 25-16,-1-25 16,0 24-1,0-24 16,-49 0-15,49 0-16,0 0 16,0 0-16,-24 25 15,24-25-15,0 0 16,-25 0-16,1 0 16,24 0-16,0 0 15,0 0-15,1 0 16,-1 0-16,0 0 15,0 0 32,0 0 0,1 0 0,-1 0-16,0 0-15,0 0 0,0 0-1,1 0 16,-1 0 1,0 0-1</inkml:trace>
  <inkml:trace contextRef="#ctx0" brushRef="#br0" timeOffset="131080.3199">20042 1960 0,'-25'49'156,"1"26"-140,-1-26-16,-25 26 15,50-51 1,-25 51-16,-24-26 16,24 26-16,-25-1 15,26 25-15,-1-49 16,-25 25-16,50-51 15,0 26-15,-25-25 16,1 0-16,-1 24 16,0 1-1,0-25 1,25-1-16,-25 1 16,0-25-16,25 25 15,0 0 1,-24-25-1,24 25-15,0-1 16,-25-24-16,25 25 16,-25-25-1,0 25-15,25 0 16,-25 0 0</inkml:trace>
  <inkml:trace contextRef="#ctx0" brushRef="#br0" timeOffset="132310.9563">20117 2009 0,'0'25'140,"0"25"-124,24-26-16,-24 26 16,25 0-16,-25-1 15,25-24-15,-25 25 16,25-1-16,-25-24 16,0 0-16,25 24 15,-1-24 1,-24 0-16,0 0 15,0 0 1,0-1 0,0 1-1,0 0 1,0 0-16,25 0 16,-25 0-16,0 49 15,0-49 1,0 24-16,0-24 15,0 0-15,0 0 0,25 0 16,-25-1 0,0 1-16,0 0 15,0 0 1,25 0 0,-25-1-1,0 1 1,0 0-16,0 0 31</inkml:trace>
  <inkml:trace contextRef="#ctx0" brushRef="#br0" timeOffset="133391.8237">19844 2604 0,'25'0'140,"-1"0"-124,1 0 0,0 0-1,0 0-15,0 0 16,-1 0 15,1 0-31,0 0 16,0 0-1,0 0 17,-1 0-17,1 0 1,0 0 15,0 0 32</inkml:trace>
  <inkml:trace contextRef="#ctx0" brushRef="#br0" timeOffset="134563.5071">21258 1612 0,'-25'0'125,"0"0"-94,25 25-31,-25-25 16,0 0-16,25 25 15,-24-25 1,24 25-16,-25-25 16,25 25-1,-25-25-15,0 24 16,0 1 0,1-25-1,24 25-15,-25-25 16,0 25-16,25 0 31,-25-25-31,25 24 31,-25-24-15,1 25-16,-1-25 31,25 25-15</inkml:trace>
  <inkml:trace contextRef="#ctx0" brushRef="#br0" timeOffset="136916.869">14883 5854 0,'0'-25'109,"0"0"-93,0 0 0,0-24-1,0 24 1,0 0-1,25 25 1,-25-49-16,24 24 0,1-25 16,25 1-16,-25-1 15,24-24-15,-24 24 16,25-49-16,-1 49 16,-24 25-16,0-24 15,0 24-15,-1-25 16,-24 26-1,25-1-15,0 0 16,-25 0 0,0 0-1,25 25-15,-25-49 0,0 24 16,25 0 0,-25-25-16,25 1 0,-1-1 15,-24 1-15,0-1 16,25 0-1,0 1-15,-25-1 0,0 25 16,25-24 0,-25 24-16,25 0 15,-25 0 1,0-49-16,24 49 16,1 0-16,-25 1 15,0-1-15,25 25 31,-25-25-31,0 0 16,0 50 125,0 0-141,0 0 31,0 24-31,0-24 16,0 0-1,0 0-15,0 24 16,0-24-16,0 25 15,0 49-15,0-25 16,0 25-16,0-24 16,0-1-16,25 1 15,0-1-15,-25-24 16,0-1-16,24-24 16,-24 0-16,0 25 15,25-26-15,-25 1 16,25 25-16,-25-1 15,0 1 1,25-25 0,-25 0-1,0-1 17</inkml:trace>
  <inkml:trace contextRef="#ctx0" brushRef="#br0" timeOffset="138354.9686">15304 4961 0,'25'0'172,"0"0"-157,0 0 1,0 0-16,0 0 15,24-25 1,-24 25 0,0 0-16,0 0 15,-1 0 1,1 0 15,0 0 63,0 0-47,0 0-32,-1 0 1,1 0 15,0 0-15,0 0 15</inkml:trace>
  <inkml:trace contextRef="#ctx0" brushRef="#br0" timeOffset="140519.365">16346 4564 0,'25'0'156,"0"0"-140,0 0-16,0 0 0,24 0 16,-24 0-1,25 0-15,24 0 16,-24 0-16,-1 0 15,75 25-15,-74-25 0,24 25 16,-24-25-16,-1 0 16,-24 24-16,25-24 15,-25 0 1,-1 0 0,1 0-1,0 0 16,0 0 1,0 0 15,-1 0-32,1 0 32</inkml:trace>
  <inkml:trace contextRef="#ctx0" brushRef="#br0" timeOffset="142111.661">17239 4266 0,'25'0'141,"0"0"-125,0 0-1,-1 0-15,26 25 16,-25 0-16,24 0 16,-24 24-16,0-49 15,25 25-15,-50 25 16,25-50-16,-1 0 15,-24 25-15,25-25 16,-25 24 0,25-24-1,-25 25 48,0 0-1,0 0-46,0 0 0,0-1-1,-50 26 1,50-25-16,-74 49 15,49-49 1,0 25-16,0-25 16,1 24-16,-1-24 15,0 0-15,0 0 16,0-1-16,25 1 16,-24-25-1,24 25-15,-25 0 31,25 0 1</inkml:trace>
  <inkml:trace contextRef="#ctx0" brushRef="#br0" timeOffset="143909.7704">18033 5110 0,'25'0'94,"-25"-25"-63,25 25-31,-25-25 16,24-49-16,1 49 15,25-74-15,-1-50 16,1 25-16,0 25 16,24-50-16,-24 25 15,-1 25-15,1-1 16,0 26-16,-26 24 16,1 1-16,-25-1 15,25 25-15,0 1 16,-25-1-16,25 0 15,-25 0 1,24 25 0,-24-25-1,0 50 251,0 0-250,0 0-16,0 0 15,0-1-15,0 26 16,25 24-16,-25 1 15,25-26-15,0 51 16,-25-26-16,0-24 16,25-1-16,-25 1 15,0-1-15,24-24 16,-24 0-16,0 0 16,0 0-1,0-1 1,0 1 15,0 0-15,0 0 15,0 0-31,0-1 16,0 1-1,0 0 1,0 0-1,0 0 1,0-1 0,0 1 31,0 0-16,0 0 16,0 0-32,25 0 1,-25-1-16,0 1 16,25-25-1,-25 25 16</inkml:trace>
  <inkml:trace contextRef="#ctx0" brushRef="#br0" timeOffset="144987.1363">18132 4316 0,'25'-25'94,"49"0"-78,-49 25-16,50 0 15,-1 0-15,0 0 16,1 0-16,49 0 16,-50 0-16,26 0 15,-26 0-15,0 0 16,-24 0-16,0 0 16,-26 0-16,1 0 15,0 0-15,0 0 31,0 0 16</inkml:trace>
  <inkml:trace contextRef="#ctx0" brushRef="#br0" timeOffset="147091.8609">19720 4266 0,'0'25'141,"0"0"-110,0 0-15,-25-25-16,0 49 0,0-24 31,25 25-31,-49-50 0,49 49 15,-25-49-15,0 50 16,25-25 0,-25-25 15,25 25-31,-25-25 16,1 24-16,-1-24 109,25-24-31,0-1-62,-25 0-1,25 0-15,0 0 16,0 1 0,0-1 15,0 0-31,0 0 15,0 0 1,0 1 15,0-1-31,0 0 47,25 25 47,0 0-78,-1 0-1,1 0 1,0 0 93,-25 25-109,25 0 31,0-25-31,-25 24 16,0 1 93,25-25-77,-25 25-17,0 0 1,0 0 31,24-25-32,-24 49 17,25-49-17,0 25-15,-25 0 16,25-25-16,-25 49 0,0-24 266,25-25-251,-25 25 1,0 0-1</inkml:trace>
  <inkml:trace contextRef="#ctx0" brushRef="#br0" timeOffset="150166.5051">20042 4986 0,'0'-25'109,"0"0"-109,25 0 16,-25 1-16,0-26 0,25 25 15,0-25-15,-1-49 16,1 25-16,25-1 16,-25 1-16,-1-25 15,1 49-15,0 1 16,0 24-16,-25-25 15,25 1-15,-1-1 16,-24 0-16,25 1 16,25-1-16,-50 25 15,25-24-15,-1 24 16,-24-25-16,25 1 16,0 49-16,-25-25 15,25 0-15,-25-25 16,25 50-1,-1 0 1,-24-24 0,0-1 15,0 0 0,25 25 16,-25 25 109,0 0-140,0-1 0,0 1-16,0 0 15,0 0-15,0 0 16,25 24-16,-25 1 15,25-25-15,-25 0 16,0 24-16,0-24 16,0 0-16,25 0 15,-25-1 1,0 1-16,0 0 31,0 0-15,0 0-1,0-1 17,0 51-32,0-50 0,0-1 15,0 1 1,0 0 0,0 0 15,0 0 16,0-1 46,0 1 79,0 0-140,0 0-1,0 24-16,0-24-15,0 0 0,0 0 16,0 0 15,0-1 1,0 1-17,0 0 1,0 0 15,0 0 16,0-1 31,0 1-31</inkml:trace>
  <inkml:trace contextRef="#ctx0" brushRef="#br0" timeOffset="151277.0724">20836 4291 0,'-25'0'125,"0"0"-109,1 0-16,-26 0 16,25 0-16,-49 0 15,-1 0-15,1 0 16,49 0-16,-25 0 15,1 0-15,24 0 16,0 0-16,0 0 16,1-25 15</inkml:trace>
  <inkml:trace contextRef="#ctx0" brushRef="#br0" timeOffset="152261.8378">21183 3795 0,'0'25'219,"-25"0"-203,25 0-16,-24-1 15,24 1-15,-50 0 16,50 0-16,-50 24 16,26-24-1,24 0-15,0 0 16,-25-25-16,25 25 15</inkml:trace>
  <inkml:trace contextRef="#ctx0" brushRef="#br0" timeOffset="153140.6397">22151 3324 0,'0'25'78,"-25"-1"-78,25 1 15,-25 25-15,-25 49 16,1 25-16,-26 50 16,-49 74-16,25-25 15,-25 99-15,25-98 16,24 24-16,1-99 16,24 24-16,1-74 15,-1 50-15,25-99 0,1 24 16,24-49-1,-25 0-15,25 25 16,-25-26-16,0 1 16,25 0-1,0 0 1</inkml:trace>
  <inkml:trace contextRef="#ctx0" brushRef="#br0" timeOffset="154792.7272">22647 4167 0,'-25'0'125,"-25"0"-109,25 0 0,1 25-1,-26-25-15,25 0 0,0 25 16,1-25-16,-1 25 15,-25-1-15,25-24 16,-24 25-16,24 25 16,0-50-16,0 25 15,1-25-15,-1 24 16,25 1-16,-25 0 16,0 0-1,0 0 1,25-1-1,-24 1-15,24 25 16,-25 24 0,0-24-16,25 24 15,-25-24-15,25 0 16,0 24-16,0-49 16,0 0-1,0-1-15,0 26 16,0 0-16,0-26 15,0 1-15,0 0 16,0 0-16,0 0 16,25-25 77,0 0-93,0 0 32,24 0-32,1 0 0,-25-25 15,24 25-15,26-25 16,-1 25-16,-24-25 16,-1 25-16,1 0 15,-1 0-15,-24 0 16,0 0-16,0-25 15,0 25-15,-1 0 16</inkml:trace>
  <inkml:trace contextRef="#ctx0" brushRef="#br0" timeOffset="156652.0408">22299 4936 0,'-24'0'172,"-1"0"-157,0 0 16,0 0 16,-24 0-31,24 0 15,0 0-15,0 0-1,0 0 126,1 0-110,-1 0-15,0 0 31,0 0 78,0 0-47,25-25-78,-24 25 0,-1 0 16,0 0 109,25-24-16</inkml:trace>
  <inkml:trace contextRef="#ctx0" brushRef="#br0" timeOffset="206754.5202">16321 3969 0,'-24'0'31,"-1"0"48,25 25-33,-25-25-30,25 24 15,-25-24-31,0 0 16,25 25 0,-24-25-16,24 25 31,0 0 0,-25-25-31,25 25 234,-25-25-155,25 24-64,-25 1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19:50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3125 6052 0,'25'0'344,"0"25"-329,0-25-15,0 0 0,-1 0 16,-24 25-1,25-25-15,0 0 0,0 0 16,0 0-16,-1 0 16,1 0-16,0 25 15,25-25 1,-26 0 0,1 0-1,0 25-15,0-25 47,0 0-31,-1 0-1,1 0-15,25 24 16,-25-24 0,0 0-1,-1 0 48,1 0-32,0 0 94</inkml:trace>
  <inkml:trace contextRef="#ctx0" brushRef="#br0" timeOffset="1062.1123">4614 6201 0,'24'0'32,"1"0"14,0 0-30,0 0 0,0 0-16,24 0 15,-24 0 17,0 0-32,25 25 15,-26-25-15,26 0 16,0 0-16,-1 25 15,-24-25 1,0 0-16,0 0 16,-1 0-1,1 0 1,0 0 0,0 0 15,0 0 0</inkml:trace>
  <inkml:trace contextRef="#ctx0" brushRef="#br0" timeOffset="2767.0605">2927 7615 0,'25'0'110,"24"0"-95,-24 0-15,25 0 16,-1 25-16,26-25 15,-26 0-15,26 0 16,-50 25-16,24-25 16,-24 24-16,0-24 15,0 0 1,-1 0 0,1 0 15,0 0 16,0 0-47,0 0 15,-1 0 1,1 0 0,0 0-16,0 0 0,0 0 15,0 0-15,-1 0 16,1 0-16,0 0 15,0 0 1,0 0 31,-1 0-31</inkml:trace>
  <inkml:trace contextRef="#ctx0" brushRef="#br0" timeOffset="3867.4857">4862 7689 0,'25'0'31,"-1"0"0,1 0-31,0 0 0,0 0 16,0 0 0,-1 0-16,1 0 15,0 0 17,0 0-17,0 0-15,-1 0 16,1 0-1,0 0 17,0 0-17,0 0 1,-1 0 46</inkml:trace>
  <inkml:trace contextRef="#ctx0" brushRef="#br0" timeOffset="8431.6267">13965 6052 0,'-25'0'500,"0"0"-438,25 25 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25:16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8458 10641 0,'-49'0'15,"24"0"-15,-25 0 16,1 0-16,-26 0 16,26 0-16,-1 0 15,1 0 1,24 0-16,0 0 0,0 0 15,0 0-15,-24-25 16,-1 1-16,0 24 16,-49-25 15,50 0-31,-1 25 0,25-25 16,-24 25-16,-1-25 15,0 25-15,-24 0 0,0-24 16,-1 24 15,26 0-31,-1 0 0,0 0 16,-24 0-16,24 0 15,-24-50 1,24 50-16,-24 0 0,49 0 16,0 0-16,-49-50 15,-1 26 1,26 24-16,24 0 0,-25 0 15,1 0-15,-1 0 0,-24 0 16,24 0-16,-24 0 16,-1 0-16,1 0 0,-25 0 15,-25 0-15,24 0 16,51 0 15,-26 0-31,1 0 0,0 0 16,-1 0-16,1 24 0,49-24 15,-25 0-15,26 0 16,-1 0-16,-25 0 16,25 0-16,-24 0 15,-1 0 1,-24 25-16,-26 0 16,76-25-16,-26 25 15,-24-25-15,24 25 31,25-25-31,-24 24 0,24-24 16,0 0-16,-25 0 94,1 0-79,-1 0 1,1 0 0,-1 0-16,-24 0 15,24 0-15,-24 0 16,49 0-16,-25 0 16,1 0-16,-1 0 31,25 0-31,-24 0 15,24 25-15,0-25 16,-25 0-16,-24 0 16,-1 0-16,26 0 15,24 0-15,0 0 16,0 0 0,1 0-1,-26 0 1,25 25-16,0-25 15,-24 25 1,24 24 140,25 51-140,0-76-16,0 26 0,0 0 16,0-26-1,0 1-15,0 25 16,0-25-16,0 24 125,0 1-110,0-25 1,0-1-16,-25 26 16,0-25-1,25 0 1,-24 0 0,24-1-1,0 1-15,0 0 31,0 0-31,0 0 32,0-1-32,0 1 15,0 25 17,-25-25-1,0-25 47,25 24-78,0 1 31,0 0-31,0 0 16,0 24-1,0-24 360,0 0-375,25 0 16,0-25 62,-1 25-62,26-1-16,0-24 15,-26 25 110,26 25-93,-25-50-17,0 0 1,-1 25-16,1-1 16,0-24-16,0 0 0,0 25 15,-1-25 1,-24 25 15,25-25-31,0 0 16,0 25-16,0-25 15,-1 25 1,1-25 0,0 24-16,0-24 31,25 0-16,-26 0-15,26 0 16,-25 0-16,24 0 0,-24 0 16,25 0 31,-25 25-32,-1-25-15,26 0 16,0 0-16,-1 0 0,50 0 15,1 0 1,-1 0-16,-74 0 16,24 0-1,1 0 1,24 0-16,-49 0 16,74 0-16,-49 0 0,24 0 15,50 0-15,-49 0 0,74 0 16,-1 0-1,150 0 1,-75 0-16,-24 0 16,-26 0-1,-73 0-15,-51 0 16,-24 0-16,74 0 16,-49 0-16,-1 0 15,51 0 1,-51 0-16,1 0 15,0 0-15,-26 0 16,26 0-16,-25 0 16,49 0-16,-24 0 31,-1 0-31,-24 0 16,25 0-16,-25 0 15,-1 0 1,1 0 15,0 0-31,25 0 31,-1 0-31,26 0 0,-51 0 16,51 0-16,-26 0 16,75 0-1,-24 0-15,-1 0 0,-74 0 16,49 0-16,-74-25 0,25 25 15,0 0 1,0 0 0,-1 0-1,26-24 157,-25-51-156,24 26-16,1-1 15,-50 25-15,50-49 16,-50 24-16,0 1 16,0-26-16,49 50 15,-49-24 1,0-1-16,0 1 16,0-1-16,0 25 15,0-74-15,0 74 16,0 0-1,25-49-15,0 49 0,-25 0 16,0 0-16,0-24 31,0-1-15,0 25-16,0 1 16,0-1-1,0 0 1,0 0-1,-50 50 204,25 25-219,-24-1 16,-1-49-16,50 25 15,-25 0 17,1-25-1,-1 0-15,0 0 30,25-25-30,0 0 0,0 0-1,0 1-15,0-1 16,0 0 15,0 0-15,0 0 15,0 1-15,0-1-1</inkml:trace>
  <inkml:trace contextRef="#ctx0" brushRef="#br0" timeOffset="2648.1868">6573 7615 0,'0'0'0,"25"0"16,0 0-1,0 0 1,-1 0 15,1 0-31,0 0 16,0 0-1,0 0 1,24 0 31,-24 0-31,0 0-1,25 0 173,-1 25-188,-24 0 15,0-25 1,0 24 15,-1-24-31</inkml:trace>
  <inkml:trace contextRef="#ctx0" brushRef="#br0" timeOffset="4010.3439">6449 7491 0,'25'0'281,"0"0"-265,0 0-16,-1 0 15,1 0 1,-25 25-16,50-25 31,-1 25-15,1-1-16,0-24 15,-1 0 1,-24 0 0,50 25-16,-75 0 15,24-25-15,1 0 0,0 0 16,25 25 0,-26-25-1,1 0 1,-25 25-1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25:54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29071 12105 0,'-50'0'15,"26"0"1,-51 0-16,26 0 31,24 0-15,-50 0-16,51 0 15,-1 0-15,0 0 16,0 0 0,-49 0-16,49 0 0,-25 0 15,-24 0-15,-25 0 0,49 0 16,-49 0-1,25 0-15,-26 0 16,26 0-16,24 0 0,-49 0 16,25 0-16,-1 0 15,-24 0-15,49 0 0,-49 0 16,25 0-16,-1 0 31,1 0-15,0 0-16,-51 0 0,-23 0 0,73 0 15,-24 0-15,0 0 32,-25 0-32,-25 0 15,50 0-15,0 0 0,-1 0 0,51 0 16,-26 0 0,26 0-16,-26 0 15,26 0-15,-1 0 16,0 0-1,1 0-15,24 0 16,-49 0-16,24 0 16,0 0-16,1 0 15,-1 0 1,1 0-16,24 0 0,-50 0 16,26 0-1,-1 0-15,-24 0 16,-1 0-16,-24 0 0,49 0 15,-49 0 1,50 0-16,-26 0 0,26 0 16,-1 0-1,0 0-15,-24 0 0,0 0 16,-1 0-16,26 0 16,-1 0-1,-24 0-15,24 0 16,-25 0-16,1 0 0,49 0 15,0 0-15,-24 0 16,24 0-16,0 0 16,0 0-16,-24 0 15,-1 0-15,1 0 16,-26 0-16,-24 0 16,-25 0-16,74 0 15,-24 0 1,-25 0-16,24 0 0,26 0 15,24 0-15,0 0 16,-25 0-16,26 0 16,-1 0-1,0 0 1,0 0 0,0 0-16,1 0 15,-1 0 16,-25 0-31,25 0 32,1 0-32,-1 24 15,-25-24 1,25 0 0,-24 0-16,24 0 31,-25 0-31,26 0 15,-26 0 1,0 50 15,26-50-31,-1 0 16,-25 0 0,1 0-16,24 0 15,0 0-15,-25 0 16,1 0-16,-1 0 15,-24 0-15,49 0 16,0 0-16,-25 0 16,26 0-1,-26 0-15,25 0 16,0 0 281,25 25-297,0 74 15,-74-24-15,49-1 0,25-24 16,-25-1-16,25-24 31,0 0-31,-24 0 16,24-1 0,-25 1 30,25 0-46,0 0 16,0 24-16,0 1 16,0-25-1,0 24-15,0-24 16,0 0 0,0 0-1,-50 0-15,50-1 0,0 1 16,0 25-1,0-25-15,0 24 0,0-24 16,0 25 0,0-25 15,0-1-31,0 1 0,0 0 16,0 0 15,0 24 0,0-24 125,0 0-156,0 0 16,25 0-16,25-1 16,-1-24-1,1 25 1,-25 0-16,24-25 15,26 0-15,-1 0 16,-24 0-16,-1 25 16,51-25-1,-26 0-15,0 0 16,26 0-16,-26 0 16,0 0-16,26 0 15,-1 0-15,-25 0 16,-24 0-16,-1 0 15,1 0 1,24 0-16,26 0 0,24 0 16,-50 0-16,1 0 0,197 0 15,-98 0 1,-50 0 0,-25 0-1,-24 0-15,-1 0 0,-24 0 0,49-25 16,0 25-1,-24 0 1,24-25-16,0 25 0,-49 0 16,-1 0-16,1 0 15,-1 0-15,26 0 16,49 0-16,0 0 16,0 0-1,-50 0-15,26 0 0,-51 0 0,26 0 16,-26 0-1,1 0-15,-25 0 16,24 0-16,1 0 16,-1 0-16,26 0 0,-26 0 15,51 0 17,-1 0-32,25 0 0,-50 0 0,26 0 15,48 0-15,-24 0 16,25 0-16,-50 0 15,-49 0-15,-25 0 16,49-49-16,-24 49 31,-1 0-31,-24 0 0,25 0 16,-25 0-16,24 0 16,-24 0-1,0 0-15,49-50 0,1 50 16,49 0-16,-50 0 15,1 0 1,-1 0-16,-24 0 16,-1 0-16,1 0 0,-25 0 15,24 0-15,-24 0 16,0 0 0,0 0-16,-1 0 15,26 0 16,-25 0-31,49 0 0,-24 0 16,0 0 15,-1 0-31,-24 0 16,0 0 0,0 0-1,-1 0-15,51 0 16,-26 0-16,26 0 15,-26 0 1,1 0-16,24 0 16,-49 0-16,0 0 15,49 0 1,-49 0-16,0 0 0,0 0 16,0 0 30,-1 0 64,26-50-110,-25 50 15,-25-24 95,0-1-95,0 0 17,0-25-32,0 26 31,0-1-31,0-25 16,0 0-16,0 1 15,0 24-15,0 0 16,0 0-16,0-24 31,0 24-15,0 0-1,0 0-15,0 1 0,0-1 16,0-25 15,0 25-15,0 1-16,0-1 0,0 0 15,0-25-15,0 26 0,0-1 32,0 0-32,0-25 0,0 1 15,0 24 1,0 0-16,25-24 0,-25 24 16,0 0-16,0 0 15,0 0-15,0 1 31,0-1-31,0 0 16,0 0 15,0 0-15,0 0 31,0 1-32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26:06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9872 4713 0,'0'-25'16,"-25"0"47,-24 25-48,-1 0 16,-24 0-31,-50-25 0,0 25 16,0-49-16,49 49 16,1 0-16,0 0 0,-75 0 15,-75 0 1,76 0 0,24 0-1,-174 0-15,199 0 16,24 0-1,-24 0 1,49 0-16,-24 0 0,49 0 16,0 0-16,1 0 0,-51 0 15,1 0 1,-50 0 0,49 0-16,1 0 15,-25 0-15,0 0 16,24 0-16,-49 0 0,0 0 15,-25 0-15,25 0 16,-99 0 0,74 0-16,-49 0 15,-26 0-15,1 0 32,25 0-32,24 0 0,25 25 15,25-25-15,25 0 0,25 0 16,24 0-16,25 0 15,0 0-15,1 0 16,-1 0 0,0 0-1,0 0 32,0 0 31,-24 0-78,24 0 0,-25 0 16,26 0-16,-1 0 16,0 0-16,-25 0 15,1 0-15,24 0 0,-25 0 16,26 0-1,-26 0-15,0 0 16,1 0 15,-50 0-31,74 0 0,0 0 16,-50 0-16,1 0 0,0 0 16,-1 0-16,26 0 15,-1 0 1,0 0-16,1 0 15,-26 0-15,51 0 16,-76 0-16,51 0 0,-26 0 16,1 0-16,24 0 0,-24 0 15,-25 0-15,24 0 16,-24 0-16,0 0 16,24 74-1,1-74-15,24 0 16,-49 25-16,74 0 15,1-25 1,-1 0 0,0 0-16,0 0 15,0 0-15,1 49 63,-1-24-63,-50 25 15,51 24 1,-1-24 15,-25 49-31,25-25 0,0-24 0,1 0 16,24 24-16,0-24 16,0-1-16,-25 50 15,25-49-15,0 24 16,0 75-16,0-49 15,0-51-15,0 50 16,0 1-16,0-1 16,-25-25-1,0 1-15,25-1 0,-25 25 16,25 0 0,0-24-1,-24-1-15,24 50 0,0-24 16,0 48-16,-25-24 0,25-74 15,0 49-15,0 100 16,0 24-16,0 0 16,0-24-16,0-26 15,0-49-15,0 0 0,0 25 32,0-124-17,0 24-15,0 1 0,0-25 16,0 25-16,0-26 15,0 1-15,0 25 16,0-25 0,0-1 15,0 26 110,99 24-141,50 1 0,-75-26 15,1-49-15,-26 50 16,51-25-16,24 49 15,-50-49 1,-24 0 0,-26-25-16,1 25 15,25-25 17,-1 24-32,26 26 0,-26-50 15,100 50-15,-25-50 16,-24 0-1,-51 0-15,26 0 0,49 0 16,-25 0-16,-74 0 16,24 0-16,1 0 15,-25 0-15,24 0 16,26 0-16,24 0 16,149-25-1,25 0-15,-50 0 16,0 25-16,-74 0 0,25 0 15,-125 0-15,1 0 16,24 0-16,-24 0 16,49 0-16,-24 0 15,24 0-15,50 0 16,-100 0 0,50 0-1,25 0-15,25 0 16,-25 0-16,-24 0 0,-1 0 15,50 0 1,-25 0-16,24 0 0,1 0 16,99 0-16,-24 0 31,-100 0-31,24 0 0,-98 0 16,74-49-16,-50 49 0,-24 0 15,49 0-15,50-25 31,198-50-31,-148 51 16,-26 24-16,26-25 0,-25 25 16,49-25-16,50 0 15,-50 25-15,-74 0 32,-25-25-32,-75 25 0,26 0 15,24 0-15,50-49 0,-75 49 16,1 0-16,-51 0 15,1 0-15,25 0 32,-25-50 140,24-49-157,-24 25-15,25-26 16,24 1-16,-24-25 15,-1 74-15,26-49 16,-50 50 0,-1-1-16,26-24 0,0-1 15,-26 1-15,1 24 16,0 25 0,-25-24-16,25-26 15,-25 51 1,25-1-1,-25-25-15,0 1 0,0 24 16,0-50-16,24 1 16,-24-1-16,0 1 15,0-25-15,0 0 16,0-25 0,0 49-16,25 1 0,-25 24 15,0-99-15,25 50 16,0 0-16,0-25 15,-1 25-15,-24-25 16,25 24-16,-25 51 31,0-26-31,0 26 0,0-1 16,0 1-16,0-26 16,0 26-16,0-1 15,0-24 1,0 49-16,0-25 0,0 25 15,0-24-15,0-26 16,0 50 0,0-24-16,0 24 0,0 0 15,-25 0-15,25-24 0,-49 24 16,49 0 0,-50-24-16,25 49 15,1-25-15,-1 25 16,0-50-1,0 50-15,-24-25 16,24 25-16,-25-24 16,1-1-16,24-25 15,-25 50-15,0-25 16,26 1-16,-26 24 31,-24-50-31,24 25 16,-24 25-16,49-25 15,-25 1 1,25-1 0,-24 25-16,24-25 15,0 25-15,0-50 16,-24 1-16,-1 24 16,-24-25-16,49 25 0,0 25 15,25-24-15,-25-1 16,1 25-16,-1-25 31,-25 0-15,-49-24-1,74 49 17,0 0-32,-24 0 250,24-50-250,0 50 15,-25 0-15,26 0 16,-1 0-1,0 0-15,-25 0 16,26 0-16,-26 0 16,25 0-1,0 0 32</inkml:trace>
  <inkml:trace contextRef="#ctx0" brushRef="#br0" timeOffset="6847.7914">9351 10567 0,'0'0'0,"-24"-25"0,-26 25 16,0 0-16,1 0 0,24 0 16,0 0-16,-49 0 15,24 0-15,0 0 16,1-50-1,24 50-15,-49-24 16,-1-1-16,26 25 16,-26 0-16,1 0 0,-25 0 0,24-50 15,1 50 17,-1 0-32,1-25 0,24 25 15,-24 0-15,-50 0 16,-25 0-1,75 0-15,-100 0 16,0 0-16,50 0 16,75 0-16,-1 0 15,1 0-15,-26 0 16,-49 0-16,74 0 16,-24 0-16,-25 0 0,24 0 15,-24 0 1,-25 0-1,-25 0-15,100 0 0,-50 0 16,-25 0-16,-75 0 16,1 0-1,-1 0-15,50 0 0,50 0 0,-25 0 16,25 0 0,49 0-1,-74 0-15,50 0 0,24 0 16,1 0-16,-1 0 0,25 0 31,0 0-31,1 0 0,-26 0 16,0-24-16,26 24 15,-26 0 1,0 0-16,1-25 0,-50 25 16,24-25-16,-24 25 15,25 0 1,24 0-16,0 0 15,1 0-15,-1 0 16,-49 0-16,-50 0 16,75 0-1,-50 0 1,49 0-16,-24 0 0,0 0 16,24 0-16,26 0 15,-1 0 1,0 0-16,-24 0 0,24 0 15,26 50-15,-1-50 16,0 0-16,0 0 16,0 0-1,1 24 1,-1-24-16,25 25 62,-25 0-62,0 25 16,25-1 0,-25 1-1,25 24-15,-49 1 16,24-1-16,25 25 0,0 50 31,-25-25-15,0 99-16,1-173 15,-1 49-15,-25 0 16,25 25 0,1-24-16,-26 48 15,25 1-15,-24-49 16,24 48-16,-50 100 16,26-99-16,49-25 0,-25 50 15,25 0-15,0-1 16,-25 26-16,0-26 15,0-49-15,1 0 16,-1-25-16,0 50 16,25 75-16,-25-51 15,0 1 1,-24-1 0,24 1-16,25-25 15,0 0-15,0-50 16,0 0-16,0-49 0,0-1 15,0 26-15,0-50 0,0 49 16,0-24-16,0 24 16,25 0-16,-25-49 15,0 50 17,25-1-32,-25-24 0,0 24 15,0-49-15,0 25 31,24-50-15,-24 24 31,25 26-16,25-50-15,24 50-16,-24-50 0,24 49 15,50 1-15,-49-25 16,49 49 0,0-24-16,25 24 15,-1 0-15,-73-74 16,49 50-16,-74-25 16,49 49-16,-25-74 0,1 25 15,-1-25 1,0 25-16,1 24 15,173-49-15,-124 0 16,-50 0-16,26 0 16,148 0-16,-25 0 15,0 0 1,25 0-16,471 0 16,-495-24-1,49-1-15,-25 0 16,49 0-16,1-24 31,-50 24-31,25 0 0,0 0 16,-25-49-16,-25 49 15,-25-25 1,-24 26-16,0-1 16,-1 25-16,-24 0 0,25 0 0,-1 0 31,26 0-31,-1-25 0,1 0 15,49 25-15,0 0 32,25 0-32,24 0 0,-49 0 0,0 0 15,-49 0-15,-50 0 16,-1 0-16,-98 0 16,24 0-16,-24 0 0,24 0 15,26 0 1,-51 0-16,1 0 0,-25 0 31,0 0-31,-1-49 125,-24-75-94,0 74-31,0 25 0,0-24 0,0-26 16,0 26-16,0-51 16,0 1-1,0 25-15,0-26 0,0-24 16,0-49-16,0 49 15,0 25 1,75-150 0,-26 1-16,1 75 15,0 98-15,-50 26 16,0 24 0,0-25-16,49-24 15,-49 49-15,0 0 78,0 1-78,0-1 16,-25 0 0,-74-25 15,50 1-31,-1 24 31,-24 0-31,24 0 16,0 0-16,26 1 15,-76-26-15,75 50 32,-49-25-32,24 0 15,-24 25-15,24-49 0,-24 24 31,0 25-31,-26-25 0,-48 25 16,73-25-16,-49 25 16,-25-24-1,100-1-15,-1 25 0,-24-25 16,24 25-16,0 0 16,-24-25-16,49 25 15,-24-25 1,-51 1-1,76 24 1,-1 0-16,0-25 0,-25 0 16,26 25-16,-1-25 15,0 25-15,-25 0 16,1-25 15,24 25-31,0-24 16,-24-1 15,-1 0-15,25 0-1,0 0 17,25 1-32,-24-26 0,24 0 15,-50 1-15,50 24 0,0 0 16,0-49-16,0 49 31,0-25-31,0 1 16,0-51-16,0 51 0,0-50 15,0 49 1,0-24-16,0 24 16,0 0-16,25-24 0,0-25 15,49-25 1,-74 99-16,0-49 0,0-1 15,0 1-15,0 24 0,0 0 16,0 26-16,0-26 16,0 25-1,0 0 17,0 1-32,0-1 0,0-25 15,0 1-15,0-75 16,0 74-16,0-24 0,25 24 15,-25 0 1,0 1-16,25-26 16,-25 51-1,0-1-15,0 0 16,0-25 0,0 26-1,0-1 1,0-25-1,0 25-15,24 0 16,-24 1-16,25-26 16,-25-24 15,25 24-15,-25 25-1,0 0 16,0 1 126,-25-1-126,0 25-31,1-25 0,-1 0 16,-25 0-16,25 25 15,1-24 1,-26-1-1,25 25-15,0-25 16,0 25 0,-24 0-16,24-25 15,-25 0-15,26 25 0,-26-24 16,25 24-16,-24-25 0,24 25 47,0 0-47,-25-25 0,26 25 15,-26 0 1,25-25-16,0 0 16,-24 25-16,24 0 15,-25-24 1,26 24 0,-1 0-16,0 0 0,25-25 15,-25 25-15,-24 0 16,-1 0-1,-24 0-15,24-25 0,0 25 16,-24 0 0,49 0-1,-74 0 1,74 0 0,0 0-1,0 0 1,1 0-16,-1 0 0,0 0 265,0 0-265,-24 0 16,-1 0 78,25 0-63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43:07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16098 2059 0,'-49'-50'16,"-1"50"-1,0-25 1,26 1 0,-26 24-1,0-50 1,26 50 15,-1 0-15,-50-25-1,51 0-15,-1 25 0,0-24 32,0 24-32,0 0 15,1 0 17,24-25-32,-25 25 46,0 0-46,-25 0 16,26 25 15,-1-1-31,-50 26 16,75-25-16,-25 0 16,1-1-1,24 1-15,-25 25 16,0-1-1,25-24-15,0 0 16,0 25 0,0-26 31,50 26-32,-50 0 1,49-1-16,-24 1 15,0-1-15,0 1 16,0-50-16,-1 74 16,1-49-16,-25 0 15,50 0 1,-25 25-16,49-1 0,-49 1 16,0-25-1,-25-1-15,49 26 16,-49-25-16,50 0 15,-50-1-15,49 1 32,-49 0-32,25-25 0,-25 50 0,25-50 15,-25 24-15,0 1 32,25 0-32,0 0 0,-25 0 0,24 24 15,-24 1 1,25-1-1,-25 1-15,0-25 0,0 24 16,50 26-16,-50-26 16,0-24-1,0 25-15,0-25 16,0 24-16,0-24 31,0 0-31,0 0 16,0 0-1,0-1-15,-25-24 16,25 25 15,-25-25-31,0 0 32,-24 0-32,24 0 0,-49 0 15,49 0-15,-25 0 16,25 0-16,1 0 31,-26 0-31,0 0 0,26 0 0,-1 0 16,-25 0-16,25 0 15,1 0 1,-1 0-16,25-25 16,-50 25-16,25-24 0,0-1 31,1 25-31,-1-25 0,-25 0 15,25 0 1,1 1 0,-1 24-16,-25-25 15,25 0 17,-24 0-32,-1 0 15,25 0 1,1 25 15,-1-24-31</inkml:trace>
  <inkml:trace contextRef="#ctx0" brushRef="#br0" timeOffset="978.6384">16346 3200 0,'25'0'31,"50"0"0,24 0-31,-25 0 0,-49 0 0,25 0 16,24 0 0,-49 0-16,24 0 15,26 0 1,-26 0-16,51 49 0,-51-24 15,26-25-15,24 0 16,0 0-16,25 25 0,-25 0 16,-49-25-16,24 0 15,26 49 1,-26-49 0,25 0-16,174 0 15,-124 0-15,-75 0 16,26 0-1,-76 0-15</inkml:trace>
  <inkml:trace contextRef="#ctx0" brushRef="#br0" timeOffset="2799.6352">18231 3051 0,'0'0'0,"50"0"0,0 50 16,-1-26-16,1-24 16,-1 25-16,-49 0 15,25-25-15,25 25 16,0 0-1,-1-1 1,1 1 15,-1 0-31,-24 0 0,25 0 16,-25-25-16,-25 24 16,74 26-1,-49-25 16,0-25-31,-1 0 16,-24 25 15,25-25-15,0 0 15,-50 0 110,-24 0-126,24 0-15,-25 0 16,25 0 0,1 0-16,-26 0 15,50 24-15,-50-24 16,1 50 0,24-50-16,-74 74 15,24-49-15,26 0 16,24 0-16,25 0 15,-50 0-15,50-1 16,-25-24 15,-24 50-15,-1 0 0,25-26 15,1 1-16</inkml:trace>
  <inkml:trace contextRef="#ctx0" brushRef="#br0" timeOffset="5159.6804">21084 2307 0,'-74'0'0,"24"0"0,-24 0 16,49 0-16,-25 0 0,1 0 15,-26 0-15,25 0 16,-24 0 0,24 0-16,-24 0 15,49 0 1,0 0-16,-24 0 0,-1 0 16,1 0 15,-1 0-31,25 25 15,0-25-15,25 24 16,-24-24 0,24 25-16,-25-25 0,25 25 15,-50 0-15,50 0 32,0 24-17,25-24-15,0 0 16,24 49-1,26-74-15,-1 75 16,-49-50-16,25-1 16,-26 1-1,1 0-15,25 0 0,-25 0 32,-1-25-17,1 24 1,25 1-16,-25 0 15,-1-25-15,1 0 16,25 50-16,-25-50 16,0 49-16,-1-49 15,1 25-15,0-25 16,0 0 15,24 0-31,-24 0 16,0 0-16,-75 0 172,26 0-172,-1 0 15,-50 0-15,51 0 0,-1 0 32,-25 0-32,0 0 0,26 0 15,-26 0 1,25 0-1,0 0-15,1 0 0,-1 0 16,0 0 15,-25 25-31,1 0 16,-26 24 0,-24 26-16,50-51 15,24 1-15,-25 0 16,25 0-16,-24-25 31,49 25 0,-25-1-31,25 1 16,0 25 0,0-1-1,0-24-15,0 0 16,0 0-16,25 49 31,24-74-15,-24 50-1,0-50-15,25 50 16,-1-50 0,-24 0 15,25 0-31,-26 0 15,26 0-15,-25 0 0,0 0 16,24 49-16,1-49 31,-1 0-31,1 0 16,0 0-16,-1 0 16,1 0-1,0 0 1,-1 0-1,1 0-15,-25 0 16,-1 0 93,1 0 1,0 0-79,0 0-15,24 0 46</inkml:trace>
  <inkml:trace contextRef="#ctx0" brushRef="#br0" timeOffset="5227.5988">21034 3795 0</inkml:trace>
  <inkml:trace contextRef="#ctx0" brushRef="#br0" timeOffset="10324.7702">22225 2654 0,'-25'25'16,"25"0"-16,-25-25 16,25 25-1,-49-1 1,49 1 0,0 25 93,25-25-78,24-25-31</inkml:trace>
  <inkml:trace contextRef="#ctx0" brushRef="#br0" timeOffset="12975.237">22845 2580 0,'-25'-25'15,"1"25"1,-1 0-16,0 0 62,-25-50-62,25 50 0,-24 0 32,24 0-32,0 0 15,0 0 1,1 0 15,-1 0-15,0 0-1,0 0 1,0 0-16,-24 0 16,24 0 15,-49 0-15,49 0 15,25 25-16,-25-25 17,0 25-17,25 0 1,-25-1 0,25 1-1,-24-25 1,24 50 93,0-25 47,0 0-156,0 74 16,0-74 0,0-1-16,0 1 15,0 0 1,0 0 78,0 0-79,0-1 1,0 1 0,0 25-1,24-50 1,1 25-1,0-25-15,-25 24 16,25-24-16,0 25 31,-1-25-15,1 25 0,0 0-1,49 0 16,-49-1-15,0-24 0,25 25-16,-26 0 15,26 0 1,-25-25 15,0 25 79,-25-1-110,0 1 15,0 25-15,0-1 31,0 26-31,0 24 0,0-24 16,0-1-16,0 0 16,0-49-16,0 0 0,0 0 15,0 0 17,-25-25 46,0 0-63,0 24 1,0-24 15,1 0-15,-1 0-1,0 0-15,0 0 16,0 0-16,1 0 0,-1 0 31,-25 0-31,25 0 16,1 0 0,-1 0-1,0 0-15,0 0 16,0 0 15,1 0-15,24-24 15,-50 24-15,25 0 15,0 0-16,-24 0-15,24-25 16,0 25-16,0 0 31,1 0 1,-1 0-17</inkml:trace>
  <inkml:trace contextRef="#ctx0" brushRef="#br0" timeOffset="14599.7827">22647 1811 0,'0'49'94,"-25"26"-94,0-26 15,25 1-15,-50-25 0,50 49 16,-24-49-16,24 0 16,0 0-16,0 49 15,-25 0-15,25-24 32,0 24-32,0 1 15,0-1-15,0 26 0,0-51 16,0 1-16,0-1 15,0-24-15,0 0 16,0 0-16,0 0 31,0 24-31,0 1 16,-25-25-16,25-1 16,-25 51-16,25-50 15,0 24-15,0-24 16,0 0-16,0 24 15,0 1 1,0-25 15,-25 0-15,25-1 0,0 1-1,0 25-15,0-25 16,-24-1-1,24 1 1,-25 0-16,25 0 0,0 25 16,-25-26-16,0 26 15,-24 49 1,49-49-16,0-1 0,-50-24 0,50 25 16,0-1-1,0-24 1,0 0-1,0 0 173,0 0-157,0-1-31,0 1 31,-25 0-15</inkml:trace>
  <inkml:trace contextRef="#ctx0" brushRef="#br0" timeOffset="18162.3617">19372 4266 0,'25'0'93,"0"0"-93,25 0 32,-1 0-32,1 0 0,49 0 15,-49 0-15,24 0 16,-24 0-1,-25 0 1,-1 0-16,1 0 16,0 0-16,0 0 15,0 0-15,-1 0 16,26 0-16,0 0 16,-26 0-16,26 0 0,0 0 31,-26 0-16,1 0-15,0 0 0,-25 25 16,25-25 0,0 0-1,-1 0-15,1 0 16,25 0-16,-25 0 31,-1 0-31,1 0 0,25 0 16,-1 0-1,-24 0 1,0 0 0,0 0-1,0 0 95,24 0-110,-24 0 15,25 25 32,-1-25 453,1 0-469,-25 0-31,0 0 32,-25 25 30,24-25 94,1 0-156,0 0 16,25 0 15,-1 0-15</inkml:trace>
  <inkml:trace contextRef="#ctx0" brushRef="#br0" timeOffset="19506.9198">21729 4341 0,'25'0'125,"24"0"-109,1 0-1,0 0-15,-26 0 16,1 0-16,0 0 16,25 0-1,-26 0 17,1 0-32,0 0 15,-25 25-15,25-25 16,24 0-1,-24 0 1,0 0-16,25 0 0,49 0 16,-50 0-16,1 0 15,0 0-15,-26 0 16,1 0 0,25 0-1,-25 0 32,-1 0-31,1 0-1,0 0 17,0 0-32,0 0 31,-25 24-16,25-24 1</inkml:trace>
  <inkml:trace contextRef="#ctx0" brushRef="#br0" timeOffset="24886.762">21679 1687 0,'0'74'157,"0"-24"-142,0-25-15,0 49 16,0-24-16,0-1 15,0 1 17,0-1-32,0 26 0,-25-50 15,25-1-15,0 1 16,0 50 0,0-26-16,0 1 15,0-1-15,0-24 16,0 0-16,0 25 15,0-1-15,0-24 16,0 0-16,0 25 16,0-1-16,0 1 31,-49 49-31,49-74 0,0 24 16,0 1-16,0 0 0,0 49 15,0-25-15,0 1 16,0-1-16,0-24 15,0-26-15,-25 26 32,25-25-17,0 0-15,-25-25 16,25 24-16,-25 26 16,25-25-1,0 0 1,-24 0-16,24-1 15,0 1-15,-50 0 0,50 0 16,-50 0 0,50 24-16,-24-49 47,-1 25-47,25 0 46,-25 24-46,0-24 16,25 0 0,-25 25-1,-24-26-15,49 1 0,-25 0 16,25 0 0,0 0 62,0-1-78,0 26 47,0-25-32,0 0-15,0-1 31,-25 1 94,-24 0-109,-1-25-16,-49 0 0,49 0 16,-49 0-16,25 0 15,-1 0 1,-24 0 0,24 0-16,-24 0 0,-50 0 0,50 0 15,-25 0 1,50 0-16,-1 0 15,-24 0-15,0 0 16,49 0-16,-24 0 16,-1 0-16,26 0 31,-26 0-31,1 0 0,24 0 16,-49 0-16,-25 25 15,-25 24 1,100-49-16,-50 0 0,-50 25 15,0 0-15,0 0 16,-74 0-16,24-1 16,1 1-16,-1 0 15,1 0-15,-75 24 16,75-24-16,-75 50 16,-25-26-16,50-24 15,25 0 1,25 0-16,24-25 0,75 0 15,-50 25-15,25-1 16,74-24-16,-49 0 16,25 0-16,-1 0 15,-49 0-15,75 0 16,-1 0 0,25 0-16,-24 0 15,24-24-15,-25 24 16,25-25-1,-24 0-15,-1 0 16,25 0 0,0 1-1,1-1 1,-1 0-16,0 25 16,25-25-1,0 0-15,0 0 16,0-24-16,0-1 15,0-148 17,0 74-32,0 0 0,25-25 31,-25 99-31,0-49 31,0-50-31,0-372 31,0 373-15,0-200 15,0 324-31,0-51 16,0 50 0,0-49-1,0 49-15,0-25 16,-25 1 15,0-1-31,25 25 16,0 1-16,0-26 31,0 0-31,0 1 0,0 24 16,0 0-16,0 0 31,0 1-31,25-76 15,0 51 1,-25 24 0,25 25-16,-25-50 0,24 50 15,1-24 1,0-1 31,-25 0-47,50 0 15,-50-24 1,49-1-16,-49 25 16,50-25-16,-25-24 15,24 49-15,-49-24 16,50-26-16,-25 26 31,0 24-31,-1 0 63,26-25-48,0 50 1,-26 0-16,1 0 16,25 0-16,-1 0 15,26 0 1,-26 0-16,26 0 15,-1 0-15,-24 0 16,24 0-16,-24 0 16,-1 0-16,1 0 15,0 0-15,24 25 0,50-25 16,0 0 15,-25 0-31,50 0 16,-74 0-16,24 0 0,50 0 15,0 0-15,-25 0 16,24 0-16,-24 0 16,50 0-16,0 0 15,-50 0 1,-75 0-16,1 0 0,49 0 16,0 0-1,-24 25-15,24-25 0,25 0 16,347 25-16,-322-25 15,50 0-15,-51 0 32,1 25-32,-99-25 15,-1 0-15,-24 0 16,0 0-16,25 0 0,-1 0 16,1 0-16,24 49 15,-49-49-15,25 0 16,99 25-1,-25-25-15,-25 0 0,-25 0 16,1 25-16,-51-25 16,1 0-16,0 25 15,49-1-15,-49-24 125,25 25-109,-25 0 0,-1-25-16,1 0 0,0 25 15,0-25-15,49 0 16,-49 25-16,0-25 15,49 24-15,-49-24 16,25 25 31,24 0-31,-49 25-1,0-50-15,0 0 16,49 0-16,-49 0 15,24 49 1,-24-49-16,25 0 16,-25 0-1,-1 0-15,26 0 16,24 0-16,-49 0 0,0 0 0,25 0 16,-26 25 15,-24 0-31,25-25 31,0 0-15,0 0-1,24 0 1,-24 50-16,0-50 16,25 0 437,-1 0-453,-24 0 0,0 0 15,0 0 17,-1 0-17,1 0 32,0 0-16</inkml:trace>
  <inkml:trace contextRef="#ctx0" brushRef="#br0" timeOffset="27687.7462">28600 1761 0,'0'-25'0,"-25"-24"15,0 49 1,0-25-16,-24 0 16,24 25-1,0 0-15,0-50 0,-24 50 78,-1 0-62,1-49 0,24 49-16,0 0 15,0-50-15,0 50 47,1 0-47,-1 0 94,-25 0-94,0 0 15,26 0-15,-26 0 16,0 0-16,26 0 16,-26 25-1,25 25 1,0-26 0,1 26-16,-1-25 15,25 0 1,-25 0-1,0-1 1,25 1 0,0 0-16,-25-25 31,-24 0-15,49 25 77,25 24-46,-1-49-47,1 0 16,25 50-16,24-25 15,-24 0-15,24-1 16,1 26-16,-26-50 31,26 50-31,-1-26 0,-24-24 16,-1 50-16,1-50 16,0 25-1,-50 0 235,0-1-234,0 1-16,0 0 0,0 25 15,0-26-15,0 1 16,0 25-16,0-25 16,0-1-16,0 1 15,0 25 17,0-25-1,-25-1 0,0-24 0,25 25 1,-25 0-17,0-25 32,-24 0-47,-1 0 31,25 0-31,-24 0 0,-1 0 16,25 25-16,0-25 16,-24 0-1,24 0 1,0 0-16,0 0 15,1 0 1,-1 0 0,-25 0-1,25 0 1,1 0 0,-1 0-16,0 0 15,0 0 1,0 0-1,1 0 1,-1 0 15,0 0-15</inkml:trace>
  <inkml:trace contextRef="#ctx0" brushRef="#br0" timeOffset="28672.1649">27806 3026 0,'0'25'78,"0"49"-63,0-24-15,0 49 0,0-49 47,0-1-47,0 100 16,0-74-16,0-1 15,0 25 1,0-49-16,0-25 0,0 49 16,0-49-1,0 49-15,0-24 32,0-25-32,0 0 15,0-1 1,0 1-16,0 0 47,0 25-16,0-26-15,0 1 30</inkml:trace>
  <inkml:trace contextRef="#ctx0" brushRef="#br0" timeOffset="29935.5096">27211 4018 0,'49'25'63,"-49"25"-63,0-1 15,0 1 1,25 24-16,0-24 0,-25 0 15,25 24-15,-25-24 16,0-26 0,0 26-16,0 0 0,0-26 15,0 26-15,0-25 16,0 0-16,0-1 16,0 1-16,0 0 15,0 0 48,25-25-48,-1 25 32,-24 0-47,50-25 0,-25 24 16,0-24-16,-25 25 0,24-25 15,1 0 1,-25 25 0,50-25-16,-1 0 15,1 0 1,-25-25-16,24 0 16,-24-24-16,0-26 0,0 26 15,-25 24-15,25 25 16,-25-25 15,0-49-31,0 49 16,24 0-16,26-49 15,-25 24 1,-25 25-16,25 0 16,-25 1 46</inkml:trace>
  <inkml:trace contextRef="#ctx0" brushRef="#br0" timeOffset="32248.6189">28029 5283 0,'-25'0'125,"1"0"-125,-1 0 15,0 0-15,-25 0 0,26 0 16,-1 0-1,0 0-15,-25 0 0,1 0 16,-1 0 0,25 0-16,-24 0 31,24 0-31,0 0 16,0 0-16,1 0 0,-1 25 15,0-25 16,0 25-31,0-25 16,-24 25 0,24-25-1,0 49-15,0-49 16,25 25-16,-24-25 16,24 50-1,0-25 1,-50-1-1,50 1 1,-50 0-16,50 0 16,0 0-1,0-1 1,0 1 0,0 0 30,25 25-14,0-50-17,0 0 1,0 24-16,-25 1 0,49-25 0,-24 0 16,25 25-1,-26-25 1,-24 25-16,50-25 15,-25 25 1,0-25-16,-25 25 16,49-25-1,-24 24 17,0 1-17,0 0 32,-1-25-47,1 0 31,0 0-31,-50 0 125,-24 0-109,-1 0 0,25 0-16,0 0 0,-24-25 31,24 0-16,0 25-15,0 0 0,1 0 16,-1 0 0,0-24-1,-25 24-15,26 0 0,-1 0 16,0 0-16,-25 0 31,26 0-15,24 24 31,-25-24-47,25 50 15,0-25 32,-50 24-31,50 1 15,0-25-31,0 0 16,0-1-16,0 1 15,0 0-15,0 0 16,0 0-16,0-1 31,0 1-31,0 0 0,25 49 31,0-49-15,0 0-16,-1 0 16,26 0-1,-25-25 1,0 0 0,-1 49-16,1-49 15,0 0-15,25 25 16,-26 0-16,1-25 15,25 25 1,-25-1 31,-1-24-31,1 25-16,0-25 15,0 25 16,0-25-15,-1 0 0</inkml:trace>
  <inkml:trace contextRef="#ctx0" brushRef="#br0" timeOffset="33127.9903">27037 6896 0,'-25'49'94,"0"-24"-94,25 50 0,-49 24 16,-1 25-16,25-25 15,1-49 1,-1 24-16,0 50 0,0-25 16,-24 25-16,-1-49 15,25-51-15,-24 101 16,-26-26-16,50-50 15,-49 1-15,49 24 16,-24-49 0,24 25-16,-50-25 15,1-1-15,24 1 0,26 0 16,-76 49 0,1-24-16,25 0 15,-26 24-15,51-74 0,-26 74 16,26-49-16,-1 0 15,25 0 1,1 0 0</inkml:trace>
  <inkml:trace contextRef="#ctx0" brushRef="#br0" timeOffset="34080.9395">27112 6846 0,'24'-25'16,"26"25"0,49 100-1,-24 24-15,-51-75 16,-24 26-16,50 73 15,24 1-15,1 25 16,-1-25-16,1 24 16,-1 1-16,50 24 15,-25-24 1,-49-50-16,-25-74 0,24-1 16,-49-24-16,0 0 15,0 0 79,-49-25-78,-1-25-1,-24-50 1,74 26-16</inkml:trace>
  <inkml:trace contextRef="#ctx0" brushRef="#br0" timeOffset="35743.6606">27484 6672 0,'24'25'0,"26"25"0,-25-25 16,0-1-16,74 76 16,-50-51-16,-24-24 15,25 25-15,-1-25 16,-24-1 0,0-24-1,25 50-15,-1 0 16,26-1-1,-50-24-15,-1 0 0,-24 0 16,50-1-16,0 26 16,-26-25-1,1 0 1,0 24-16,25-24 0,-26 25 16,1-26-1,0 1-15,0 0 16,0 0-16,-1 0 15,1-1-15,-25 1 0,50 0 32,-1 25-17,1 24 1,0-24-16,-26-1 16,1-24-1,25 25-15,-25 24 16,-1-24-1,1-1-15,25 1 16,-50-25-16,49 49 0,-49-49 31,25-25-15,0 25-16,0 24 62,0-49-30,0 25-17,-1 25 1,26-1 0,-50-24-1,25 0-15,-25 0 16,25-25-16,-25 25 15,24-25-15,26 49 16</inkml:trace>
  <inkml:trace contextRef="#ctx0" brushRef="#br0" timeOffset="41147.7923">28377 2828 0,'0'0'0,"24"0"0,1 0 15,25 0-15,-1 0 16,1 74 0,0 25-16,24 25 15,-24-49 1,-1 49-16,-24-75 0,0 26 15,49 49-15,-49-50 16,49 26 0,-74-76-16,25 26 15,25 24-15,-50-24 0,25 0 32,-25 49-32,49-50 0,-49 1 15,50 0-15,-50 24 16,50-24-16,-26-1 0,1 1 15,0-25 1,0-1 0,0 26-1,-25-25 17,24-25-17</inkml:trace>
  <inkml:trace contextRef="#ctx0" brushRef="#br0" timeOffset="42507.0611">29890 4093 0,'-50'25'125,"25"49"-109,25 0 15,0 50-31,-25-74 0,1 24 0,-26 1 16,50-1-16,-25-49 31,0 0-31,25 0 0,0-1 15,-24 1 17,-26-25 46,0-25-63,1 25 1,-1 0-16,25-49 16,1 49-1,-1 0 17,-25-50-32,1 50 15,-1-49 1,25 49-1,0 0-15,-24 0 0,-1-50 16,25 50 0,0 0-1,-24-25-15,49 0 0,-25 25 16,0 0 15</inkml:trace>
  <inkml:trace contextRef="#ctx0" brushRef="#br0" timeOffset="44204.8413">30485 4986 0,'0'-25'46,"-25"25"-30,25-25-16,-25 25 0,1 0 16,24-25-16,-50 25 15,25-24-15,0 24 16,1-25 31,-1 25-47,-25 0 0,25 0 0,-24 0 15,24 0-15,0 0 0,0 0 16,0 0-16,-24 0 31,24 0-15,0 0-16,-24 0 16,24 0-1,0 0-15,-25 25 16,50-1-1,0 51-15,0-26 0,0 1 16,0-25-16,0 0 16,0 24-16,0 1 15,0-25-15,0-1 16,0 1 0,0 25-1,25-25 16,25 24-15,-1-49 0,-24 25 15,0-25-31,0 25 0,0-25 0,-1 25 16,1-25-16,25 24 31,-25 1-16,-1 0-15,26 25 0,-25-1 16,-25 1 0,25-25-16,-25-1 15,0 1 1,0 0-16,0 25 0,0-25 16,0-1 15,-25 1-31,0-25 15,25 25-15,-25-25 32,-24 0-32,24 0 15,0 25-15,0-25 16,0 0-16,1 0 0,-26 0 16,25 0 15,0 0-31,1 25 0,-1-25 15,-25 0 17,25 0-32,1 0 0,-1 0 15,-25 0 1,25 0 0,1 0-16,-1 0 31,0 0-31,0 0 0,-24 0 15,24 0 1,0 0 0,0 0-1,-24-25 17,73 25 93</inkml:trace>
  <inkml:trace contextRef="#ctx0" brushRef="#br0" timeOffset="45520.7508">30162 4589 0,'0'25'110,"0"24"-110,0 26 15,0-26 16,50 1-31,-50 0 0,0 49 16,0-25-16,0-24 16,0-25-16,0-1 0,0 100 15,0-74 1,0 0-16,0-26 16,0 1-16,0 25 15,0-25-15,0 24 16,0 1-16,0 24 15,0 1-15,0-1 32,0 1-32,0-1 0,0-49 15,0 0-15,0-1 32,0 1-32,0 25 31,-25-50 156</inkml:trace>
  <inkml:trace contextRef="#ctx0" brushRef="#br0" timeOffset="53152.7352">16346 1637 0,'0'-25'156,"0"0"-140,-25 1 15,1-1 0,24 0-31,-25 25 0,-25 0 63,1 0-32,-1 0-31,0 0 0,1 0 16,-1 0-16,1 0 15,24 0 1,-25 0 0,25 0-16,-24 0 62,24 0-31,-25 0-31,26 0 16,-26 0-16,25 0 31,-24 0-31,-1 0 0,0 0 16,26 0-16,-51 0 16,50 0-1,0 0-15,1 0 0,-1 0 16,-50 25-16,51-25 15,-1 0 1,0 49-16,0-49 16,0 50-1,-49-25-15,49 0 16,0 0 0,1-1-1,-1 1-15,-25 0 47,50 0-47,-49 24 16,49 1-1,-50 49 1,50-74-16,-25 49 31,0-49-31,25 25 0,0-25 16,0-1-1,-49 1-15,49 0 32,0 0-32,0 0 15,0 24 1,-50-24-16,50 0 31,0 0-15,-49 24-16,49-24 15,0 25 1,0-26 15,0 26-31,-25 25 16,0-51-16,25 51 16,-25-50-16,25-1 15,0 1-15,0 0 16,0 0-16,0 0 15,0-1 1,0 1-16,0 0 16,0 25 15,0-26-31,0 26 0,0-25 16,0 24-16,0 26 15,0-50-15,0-1 16,0 1-1,0 0 1,0 0-16,0 0 16,25-1-16,-25 1 15,0 0-15,0 0 16,0 0-16,25-1 16,-25 1 15,0 50-16,49-50-15,-49-1 16,0 1 0,0 0-1,25-25 17,0 50-17,0-50 16,0 0-31,-25 24 16,24 1 0,1-25 15,25 25 0,-25 0-31,-1-25 16,1 25-16,25-1 31,-1-24-15,-49 25-1,50-25 1,-25 25-16,0-25 16,-1 25-1,1 0 1,0-25-1,25 0 95,-26 24-110,1-24 15,0 0-15,25 50 16,-26-50 0,1 0 15,0 50-31,0-50 16,25 0-1,24 24 1,-74 1-1,25-25 1,0 0 15,24 50-15,1-50 15,-25 0 0,-1 49-31,1-49 16,0 0 0,25 0-16,-26 25 0,1-25 15,-25 25 1,25-25 15,0 0 0,0 25-31,-1-25 0,1 0 16,25 0 0,-25 0-1,-1 0 1,1 0-16,0 0 31,0 0 0,0-25-15,-1 0-16,26 0 16,0 1 15,-26 24-15,-24-25-16,25 25 0,-25-25 31,25 0-31,-25 0 62,25-24-46,0-1-16,-25 1 47,0-1-47,0 25 0,0 0 15,0 1-15,0-1 0,0 0 16,0 0-16,0 0 0,0-24 47,0 24-31,0 0-16,25-24 15,-25 24-15,0 0 16,24 0-1,-24-25 1,0 26 15,0-1-31,0-25 16,0 1 15,0 24-31,0 0 0,0 0 0,0 0 16,0 1-1,0-26 17,0 25-1,0 0-31,0 1 16,0-1-16,0 0 15,0 0-15,0 0 16,0-24-1,0-1 1,0 25-16,0 1 0,0-26 16,0 0-1,0 1-15,0 24 16,0 0 0,0 0 15,-24 1-31,24-1 31,0 0-15,-25 25-1,25-25-15,0-25 16,0 26 0,0-1-16,0 0 15,0 0 16,0 0-31,-25 1 16,25-26 0,-25 25-1,25 0 1,0 1 31,0-1-47,0 0 15,0 0 1,0-24 0,0 24-16,-25 25 15,0-50-15,25 25 16,0 1 0,0-1-1,0 0 1,0 0-1,0 0-15,-24 1 16,24-1-16,0 0 47,0 0-47,0 0 0,0 1 16,0-1-1,0 0 16,0 0-31</inkml:trace>
  <inkml:trace contextRef="#ctx0" brushRef="#br0" timeOffset="55919.5802">4837 9922 0,'50'0'94,"-26"0"-94,26 0 0,-25 0 0,49 0 31,-24 0-31,-1 0 0,-24 0 16,0 0 0,0 0-1,49 0 1,1 0-16,-51-25 16,1 25-16,0 0 15,25 0 1,-1 0-16,1 0 0,-1 0 15,-24 0-15,25 0 32,-1 0-32,-24 0 0,0 0 15,0 0-15,25-25 0,-26 25 16,1-25 0,0 25-16,0 0 0,0 0 15,-1 0 16,1 0 79</inkml:trace>
  <inkml:trace contextRef="#ctx0" brushRef="#br0" timeOffset="63257.8775">3646 6995 0,'0'0'0,"25"0"0,0 0 0,25 0 16,-1 0-16,1 0 15,-1 0 1,26 0 0,-26 0-16,1 0 15,24 50 1,-24-50-16,0 0 15,24 24-15,-49-24 0,0 0 16,-1 0-16,26 0 31,24 0-31,-24 0 0,24 0 0,-49 0 16,0 25-16,0-25 16,49 0-16,-24 25 15,-25-25 1,0 0-1,-1 0-15,1 0 0,0 0 47,0 25-31,24-25 0,-24 0-1,0 0 1,0 0-1,0 0 1,-1 0-16,1 0 16,0 0-1,25 0 1,-26 0 15,1 0-31,0 0 16,0 0-1,0 0-15,24 0 32</inkml:trace>
  <inkml:trace contextRef="#ctx0" brushRef="#br0" timeOffset="65983.2059">6970 6325 0,'-49'-25'297,"49"1"-281,-25 24-1,0-25-15,0 25 16,-25-25 15,26-25-15,-1 50-16,0 0 31,-25-24-31,1-1 31,-1 0-15,25 25 328,-24 0-344,49 25 62,-25 0-30,0-1-17,0-24 1,25 25-1,0 0 1,-24-25-16,24 25 47,0 0 0,-25-1-32,25 1 1,0 0-16,0 0 16,0 0 31,0-1-1,0 26 1,0-25-47,25 0 16,-1-1 0,1-24-16,-25 25 15,25-25 1,-25 25 15,50 0-15,-26 0-1,-24-1 1,50 1 15,-25 0 0,0 25-31,-25-26 157,0 1-126,0 0-15,0 0-1,-25-25 1,0 0 15,0 0-15,0 0-1,1 0-15,-1 0 16,-25 0 46,25 0-30,-24 0-32,49-25 15,-25 25-15,-25 0 47,26 0-47,-1 0 16,0 0-1</inkml:trace>
  <inkml:trace contextRef="#ctx0" brushRef="#br0" timeOffset="67905.0211">5755 9302 0,'-50'0'188,"0"0"-188,1 0 15,-1 0 1,25 0-1,1 0-15,-26 0 32,25 0-32,0 0 15,1 0-15,-1 0 32,0 0-32,0 0 46,0 0-30,1 0-16,-1 0 16,0 0-1,-25 0-15,1 0 16,-1 0 0,-24 0-16,-1 0 0,51 0 0,-51 0 46,25 0-46,26 0 0,-1 0 16,0 0-16,75 0 109,-26 49-109,175 26 16,-125-26-16,26 1 0,-76-25 16,1-25-16,25 25 15,-25-1 1,-1-24 0,51 50-16,-50-50 0,-1 0 15,26 0-15,0 0 31,-26 0-31,26 0 0,-25 0 0,49 0 16,-49 0-16,25 0 47,-1 0-47,-24 0 0,50 0 16,-26 0-16,26 0 0,-26-25 15,1 25-15,-1 0 31,-49-25-31,25 25 16,0 0-16,-25-24 0,0-1 219,0-25-204,-50 50 1,50-25 0,-49 1-16,24 24 15,0-25-15,0 25 16</inkml:trace>
  <inkml:trace contextRef="#ctx0" brushRef="#br0" timeOffset="70871.1127">7491 9153 0,'25'0'63,"-50"0"156,0 0-219,-24-50 0,24 50 0,0 0 15,-25 0-15,26 0 16,-26 0-16,25 0 16,0 0-1,1 0-15,-1 0 0,0 0 31,0 0-15,-49 0 0,24 50-1,1-50-15,24 25 16,0 0 0,25-1 62,0 26-47,0-25 16,0 0 0,0-1-16,0 1-15,25 25 15,24-50-16,1 49 1,0-49-16,24 50 31,-24-25 1,-26-25 14,-24 25-46,25-25 16,-50 0 250,-49 0-266,49 0 15,0 0-15,1 0 0,-1 0 16,-25 0 31,25 0 0,1 0-47,-1 0 15,0 0 1,0 0 0,25 24-16,-25-24 78,0 0-78,25 25 15,0 0 95,0 0-79,25-25-31,0 25 16,-25-1-1,50-24 1,-25 25 31,-1-25-16,1 50-15,0-50-1,0 0 32,0 0-31,-1 49-16,26-49 31,-25 25 0,0-25 0,24 25 1,-24 0-1,0-25-31,0 25 16,-1-25-1,26 0 32,-50 24-47,25-24 16,0 25-1,-1-25 1,1 0-16,-25 25 16</inkml:trace>
  <inkml:trace contextRef="#ctx0" brushRef="#br0" timeOffset="72386.9465">8310 8855 0,'-25'0'156,"0"0"-140,0 0-16,0 0 15,1 0 16,-26 0-31,50 25 16,-25 0 0,0-25-1,1 49 1,-1 1 0,0-25-16,0 0 31,-25 24-31,50-24 15,-49 25-15,24-50 16,0 25-16,0-1 16,25 1-16,-49 0 15,24 0 1,25 0 0,-25-25-1,25 24 1,-25 26-1,25-25 17,0 0-32,0-1 47,0 1-47,0 25 15,0-25 16,0-1-31,0 1 16,25 0 15,0-25-31,0 0 16,49 50-16,-74-26 16,50-24-16,-25 25 31,-1-25-16,1 0 1,0 0-16,-25 25 16,25 0-1,0-25 1,0 0-16,-1 25 47</inkml:trace>
  <inkml:trace contextRef="#ctx0" brushRef="#br0" timeOffset="73894.393">8880 8806 0,'25'0'63,"0"0"-47,24 0-1,-24 0-15,0 0 16,25 24 15,-50 1-15,24 0-16,1 25 15,0-26 1,-25 1 0,0 0-16,0 0 15,0 0 1,0 0-16,0-1 15,0 1 1,0 50-16,0-51 31,0 1-31,0 25 16,0-25-16,0-1 16,0 1-1,0 0-15,0 0 0,0 24 47,0-24-31,0 0-16,0 0 31,0 0-15,0-1-1,0 1 32,-25-25-16,-24 0-31,24 25 16,-25-25 0,25 0-16,0 0 0,1 0 15,24 25-15,-25-25 16,0 0 31,0 0-47,0 0 78</inkml:trace>
  <inkml:trace contextRef="#ctx0" brushRef="#br0" timeOffset="77385.8427">9649 9029 0,'0'25'156,"-50"-25"63,50-25-204,0-25 1,0 1 0,0-1-16,0 0 15,0 26 1,0 48 281,0 1-297,0 0 219,0 0-219,0 0 15,0-1-15,0 1 0,0 0 31,0 0-15,0 0 78,0 0-63,0-1-15,0 1-1,25 0 17,0 0 14,-25-50 267,0 0-297,0 0-1,-25 25-15,25-24 16,25 24 484,25 0-438,-26 24 126,1-24-188,0 25 47</inkml:trace>
  <inkml:trace contextRef="#ctx0" brushRef="#br0" timeOffset="79627.7181">9674 9525 0,'0'25'156,"0"0"-140,0-1 31,25 1 31,-1-25-31,1 0-32,-25 25 1,25-25 31,-25 25 187,0 0-218,0-1 0,-25 1-1,25 25 1,0-25-1,-25-25 1,25 24 0,0 1-1,-24-25 1,-1 25 15,0 0-15,-25 0 15,26-1-31,-1-24 16,0 25 15,25 0-31,-25-25 0,0 0 16,1 0 15,-1 0-16,0 0-15,0 0 16,0 0 15</inkml:trace>
  <inkml:trace contextRef="#ctx0" brushRef="#br0" timeOffset="86935.205">7243 14585 0,'25'0'0,"0"0"16,-1 25-16,1-25 16,0 25-1,0-25 1,24 25 15,-24-25 16,0 0-31,0 0-16,-25 24 15,49-24 17,1 0-17,-25 0-15,0 0 16,-1 0-1,1 0-15,25 25 16,-25-25 47,-25 25-63,49-25 62</inkml:trace>
  <inkml:trace contextRef="#ctx0" brushRef="#br0" timeOffset="89177.3827">4713 3076 0,'0'74'141,"0"50"-141,0-74 15,0-1 1,0 26-16,0 24 0,0-25 16,0-24-16,0-25 15,0 25-15,0-26 16,0 1 15</inkml:trace>
  <inkml:trace contextRef="#ctx0" brushRef="#br0" timeOffset="89808.1445">4713 2629 0</inkml:trace>
  <inkml:trace contextRef="#ctx0" brushRef="#br0" timeOffset="91423.3602">5953 3175 0,'0'-25'94,"-25"25"-63,1 0-31,-1 0 16,-25 0 15,0 0-15,26 0-16,-1 0 0,0 0 15,0 0-15,0 0 31,25 25-15,-49 0 0,24-25-1,0 49-15,-24-49 16,24 25 0,25 0-1,-25 0 1,0-25-16,0 49 0,25 1 15,-24-25 1,-1-25 0,25 25-16,0-1 31,-25 26-15,25-25-1,-25 0 1,25 24-1,0 1 17,0 0-32,0-26 15,0 26-15,50-25 32,-50 0-32,49-1 0,1 1 15,-25 0-15,0-25 16,-1 25-16,26 0 15,-25-25-15,0 24 32,-1-24-17,1 25-15,0-25 16,0 0 15,-25 25-31,25-25 16,-1 0-16,1 0 15,0 0 1,25 0-16,-1 0 16,-24-25-16,74-24 15,-99 24-15,50 0 16,0 0-16,-50 0 0,49-24 16,-24-1-1,-25 25 16,0 1-31,0-1 16,25 0-16,0-25 31,-1 1-31,-24 24 0,0 0 16,0 0-16,0 0 0,50-24 16,-50-1-1,0 1-15,0-1 0,0 0 16,0-24-16,0 24 15,0 1-15,0-1 16,0-49-16,0 49 16,0 26-16,0-51 15,0 50 1,0 1-16,0-26 16</inkml:trace>
  <inkml:trace contextRef="#ctx0" brushRef="#br0" timeOffset="91575.0274">6350 2654 0,'0'-25'16,"0"0"0,0 1 31</inkml:trace>
  <inkml:trace contextRef="#ctx0" brushRef="#br0" timeOffset="92275.6982">6350 2580 0,'-25'0'79,"-24"0"-48,24 0-16,0 49-15,0 51 0,-24-1 0,49-50 32,-75 51-17,50-26-15,1-49 0,24 24 16,0-24-16,0 0 16,0 0-1,0 0-15,-50 24 0,50 26 16,0-26-1,0-24-15,-25 0 0,0 0 16,25-1-16,0 1 16,0 0-16,0 0 31,0 24-31,0 1 16,0 0-16,0-1 15,0 1 1,50 0-16,-25-26 15,0 1 1,-1 0-16,1 0 16,25 0 15,-25-25-15,-1 24-16,26-24 0,0 50 15,-26-25-15,1 0 31,0-25-31,0 24 0,0-24 16,-1 25-16,1-25 16,0 25 15,0-75 47,-25 26-62,0-26-16,49 25 15</inkml:trace>
  <inkml:trace contextRef="#ctx0" brushRef="#br0" timeOffset="94372.9874">7962 2803 0,'-25'-25'16,"-24"0"124,24 25-124,-25 0 0,26 0-16,-26 0 15,25 0-15,-24 0 16,-26 0 0,50 0-16,-24 0 15,-26 0-15,51 0 16,-1 25-1,0-25-15,-25 50 0,26-50 47,-1 0-47,25 25 0,-25-1 16,25 1 0,-25 0-16,25 0 31,0 0-31,0-1 47,0 1-47,0 25 15,25-25 17,0-25-32,24 24 15,26 26-15,-50-25 0,49 24 16,-24-49-1,-1 25-15,-24-25 16,25 25-16,-26 0 0,26 0 31,-25-1-31,0-24 47,24 50-47,-49-25 16,0 0-1,0 24 17,0-24-17,0 0-15,0 0 32,0-1-32,0 26 15,0-25 16,0 0-31,0 0 16,-25-1-16,25 1 16,-24 0 15,-1 0-15,0-25-1,0 0 1,0 0-16,1 0 15,-1 0-15,0 0 16,-25 0-16,26 0 16,-1 0-16,-25 0 47,25 0-32,-24-50 16,-1 50-15,25 0 15,25-25-15,-24 25 0,-1 0 15,0-24-16,0 24 79,0 0-94,1-25 16,-1 0 15,0 0-15</inkml:trace>
  <inkml:trace contextRef="#ctx0" brushRef="#br0" timeOffset="95447.1044">7590 2282 0,'25'0'47,"-25"50"-16,0 49-31,0-50 16,0 26-16,0-1 0,0 1 15,0-1 1,0-24-16,0 24 0,0-24 15,0-1 1,0 51-16,0-51 16,0 1-16,0 24 0,0 1 15,0-1 17,74 100-32,-74-150 0,0 1 0,0 0 15,0 25 1,0-25-16,0-1 15,0 1 1,0 0 15</inkml:trace>
  <inkml:trace contextRef="#ctx0" brushRef="#br0" timeOffset="100302.5516">9227 744 0,'-24'0'109,"-26"0"-93,0 0-16,-24 0 0,24 0 31,25 0-16,1 0-15,-1 0 0,0 0 32,0 0-1,0 0-15,1 0-16,-1 0 15,-25 0 1,25 0-1,1 0 1,-1 0 0,25 25-16,-25 25 47,0-50-32,25 24-15,0 51 16,0-26-16,0-24 15,0 25 1,0-1-16,0 1 0,0 0 16,0 24-16,0-24 15,0-26 1,0 26 0,0 0-1,0-26 1,0 51 15,-25-75-31,25 25 31,25 24 79,25-24-110,-1 25 0,1-50 15,49 25-15,-74-1 0,74 26 16,-24-50-16,-26 0 16,1 0-16,0 0 15</inkml:trace>
  <inkml:trace contextRef="#ctx0" brushRef="#br0" timeOffset="101307.3885">8483 1339 0,'0'-24'15,"25"24"1,25 0-16,-26 0 15,26 0-15,24 0 32,-49 0-17,25 24-15,-1 26 0,51-25 16,-76 0-16,101 24 0,-101-49 16,26 0 15,-25 50-16</inkml:trace>
  <inkml:trace contextRef="#ctx0" brushRef="#br0" timeOffset="102031.0096">9500 1538 0,'50'0'16,"-1"0"-1,-24 0-15,0 0 16,0 0-16,49 49 0,-49-49 16,25 0-16,-1 50 15,-24-25-15,74 0 16,-49 0 0,-25-25-1,0 0 79,-25 24-78</inkml:trace>
  <inkml:trace contextRef="#ctx0" brushRef="#br0" timeOffset="103544.6131">9971 1488 0,'0'-25'31,"25"25"0,25 25-15,0-25 0,-26 25-16,26 0 15,-25-25-15,0 25 16,-1-25 31,1 24 187,-25 1-234,0 0 16,0 25-1,0-25 1,-25-25 0,1 24-1,-1 1 1,0-25-16,-25 25 0,26 0 15,-1-25-15,0 25 16,0-25 15,0 24-15,25 1-16,-25-25 266,1 25-266,-26 0 15</inkml:trace>
  <inkml:trace contextRef="#ctx0" brushRef="#br0" timeOffset="104799.0734">11038 1364 0,'0'25'109,"0"0"-109,0 24 16,0 26-16,0-1 15,0-49-15,0 25 0,0-1 16,0-24 15</inkml:trace>
  <inkml:trace contextRef="#ctx0" brushRef="#br0" timeOffset="105379.0477">10964 1116 0</inkml:trace>
  <inkml:trace contextRef="#ctx0" brushRef="#br0" timeOffset="107911.2697">11683 1389 0,'-25'0'15,"0"0"32,1 0-47,-1 0 16,0 0-16,-25 25 15,50 0 1,-24-25 0,-1 0-16,0 0 15,25 24 1,-25-24-1,0 25-15,1-25 32,24 25-1,-25 0-15,25 0 62,0-1-78,0 1 31,0 0-15,25 0-16,-1 25 15,1-50-15,0 0 16,0 24-1,24 1-15,-24-25 16,25 25 15,-25 0-15,-1-25-16,1 25 47,0-25-47,0 24 47,0-24 15,24-49-15,-24-1-47,-25 1 16,0 24-16,25-50 15,-25 26 17,0 24-32,25 0 0,-25-25 15,24 26 16,-24-1-31,0 0 16,0 0-16,25 0 0,-25 1 16,0-1-1,25-25 1,-25 25 0,0-49-16,0 49 0,0 0 15,25-49-15,-25 49 16,0-24-16,0 24 15,0 0 17,0 0-1,-25 75 156,25-25-187,0 49 16,-50 0-16,50-24 16,0-25-16,0 0 0,0 24 15,-24-24-15,24 0 16,0 0 0,0-1-1,0 1-15,0 0 16,0 25 93,0-26-109,0 1 16,0 0 15,0 0-31,0 0 16,0 24-16,0 1 15,0-25 1,0 24 0,24 1-1,1-25 16,0 0 16,0-1-31,0-24 0,-1 0-1,1 25-15,0 0 0,0-25 16,0 0-16,-1 25 15,1 0-15,0-25 32,25 24-32,-1-24 31,-98 0 63,-1 0-79,0 0-15,26 0 16</inkml:trace>
  <inkml:trace contextRef="#ctx0" brushRef="#br0" timeOffset="109203.6821">8458 1960 0,'25'0'16,"25"0"-1,-1 0 1,1 0 0,0 0-1,-26 0-15,1 24 0,74 1 16,-49 0 0,-25-25-16,24 25 15,1 0-15,-25-25 16,0 24 15,0-24-15,-25 25 31</inkml:trace>
  <inkml:trace contextRef="#ctx0" brushRef="#br0" timeOffset="111774.5741">6499 9971 0,'49'50'94,"-24"-50"-78,0 0-1,25 25-15,-26 0 16,1-25 0,25 0-16,-25 49 15,-1-49-15,26 0 16,-25 0 15,0 25-31,0-25 16,-1 0 62,26 25-47,-25 0 0,0-25-15,-1 25 0,26-25 30,-25 24-30,0 1 15,-1-25-31,1 0 32,0 25-32,0 0 15,0-25-15,24 0 16,-24 0 15,0 0-15,0 0 156,-1 0-141</inkml:trace>
  <inkml:trace contextRef="#ctx0" brushRef="#br0" timeOffset="115722.7429">3150 843 0,'25'0'907,"0"0"-892,0-24-15,-25-1 16,0 0 31,0 0 0,-25 0-32,0 25 1,0-24 0,0 24-16,25-25 15,-24 0 16,-1 25-15,0-25 0,0 25 15,0-25 16,1 1 31,-1 24-31,0 0-32,25-25-15,-25 25 16,0 0 0,1 0-1,-1 0 1,-25 0 0,25 0-16,1 0 0,-1 0 31,0 0-31,0 0 94,0 0-63,0 0 0,25 25-31,0 24 16,-24-24 15,24 0-31,0 24 16,0-24-1,0 25 63,0-25-62,0 49-16,0-24 31,24-26-31,1 1 16,25 25-16,-25-25 0,0-1 15,-1-24 17,1 25-32,0 0 0,0 0 15,0 0 1,-25-1 0,24 1-1,1-25-15,0 0 0,0 25 16,-25 0-16,74 24 15,-49 1 1,-25-25 0,25 0-16,0 24 0,-25-24 15,24 0-15,1 0 32,-25-1-32,0 1 15,0 25-15,0 0 16,0-1-1,0 1 1,0-25-16,0-1 16,0 1-16,0 0 15,0 0 1,0 0 15,-25-25-15,1 0-1,-1 0-15,-25 0 16,25 0-16,-24 0 16,24 0-16,-49-50 15,49 25-15,-25-24 16,1 49 0,-1-50-1,0 50-15,25-25 16,1 0-1,-1 25 1,0-24-16,0 24 31,25-25-31,-49 0 0,-1 0 16,25 0 0</inkml:trace>
  <inkml:trace contextRef="#ctx0" brushRef="#br0" timeOffset="116739.7663">3200 1538 0,'0'25'16,"25"-1"-16,-1 26 0,51-50 16,-26 25-1,-49 0-15,25-25 16,0 0-16,0 0 0,24 49 16,-24-49-1,0 0 1,0 0-1,-25 25 1,25-25-16,49 25 16,-49-25-1,0 50-15,0-50 16,-1 0-16,1 0 16,25 0-16,-1 0 15,1 49 1,0-49-16,-26 0 31,1 0-31,0 0 16,0 0-1</inkml:trace>
  <inkml:trace contextRef="#ctx0" brushRef="#br0" timeOffset="118003.0517">3994 1662 0,'49'0'63,"26"25"-48,-51-25 1,1 0 15,0 25-31,0-1 0,0-24 16,-1 0-1,-24 25-15,25-25 32,0 0-1,0 0 0,0 25-15,-1 0 15,-24 0 47,0-1-62,0 1 15,0 0-15,0 0-1,-24-25-15,-1 25 16,0-1-16,0-24 31,0 0-31,1 25 16,-1-25 31,0 0-32,0 0 1,0 0 0,-24 0-16,24 0 78,0 25-63,0-25 1,-24 25 46</inkml:trace>
  <inkml:trace contextRef="#ctx0" brushRef="#br0" timeOffset="118159.7185">3969 2059 0</inkml:trace>
  <inkml:trace contextRef="#ctx0" brushRef="#br0" timeOffset="119562.308">5457 1215 0,'0'-24'187,"-25"-26"-187,0 50 47,-49 0-47,24 0 16,1 0-16,-1 0 15,-24 0 1,49 25-16,25 0 0,-25-1 16,25 1 15,-25-25-31,1 50 0,-1-1 16,0-49-1,0 25-15,25 0 16,0 0-16,0 0 31,-25-25-31,1 24 16,24 1 31,0 0-32,0 0-15,0 0 0,0-1 31,0 1-31,24 0 16,26 0 0,-25-25-16,0 25 15,24-25-15,1 25 16,-50-1 0,74 1-16,-24 0 15,-1-25 1,-49 25-16,25-25 0,0 25 31,25-1-15,-26 1 15,1-25-15,0 25-1</inkml:trace>
  <inkml:trace contextRef="#ctx0" brushRef="#br0" timeOffset="120612.3118">4762 1488 0,'0'0'0,"25"0"0,0 0 15,25 0 1,-25 0 0,24 0-1,-24 0-15,0 0 16,0 25-16,24-25 16,-24 0-16,25 0 31,-26 25-16,1-25-15,0 0 16,0 0-16,0 0 0,-1 0 16,1 0-1,25 25 1,-1-25 125,-24 0-126,0 24-15,-25 1 16,25-25-16,24 0 15,-49 25 1</inkml:trace>
  <inkml:trace contextRef="#ctx0" brushRef="#br0" timeOffset="122467.8725">6722 1166 0,'0'-25'15,"0"0"32,0 0-16,0 1-15,-25-1 15,0 25-15,1 0-16,-1-25 16,0 0-1,0 25 1,-24-25-16,24 1 31,0 24-31,0 0 16,0-25-1,1 25-15,-26 0 16,0 0 0,26 0-1,-1 0-15,0 0 31,0 0-15,0 0 15,25 49-15,0-24 15,0 0-15,0 0-16,0 0 15,0-1-15,0 26 32,25 0-17,25-26 17,-1 26-17,-24-50-15,0 25 16,25 0 15,-1-1-15,-24-24-1,0 25 1,0 0 0,-1 0 15,1 0-16,0-1 17,-25 1 15,0 0-32,0 0 16,0 0-31,0-1 16,-25 26 15,0 0-15,25-25-16,-24-1 47,-1-24-47,25 25 15,-25 0 1,0-25-16,-24 0 16,-1 0-1,25 0 1,0 0 0,1 0 15,-1 0-31,0 0 15,0 0-15,-24 0 32,24 0-1</inkml:trace>
  <inkml:trace contextRef="#ctx0" brushRef="#br0" timeOffset="124374.2254">6573 571 0,'-25'0'15,"25"24"1,0 1 0,0 0-16,0 0 15,0 0 1,0 24-16,0-24 15,0 0-15,0 24 0,0-24 16,0 25 0,0-1-1,0-24 17,-24 25-32,-1-25 15,25-1 1,0 1-1,0 0-15,0 25 16,0-26 0,0 1-1,0 0-15,0 0 16,0 0-16,0-1 16,-25 1 46,25 0-46,0 0-1,0 24 17,-50-24-32,50 0 15,0 0 1,0 0 15,0-1-15,0 1 31,0 0-32,0 25 16,-49-25-31,49-1 16,0 26 0,0-25 15,0 0-15,0-1 15,0 1 125,0 25-156,0-1 16</inkml:trace>
  <inkml:trace contextRef="#ctx0" brushRef="#br0" timeOffset="132316.5072">14188 5854 0,'-25'-25'16,"1"25"15,-1 0 16,0 0-31,25-25-16,-50 25 0,26 0 15,-1 0 1,-25 0-16,-24 0 0,49 0 15,-25 0 1,26 0 0,-1 0-1,0 0 1,0 0-16,0 0 16,-24 0 15,24 0-31,0 25 0,25 0 15,-25-25-15,25 25 16,-24-25 0,24 25-16,0-1 47,0 1 46,0 25-93,0-25 0,0-1 32,49 1-17,-24 0 1,0 0-1,24 0 1,1-1 15,-25 1-31,0 0 32,-25 0-1,49-25-31,-24 0 219,-25-25-204,-25-25 1,0 50-1,1 0 32,-1 0-31,0 0 15,-25 0-15,26 0 15,-1 25-15,25 0-1,-25 0 1,0 0 0,25-1 30,-49 1-46,49 0 47,-25 25-31,0-26 46,25 1 1,25-25-47,0 25-1,24 0 1,-24-25-1,0 0-15,24 25 16,-24-1-16,50 26 31,-51-50-15,1 0-16,0 0 16,0 25-16,-25 0 15,25-25-15,-1 0 16,1 24-1,0-24-15,25 0 32,-26 25-32,1-25 15,-25 25 1,25-25 0,25 25-16,-26-25 31,1 25 0,25-25-15,-25 0-1,-1 0 1,26 0 0,-50-25-1</inkml:trace>
  <inkml:trace contextRef="#ctx0" brushRef="#br0" timeOffset="133694.8169">15354 5779 0,'0'-24'156,"-25"24"-156,0 0 16,-24 24-16,24 26 15,-25 0 1,26-1 0,-1-24-1,0 0-15,25 0 0,-50 24 16,50-24 15,0 0-31,-24 25 16,-1-50-16,0 24 0,25 1 15,-25-25 1,25 50 0,-25-25-1,1-1 1,-1-24-1,25 25 17,0 25-1,0-1-15,0-24-1,0 0 1,0 25-1,0-26 1,25-24 0,-1 0-1,-24 25 1,25-25-16,25 0 31,-25 50-31,-1-50 0,1 0 16,0 0-16,0 49 15,0-49 1,-1 0-16,51 50 31,-26-50-31,-24 50 16,50-26-16,-50 1 0,-1-25 16,-24 25-1</inkml:trace>
  <inkml:trace contextRef="#ctx0" brushRef="#br0" timeOffset="135188.8289">16297 5631 0,'49'49'140,"26"1"-140,-50 24 16,49 26-16,-49-51 16,0-24-16,-1 25 15,1-26-15,0 1 16,0 50 0,0-26-1,-1 1 1,-24-25-16,25-1 31,-25 1-31,0 0 0,0 0 0,0 0 16,0-1-16,0 1 15,0 25-15,0-25 16,0-1 0,0 1-1,0 0 1,0 0-1,0 0-15,-25-25 32,1 49-32,-1-49 15,0 0 17,-25 25-17,26 0 1,-1-25-16,0 25 15,0-25 17,-24 0 30,24 24-46,-25-24 62,25 0-62,0 0-1</inkml:trace>
  <inkml:trace contextRef="#ctx0" brushRef="#br0" timeOffset="138284.3822">12948 8285 0,'0'25'94,"0"24"-79,0 26-15,25-26 32,-25-24-17,0 0-15,25 24 16,-25-24 62,0-99 94,0-1-172,0 51 0,0-1 15,0 0-15,0 0 47,0 0-47,49 1 0,-24 24 32,-25-25-17,0 0 32,0 0 0,50 25-47,-50-25 0,24 25 16,-24-24-16,50-1 46,-25 0 1,0 25-47,0 0 32,-1 0-32,1 0 31,0 0-16,0 0 17,24 0-1,-49 50 110,0-26-126,0 51-15,0-50 16,0-1-1,0 1-15,0 0 0,0 0 32,0 0 46,-24-25 0,-1 0-78,0 0 31,25-25-15,0-25-16,0-24 15,25 49-15,0-25 16,-1 26 15,26-51-31,-25 50 16,-25 1 15,25 24-15,-1 0 93,1 0-78,0 0-15,0 0-16,24 0 47,-24 0-31,0 0 30,0 24-30,0-24 15,-25 25-15,24 50 15,1-51-31,-25 26 16,0-25-16,0 0 15,0-1-15,0 1 16,0 25 0,0-25 31,0-1 15</inkml:trace>
  <inkml:trace contextRef="#ctx0" brushRef="#br0" timeOffset="140664.0302">14511 7888 0,'0'-25'93,"-25"0"-61,0 0-32,-24 25 0,-26-24 15,75-1-15,-25 25 47,-49-50-47,24 50 0,25-49 16,1 49-1,-1 0-15,0 0 16,0 0-16,0 0 16,1 0-16,-1 0 15,0 0 1,0 0-1,0 0 17,25 24-32,-24 1 15,24 0-15,0 25 16,-25-1 0,25-24-1,0 0 1,0 0-1,0-1 1,0 1 0,0 25 15,0-25-31,25-25 47,-1 25-47,1-1 15,0-24 17,-25 25-32,25-25 15,0 0 1,24 50 0,-24-50 15,0 0-16,0 49 1,-1-49-16,1 0 31,0 50-15,0-50 15,0 0-31,24 50 16,-24-50-1,0 0-15,0 0 16,0 0 0,-1 0-1,1 0 1,-25-50 0,0 25 15,0-49-16,0 49-15,0-49 16,0 49-16,0 0 16,0 0 15,0 0-15,0 0-1,0 1 95,0 48 46,25-24-156,-25 25 15,0 0 17,0 0-17,0 0 17,0 0-32,0-1 15,25 1-15,-25 0 16,25 0-1,-1 0 1,1 49 31,0-74-47,0 50 0,0-50 16,-1 0-16,-24 24 0,25-24 31,0 0-16,-25 25 1,25-25 0,0 0 15,-25 25-15,24-25-1,-24 25 16,25-25 1,0 0-32,0 25 0,0-25 31,-1 0 16,-24 24-47,25-24 0,0 0 15,-25 25 1,25-25 15,24 25-15,-24-25 93,-25-25-93</inkml:trace>
  <inkml:trace contextRef="#ctx0" brushRef="#br0" timeOffset="142306.9044">15230 7020 0,'0'49'93,"0"26"-77,0-26 0,-25 51-16,25-26 0,0-24 15,0-1 1,0-24-16,0 25 16,0-26-16,0 1 0,0 0 15,0 0-15,0 24 16,0-24 15,0 0-31,0 25 16,0-1-1,0-24-15,0 0 16,0 0 15,0-1 0,0 1-15,0 0-16,0 0 16,0 0 46,0 0-31,0-1-31,0 26 32,0-25-1,0 0 156,0-1-155,0 1-17,0 0 1,0 0 0,0 0 15,0-1-16,0 1 1,0 0-16</inkml:trace>
  <inkml:trace contextRef="#ctx0" brushRef="#br0" timeOffset="143193.2844">14883 7789 0,'0'-25'93,"25"25"-77,24 0-16,1 0 16,-1 49-1,26-24-15,-26-25 16,-24 25-1,0 0-15,25-25 16,-26 0 15,1 0-31,0 0 0,50 0 16,-26 0-16,1 0 0,-25 0 16,-1 0-16,26 0 15,-25 0 1,24 0-1,-24 0 17</inkml:trace>
  <inkml:trace contextRef="#ctx0" brushRef="#br0" timeOffset="144384.1006">16123 7789 0,'-25'0'31,"0"0"-15,-24 0-16,-1 0 15,1 0 1,24 0 15,-25 24-31,25 1 16,25 0-1,-24 0-15,-1-25 16,0 49 0,0-49-16,25 25 0,-25 0 46,1 0-46,24 0 16,-25-25 15,25 25-31,0-1 63,0 1-16,0 25-32,25-50-15,-25 25 16,24-25 0,1 0-1,25 49 1,-25-49-1,24 0-15,-24 50 0,0-50 16,0 0 0,24 49-16,-24-49 15,0 0-15,24 25 16,-49 0-16,25-25 16,0 0 15,0 50-31</inkml:trace>
  <inkml:trace contextRef="#ctx0" brushRef="#br0" timeOffset="147113.9278">16247 7218 0,'0'25'62,"0"25"-62,0-1 0,0-24 16,0 0-16,0 0 15,0-1-15,0 26 16,0-25 0,0 49-1,-25-24 1,25-25 0,-25 24-16,25-24 15,0 25 1,0-26-16,0 26 47,-24-25-47,24 0 0,0 24 15,0-24 17,0 0-32,0 0 15,0 0 1,-25-25-16,25 24 0,0 26 31,-25-25 0,25 0-15,0-1-16,0 1 31,0 25-31,0-25 16,0 24-16,-25-24 15,25 0 1,0 0 0,-25 24-1,1-24-15,24 0 32,0 0-17,-25-1 16,0-24 251,0 0-282,-24-24 15,49-1 1,0 0-16,0-25 16,0 26-16,0-1 15,0 0 1,0 0-16,0 0 15,0 1 17,0-1-32,0 0 15,0 0 1,0 0 0,0 1-16,0-1 15,0-25 16,0 25 32,0 1-47,49-1-1,1 25 1,-50-25-16,74 25 15,-74-25-15,25 0 16,25 0 15,-26 1-31,1 24 0,25 0 16,-25 0-16,-1 0 16,1 0-1,0 0 1,0 0-1,0 0 95,0 0-95,-1 0 17,1 24 15,0-24-32,0 50 1,-25 0-16,0-25 15,0 24-15,25 1 16,-25-25 0,0 24-16,0-24 0,0 25 15,0-26 1,0 1 0,0 0-16,0 0 15,0 0 1,0 24 31,0-24-32,0 0 1,-25 0 0,25-1-1,0 1 1,0 0-1,-25-25 17</inkml:trace>
  <inkml:trace contextRef="#ctx0" brushRef="#br0" timeOffset="148619.9429">17338 7565 0,'-49'0'156,"24"0"-141,-25 0-15,1 0 16,49 25 15,-25-25 1,25 25-17,0 0 1,-25 0-1,0 24 1,25-24 0,0 0-1,-24 0 1,24 24 0,0-24-16,-25 0 0,25 0 15,-25-1-15,25 1 16,-25 0-1,0 25 1,25-1-16,-24-49 16,24 25-16,-25 0 15,25 0-15,0 0 16,-25 24 0,25-24-1,0 0 1,0 0 31,0-1-32,0 1 1,25 0 0,0 0-16,-1 0 15,1-25 1,50 24-1,-51 1-15,1-25 0,25 0 16,-50 25 0,25-25-1,-1 0-15,1 25 16,0-25-16,25 25 16,-26-1 15,1-24 125</inkml:trace>
  <inkml:trace contextRef="#ctx0" brushRef="#br0" timeOffset="149594.8696">17314 7714 0,'0'25'78,"0"0"-62,0 0-1,0 24-15,0-24 16,0 0-16,0 24 15,0 1-15,0-25 16,0 0 0,0 24-16,-25-24 15,25 25 1,0-25 15,0-1 0,0 1-15,0 0 0,0 0-1,0 0 1,0-1-16,0 1 16,0 0-16,0 0 31,0 0-31,0-1 15</inkml:trace>
  <inkml:trace contextRef="#ctx0" brushRef="#br0" timeOffset="151168.9722">17462 7565 0,'25'0'79,"0"0"-64,0 0 1,-25 25-16,0 0 15,0 0-15,0 24 0,0-24 16,25 0 15,-25 0-31,25 0 0,-25-1 0,0 51 16,49-50-16,-49-1 0,0 1 16,0 25 30,0-25-46,0 0 32,0-1-17,0 1-15,0 25 32,0-25-17,-25-25 1,25 24-16,0 1 15,-24-25-15,24 25 16,-25 49-16,0-49 16,25 0-16,0 0 15,-25 24-15,25-24 16,0 0-16,-25 0 16,25 0 15,0 24-16,0-24 1,-25 0 15,1-25-31,24 49 16</inkml:trace>
  <inkml:trace contextRef="#ctx0" brushRef="#br0" timeOffset="162759.6368">23168 7516 0,'0'49'172,"0"-24"-157,0 25 1,0-25-16,49 49 15,-49-49-15,0 0 0,0-1 16,25 26 0,-25 24-16,0-24 15,0-25-15,0 0 16,0 0-16,25-1 0,-25 1 16,0 25-1,25-50-15,-25 25 16,0-1-16,0 1 15,0 0 95</inkml:trace>
  <inkml:trace contextRef="#ctx0" brushRef="#br0" timeOffset="164019.3074">23341 7293 0,'-25'-25'125,"1"25"-109,-1 0 15,-25 0-31,25 0 16</inkml:trace>
  <inkml:trace contextRef="#ctx0" brushRef="#br0" timeOffset="166479.2007">24259 7516 0,'-25'0'125,"0"0"-125,1 0 16,-1 0-16,0 0 16,-25 0 15,1 0-15,24 0 30,0 0-30,0 0 15,1 0-15,-1 0 0,0 0 15,0 0-31,-25 25 15,1 49 1,49-24 0,0-26-16,-25 1 15,0 0 17,25 0-17,0 0-15,0-1 16,0 1-16,0 0 47,-25 25-32,25-26 17,0 1 14,0 25-30,0-25 0,25 24-1,25-49 1,49 75 0,-49-50-16,-25-25 15,-1 24 1,1-24-1,25 0-15,-25 0 16,-1 0 0,1 0-16,0 0 15,25 0 1,-1-24-16,-49-51 16,25 75-1,25-74-15,-26 24 16,1 0-16,0 26 15,0-26 1,0-24 0,24 49-16,-49 0 0,0 0 15,50 0 1,-50 1 15,0-1 0,0 0-15,0 0-16,0 0 16,0-24-16,0-1 15,0 1 1,0-26-16,0 50 0,0-24 16,0-1 15,49 1-31,-24 24 0,-25 0 15,0-25 1,0 26-16,0-1 16,0 0-1,0 0 1,0 0-16,0 50 250,-25 25-250,25 24 16,0-49-1,-49 49-15,49-24 16,0 0-16,-50-1 15,50 1 1,0-1 0,0-24 15,0 0-31,0 0 16,0 0-16,0-1 15,0 1 16,0 0-15,0 0-16,0 0 16,0 49-1,0-49-15,25 24 0,0-24 16,-25 0 0,25 49-16,-25-49 31,24 25-31,-24-25 15,0 0-15,0-1 32,25 1-32,0 0 93,0 0-77,24 0 0,-24-25-1,0 49-15,0-49 16,-25 25 0</inkml:trace>
  <inkml:trace contextRef="#ctx0" brushRef="#br0" timeOffset="168520.4861">21431 7739 0,'-25'0'156,"1"0"-125,-1 0-31,-74 0 16,49 0-16,25 0 15,0 0 1,1 0-16,-26 0 16,0 0-16,26 0 15,-1 0 1,0 0-1,0 0 17,0 0-17,1 0-15,-1 0 16,-25 0 0,1 0-1,24 0-15,0 0 16,0 0-1,0 0 1,0 0 0,-24 0 31,24 0-32,0-25 1,0 25-1,-24 0-15,24 0 16,0 0 0,0 0-1,1-25-15,-26 25 16,25 0-16,0-24 234</inkml:trace>
  <inkml:trace contextRef="#ctx0" brushRef="#br0" timeOffset="170159.4076">20042 8136 0,'25'-25'47,"25"25"-31,-26 0 15,1 0-31,25 50 0,-25-50 31,24 49-15,1 26 0,-25-26-1,49 51 1,-74-76 0,0 1-16,0 0 31,50-25 141,-1-50-157,-49 26 17,50-26-32,-50 25 15,0 0 32,0 1-31,0-1 62,25 0-63,-1 0 1,-24-24 0,25 49-1,-25-25-15,25 25 16,-25-25 15</inkml:trace>
  <inkml:trace contextRef="#ctx0" brushRef="#br0" timeOffset="172462.2996">21208 8384 0,'-25'0'219,"0"0"-219,1 0 16,-1 0-16,0 0 15,0 0 16,0 0-15,-24 0 0,24 0-1,-25 25 1,50 0 156,0-1-172,0 1 15,50 0-15,0 25 16,-26-50 15,26 24-15,-25-24 0,0 25 15,24-25 125,-49-25-125,0 1-15,0-26-16,0 25 16,0 0-1,0 1 48,0-26 62,25 50 31,0 0-140,0 0-16,-1 0 15,26 0-15,-50 25 16,50 24 46,-26-24 32,1 0-78,0 0 15,0 0 31,-50-25 173</inkml:trace>
  <inkml:trace contextRef="#ctx0" brushRef="#br0" timeOffset="174128.2009">21382 8260 0,'0'-25'31,"24"25"-15,1 0-1,50 0 17,-51 0-17,-24 25 17,50-25-32,-25 25 0,0-25 31,-1 0-16,1 49-15,0-49 125,-25 25-109,0 0 0,0 0-16,0 24 15,0-24 17,0 0-32,-50-25 125,26 0-94,-1 0 0,25-25 32,0-24-32,0 24 16,0-25-47,0 1 15,25 49 1,-1-25 31,-24 0-16,0 0 0,0 0 110,0-24-125,25 49-16,0 0 15,0-25 1,0 25-1,0-25-15,-1 25 282</inkml:trace>
  <inkml:trace contextRef="#ctx0" brushRef="#br0" timeOffset="176326.7966">26243 10864 0,'-24'0'125,"-1"0"-109,0 0-16,-25 0 15,1 0-15,-1-24 32,25 24-32,-24 0 0,24 0 15,-25-25 1,1 25-16,-26 0 0,26 0 0,-1-25 15,25 25 17,-24 0-32,-1 0 15,0 0-15,1 0 0,24 0 16,-25 0-16,-24 0 0,49 0 16,0 0-1,1 0-15,-1 0 16,-25-25-1,25 25 1,1 0-16,-26 0 16,25-49-1,0 49-15,1 0 47,-1 0 0,-25 0-31,25-50 31</inkml:trace>
  <inkml:trace contextRef="#ctx0" brushRef="#br0" timeOffset="177659.5723">24755 9897 0,'25'0'47,"-25"25"-47,25-25 16,-25 49-1,0-24 1,0 25-1,24 0-15,1-50 0,-25 24 16,25 1 15,-25 0-31,25 0 16,-25 0 31,50-1-16,-26-24 125,26-24-140,-50-26 0,0 0-16,0-24 31,25 24-16,24 1-15,-24 24 0,-25 0 16,25 0-16,-25 0 16,25 25-1</inkml:trace>
  <inkml:trace contextRef="#ctx0" brushRef="#br0" timeOffset="179904.1757">25499 9897 0,'0'-25'94,"-25"25"0,-24 0-94,24 25 31,0-25 0,0 25-31,1 0 32,24-1-17,-25-24-15,25 25 32,-25 25-17,0-50 16,25 25-31,0 24 157,0-24-126,0 0 0,25 0-31,0-25 47,0 25-16,-1-25 32,1 0-32,-25-25-15,0 0-1,0 0 1,0 0 0,0 1-1,0-1 16,25 0-31,-25 0 94,25 0-63,-25 0-15,0 1 15,0 73 204,0-24-188,25 25-16,-25-25 16,0-1-16,24 1-15,26 25-1,-25-50 48,0 0-63,-1 0 0,1 0 15,0 25 17,0-25 61,-25 24-77</inkml:trace>
  <inkml:trace contextRef="#ctx0" brushRef="#br0" timeOffset="182559.3209">25698 9872 0,'0'-25'172,"24"25"-156,1 0-1,-25 25-15,0 0 0,25 0 16,-25 0-16,0-1 16,25 1-16,-25 0 15,0 0 32,0 25 31,0-26-46,0 1-1,0 0 219,0 0-250,0 0 31,0-1 32,0 1-48,0 0 220,-50-25-220,25 0-15,1 0 47,-26 0 156,50-25-31,0 0-156,0-24-1,0 24 1,25-25 0,24 26-16,-49-1 0,25 25 46,0-25 17,0 25-47,24-50-1,26 1 173,-25 49-188,-26 0 15,1 0 1,0-50-16,0 50 16</inkml:trace>
  <inkml:trace contextRef="#ctx0" brushRef="#br0" timeOffset="184661.3651">20265 8731 0,'25'0'46,"25"0"-46,-1 0 16,1 0-16,24 0 16,50 0-16,-99 0 15,50 0-15,-50 0 16,-1 0 0,1 0-16,25 0 15,-25 0 1,24 25-1,-49 0-15,25-25 0,49 0 16,-24 0-16,24 0 0,-24 0 16,24 49-16,-49-49 15,25 0 1,24 25-16,-24-25 16,-1 0-1,-24 0-15,25 0 16,-1 0-16,26 0 15,-25 0 1,-1 0-16,-24 0 16,0 0-16,0 0 0,-1 0 15,1 0 1</inkml:trace>
  <inkml:trace contextRef="#ctx0" brushRef="#br0" timeOffset="185526.8333">23217 8582 0,'50'0'0,"-1"0"0,1 0 16,-25 0-1,24 0 1,-24 0-16,25 0 16,-1 0-16,1 0 15,24 0 1,26 0-16,-26 0 16,25 0-16,-49 0 15,-25 0 1,0 0-16,-1 0 15,1 0-15,25 0 16,-1 0 0,-24 25-16,50-25 15</inkml:trace>
  <inkml:trace contextRef="#ctx0" brushRef="#br0" timeOffset="186650.5593">21481 10269 0,'0'-49'47,"-50"49"-31,25 0 0,-24 0-1,-1 0-15,25 0 16,1 0-1,-1 0-15,0 0 32,0 0-17,-24 0 17,49-25 14,-25 25-46,0-25 32,0 25-17,0-25-15</inkml:trace>
  <inkml:trace contextRef="#ctx0" brushRef="#br0" timeOffset="187340.1889">20836 10492 0,'25'25'32,"24"0"-17,-24 0 17,0 49-17,-25-24-15,0-1 16,0 1-1,0-25-15,25 0 16</inkml:trace>
  <inkml:trace contextRef="#ctx0" brushRef="#br0" timeOffset="188067.0343">20960 10220 0</inkml:trace>
  <inkml:trace contextRef="#ctx0" brushRef="#br0" timeOffset="190682.8587">21456 10592 0,'0'24'203,"-25"1"-187,25 0-1,0 0-15,-25-25 16,25 49-16,0-24 16,0 0-1,-24 0 1,24 0-16,0-1 31,0 26 32,0-25-16,49 0-32,-24-1 32,0 1-16,0-25-15,24-25 0,-49 1-16,0-1 15,25 0-15,-25 0 47,0 0-47,25 25 16,-25-24 15,25-1-15,-25 0 15,0 0-16,0-24 1,0 24 0,0 0-1,0 0-15,24-24 0,1-1 16,-25 25-16,25 0 16,-25 1-16,0-26 15,0 25 48,0 0 46,0 1-109,0-1 31,0 0 1,-50 0-32,50 0 0,-24 1 203,24 48-172,0 51-31,0-1 31,0-49-15,0 0 15,0 0-15,0 24-1,24 1 1,26-1-16,-50-24 31,50 0-15,-50 0-1,25-25 17,-25 25-32,24-1 0,1 1 31,0-25-15,25 0-1,-50 25 1,24-25-1</inkml:trace>
  <inkml:trace contextRef="#ctx0" brushRef="#br0" timeOffset="191682.6469">22374 10145 0,'25'0'78,"-1"0"-62,1 0 0,0 0-1,25 0 1,-26 0 0,1 0-16,0 0 0,0 0 15,0 0 1,24 0 15,-24 0-31,0 0 0,25 0 16,-50-25-1,24 25 32,1 0-31,0 0 15</inkml:trace>
  <inkml:trace contextRef="#ctx0" brushRef="#br0" timeOffset="192344.6386">22547 10418 0,'0'25'62,"0"24"-46,0 1-16,0 0 15,0-26 1,0 26-16,-24-25 0,24 0 16,-25-1-16,25 1 62,-25-25-46</inkml:trace>
  <inkml:trace contextRef="#ctx0" brushRef="#br0" timeOffset="192947.8365">22473 10393 0</inkml:trace>
  <inkml:trace contextRef="#ctx0" brushRef="#br0" timeOffset="194595.5202">22920 10368 0,'-25'0'47,"0"0"-47,0 0 16,0 0-16,1 25 15,-1-25 1,0 25-16,-25 0 15,25 24 1,-24-24-16,49 0 16,-25 0-16,0 0 47,0-25-1,25 24 1,25-24-15,-25 25-17,25-25-15,0 0 0,0 0 16,-1 50-1,1-50-15,50 25 16,-50-1-16,49-24 16,-24 0-16,-1 0 31,-24 0-31,25 0 0,-26 0 16,1 0-1,0 0 1,-25-24-16,0-1 15,25 0-15,0 0 32,-25 0-17,24 1-15,-24-1 16,25 0-16,-25 0 16,0 0-16,0 1 0,0-1 15,0-25 1,0 1-1,0 24-15,0-25 32,0 25-32,0 1 0,0-1 15,-49-50 1,24 51-16,25-1 16,0 0 15,0 0-16,-25 25-15,-25 25 141,50 25-141,-24 49 16,-1-25-16,0-49 15,0 74-15,0-49 16,25-25-16,-49 49 16,49-49-16,0 0 15,0-1 1,0 1-1,0 25 1,25-25 31</inkml:trace>
  <inkml:trace contextRef="#ctx0" brushRef="#br0" timeOffset="199683.142">6921 4242 0,'-25'0'94,"0"0"-79,-25 0 1,25 0-16,-24 0 16,24 0-1,-25 0-15,1 0 0,-1 0 16,1 0-16,-1 0 16,0 0-1,1 0-15,-1 0 16,1 0-16,24 0 0,0 0 0,-25 0 47,1 24-47,-75 26 15,99-50-15,0 0 16,0 0 0,-24 0-16,24 0 31,0 0-16,0 0 1,0 0-16,1 0 31,-26 0-31,25 0 16,-24 0 0,-1 0-16,25 0 15,0 0-15,1 0 16,-1 0-1,-25 0 1,1 0 0,-1 0-16,25 25 15,25 0 1,-25-25-16,-24 0 31</inkml:trace>
  <inkml:trace contextRef="#ctx0" brushRef="#br0" timeOffset="201731.4896">8458 4192 0,'-24'0'172,"-26"0"-172,0 0 15,-24 0-15,24 0 0,26 0 16,-26 0-16,25 0 16,-24 0-16,24 0 15,0 0 17,0 0 30,0 0-46,0 0-1,1 0 1,-1 0 0,0 0-1,0 0 1,0 0-1,-24 0 17,24 0 15,0 0-32,0 0 1,1 0-1,-1 0-15</inkml:trace>
  <inkml:trace contextRef="#ctx0" brushRef="#br0" timeOffset="204006.81">9327 13990 0,'0'25'63,"0"49"-48,0-49 1,0 0-16,49 24 15,-49-24 1,50 25-16,-50-26 0,0 1 16,49 25-1,-49-25 1,25 24-16,0-49 16,-25 25-1,25 25 1,0-50-16,-25 25 0,24-1 31,-24 1-31,25-25 31,0 25 1,0-25-32,-25 25 15,25-25-15,-1 25 31,1-25-31,25 24 16,-1-24-16,51 0 31,-26 0-31,-24 0 16,74-74-16,74-50 0,-49 25 16,25-1-16,-26 1 15,-24 50-15,-24-1 16,-1-24-16,-49 49 15,-26 0 1,51-25-16,-26 50 0,1-24 16,-50-1-16,25 25 0,0 0 31,24-25-15,-49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27:49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23416 3125 0,'-25'0'32,"-25"0"-17,1 0 1,-1 50-16,-99-50 15,50 0-15,0 0 16,-25 0 0,0 0-16,74 0 15,-74 0-15,-25 0 0,-24 25 16,-150-25-16,50 49 16,50-49-16,-323 0 15,249 0-15,-1 0 16,25 0-16,-24 0 15,-1 0 1,0 0-16,1 0 16,-51 0-16,-24 50 31,-25 0-31,25 24 0,0-24 0,75-1 16,24-24-16,99 25 31,25-26-31,50-24 0,0 0 0,-25 0 15,25 0-15,24 0 16,1 0-16,-1 0 16,1 0-16,24 0 15,25 25-15,1-25 32,-1 0-17,0 0 63,0 75-62,0-1-16,1 75 0,-26 0 16,50-100-1,0 51 1,-25 73-16,0 1 0,-24-1 15,-26 100-15,-49 0 16,50-74-16,0 49 16,24-50-1,-24 50-15,-1-49 0,1-1 16,24 50-16,0-49 0,26-1 31,-26 25-31,25 0 0,25 50 16,0-49-16,0 48 15,0-24-15,25 25 0,0-74 16,0-26 0,-1-24-1,1-50-15,-25-74 16,25 50-16,-25-26 0,25-24 16,-25 0-16,0 24 15,0-24-15,0 25 16,0-25-16,0 24 15,0-24-15,0 0 0,0 0 32,0 24-17,0 1 17,25-25-1,-1 24-31,1 51 140,0-26-124,-25-24-16,0 24 0,25-24 16,-25 49-1,0-25 1,50 50-16,-50-49 0,0-26 16,0 1-16,74-1 125,0 26-125,-24-75 0,24 50 15,1-26-15,24 26 31,-25-50-31,1 50 0,-26-26 16,26 1-16,-50 0 0,24-25 16,1 25-16,-1 0 31,-24-25-31,25 24 0,-25 1 0,0-25 16,49 50-16,0-50 15,1 49-15,-26-24 16,26 0-16,-26-25 15,26 25-15,-1 0 16,25-1 0,-49-24-16,49 50 15,-49-25-15,-1-25 16,100 49-16,-74-49 16,-1 0-1,25 0-15,-74 0 16,50 0-16,24 0 0,-50 0 15,51 0-15,-26 0 16,50 0-16,-74 0 0,-1 0 16,26 0-16,-26-24 15,26 24 1,-26-25-16,51 25 16,48-25-16,175 0 15,-1 0 1,-24 25-16,0 0 0,-1 0 15,1 0 1,0 0 0,24 0-16,0 0 0,26 0 15,-75 0-15,-25 0 16,-100 0-16,-73 0 16,-25 0-16,24 0 0,0 0 0,-24 0 31,-50-24 172,0-26-187,25 0-16,-25-24 15,0-25-15,49-50 16,-24 25-16,-25 49 0,0 1 15,25-25 1,-25-25-16,0-25 16,0 25-16,0 0 0,0-50 15,0 26-15,0-51 32,0 1-32,0 49 0,0-50 15,0 100-15,0-25 16,0 50-16,0-50 15,0-25-15,0 50 16,0-1-16,0 51 16,0-50-16,0 24 15,0 1-15,0-25 32,0-50-32,0 25 0,0-50 15,0 50-15,0-25 0,25 50 16,0 0-16,-1-25 31,-24 0-31,25 25 16,-25 24-16,50-49 0,-25 25 0,24-50 15,-24 75 17,0-1-32,-25 26 15,0 24-15,25-50 0,24 26 16,-49-1-1,0-49-15,0 25 16,50-51-16,-50 76 0,74-150 16,-49 125-1,-25 0-15,25 24 16,0 25-16,-25-24 0,0-26 16,0 26-1,24 24-15,-24-25 16,25-24-1,0-1-15,-25 26 16,0-51 0,25 51-16,-25-1 15,0 1-15,50-26 16,-50 50-16,0-24 16,0-26-16,0 26 15,0-26-15,0-24 16,49 50-1,-49-51 1,25 51-16,-25-50 0,50-25 16,-50 74-16,49 0 0,-49 1 15,0-1-15,50 0 297,-50 1-281,0-26-1,0 26-15,0-1 16,0 25-16,25 1 16,-1-1-1,-123 0 235</inkml:trace>
  <inkml:trace contextRef="#ctx0" brushRef="#br0" timeOffset="3084.455">16148 5333 0,'-25'0'94,"0"0"-94,0 0 16,1 0-16,-26 0 0,0 0 15,26 0 17,-51 0-32,26 0 0,-1 0 15,0 0 16,26 0-31,-26 0 16,25 0 0,0 0-16,-24 0 15,24 0 1,0 0 15,0 0 172,1 99-203,24-74 0,-25 74 32,25-24-32,-25-26 15,25 1-15,-25-1 0,25-24 31,-25 0-15,25 0 15,0 25 32,0-26-63,0 1 0,0 25 140,0 24-124,25-74-16,0 0 16,0 0-1,0 50-15,24-50 16,-24 0-16,0 0 0,0 25 16,-1-1-16,26-24 62,-25 25-31,0-25-15,-1 0 0,1 25-1,0-25 16,0 25 1,0-25-17,-25 25 1,49-25 0,1 24 15,-25-24-16,-1 0-15,1 0 16,0 0 0</inkml:trace>
  <inkml:trace contextRef="#ctx0" brushRef="#br0" timeOffset="4182.8655">15255 7367 0,'0'25'47,"25"-25"-47,24 25 0,-24-1 15,0-24-15,0 25 32,0-25-32,-1 0 15,51 50-15,-26-50 0,26 0 16,-26 0-16,1 0 0,49 0 31,-74 0-31,0 0 0,0 0 16,-1 0-16,1 0 15,0 0-15,0 0 16,0 0-16,-1 0 31,26 0-15,-25 0 31,0-25-32,-1 25 48,-24-25-47,25 25-16,-25-49 156</inkml:trace>
  <inkml:trace contextRef="#ctx0" brushRef="#br0" timeOffset="5494.2793">14784 8384 0,'49'50'0,"-24"-50"15,25 0-15,-26 0 16,26 0-16,-25 0 15,0 0 1,-1 0 0,1 0-16,0 0 15,25 0 1,-26 0-16,1 0 0,50 0 16,-26 0-1,26 0-15,-26 0 16,26 0-16,-50 0 15,-1 0-15,1 0 16,25 0 0,-25 0-16,-1 0 0,1 0 47,0 0-32,0 0 16,0 0-15,-1 0-16,1 0 31,0 0 16,25 49-31,-26-49-1,1 0 1,25 50-16,-1-25 16,1-25-16,-25 0 0,0 24 15,-1-24 1,1 0 0</inkml:trace>
  <inkml:trace contextRef="#ctx0" brushRef="#br0" timeOffset="6561.0976">15503 9674 0,'0'25'47,"25"-25"-31,0 0-16,24 0 16,-24 0-16,0 0 0,24 0 15,-24 0 1,0 0-1,25 0-15,-26 0 0,26 0 16,0 0 0,24 0-1,-24 0-15,-26 0 0,1 0 16,0 0-16,25 0 16,-26 0-16,1 0 15,0 0 1,25 0-1</inkml:trace>
  <inkml:trace contextRef="#ctx0" brushRef="#br0" timeOffset="8092.8604">15280 10716 0,'24'0'141,"1"0"-126,0 0-15,25 0 16,-25 24 0,-1 1-16,26-25 15,-25 0-15,0 0 16,24 25-16,1-25 16,-1 0-16,1 0 0,0 0 15,-1 25 1,1-25-1,-25 0-15,24 0 16,-24 0-16,0 0 16,0 0-16,-1 0 31,1 0 0,25 0-31,-1 0 31,-24 0-15,0 0 0,0 0-1,0 0-15,-1 0 16,26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0:23:13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24110 4068 0,'-25'0'31,"1"0"-31,-26 0 16,-24 0-16,-1 0 15,-49 0-15,74 0 16,-49 0-16,0 0 31,-25 0-31,-25 0 0,25 0 16,-25 0-16,1 0 15,-26 0-15,0 0 16,25 0-16,1 0 0,48 0 0,1 0 16,25 0 15,-25 0-31,-50 0 0,25 0 15,0 0-15,-25 0 0,25 0 16,-25 0-16,0 0 31,-25 0-31,26 0 0,-51 25 16,75 0-16,75-25 0,-1 24 16,25-24-16,-24 0 15,-1 0-15,0 0 16,26 0-1,-26 0 79,-49 0-78,49 0-16,25 0 15,1 0-15,-1 50 79,25 24-79,-25 50 31,-25 0-31,25 0 0,-24-74 15,49-25-15,-25 49 16,0-24 0,0 24-16,-24-49 0,49 0 15,-25 25-15,-49 49 16,74 0-16,-25-25 0,0 1 16,0 24-16,0 0 15,1 0-15,-51 1 31,26 24-31,-1-25 0,0 50 16,26-25-16,-1 0 0,0 0 16,0-50-1,-24-24-15,49-1 16,0-24 0,0 25-16,-50-1 15,50-24 173,50 25-173,-1-25-15,-24 0 16,49-1-16,-49-24 16,0 25-16,25-25 15,24 50-15,-24-25 16,49-1 15,-25 26-31,1-25 0,24 24 0,-50-49 16,1 50-16,25-25 0,-1 0 31,-49-1-15,0-24 46,-1 0-46,1 0 31,25 25-16,-25-25-31,24 25 31,-49 0-15,25-25-16,25 0 0,-26 49 15,1-49-15,0 0 0,25 0 16,-1 0-16,26 50 16,-26-50-1,26 0-15,24 0 0,-25 0 31,1 0-31,24 0 16,-49 0-16,24 0 16,-24 0-16,-26 0 15,1 0-15,0 0 0,0 0 16,0 0-16,-1 0 16,1 0-1,0 0 1,74 0-1,-24 0-15,148 0 16,-74 0-16,24 0 16,-123 0-1,-25 0-15,0 0 0,-1 0 16,1 0 0,0 0 15,74 0-31,0 0 0,-24 0 15,-1 0-15,25 0 16,-24 0 0,-26 0-1,1 0-15,24 0 0,-24 0 16,49 0-16,-49 0 16,-25 0-16,49 0 15,-24 0 1,-1 0-16,26 0 0,-1 0 15,1 0-15,-51 0 32,76 0-32,-51-25 0,-24 0 15,25 1-15,-1 24 32,26-25-32,-1 25 0,25 0 15,-24-25-15,-26 25 16,-24 0-16,0 0 0,25-99 125,-50 74-110,0-49 17,0-26-32,24 26 0,-24-50 15,25 74-15,0 1 0,0-26 16,-25 1-16,25-50 31,24 25-31,-24-1 0,0-123 16,-25 99-16,0 75 31,0-1-31,0-25 0,0-73 16,0 98-1,0 0-15,0 1 16,0-50-16,0 49 0,0-24 16,0 24-16,0 0 15,0 26 1,0-26-1,0 0-15,0 26 0,0-1 16,0 0 15,0 0 1,0 0-32,0-49 15,0 49-15,0-25 16,0 1-16,0-1 15,0-49 64,0 49-64,0 1 1,0-1-16,0 1 15,0 24 1,0-25-16,-25 1 16,25 24-1,0 0-15,0 0 78,0-24-62,0 24-16</inkml:trace>
  <inkml:trace contextRef="#ctx0" brushRef="#br0" timeOffset="1249.1948">25375 7838 0,'-49'0'63,"-1"0"-63,0 0 16,-24 0-16,24 0 15,-24 0 1,0 0-16,-1 0 0,1 25 15,24 0-15,25-25 16,0 0 0,1 0-16,-51 25 15,1-25-15,-25 0 16,49 0 0,-49 24-16,-25 1 15,-50 0-15,-248 25 0,75-25 16,99 49-16,0-49 0,25 0 31,49-1-15,125-24-16,-1 0 15,0 25 1,-24-25-16,24 0 0,1 0 16,-50 0-16,24 0 15,1 0-15,-1 0 0,26 0 16,24 0-16,0 0 15,0 0-15,0 0 16,-74 0 15,50 0-31,-26 0 16,1 0-16,-1 0 0,1 25 16,24 0-1,-74 49-15,50-49 0,-75 49 16,124-74-1,-49 50 1</inkml:trace>
  <inkml:trace contextRef="#ctx0" brushRef="#br0" timeOffset="4241.0002">20563 8533 0,'-50'25'141,"50"-1"-141,-24 1 0,24 0 16,0 0-16,-25 0 31,0-25-31,25 24 0,0 1 31,0 0-15,0 25-16,0-1 15,0 1-15,0 24 0,0 26 16,0-51 0,0 1-16,0-1 31,0 1-16,-50 49 1,50-49-16,-24 24 16,-1 1-16,25 24 0,0-25 15,0 1 1,0-1-16,0-24 31,-25-26-31,25 1 16,0 0-16,0 0 0,-25-25 15,25 25 1,0 49-16,0 1 0,0 24 16,0 0-16,0-25 31,-25 1-31,25-26 0,0-24 0,-24 25 16,24 24-16,0-24 15,0-1-15,0-24 16,0 0-16,0 0 31,0 24-31,0-24 0,0 0 47,49 0-31,-49 0-16,50-1 15,-50 1 1,25-25-16,-25 50 15,24 0-15,1-26 0,-25 26 16,25 0-16,0-26 31,-25 26-31,25 0 16,-1-26 0,-24 1 77,50 0-61,-25-25 108,0 50-93,-1-50-31,1 0-16,50 24 15,-26 26-15,-24-50 16,25 0 0,49 25-16,-74-25 15,24 0 1,-24 0-1,25 0 1,-25 0-16,-1 0 0,26 0 31,-25 0-15,0 0-16,24 0 16,26 0 15,-1 0-31,-24 0 15,49 0-15,-50 0 0,76 0 16,-1 0 0,-25 0-16,-25 0 0,1 0 15,-1 0-15,0 0 16,-24 0-16,0 0 16,24 0-1,-24 0-15,-1 0 0,50 0 16,1 25-16,-51-25 15,26 0-15,-26 24 16,-24-24-16,74 0 16,-24 0-16,-26 0 0,75 0 15,-24 0 1,-26 0-16,25 0 16,-24 0-16,-1 0 15,0 0-15,1 0 16,-1 0-1,174 0-15,-173 0 16,24 0 0,25 0-1,0 0-15,-74 0 0,-1 0 16,-24 0 0,0 0-1,0 0-15,49 0 172,50-24-172,-49 24 0,-51 0 16,1 0-16,0 0 0,49 0 78,-24 0-63,24 0 1,26 0-16,-51 0 16,1 0-16,-1 0 0,26 0 31,-26 0-15,1 0-16,0 0 0,49 0 15,-25 0-15,1 0 16,-1 0-16,-49 0 15,0 0-15,-25-50 125,0 0-109,0 1-16,0-75 0,0 25 16,0 24-16,0-49 15,0-25 1,0 75 0,0-25-16,0-1 0,0 26 15,0 24-15,0 1 16,0-50-16,0 24 15,0-24-15,0 49 16,0-49-16,-25-50 16,25 25-16,0-49 15,0 49 1,0 24-16,0-48 0,0 24 16,0-50-16,0 50 15,0-25 1,0 25-16,0-25 0,0 25 0,0 25 15,-25-25-15,25 99 47,-25-24 31,1 49-78,-1-50 16,25 25 0,-25 25-1,0-50-15,-49 50 16,49 0-16,-25-49 16,-49 49-16,-25 0 15,74 0-15,1 0 31,24 0-31,0 0 16,0 0-16,1 0 31</inkml:trace>
  <inkml:trace contextRef="#ctx0" brushRef="#br0" timeOffset="5900.7601">19248 7392 0,'-74'0'0,"24"0"15,26 0 1,-26 0-16,25 0 16,0 0-16,1 0 0,-125 0 15,99 0 1,1 49-16,-1 1 16,-24 0-16,24-1 15,25 1 1,0-50-16,-24 49 15,24-24 1,0 0-16,0 0 16,25 0-16,-49 24 15,24 26-15,0-51 16,-25 51 0,50-50-16,0 0 15,0-1-15,0 26 16,0 0-16,0-26 15,0 26 17,0-25-32,0 0 15,0-1-15,0 1 16,0 0-16,25-25 0,25 50 16,-1-50-16,1 0 15,24 49-15,-24-24 16,25 0-16,24 0 31,-74-1-31,-1-24 0,26 25 16,0 0-1,-26 0-15,26 0 16,-25-25 0,24 24-1,1 1 16,-25 0-31,49 25 0,-24 24 16,-25-49-16,24 24 16,26 26-1,-26-50-15,1 24 0,24-24 16,-74 0 15,25-25-31,25 50 16,-50-26-1,49 1-15,-49 0 16,25 0-16,0-25 0,-25 25 16,25-1-16,0 1 31,-1-25-31,1 0 16,0 25-1,0 0 16,0-25-31,-1 25 16,1-25-16,0 24 31,0 1 47</inkml:trace>
  <inkml:trace contextRef="#ctx0" brushRef="#br0" timeOffset="7176.0046">19745 8781 0,'0'25'63,"24"-25"-63,26 0 16,24 74-16,75 149 15,-99-148-15,-1-26 31,26 51-31,-50-76 16,-1 1-16,-24 0 0,0 0 16,25 0-1,-25-1 48,-25-24-16,1 0-32,-1 0 1,0 0 0,0 0-1,0 0-15,1 0 0,-26 0 31,0 0-15,-24 0-16,24 25 16,1-25-16,-1 0 0,1 25 15,24-25-15,-50 0 16,26 50-16,-1-50 16,0 0-16,26 0 15,-26 24-15,25 1 16,-24-25 15,24 0 47,0 0-78,0 0 16,0 0 31</inkml:trace>
  <inkml:trace contextRef="#ctx0" brushRef="#br0" timeOffset="9131.5003">18728 6945 0,'24'25'109,"-24"50"-109,-148 24 16,73-74 0,50 24 15,0-49-31,1 50 0,-26-25 0,50-1 15,-25-24-15,0 25 16,-24 50-16,-26-26 16,51-24-16,-1 0 15,0 24 1,0-24-16,0 99 16,25-99-16,-49 25 15,24-1-15,-25 1 16,1-1-1,24 1-15,0 0 0,0-1 16,25 1-16,-24 24 31,24-24-31,0 0 0,0-1 16,0 1-16,0-1 31,0-24-15,0 0-16,0 0 15,0 0-15,0-1 0,24 1 16,-24 0 0,25 0-1,99 49 1,-74-49-16,-1 0 0,26 24 0,-50-49 31,24 50-31,75 0 16,-99-26-16,0-24 31,0 25-31,-1-25 16,1 25-1,0 0 1,0-25-16,0 25 0,49 49 16,-24-24-1,49 49 1,-49-49-16,-1-1 15,26 26-15,-51-51 0,1 1 16,-25 0 31,25 0 0,0 0-16,0-1-31,24 26 16,-49-25-16,50 24 15,-50-24-15,49 25 32,-49-25-32,50 24 0,-25 50 0,24-74 15,-49 25 1,25-25-1,0-25 79,-25 25-78,25-1 31,-25 1 15</inkml:trace>
  <inkml:trace contextRef="#ctx0" brushRef="#br0" timeOffset="10659.8423">19496 9996 0,'0'-25'78,"0"1"-31,-24 73 31,24-24-62,0 50-16,0-1 0,0 0 15,0 1 17,0-50-32,0 24 0,0 1 15,24-1-15,26-49 63,-25 0 62,-50 0-32,0-24-77,-49 24-16,49-25 16,0 0-16,-49 0 15,74 0 1,-25 25 0,0 0-1,0 0-15,1 0 16,-1-24 31,-25 24-32,25 0 1,1 0 0,-1 0-1,0 0-15,-25-25 16,26 25-1,-1 0 1,0 0-16</inkml:trace>
  <inkml:trace contextRef="#ctx0" brushRef="#br0" timeOffset="29224.346">9277 4390 0,'0'-24'31,"-50"24"-15,-49 0-16,25 0 16,-26 0-16,-24 0 0,75 0 31,-100-25-31,-149-25 16,-74 1-16,99-1 0,50 50 15,0 0 1,25 0-16,-75 0 0,49 0 15,-24 0 1,-49 0-16,49 0 16,-50 0-16,100 0 0,-50 0 15,49 0-15,50 0 16,-24 0-16,-1 0 16,75 0-1,-100 0-15,26 0 16,24 0-16,-50 0 15,26 0 1,-1 0-16,50 0 0,25 0 16,-50 0-16,50 0 15,-50 0 1,25-25-16,25 0 0,24 25 16,51-24-16,-1 24 46,0 49 95,-74 100-125,-25 49-16,-50 50 15,-24 50-15,24-25 16,25 0-16,-24 49 31,24-49-15,74-99-16,75-149 15,-74 123-15,74-98 0,0 24 16,0 26 0,0-26-16,0 50 0,0-25 15,0-49-15,0 74 16,0 25-16,0-50 16,0 25-1,-50 25-15,50-25 16,0-75-16,-24 76 0,-1-26 15,0 0-15,25 0 16,0 0 0,0 25-16,0-24 0,0-51 15,0 1-15,0-1 16,0 1-16,0 0 16,0 24-16,0-49 15,0 25 1,0-26-1,0 1 126,0 25-125,99-1-16,50 26 15,0-1 1,-100-74-16,51 75 16,24-1-16,24-24 15,-73-50-15,49 74 0,-50-24 16,1-26 15,-1-24-31,25 50 0,50 24 16,25 1-16,-1-1 15,324 150-15,-274-150 16,50-49 0,0-25-16,-25-25 0,248-74 15,-298 74-15,1-25 31,-1 26-15,25 24 0,-148 0-16,-1 0 15,50 0-15,25-25 16,-75 25-16,26 0 16,24 0-16,198 0 0,-49 0 15,-100 0-15,-48 0 16,-76 0-16,-24 0 0,0 0 15,0 0 1,24 25-16,26-25 31,-26 0-31,50 0 0,1 0 16,24 0-16,-100 0 16,26 0-1,-25 0-15,24 0 0,1 0 16,49 0-16,50 0 0,-25 0 31,-25 0-31,1 0 0,-26 0 16,-49 0-16,0 0 15,-1-25 1,26 25 0,-25 0-16,0 0 15,-1 0-15,51-50 16,-50 50-16,49 0 15,25-74-15,-49 74 16,-1-25 0,-24 0-1,0 25 79,50-149-94,-26 50 16,-24-25-16,49 50 15,-24-50-15,-25 74 32,0-49-32,-1 24 0,1-49 0,0 50 15,-25-1-15,0-24 16,50 0-16,-50-25 0,0 74 15,0-49-15,0-25 16,24-25-16,1 50 31,0 0-31,-25-50 16,25 75-16,-25-1 16,25 26-1,-25-26-15,74-24 16,-74 49-16,25-24 0,-25-50 15,25 25-15,-1 49 16,-24-24-16,0-26 16,25 1-1,-25-50-15,0-49 16,0 99 0,0 0-16,0 49 15,0-49-15,0 24 16,0 26-16,0-26 31,0 26-31,0 24 0,0 0 0,0-25 16,0 1-16,0 24 31,0 0-31,0 0 0,0-24 16,-25 24-1,25 0 63,0-49-78,0 24 16,0 1-16,0 24 0,0-25 16,0 1-16,0-26 15,0 26-15,0-1 16,0 25-16,0-24 15,0 24-15,0-25 16,0 25 0,0-24-1,0-1 1,0 25-16,0 0 16,0 1-1,0-1 1,0 0-16,25-25 219,-25-24-79,-74 49-140,-75-49 16,0 24-16</inkml:trace>
  <inkml:trace contextRef="#ctx0" brushRef="#br0" timeOffset="31712.6366">4936 6077 0,'0'-25'31,"25"25"-15,0 0-1,24 0-15,1 0 16,-25 0 0,24 0-1,-24 0 1,0 0-16,49 0 16,26 0-16,-76 0 15,1 0-15,0 0 16,25 0 62,-26 0-47</inkml:trace>
  <inkml:trace contextRef="#ctx0" brushRef="#br0" timeOffset="33217.2014">7441 6102 0,'25'0'0,"0"0"31,0 0-15,0 0-16,-1 25 31,1-25-31,0 0 15,0 0 1,24 0-16,-24 0 16,-25 25-1,25-25 1,0 0 109,0 24-125,24-24 16,-49 25-16,25-25 15,0 0 141,0 0-140</inkml:trace>
  <inkml:trace contextRef="#ctx0" brushRef="#br0" timeOffset="39323.482">6921 4986 0,'-25'25'78,"-25"-25"-62,-24 0 0,-1 0-1,50 0-15,-24 0 0,-26 0 16,51 0-16,-26 0 16,25 0-1,-24 0-15,-1 0 16,25 0-16,0 0 15,1 0 32,-1 0-31,0 0-16,-25 0 16,26 0-1,-26 0-15,0 0 0,26 0 16,-26 0-16,25 0 0,0 0 203,1 0-203,-1 0 16,0 0 62,-50 0-63,51 0 1,-1 0-16,0 0 16,0 0-1,0 0-15,-24 0 391,49 49-376,0-24 1,0 0 0,-25 24 390,25 1-390,0 99-16,0-50 0,0 0 15,0 0-15,0 1 16,0-26-16,0 25 15,0-24-15,0-1 16,0-49-16,0 25 31,0-26 1,0 1-1,0 0-31,0 0 15,0 24 1,0 1 0,0-25-1,0 0-15,0 24 16,0-24-16,0 0 16,0 0-16,0 24 15,25-24 95,0-25-110,24 25 0,1 0 78,-1 24-63,-24-49-15,0 0 16,0 0-16,25 50 16,-26-50-1,51 49-15,-50-49 16,-1 0-16,51 50 15,-26-50 1,-24 0 0,25 50-16,-25-50 47,-1 0-47,26 49 31,24-24-31,-24 0 15,0 0 1,-1 0 15,-24-25-15,0 0 0,0 24-1,74-98 95,-50 0-110,-24 74 0,-25-50 15,0 0-15,0 1 0,0 24 16,0 0-1,50-25-15,-25 26 32,-25-1-32,0-25 15,0 1-15,0-1 16,0 25-16,0 0 31,0-24-15,0 24-16,0-25 15,0 26-15,0-1 16,0-25 0,0 25 31,49-49-32,-49 24-15,50-74 16,-50 100-16,0-26 31,25 25-31,-25 0 16,25-24-1,-25 24 1,0 0-16,0-25 16,0 26-16,0-1 15,0 0-15,0-25 16,0 26-16,49-1 15,-49 0-15,0-25 16,0-24-16,0 0 16,25-1-1,-25 26-15,25-51 16,-25 1-16,0 50 16,25-1-16,-25 25 46,0 0-46,0 0 16,0 1-16,-25 48 375,0-24-344,0 0-15,-24 0 0,24 0-1,-25 25-15,50 0 16,-25-25-16,1 25 15,-1-25 1</inkml:trace>
  <inkml:trace contextRef="#ctx0" brushRef="#br0" timeOffset="42592.043">8607 5383 0,'-25'-25'109,"-24"25"-93,-1 0-16,1 0 16,-26 0-16,1 0 15,24 0-15,1 0 16,-1 0 15,25 0-15,0 49 296,25 1-296,0 0-1,0-1-15,0-24 16,0 0 0,0 24 124,0 1-124,0 24-16,0-49 16,0 25-16,0 24 15,0-49-15,25 50 16,-25-51-1,0 51 79,0 24-94,0-49 16,0-1-1,0 1-15,0-1 16,0 1-16,0 0 16,0-1-16,0-24 47,0 0-47,0 0 0,75 24 171,-26-24-155,-24 0-16,25-25 16,-1 25-16,-24-1 15,49 26 1,-49-50 15,0 0-15,25 25-1,-1 0 1,-24-25 0,49 49-16,-49-49 15,99-24-15,-74-26 32,-1 0-17,-49 25 1,0-24 93,0 24-93,-49 0-16,24 0 15,-25-99 1,50 50 0,-49-50-1,49 74-15,0 1 16,0-1 0,0 1-16,0-1 15,0 0-15,0 1 16,0 24-16,0-25 15,0 26-15,0-1 16,0 0-16,0-25 31,0 25-31,0-24 16,0-1 0,0 1-1,0-1-15,0-24 16,0 49-1,0-25 1,0 25 312,0 1-328,-25-1 16</inkml:trace>
  <inkml:trace contextRef="#ctx0" brushRef="#br0" timeOffset="46436.4787">5705 6821 0,'0'-25'94,"-74"-24"-63,24 49-16,25-25-15,0 0 16,1 25 0,-26 0-1,25 0-15,0 0 0,1 0 16,-1 0 46,0 0-62,0 0 16,-49 0-16,49 0 16,-25 0-1,26 0 17,-26 0 218,25 0-250,0 0 31,1 0-31,-1 0 15,0 0-15,0 0 16,-24 0 0,24 25 296,25 49-296,-50 1-16,25 24 15,25 50-15,-25-75 16,25-49 0,0 0 124,0 25-124,-24 24-16,24 0 0,0-24 16,0 0-16,0-1 0,-25 1 15,25-25 1,0-1-16,0 26 265,74-25-265,-49-25 0,74 49 16,-24-24 0,-26 0-16,-24-25 15,25 50-15,-25-50 32,-1 0-32,1 0 46,25 49-30,-25-24 0,-1-25-16,26 0 15,-50 25-15,25-25 0,24 0 16,-24 50-16,0-50 0,0 0 16,0-50 202,-1 0-202,1 1-16,-25-1 16,50 0-16,-50 26 0,0-1 15,25 0-15,-1 0 16,-24-24 31,0-51-32,0 51 1,0 24-16,0-25 16,0 1-16,50 24 15,-50 0-15,0 0 31,0-49-31,0 24 16,50-49-16,-26 74 16,-24-24-1,25 24-15,-25 0 16,0-24-16,0 24 0,0-25 31,25 50-15,-25-25-1</inkml:trace>
  <inkml:trace contextRef="#ctx0" brushRef="#br0" timeOffset="464082.3436">8632 11088 0,'0'-25'156,"25"0"-140,0 0-16,-25 0 16,24 25-1,-24-24-15,0-1 16,25 25-16,-25-25 15,25 25-15,-25-25 32,25 25-17,-25-25 1,0 1-16,25 24 16,-25-25-1,24 25-15,-24-25 16,50 0-16,-50 0 15,25 1-15,0 24 16,-25-50-16,24 50 16,-24-25 93,25 25 0,-25-25 16,25 25-125,-25-24 32,25 24-32,-25-25 47,25 25-16,-25-25 0,0 50 125,0 0-140,0-1 0,0 1-1,0 0 1,0 0-1,25-25 1,-25 25 0,0-1-16,24-24 15,-24 50-15,25-25 16,-25 0-16,0-1 16,25-24-16,-25 50 15,25-25 1,0 0-1,-25-1 1,0 1 0,24-25 15,-24 25 78,0 0-15,0 0-47,0-1-31</inkml:trace>
  <inkml:trace contextRef="#ctx0" brushRef="#br0" timeOffset="465612.9325">8781 10864 0,'25'0'109,"-1"0"-109,1 0 16,0 0 31,0 0 0,0 0-32,-1 0-15,1 0 32,0 0-17,0 0-15,0 0 282,0 0-236,-1 0 1,1 0-31,0 0 0,0 0 15,0 0 78</inkml:trace>
  <inkml:trace contextRef="#ctx0" brushRef="#br0" timeOffset="466676.4056">9575 10864 0,'24'0'78,"1"0"-78,0 0 16,0 0-1,0 0-15,24 0 16,1 0-16,-1 0 16,26 0-1,-26 0-15,26 0 0,-50 0 16,24 0-16,1 0 15,-25 0 1,0 0 0,-1 0-1,1 0 17,0 0-1</inkml:trace>
  <inkml:trace contextRef="#ctx0" brushRef="#br0" timeOffset="468016.1884">10071 10641 0,'25'0'78,"-1"0"-47,1 0-15,0 25-1,0-25-15,0 25 16,-1 0-1,1-25 1,0 24 15,0 1 16,-25 0-16,25-25-15,-1 0 0,-24 25 15,0 0 31,0-1-30,0 1-17,0 0 1,-24 0 15,-1 0-15,25-1-16,-50-24 15,50 50-15,-49-50 16,49 25-16,-25-25 16,-25 25-16,50-1 15,-49 1-15,24 0 16,0-25-16,0 25 16,0-25 15</inkml:trace>
  <inkml:trace contextRef="#ctx0" brushRef="#br0" timeOffset="469541.1572">10691 11187 0,'0'-25'0,"0"0"16,25 25-16,-25-25 16,0 1-16,0-1 15,0 0 1,24 0-16,-24 0 16,0 1-16,25-26 15,-25 25 1,0 0-16,0-24 15,0 24-15,25-25 16,-25 26-16,25-26 16,0-24-16,-25 24 15,24 0-15,1 1 16,0-26-16,0 26 16,0-1-16,-25 25 15,49-49-15,-24 49 16,-25 0-1,25 1-15,-25-1 16,25 25-16,-1-50 16,-24 25 15,25 25-31,-25-25 16,25 25 46,-25 25-15,0 25-31,0-25-1,0 24 1,0-24-1,0 0-15,0 0 16,0 0-16,0 24 16,0-24-1,0 0-15,0 0 16,0 49-16,0-49 16,0 24-16,0 1 15,0 0-15,0-1 16,0 1-16,0 24 15,0-24-15,0-1 16,0 1-16,0-25 0,0 24 16,0 1-16,0-25 15,0 0-15,0 24 16,0-24 0,0 0-16,0 0 15,0 0 1,0-1 15,0 1 0,0 0 32,0 0-32</inkml:trace>
  <inkml:trace contextRef="#ctx0" brushRef="#br0" timeOffset="470566.6712">10691 10443 0,'25'0'78,"-1"25"-78,26-1 16,0-24-16,-26 0 15,1 25-15,25-25 16,-25 25-16,-1-25 16,1 0-16,0 0 15,0 25 1,0 0-1,-1-25 1,1 0 31,0 0 0</inkml:trace>
  <inkml:trace contextRef="#ctx0" brushRef="#br0" timeOffset="472036.1283">12030 10071 0,'0'25'63,"0"-1"-1,0 1-46,0 25 0,0-25-1,0 49 1,0-24-16,0-1 15,-25 26-15,1-1 16,24-24-16,0 49 16,-25-25-16,25 1 15,0 24-15,0-25 16,-25 1-16,25 49 16,-25-50-16,25-24 15,-25-1-15,25 1 16,0-25-16,0 24 15,0-24 1,0 0-16,0 0 0</inkml:trace>
  <inkml:trace contextRef="#ctx0" brushRef="#br0" timeOffset="475111.8931">12080 10021 0,'0'0'15,"25"0"-15,-25-25 0,24 0 16,1 25-1,0 0-15,0 0 16,25-24-16,-1 24 16,-24 0-16,0 0 15,24 0-15,-24 0 16,25 0 0,-25 0-1,-1 0 1,1 0-1,0 0 17,0 0 15,-25 24-16,0 1-16,25 0 1,-25 0 0,0 0-1,0 0 17,0-1-17,0 1 16,0 0-15,24-25-16,-24 25 16,0 0-16,25-1 15,-25 1-15,0 0 16,0 0 0,0 0-1,0-1 16,0 1 1,0 0-17,0 0 32,-25-25-31,1 25 15,-1-25-15,25 24-16,-25 1 31,-25-25-15,26 25-16,-1-25 15,0 0-15,25 25 16,-25-25-16,0 0 15,1 0 17,24 25-32,-25-25 31,0 0 0,0 0-31,0 0 31,1 0 1,-1 0 30,25-25 79,25 25-141,-1 0 15,1 0-15,0 0 16,0 0 0,24 0-1,-24 0 1,0 0-16,0 25 16,0-25-16,-1 24 15,1-24 1,0 25-16,0-25 15,-25 25-15,25-25 16,-1 0 0,-24 25-16,25-25 31,-25 25-31,25-1 16,0-24-16,-25 25 15,25 0-15,-1 0 16,1 0-16,0-1 15,0 1-15,-25 0 16,25 0-16,-25 24 16,24-24-16,1 0 31,-25 0-31,0 0 16,0-1 15,0 1 16,-25-25-47,1 0 31,24 25-31,-25-25 16,0 25-1,0-25-15,0 0 16,1 25-1,-1-25-15,0 0 16,-25 25-16,26-1 16,-26-24-16,25 0 15,0 25-15,-24 0 16,24-25-16,0 0 16,-24 25-16,24-25 15,0 0-15,0 0 16,0 25-16,1-25 15,-1 0 1,0 0 0,0 0 15,0 0-15,0 0 62,1 0 0,-1 0 47,0 0-78,0 0-16,0 0 31</inkml:trace>
  <inkml:trace contextRef="#ctx0" brushRef="#br0" timeOffset="478212.314">13469 10914 0,'0'-25'16,"25"25"-1,-25-25-15,0 1 47,0-1 0,0 0-16,0 0-15,-25 0 0,0 25-16,25-24 15,-25 24-15,1 0 16,24-25-1,-25 25-15,0 0 16,0 0 0,0 0 15,1 0 0,-1 25-31,25-1 31,-25-24-31,25 25 16,-25 0 0,25 0-1,0 0 1,-25 24 0,25-24-1,-25 0 1,25 0-1,0-1 1,0 1 15,0 0 1,0 0-17,0 0-15,0-1 16,0 1-1,0 0 17,0 0-17,0 0 48,25-25-63,0 0 15,0 25 17,0-25-1,0 0 16,-1 0-16,1 0 0,0 0-15,-25-25-16,25 25 16,0-25-16,-25 0 0,24 25 15,-24-25 1,25 25-16,-25-25 15,0 1-15,25 24 0,-25-25 16,25 0-16,-25 0 16,0 0-1,25-24-15,-1 24 16,-24-25-16,0 1 16,25-1-16,-25-24 15,25 24-15,-25 1 16,25-26-16,0 1 15,-25-1-15,24 26 16,-24-26-16,0-24 16,0 50-16,0-26 15,0 1-15,0 24 16,0 25-16,0-24 16,0 24-16,0 0 15,0 0-15,0 0 16,0 1-1,0-1 17,0 0-32,0 0 31,0 50 110,0 0-126,0 0-15,0-1 16,0 1-16,0 25 15,-24 24-15,24-24 16,0-1-16,0 1 16,0 25-16,0-26 15,-25 1-15,25 24 16,0 1-16,0-1 16,0 0-16,0 1 15,0-1-15,0-24 16,0 24-16,0-24 15,0-25-15,0 24 16,0-24-16,0 25 16,0-1-1,0-24-15,0 0 16,0 0 0,0-1-1,0 1 16,0 0-31,0 0 16,0 0 0,0 0 15,0-1 16,0 1-32,0-50 126,25 25-141,-1-24 16,1 24-1,0-25 32,0 25-31,0 0 78</inkml:trace>
  <inkml:trace contextRef="#ctx0" brushRef="#br0" timeOffset="481113.4257">8136 12824 0,'0'-25'172,"0"0"-156,0-24-16,0-1 15,25 1-15,-25-1 16,25-24-16,24-50 15,-24 24-15,0 26 16,0-25-16,-1 24 16,26 26-16,-25-26 15,0 50-15,-1-49 16,1 24-16,0 26 16,0-26-16,0 0 15,-1 26-15,-24-26 16,50 0-16,-50 26 0,50-26 15,-26 25-15,-24 0 16,25 1 0,-25-1-16,0 0 15,25 25-15,-25-25 16,25 0 0,0 25-1,-25-24 16,24 24 63,-24 24-63,0 26-15,0-25 0,0 0-1,0-1 1,0 1-16,0 0 16,0 25-1,0-26-15,25 26 16,-25 0-1,0-26-15,25 1 0,-25 50 16,0-51-16,0 26 16,0-25-16,0 24 15,0 1-15,0 0 16,0-26-16,0 1 16,25 25-16,-25-1 15,0-24 1,0 0-1,0 0 17,0 0-17,0 0 17,0-1 46,0 1-47,0 0-31,25 0 16,-25 0-1,0-1 1,0 1-1,0 0 1,0 0 0,0 0-1,0-1 17,0 1-1</inkml:trace>
  <inkml:trace contextRef="#ctx0" brushRef="#br0" timeOffset="483899.3471">8260 12105 0,'25'0'172,"0"0"-141,-1 0-15,1 0-1,0 0 1,0 0 0,0 0-1,-1 0 1,1 0 0,0 0-1,0 0 1,0 0-1,-1 0-15,1 0 16,0 0 0,0 0 15,0 0 16,-1 0 234,1 0-140,0 0-94,0 0 62,0 0-47,-1 0 63,1 0-93,0-25-17,0 25 17,0 0-1</inkml:trace>
  <inkml:trace contextRef="#ctx0" brushRef="#br0" timeOffset="489180.2751">9178 11956 0,'25'0'266,"-1"0"-251,26 0 1,-25-25-1,24 25-15,1-25 0,-25 25 16,24-25-16,1 25 16,0 0-16,-1 0 15,1 0-15,-25 0 16,-1 0-16,1 0 16,25 0-1,-25 0 1,24 0-1,-24 0 1,0 0-16,0 0 16,-1 0-1,1 0 1,0 0 0,0 0-1,0 0 1,0 0 31,-1 0 0</inkml:trace>
  <inkml:trace contextRef="#ctx0" brushRef="#br0" timeOffset="491094.2057">9922 11658 0,'25'0'78,"-1"0"-46,-24 25-17,25-25 16,-25 25-31,0 0 16,25-25 15,-25 24-15,25-24 0,0 25 15,0-25-16,-25 25 1,24-25 0,1 0-1,0 25-15,-25 0 16,25-25 0,0 0 15,-25 24 94,0 1-94,-25-25-31,0 0 16,0 25-1,25 0-15,-25-25 16,1 25 0,-1-25 15,25 24-31,-25-24 15,0 0-15,25 25 16,-25 0-16,0 0 31,1-25 79,24 25-79,-25-25-15,0 24 30,25 1-30,-25-25 15</inkml:trace>
  <inkml:trace contextRef="#ctx0" brushRef="#br0" timeOffset="495248.8816">10840 12080 0,'0'-25'32,"0"0"15,0 0-16,0 1 31,0-1-30,-25 25-17,0-25 1,0 25-1,25-25-15,-25 25 16,-24-25-16,24 25 16,0 0-1,25-24 1,-25 24-16,1 0 16,-1 0-1,0 0 16,0 24 16,0 1-31,25 0-16,0 0 16,-24-25-16,24 25 15,0-1 1,-25 1-1,25 0 1,0 0 31,0 0 0,0-1-32,0 1 32,0 0-31,0 25 15,0-25-15,0-1-1,0 1 32,25-25-47,-25 25 16,24-25 62,1 0-47,0 0 1,0 0-17,0 0 32,-1 0-31,1 0 31,-25-25-1,25 25-46,-25-25 47,25 25-31,0-24 15,-25-1-15,0 0-1,24 0 1,-24 0 0,0 0 15,25 1-31,-25-1 16,0 0 46,0 0 1,0 0 15,0 50 0,0 0-63,0 0 1,0 0-16,0-1 16,0 1-1,-25 25 1,25-25 15,0 0 0,0-1 16,0 1-31,0 0 15,0 0-15,0 0-1,0-1-15,0 1 16,0 0 0,25 0-16,-25 0 15,25-25 1,-25 24-16,0 1 0,25-25 16,0 0 15,-1 0-16,1 0 17,0 0-32,-25-25 47,25 25-47,0 0 62,-25-24-62,0-1 156</inkml:trace>
  <inkml:trace contextRef="#ctx0" brushRef="#br0" timeOffset="496993.6338">14957 9674 0,'-25'0'0,"1"0"109,-1 49-78,25-24-15,0 0 0,0 0-16,-25 0 15,25-1-15,-25 1 16,25 25-16,0-25 15,-25 24-15,1 1 16,24 0-16,-25-1 16,0 26-16,25-26 15,-25 1-15,25 24 16,-25 1-16,1-26 16,-1 1-16,25-1 15,-25 1-15,0 24 16,25-49-16,-25 25 15,25-1-15,-24 1 16,-1 49-16,25-49 16,-25-1-16,0 26 15,0-25-15,25-1 16,0 26-16,0-51 16,-24-24-16,24 50 0,0-25 15</inkml:trace>
  <inkml:trace contextRef="#ctx0" brushRef="#br0" timeOffset="498760.8335">14709 11385 0,'0'-24'16,"0"-1"0,25 0-16,0 25 15,-25-25-15,0 0 16,25 1-16,-1-26 15,1 25-15,0-25 16,0-24-16,0 49 16,-1 0-16,-24-49 15,50 24-15,-25 1 16,0-1-16,-1 1 16,26-1-16,-25-24 15,0 49-15,24-50 16,-24 26-16,0 24 15,0-25-15,-1 26 16,-24-1-16,25 0 16,0 25-1,-25-25-15,0 0 16,25 25 0,-25 25 218,0 0-218,0 0 15,0 0-16,0-1-15,0 1 32,0 0-17,0 0-15,0 0 16,0-1 0,0 1-1,0 0-15,0 0 16,0 0-16,0 24 15,0-24 1,25 0-16,-25 0 16,0-1-16,0 26 15,0-25 1,0 0 0,0-1-1,0 1 1,25-25-16,-25 25 15,0 0 17,0 0-17,0-1-15,0 1 16,0 0 0,0 0-1,0 0 1,0-1-1,0 1 17,0 0-17,0 0 1,0 0 0,0 0-16,0-1 31,0 1-31,0 0 47,0 0 0,0 0-16</inkml:trace>
  <inkml:trace contextRef="#ctx0" brushRef="#br0" timeOffset="500964.3238">14808 10889 0,'25'0'172,"0"0"-172,0 0 0,0 0 16,-1 0-1,1 0-15,0 0 16,0 0-1,0 0 17,-1 0-17,1 0 1,0 0 0,25 0-1,-26 0 1,1 0-1,0 0 1,0 0 0,0 0 46,-1 0 1,1 0-16,0 0-16,0 0 94,0 0 125,0 0-125,-1 0-94,1 0 16,0 0-16</inkml:trace>
  <inkml:trace contextRef="#ctx0" brushRef="#br0" timeOffset="504484.4719">16321 10939 0,'-24'0'157,"-1"0"-142,0 0-15,0 0 0,0 0 16,1 0 0,-26 0-16,25 0 0,0 0 15,1 0-15,-26-25 16,25 25-16,0 0 15,1 0-15,-1 0 16,0 0 0,0 0 31,25 25-1,0 0 1,0-1-15,0 1-1,0 0 0,0 0-31,0 0 16,0-1-1,0 1-15,0 0 16,0 0 0,0 0-16,0 0 15,0-1 1,0 1-1,0 0 32,25-25 235,0 0-267,0 0 1,-1 0 15,1 0-15,0 0-1,0 0 17,0 0-17,-1 0 32,1 0-31,0 0 15,0 0 16,-25-25-16,25 25 0,-25-25-31,0 1 16,24-1-16,1 0 0,-25 0 16,0-25-16,25 50 15,0-24 1,0-26-16,-25 25 15,24 25-15,-24-25 16,0 1-16,25 24 16,-25-25-1,0 0 32,0 0 0,0 0-16,-25 50 141,25 0-156,0 0-1,-24-25 1,24 25-16,0-1 0,0 1 16,0 0-1,0 0 1,-25-25-16,25 25 16,0-1 15,0 1 0,0 0-15,0 0-1,0 0 17,0 0-1,25-25 125,-1 0-109,1 0-16,0 0 0,0 0-15,0 0 0,0 0 15,-1 0 47</inkml:trace>
  <inkml:trace contextRef="#ctx0" brushRef="#br0" timeOffset="533129.53">11038 12849 0,'-25'0'47,"0"0"-31,1 0 15,-1 0 0,0 0-31,0 0 16,-49 0-16,24 0 15,-49 0-15,25 0 16,-1 0-16,-24 25 16,25-25-16,-1 0 15,1 0-15,-25 0 16,-26 0-16,26 0 16,0 0-16,0 0 15,-25 0-15,0 0 16,25 0-16,-25-25 15,0 25-15,-1 0 16,1-25-16,50 0 16,0 0-16,-1 1 15,26-1-15,-1 25 16,0-25-16,26 25 16,-1-25-16,0 25 15,0-25 1,0 25-16,1 0 31,-1 0 0,0 0 16</inkml:trace>
  <inkml:trace contextRef="#ctx0" brushRef="#br0" timeOffset="535669.5666">18802 13940 0,'0'-25'109,"0"1"-109,0-1 16,0-25 15,25 50-31,-25-25 15,25 25 1,-25-49-16,24 24 16,1 0-16,0-24 15,25-26-15,-26 1 16,76-25-16,-51 24 16,-24 1-16,25-26 15,-26 51-15,1 24 16,0-25-16,0 26 0,-25-1 15,0 0 1,25 25-16,-25-25 16,24 25-1,-24-25 1,0 1-16,25 24 16,0-25-16,-25 0 15,0 0-15,25 25 16,-25-25-16,25 25 15,-1-49-15,-24 24 16,25 25 0,-25-50-1,25 50 1,-25-24 0,0 48 124,0 1-124,0 0-16,0 0 15,0 0 1,0-1-16,0 51 16,0-1-16,0 1 15,0-26-15,0 26 16,25-26-16,0 1 0,-25-25 16,25 24-16,-25-24 15,0 0-15,0 0 16,0 24-1,24-49-15,-24 25 16,0 0-16,0 0 16,0 24-16,0-24 15,25-25-15,-25 50 16,0-1-16,25 1 16,-25-25-16,0 24 15,0-24-15,0 0 16,25 0-16,0 0 15,-25-1 1,0 1-16,0 0 16,0 0-1,24 0-15,-24-1 16,0 1 0,0 0 15,0 0-16</inkml:trace>
  <inkml:trace contextRef="#ctx0" brushRef="#br0" timeOffset="536908.9102">18852 13395 0,'24'0'16,"1"0"-16,0 0 31,0 0-15,0 0-1,-1 0 1,1 0-16,-25 24 16,50-24-16,-25 0 15,-1 0-15,26 0 16,0 0-16,-1 25 16,1-25-16,-1 25 15,1-25-15,0 0 16,-26 0-16,1 0 15,0 0-15,25 0 16,-25 0 15,-1 0 16,1 0 0,0 0 0</inkml:trace>
  <inkml:trace contextRef="#ctx0" brushRef="#br0" timeOffset="538070.8712">20315 13519 0,'50'0'78,"-1"0"-62,1-25-16,24 25 16,50-25-16,0 0 15,0 25-15,-24-25 16,-26 25-16,25 0 15,-49 0-15,-1 0 16,-24 0 0,25 0-1,-25 0 1,-1 0-16,-24 25 16,25-25-16,0 0 93</inkml:trace>
  <inkml:trace contextRef="#ctx0" brushRef="#br0" timeOffset="539893.2224">21258 13122 0,'0'24'171,"24"-24"-155,1 0-16,0 25 16,0-25-1,0 25 1,-1 0 0,1 0-16,0-25 15,0 25-15,0-1 16,-1-24-16,-24 25 15,25-25 1,0 0-16,-25 25 16,25-25-1,0 0 1,-25 25 93,-25-25-31,0 25-62,0-1 0,25 1 15,-25-25-31,1 0 16,24 25-16,0 0 15,-25-25 1,25 25-16,-25-25 15,25 24-15,-25-24 16,25 50-16,-25-50 16,1 25-1,-1 0 1,25-1 0,-25 1-16,0-25 31,25 25-31,-25-25 15,25 25 17</inkml:trace>
  <inkml:trace contextRef="#ctx0" brushRef="#br0" timeOffset="543762.6972">22647 13568 0,'0'0'0,"0"-25"47,0 1 16,0-1-32,0 0 16,-25 25 0,0-25-32,0 25 16,0 0-15,1 0-16,-1 0 16,0 0 15,0 0-15,0 0-1,1 0 1,-26 0-1,25 0 1,0 0 0,1 0-16,-1 0 15,0 0 1,0 0 0,0 0 15,25 25 31,0 0-30,0 0-17,0-1 1,0 1-1,0 0 17,0 0-32,0 0 31,0-1-15,0 1-1,0 0 1,0 0-1,0 0 1,0-1 0,0 1-16,0 0 15,0 0 17,0 0-1,25-25 47,0 0-47,0 0 0,0 0-31,-1 0 16,1 0 0,0 0-1,0 0-15,0 0 16,-1 0-16,1 0 16,0 0-1,0 0-15,0 0 16,-1 0 15,1 0 32,-25-25-1,0 0-31,0 0 1,0 0-17,0 1 16,0-1 1,0 0-17,0 0 1,0 0 15,0 1-15,0-1 15,0 0-15,0 0 15,0 0 16,0 1 125,0 48 0,0 1-157,0 0 1,0 0-16,0 0 15,0-1 17,0 1-17,0 0 1,0 0 46,0 0-15,0-1 16,0 1-48,0 0 32,0 0 0,0 0 16,25-1-48,0-24 1,-25 25 0,25-25-1,-1 0 32,1 0-16,-25 25-15,25-25 0,0 0-16,0 0 31,0 0 31,-1 0 141</inkml:trace>
  <inkml:trace contextRef="#ctx0" brushRef="#br0" timeOffset="550816.0337">18579 15429 0,'0'-25'93,"0"0"-93,0 0 16,0 0-16,25-49 16,24-25-16,1-1 15,24 1-15,-49-50 16,25 75-16,-1 24 16,-24-24-16,0 24 15,0 26-15,-25-26 16,24 25-1,-24 0 1,25 25 0,-25-24-16,25-26 15,0 50 1,-25-50-16,25 50 16,-1-49-16,-24 24 15,25 0-15,0 0 16,0 0-16,0-24 15,-1 24 1,1 0-16,0 0 16,-25 1-16,25-1 15,0 0 1,-1 0 15,-24 50 94,0 0-109,0 0-16,0-1 15,0 1 1,0 0 15,0 0-31,0 0 16,0-1 0,0 1-1,0 0 1,0 0-16,0 0 15,0-1-15,0 1 16,0 0-16,0 0 16,0 0-16,0 0 15,0-1-15,0 1 16,0 25 0,0-25-16,0-1 15,0 1 1,0 0-16,0 25 15,0-26 1,0 1 0,25 25-1,-25-1 1,0-24-16,25 0 16,-25 0-16,0 0 15,0 24 1,0-24-1,0 0 1,0 0 0,0-1-1,0 1 1,0 0 0,0 0-1,0 0 1,0-1-1,0 1-15,0 0 16,0 0 0,0 0-1</inkml:trace>
  <inkml:trace contextRef="#ctx0" brushRef="#br0" timeOffset="551860.5651">19546 14833 0,'-25'0'47,"0"0"-16,1 0-31,-1 0 0,-25-25 16,25 25 0,-24-24-1,-1 24 1,25 0-1,-24 0-15,24 0 16,0 0 0,0 0-16,1 0 15,-1 0 1,25-25-16,-25 25 16,0 0-1,0 0 1,1 0-1,-1 0 1,0 0-16,0 0 16,-24 0-1,24 0 1,0 0 15,0 0-15,25-25 124</inkml:trace>
  <inkml:trace contextRef="#ctx0" brushRef="#br0" timeOffset="553573.3588">20117 13915 0,'-25'0'93,"0"25"-77,25 0-16,-25 0 31,25 0-15,-25-25-1,25 24 1,0 1 0,-24-25-1,24 25 1,-25-25 0,25 25-1,-25-25 16,25 25-15,0-1 0,-25-24 15,25 25 47,-25-25 78,25 25-140</inkml:trace>
  <inkml:trace contextRef="#ctx0" brushRef="#br0" timeOffset="555527.4247">20141 15081 0,'25'0'63,"0"0"-32,0 0-15,0 0-1,-1 0-15,1 0 16,0 0-16,0 0 16,0 0-16,24 0 15,-24 0-15,0 0 16,0 0-16,24 0 16,1 0-1,-25 0-15,-1 0 16,1 25-16,25-25 15,-25 25-15,24-25 16,1 0-16,-25 0 16,0 0-16,24 25 15,-24-25-15,25 0 16,-26 24 0,1-24-16,0 0 15,0 0 1,0 0-1,-1 0 1,1 0 15</inkml:trace>
  <inkml:trace contextRef="#ctx0" brushRef="#br0" timeOffset="558505.6344">15701 10740 0,'-24'0'93,"-1"0"-77,0 25-16,0-25 16,-24 25-1,49 0-15,-25-25 16,0 0-16,0 25 15,0-25 1,1 24-16,-1 1 16,-25 0-1,25-25 17,25 25-32,-25-25 15,1 0 16,-1 25-31,0-1 32,0-24-17,25 25 1,-25-25-16,1 0 16,-1 0-1,0 25-15,0 0 16,0-25-1,1 0 1,24 25-16,-25-25 16,0 0 15</inkml:trace>
  <inkml:trace contextRef="#ctx0" brushRef="#br0" timeOffset="560257.1218">11658 10269 0,'-25'0'16,"1"25"0,-1-25-1,25 25-15,-25-25 16,25 25-16,-25-25 15,0 24-15,1 1 16,-26 0 0,0 25-16,26-26 15,-51 1-15,26 25 16,-26-1-16,25 1 16,-24-25-16,24-25 15,-24 49-15,49-24 16,-24-25-16,24 25 0,0 0 15,-25-25-15,26 0 16,24 25 0,-25-25-1,0 0 1,0 0 62,0 24-15,1 1-48,-1-25 1,25 25-16,-25-25 47</inkml:trace>
  <inkml:trace contextRef="#ctx0" brushRef="#br0" timeOffset="563431.2324">22027 14536 0,'0'24'78,"0"1"-62,-25 0 0,0 0-1,25 24 1,-25 1-1,25-25-15,0 24 16,0-24 0,-25-25-1,25 25-15,0 0 16,0 0 0,-24-1-1,24 1 1,-25 0-16,25 0 15,0 0 1,0-1-16,-25 1 16,25 0-16,0 0 31,0 0-15,0-1-1,-25-24 1,25 25 15,0 0 0,0 0 16,-25-25-31,25 25-1,0-1 95,-24-24-110,24 25 31,0 0-15,0 0-16,-25-25 15,25 25 1,0 0 0,0-1-1,0 1 1,0 0-1,-25 0 1,25 24 0,0-24-1,0 0 1</inkml:trace>
  <inkml:trace contextRef="#ctx0" brushRef="#br0" timeOffset="566571.6284">22002 14560 0,'25'0'16,"-1"0"-16,1 0 15,-25-24-15,25 24 16,0 0-16,0 0 16,-1 0-1,26 0 1,-25 0 0,0 0-16,-1 0 15,1 0-15,0 0 16,0 0-16,0 0 15,-1 0 1,1 0-16,0 0 16,0 0 15,0 0-15,-25 24 15,24-24-16,-24 25 1,25-25-16,-25 25 16,25 0 15,-25 0 0,25-25-15,-25 24-1,0 1 1,0 0 15,0 0 1,0 0-1,0-1 0,0 1-31,-25-25 16,25 25-1,0 0 1,-25-25 0,25 25-1,-25-1-15,1-24 31,-1 25-31,0-25 16,25 25-16,-50-25 16,26 25-1,-1 0 1,0-25-16,0 0 16,0 0-16,1 24 15,-1-24 1,0 0-1,0 0 17,0 0 15,1 0 31,24-24 15,24 24 17,1 0-95,0 0 17,0 0-32,0 0 15,-1 0 1,1 0-16,0 0 16,0 0-1,0 0 1,-1 0-1,-24 24-15,25-24 16,0 25 0,0-25-1,0 25-15,-25 0 16,24-25-16,1 25 47,-25-1-16,0 1 0,0 0-15,0 0 15,0 0 0,0-1 16,0 1-31,0 0 31,-25-25-32,1 25 1,-1-25 0,0 25-1,0 0 1,0-25 0,1 0-16,24 24 31,-25-24-31,0 0 15,25 25-15,-25-25 16,0 25 0,1-25-16,-1 0 15,0 0 1,0 25-16,0-25 16,1 0-1,-1 0 16,0 0-15,0 0 15,0 0-31,1 0 16,-1 0 15,0 0 0,0 0-15,0 0 15</inkml:trace>
  <inkml:trace contextRef="#ctx0" brushRef="#br0" timeOffset="570168.3556">23341 15429 0,'0'-25'15,"0"0"17,0 0 14,0 0 1,0 0-15,-25 25-32,25-24 15,-24 24-15,-1 0 16,0 0-1,0 0 1,0 0 0,1 0-1,-1 0 1,0 0 0,0 0-16,0 0 15,1 0 1,-1 0-1,0 0 1,0 0 31,25 24-16,-25 1 0,25 0-15,0 0 0,0 0-1,0 0 1,0-1 15,0 1 0,-24 0-15,24 0 15,0 0 1,0-1-17,0 1-15,-25 0 16,25 0-1,0 0 17,0-1-17,0 1 1,25-25 140,-1 0-125,1 0 1,0 0-1,0 0-15,0 0-1,-1 0 32,1-25 0,0 25-31,0-24-16,0 24 15,-25-25 1,49 25-16,-49-25 15,50 0-15,-25 0 16,-1 1 0,-24-1-16,25 25 15,0-25 1,-25 0 0,25 25-1,-25-25 1,0 1-1,25-1 1,-25 0-16,24 0 16,-24 0-1,0-24-15,0 24 16,25-25-16,0 1 0,-25-1 16,0 25-16,50-24 15,-26-1-15,-24 25 16,0 0-16,0 1 15,0-1-15,25 0 16,-25 0 0,0 0 77,-25 25 126,25 25-203,-24-25-16,24 25 47,0 0-16,0 0-15,-25-25-1,25 24 1,0 1-1,0 0 1,-25-25 0,25 25-1,0 0-15,0-1 16,0 1 15,-25-25-31,25 25 16,0 0-1,0 0 17,0-1-17,-25 26 1,25-25 0,0 0-16,-24-1 15,24 1 1,0 0-16,0 0 15,0 0-15,0 0 16,0-1 0,0 1-1,0 0 32,0 0 0,0 0-31,0-1-1,24-24 1,1 25 0,0-25-16,0 0 15,-25 25 1,25-25-16,-1 0 15,1 0 1,0 0 0,0 0 15,0 0 0,-1 0 94</inkml:trace>
  <inkml:trace contextRef="#ctx0" brushRef="#br0" timeOffset="571922.0352">25400 14560 0,'0'25'78,"0"0"-78,-25-25 16,0 74 0,1-24-1,24 0 1,-50-26-16,50 26 15,-25 0-15,0 24 16,1 0-16,-26 1 16,25-1-16,25 1 15,-49-1-15,24 1 16,25-26-16,-25 1 16,-25-25-16,50 24 15,-24 1-15,24-1 16,-25-49-1,25 50-15,-25-25 16,25 24-16,-25-49 16,25 25-16,0 0 15,-25 0-15,25 0 16,0-1 0,-25 1-16,25 0 46</inkml:trace>
  <inkml:trace contextRef="#ctx0" brushRef="#br0" timeOffset="575913.5714">25995 15429 0,'0'-25'46,"-24"25"1,-1 0 0,0 0-16,0 0-15,0 0 0,0 0-16,1-25 15,-1 25 1,0 0-16,0 0 16,0 0-1,1 0 16,-1 0-15,0 0 15,0 0 1,0 0-1,25 25-16,-24-25-15,24 25 16,-25-25-16,25 24 31,0 1-15,-25-25 0,25 25 15,-25 0 0,25 0-15,0-1-1,0 1 17,0 0-17,0 0 1,0 0-1,0-1 1,0 1 15,0 0 16,0 0-31,25-25 140,0 0-125,0 0 16,-25-25-47,24 25 47,-24-25-47,0 0 31,25 25 1,-25-24-32,25 24 15,-25-25-15,25 0 47,0 25 0,-25-25-31,24 25 30,-24-25-30,25 1 0,-25-1 31,25 25-16,-25-25-16,0 0 48,0 0-32,0 50 266,0 0-266,0 0-15,-25 0 0,25-1-16,-25 1 15,25 0 16,0 0-31,0 0 16,-24-25 0,24 24-1,0 1 32,0 0 0,0 0-16,0 0 16,0-1 0,0 1 0,24-25 31,1 0-31,0 0 15,0 0 1,0 0-32,-1 0-31,1 0 47,0 0 0,0 0 62,0 0-46</inkml:trace>
  <inkml:trace contextRef="#ctx0" brushRef="#br0" timeOffset="597772.5595">23068 14163 0,'0'-24'406,"0"-1"-344,0 0-46,0 0 0,0 0-1,0 1 16,0-1-31,25 0 16,-25 0 15,0 0-15,25 1-16,-25-1 16,25 0-1,-25-25-15,25 50 16,-1-24-16,1-1 15,-25 0-15,25 0 16,0 0-16,-25 1 16,49-1-16,-49-25 15,25 25-15,0 25 16,-25-49-16,25 24 16,-25 0-16,25 25 15,-1-25-15,-24 1 16,25 24-16,-25-25 15,25 0 1,-25 0 0,25 25-1,0-25 1,-25 1-16,24 24 31,-24-25-31,25 25 31,-25-25-15,0 0 15,25 25-15,-25-25 0,25 25-1,-25-25 63,0 50 32,0 0-95,0 0 1,0 0 0,0 0-1,0-1 1,0 1 15,0 0-15,-25-25-1,25 25-15,0 0 16,0-1 0,0 1-1,0 25 1,0-25-1,0-1 1,0 1 0,0 0-1,0 0 17,0 0-1,0-1-31,0 1 31,0 0 0,0 0-15,0 0 0,0-1-1,0 1 1,0 0-16,0 0 15,0 0-15,0-1 16,0 1-16,0 0 16,0 0-1,0 0 1,0-1 0,0 1-1,0 0 1,0 0 31,0 0-16</inkml:trace>
  <inkml:trace contextRef="#ctx0" brushRef="#br0" timeOffset="599363.4393">23961 13643 0,'-24'0'31,"-1"0"1,0 0-17,0 0 1,0 0-1,0 0 1,1 0 0,-1 0-16,0 0 15,-25 0 1,26 0 0,-1 0-1,0 0 16,0 0-31,0 0 32,1 0-17,-1 0 17,0 0-17,0 0 1,0 0 15,1 0 32,-1 0-48,0 0 32,0 0 0,0-25-31,1 25-1,-1 0 16,0 0-15,25-25 0,-25 25-1,0 0 1,1 0 15,24-25 0,-25 25 48</inkml:trace>
  <inkml:trace contextRef="#ctx0" brushRef="#br0" timeOffset="600694.0449">24507 13171 0,'-25'0'31,"0"0"16,1 0-16,-1 25-15,0-25 0,25 25-16,-25-25 15,0 25 1,1-25 0,24 25-16,-25-25 15,0 24 1,25 1-16,-25-25 15,25 25 1,-25-25-16,1 0 16,24 25-16,-25-25 15,25 25 17,-25-25-32</inkml:trace>
  <inkml:trace contextRef="#ctx0" brushRef="#br0" timeOffset="610413.5832">24457 14858 0,'0'25'250,"0"0"-219,0-1 0,0 1 0,-24-25-15,24 25-16,0 0 31,-25-25-15,25 25-1,-25-25-15,25 24 16,0 1 0,0 0 15,-25-25-31,0 25 31,1 0 0,-1-1-31,0 1 16,0 0 0,0 0-16,1 0 15,-1-1-15,0 1 16,0 0-16,25 0 16,-25-25-16,25 50 15,-24-50 1,24 24-16,-25 1 31,25 0 0,-25-25-15,25 25 0,0 0 30,-25-25-14</inkml:trace>
  <inkml:trace contextRef="#ctx0" brushRef="#br0" timeOffset="611906.6012">24457 14858 0,'0'25'157,"0"0"-142,0-1 1,0 1-1,0 0 17,0 0-17,0 0 1,0-1-16,0 26 16,0-25-1,0 24 1,0-24-16,0 0 15,0 0-15,0 24 16,0-24-16,0 0 16,0 25-16,0-25 15,0-1 1,0 1-16,0 0 16,0 0-1,0 0 16,0-1-15,0 1 15,0 0-15,0 0 0,25 0-1,-25-1 1,0 1 31</inkml:trace>
  <inkml:trace contextRef="#ctx0" brushRef="#br0" timeOffset="613143.8524">24557 15354 0,'-25'0'140,"0"0"-124,0 0-1,0 0 1,-24 0 0,24 0-1,0 0 1,0 0 0,1 0-16,-1-25 15,0 25-15,0 0 16,25-25-1,-25 25 17,25-24 93</inkml:trace>
  <inkml:trace contextRef="#ctx0" brushRef="#br0" timeOffset="614902.7943">25053 14908 0,'-25'0'125,"0"0"-94,0 0-15,25 24-1,-24-24 1,-1 25-1,25 0 17,-25-25-1,0 0 0,25 25-15,-25-25 31,25 25-32,-25-25 17</inkml:trace>
  <inkml:trace contextRef="#ctx0" brushRef="#br0" timeOffset="618697.7681">26194 16272 0,'0'-25'110,"0"0"-64,25 0-30,-25 1 0,24-1-1,-24 0 1,0 0 0,0 0-16,25 1 15,-25-26-15,25 25 0,-25 0 16,0-24-16,25-1 15,0 25-15,-25-24 16,24-1-16,1 25 16,0-24-16,0-1 15,0 25-15,-25-24 16,24-1-16,1 1 16,0 24-16,0-25 15,0 25-15,-25 0 16,24 1-16,-24-1 15,0 0-15,25 25 16,0-25-16,-25 0 16,0 1-16,25 24 15,-25-25 1,25 25 0,-25-25 15,24 25-16,-24-25 1,25 25 0,-25 25 187,0 0-188,0 0 1,0-1 0,0 26-1,0-25 1,-25-25 0,25 25-16,0-1 15,0 1 1,0 0-1,0 0 17,0 0-32,0 0 15,0-1 1,0 1-16,0 0 16,0 0-1,0 0-15,0-1 31,0 1-31,0 0 0,0 0 16,0 0 0,0-1-1,0 1 1,0 0 31,0 0-16,0 0 16,0-1-16,0 1-15,0 0-1,0 0 17,0 0-17,0-1 1,0 1 0,0 0-16,0 0 15,0 0 32,0-1 16</inkml:trace>
  <inkml:trace contextRef="#ctx0" brushRef="#br0" timeOffset="620285.6932">26888 15677 0,'-25'0'125,"1"0"-109,-1 0 15,0 0 0,0 0 16,0 0-31,1 0 0,-1 0-1,0 0-15,0 0 16,0 0-1,1 0 1,-1 0-16,0 0 31,0 0 16,0 0 141,1 0-141,-1 0-32,25-25 1,-25 25-1,0 0-15,0 0 16,1 0 0,-1 0-1,25-25 1,-25 25-16</inkml:trace>
  <inkml:trace contextRef="#ctx0" brushRef="#br0" timeOffset="621877.0542">27459 14908 0,'0'24'141,"-25"-24"-110,25 25-31,-25 0 15,0 0 17,25 0-1,-24-25-15,24 24-1,-25-24 1,25 25-1,0 0 1,-25-25-16,0 0 16,25 25-1,-25-25 1,25 25-16,-24-25 47,24 24-32,0 1 1</inkml:trace>
  <inkml:trace contextRef="#ctx0" brushRef="#br0" timeOffset="628714.6392">28277 14784 0,'0'24'219,"0"1"-188,-24 0-15,-1 0-1,25 0-15,-25-25 16,25 24-16,-25-24 15,25 25-15,-25 0 16,1 25-16,-26-1 16,25-24-16,-25 49 15,26-49-15,-1 25 16,0-1-16,-25-24 16,50 0-16,-49 50 15,24-75-15,25 24 16,-25 1-16,25 0 15,-25 0-15,1 0 16,24-1-16,0 1 16,-25 0-16,25 0 15,-25 0-15,0-1 16,0 26 0,1-25-1,24 0-15,0-1 16,0 1-16,-25 0 15,25 0-15,0 0 16,-25-1-16,25 1 16,-25 0-1,25 0-15,0 0 0,0-1 16,-25-24 0,25 25-1,0 0 1</inkml:trace>
  <inkml:trace contextRef="#ctx0" brushRef="#br0" timeOffset="631230.2015">28352 15875 0,'25'0'47,"-1"0"15,1 0-30,0 0-17,0 25 1,24 0 0,-24-1-16,0-24 15,25 25-15,-1 0 16,-24-25-1,0 0 1,0 0 0,-1 0-1,1 0 1,0 0 15,0 0-31,0 0 16,-1 0-1,1 0 1,0 0 0,0 0-16,0 0 15,-1 0-15,1 0 16,-25-25-16,25 25 16,-25-25-1,25 25-15,0 0 16,0-24-1,-25-1 1,24 25-16,-24-25 16,0 0-1,25 25 1,-25-25 0,0 1 15,0-1-16,0 0 17,-25 25-1,1 0 0,-1 0-15,0 0-1,0 0 1,25-25 0,-25 25-16,0 0 15,1 0 17,-1 0-17,0 0 16,0 0-15,0 0 15,1 0 16,-1 0-16,25 25-15,-25-25 0,25 25-1,0 0 32,-25-25-31,25 24-1,0 1 1,0 0 0,0 0-16,0 0 15,-25-1 1,25 1-16,0 0 31,0 0-15,0 0-1,0-1-15,0 1 16,0 0 15,0 0-15,0 0 0,0-1 30,0 1-14,0 0 15,25-25-47,-25 25 15,25-25 1,0 0-16,-25 25 15,25-25-15,-1 0 32,1 0-1,0 0-31,0 0 31,0 0 16,24 0-31,-24 0-1,0 0 1,0 0 31,0 0-32,-1 0 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0:33:55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8235 0,'0'25'171,"0"0"-139,0 0-32,0-1 31,-25-24-31,25 25 16,0 0-16,0 0 31,0 0-31,-25-1 15,25 1 1,0 0 0,-25 0-1,25 0 1,0-1 0,0 1-1,0 0-15,0 0 16,0 0-1,0-1-15,0 1 32,0 0-17,0 0 1,0 0 15,-25-25-15,25 24-1,0 1 17,0 0-1,0 0 0,-24-25-15,24 25-1,-25-25 1,25 24-16,0 1 63</inkml:trace>
  <inkml:trace contextRef="#ctx0" brushRef="#br0" timeOffset="2239.121">4787 8657 0,'-25'0'0,"25"25"78,0-1-47,0 1-15,0 0 0,0 0-1,0 0 17,0-1-17,0 1 16,0 0 1,0 0 15,0 0-47,0-1 46,-24-24-14,24 25-32,0 0 31,0 0-15,0 0 30,0 0 17,24-25 124,1 0-155,0 0-17,-25-25 1,25 25 15,-25-25-15,25 25-1,-25-25-15,25 25 16,-25-25 31,24 25-47,1 0 62,-25-25-46,25 25 15,0 0 1,0 0 46,-1 0 31,1 0-62,0 0-16,-25-24-15,25 24-16,0 0 31,-25-25-15,24 25 62,-24-25-63,0 0 17,0 0 15</inkml:trace>
  <inkml:trace contextRef="#ctx0" brushRef="#br0" timeOffset="4487.4624">14089 7739 0,'0'25'156,"0"0"-156,0-1 16,0 1 0,0 0-16,0 0 15,0 0 1,-25 24-16,25 1 16,-25-25-1,25 49-15,-24-24 16,24-25-16,0 24 15,0 1-15,0 24 16,-25-24-16,25-1 16,0 1-16,-25 0 15,25 24-15,0-24 16,0 24-16,-25 0 16,25 1-16,0-1 15,-25-49-15,25 25 16,0-1-16,0-24 15,0 0-15,0 0 16,0 0-16,0-1 16,0 1 15,0 0 0,0 0 0,-24-25 1,24 25-17,0-1 17,0 1-1</inkml:trace>
  <inkml:trace contextRef="#ctx0" brushRef="#br0" timeOffset="6630.698">13791 8830 0,'-24'0'62,"24"25"-31,0 0-31,-25 0 16,25 0 15,0-1-15,0 1 0,0 0-1,0 0 1,-25 25-1,25-26 1,0 1 15,0 0-31,0 0 47,0 0-16,0-1 48,0 1-17,0 0-31,0 0 16,0 0 0,0-1-16,0 1-15,0 0 0,0 0 15,0 0 47,25-25-47,0 0 16,-1 0-16,1 0-15,-25-25 0,25 25-1,0-25 1,0 25-1,-1-25 1,1 0-16,0 25 16,0 0-1,-25-24-15,25 24 32,-25-25-1,24 25-16,1 0 1,0-25-16,-25 0 16,25 25-16,0-25 15,-1 25 1,1 0-16,-25-24 0,25 24 31</inkml:trace>
  <inkml:trace contextRef="#ctx0" brushRef="#br0" timeOffset="14184.8318">16421 5060 0,'-25'0'62,"0"0"-31,0 0-15,0 0 0,1 0-16,-1 0 15,-25 0-15,1 0 0,-1 0 16,0 0-16,1 0 15,-26 0-15,26 0 16,-26 0-16,-24-25 16,50 25-16,-26 0 15,26-24-15,-26 24 16,1-25-16,24 25 16,0 0-16,-49 0 15,50 0-15,-26 0 16,1 0-16,24 0 15,-49 0-15,-25 0 16,50 0-16,-26 0 16,1 0-16,25 0 15,-1 0-15,1 0 16,-1 0-16,26 0 16,24 0-16,-25-25 15,1 25-15,24 0 16,-25 0-16,26 0 15,-26 0-15,25-25 16,0 25-16,1 0 16,-26 0-16,25 0 15,-24 0-15,24 0 16,-25 0-16,1 0 0,-1 0 16,25 0-16,-24 0 15,-26 0-15,26 25 16,24-25-16,0 0 15,-50 0-15,51 0 16,-1 25-16,0-25 16,0 0-16,0 0 15,1 0-15,-1 0 16,0 0 0,25 25 202,0-1-202,0 26 15,0-25-15,0 24-16,0-24 0,0 25 15,0-1-15,0 1 16,0 24-16,0 1 16,0-1-16,25 1 15,-25-1-15,0 0 16,0-24-16,0 0 16,0-1-16,0 1 15,0-25-15,0 24 16,0-24-16,0 25 15,0-25 1,0-1-16,0 26 16,0-25-16,0 0 15,0-1-15,25 26 16,-25-25-16,0 0 16,0-1-16,0 1 15,0 0-15,0 0 16,0 0-1,0-1 1,0 1-16,0 25 16,0-25-16,0 24 15,0 1 1,24-1-16,-24-24 16,0 0-16,0 0 15,0 0-15,0 0 16,0-1-1,0 1-15,0 0 16,0 0-16,0 24 16,0-24-1,0 0-15,0 0 16,0 0 0,0-1 15,0 1 16,0 0-32,0 0 1,0 0 0,25-1-1,-25 1 1,0 0-16,0 0 15,0 0 1,0-1 15,0 1 1,25-25 61,0 0-77,0 0 0,24 0-1,-24 0 1,25 0-1,-25 0-15,24 0 0,1 0 16,-1 0-16,1 0 16,49 0-16,50 0 15,-25 0-15,25 0 16,24 0-16,26 75 16,-50-75-16,148 74 15,-148-24 1,0-1-16,-75-24 15,1 25-15,24-26 16,-49-24-16,24 50 0,-24-25 16,-1-25-16,-24 0 15,25 25-15,-25-1 16,24-24-16,-24 0 16,0 0-16,24 25 15,1-25-15,-25 0 16,0 0-1,-1 0-15,26 25 16,-25-25-16,24 0 16,1 0-16,0 0 15,24 0-15,-24 0 16,-26 0-16,26 25 16,0-25-16,-25 0 15,-1 0 1,1 0-16,0 0 15,0 0 1,0 0 15,-1 0-15,-24-25 93,0 0-93,0 0-16,0 1 16,0-26-16,0 0 15,0 1-15,0-26 16,0 26-16,25-1 15,-25-24-15,0 24 16,0-24-16,25-1 16,-25-24-16,0 25 15,0-100-15,0 75 16,0-25-16,0-25 16,0 25-16,-50-25 15,26 50-15,-1-25 16,0 25-16,0-50 15,0 50-15,1 24 16,-1 1-16,0-1 16,0 1-16,25-25 15,0 74-15,-25-25 16,25 26-16,0-26 16,0 25-1,0 0 1,0 1-1,0-1 17,0 0 15</inkml:trace>
  <inkml:trace contextRef="#ctx0" brushRef="#br0" timeOffset="17763.0684">19769 1042 0,'0'25'172,"0"-1"-141,0 1-15,0 0-16,0 0 15,0 0-15,0 24 16,0-24-1,0 0-15,0 0 16,0 24-16,0-24 16,0 0-16,0 24 15,0-24-15,0 0 16,0 0-16,-24-25 16,24 25-16,0-1 0,0 1 15,0 0 1,0 25-16,-25-25 15,25-1 1,0 1-16,0 0 16,0 25-1,0-26 1,0 1 15,0 0 16</inkml:trace>
  <inkml:trace contextRef="#ctx0" brushRef="#br0" timeOffset="20595.9644">19720 1116 0,'0'-25'0,"0"1"62,0-1-62,25 25 31,-25-25-31,24 0 16,1 25-16,-25-25 16,25 1-1,0 24 1,-25-25-16,25 25 15,-1 0-15,-24-25 16,25 25-16,0 0 16,0 0-1,0-25-15,-1 25 16,1 0 15,0 0-15,0 0-1,0 0 32,-1 0-31,-24 25 0,25-25-16,0 0 15,-25 25 1,0 0-1,25-25-15,-25 24 16,25 1 15,-1 0-31,-24 0 16,25-25-16,-25 25 16,0-1-1,25-24 1,-25 25-16,25-25 15,-25 25-15,0 0 32,0 0 15,0-1-1,0 1-30,0 0 15,0 0 1,-25-25-17,0 0 1,0 25-16,1-1 0,-1-24 15,0 0-15,0 0 16,-24 0-16,-1 25 16,25-25-1,-24 25-15,24-25 16,0 0-16,-25 0 16,26 25-16,-1-25 15,0 0-15,0 0 16,0 0-1,25-25 126,25 25-125,0 0-1,0 0-15,0 0 32,24 0-32,-24 0 0,0 0 15,24 0 1,1 0-16,-25 0 15,0 0 1,-1 0-16,1 0 16,0 0 15,0 0 0,0 25-15,-1-25-16,-24 25 15,25-25-15,-25 24 16,25-24-16,-25 25 16,25-25-16,0 0 15,-25 25 1,24-25 0,-24 25 15,25 0-16,0-1 17,-25 1-17,25-25 1,-25 25-16,0 0 16,0 0 15,0 0 0,0-1 0,0 1-15,-25 0 15,0-25-15,25 25-1,-25-25-15,25 25 16,-49-1-16,-1 1 16,25 0-1,1 0 1,-1-25-16,0 0 16,25 25-16,-25-25 15,0 0 1,25 24-1,-24-24-15,-26 25 16,25-25 0,0 0-1,1 0-15,-1 0 16,0 0 0,0 0-1,0 0 1,1 0-1,-1 0 32,25-25-31,0 1 46</inkml:trace>
  <inkml:trace contextRef="#ctx0" brushRef="#br0" timeOffset="21790.3804">20712 1885 0,'0'-25'16,"25"25"46,0 0-46,-25-24-16,24 24 15,1 0 1,0 0-16,25 0 16,-26 0-1,26 0 1,-25 0-1,0 0 1,24 0 0,-24 0-1,25 0 1,-26 0 0,1 0-16,0 0 15,0 0 1,0 0 15,-1 0 47</inkml:trace>
  <inkml:trace contextRef="#ctx0" brushRef="#br0" timeOffset="23521.9794">21010 1513 0,'24'0'94,"-24"25"-79,25-25 1,0 25-16,0-1 16,0 1-1,24 0 1,-24-25-16,25 25 15,-1 0-15,-24 0 16,0-25-16,0 0 16,-1 24-1,1-24-15,0 0 32,0 0 61,-25 25 1,0 0-63,-25-25-31,0 25 16,0-25 0,1 25-1,-1-25 1,0 24-1,0-24 1,0 0 0,25 25-1,-24-25-15,24 25 16,-25-25 0,0 0-1,25 25 1,-25-25-1,25 25 1,0-1 0,-25 1-1,25 0 48,-24-25-32,24 25-15,-25-25 15,25 25-15,0-1 15</inkml:trace>
  <inkml:trace contextRef="#ctx0" brushRef="#br0" timeOffset="26678.7639">22076 967 0,'0'25'94,"0"0"-94,0 0 15,0 24-15,0-24 16,0 0-16,-25 25 16,25-26-16,0 1 15,0 0-15,-24 25 16,24-26 0,0 1-16,-25-25 15,25 50-15,0-25 16,-25-1-16,25 51 15,0-50-15,-25 24 16,25 1-16,-25 0 16,25-1-16,0 1 15,0-1 1,0-24-16,-24 0 16,24 0-16,-25-25 15,25 25-15,0-1 16,0 1-16,0 0 31,0 0 0,0 0-15,0-50 250,0 0-251,0 0 1,0 0-16,0 1 15,0-1 1,0 0 0,0 0-16,0 0 15,0 1 17,0-1-1,0 0-31,25 25 31,-25-25 0,0 0 1,24 25-17,-24-24 1,25 24-1,-25-25-15,25 25 16,0 0 0,0-25-1,-1 25 1,1 0 0,0-25-1,0 25 1,0 0-1,-1 0 17,1 0-17,0 0 1,0 0 0,0 0-1,-1 0 1,1 0-1,0 0 1,0 25 15,0-25 16,-25 25-31,24 0-1,1-1 32,-25 1-15,0 0 14,0 0-30,0 0 0,0-1 15,0 1 0,0 0-15,0 0 31,-25 0-16,1-25-15,-1 0-1,25 24 1,-25-24-1,25 25 17,-25-25-32,0 0 15,1 0 17,-1 0-1,0 0-16,0 0 1,0 0 15,1 0 63,-1 0 31,0 0-109,0 0 15,0 0-31,1 0 16,-1 0-16,0 0 15,0 0-15,0 0 16,1 0 15</inkml:trace>
  <inkml:trace contextRef="#ctx0" brushRef="#br0" timeOffset="28948.4687">23465 2356 0,'25'0'0,"0"0"79,0 0-64,-1 0 16,1 0-15,0 0 0,0 0-1,0 0 1,24 0-16,-24 0 16,25 0-1,-26 0-15,1 0 0,0 0 16,0 0 15,0 0-31,0 25 47,-25 0-31,0 0-16,0 0 31,0-1-16,0 1 1,0 0 0,0 0-1,-25-25 17,0 25-17,0-25 16,25 24-31,-25-24 32,25 25-17,-25-25-15,1 25 16,-1-25 15,0 0-15,0 25-1,0-25-15,1 0 16,-1 0 15,0 0 47,50 0 47,0 0-109,-1 0 0,1 0-1,25 0 1,-25 0 0,24 0-1,-24 0 1,0 0-16,0 0 15,0 0-15,24 0 16,-24 0 0,0 0-1,0 0 1,-1 0-16,1 0 16,0 0-1,0 0 16,0 0-15</inkml:trace>
  <inkml:trace contextRef="#ctx0" brushRef="#br0" timeOffset="30227.9942">25772 1389 0,'0'25'109,"0"0"-93,0-1-1,0 1 1,0 0 0,0 0-16,0 24 15,-25-24-15,25 0 16,0 25-16,-25-50 15,25 25 1,0 24-16,0-24 16,0 0-1,0 0-15,0-1 16,0 1 15,-24-25-31,24 25 31,0 0-31,0 0 16,0-1 15,-25-24-31,25 25 16,0 0-16,-25-25 16,25 25-1,0 0 32</inkml:trace>
  <inkml:trace contextRef="#ctx0" brushRef="#br0" timeOffset="32866.7476">25747 1389 0,'25'0'15,"-25"-25"1,25 25 15,-25-25-15,25 25-16,-1 0 16,1-24-16,-25-1 15,50 25-15,-25-25 16,0 25-1,-1 0 1,1 0 0,0-25-1,0 25 1,0 0 0,-1 0-1,1 0 32,0 0-16,0 0-31,0 0 16,-1 25 0,1-25-1,0 0 1,-25 25-16,25-25 0,-25 25 15,25-25-15,-25 24 16,24-24 0,-24 25-16,25 0 31,-25 0 0,0 0-15,0-1-1,0 1 32,0 0 0,0 0-16,0 0-15,-25-25-16,1 24 31,-1-24-15,0 0 0,0 25-16,0-25 15,1 0 1,-26 0-1,50 25-15,-25-25 16,0 0-16,1 25 16,-1-25-16,-25 0 15,50 25 1,-25-25-16,1 0 31,-1 0-15,50 0 203,-1 0-204,1 0-15,0 0 16,0 0-16,0 0 31,-1 0-15,1 0-1,0 0 1,0 0 0,0 0-1,-1 25 1,1-1-16,0-24 15,0 25 1,0-25-16,-1 25 16,1-25-1,0 25 1,0-25 0,-25 25 15,25-1 0,-25 1 0,0 0 1,0 0-17,0 0 32,-25-25-31,0 0-1,0 24 1,0-24 0,1 0 15,-1 25-16,-25 0 1,1-25 0,24 0-1,0 25-15,-25 0 16,26-25 0,-1 0-16,-25 24 15,25-24-15,-24 25 16,-1-25-16,0 25 15,1-25 1,49 25-16,-25-25 16,0 0-1,0 0 17,1 0-32,-1 0 46</inkml:trace>
  <inkml:trace contextRef="#ctx0" brushRef="#br0" timeOffset="34569.457">26814 1811 0,'25'0'78,"-1"0"-47,1 0 1,0 0-32,0 0 15,0 0 1,-1 0-16,1 0 16,0 0-16,0 0 15,0 0-15,24 0 16,-24 0-16,0 0 15,0 0-15,0 0 32,-1 0-1,1 0 16,0 0-47,0 0 31,0 0 16,-1 0 0,1 0-16,0 0 0,0 0-15,0 0 0,-1 0-1,1 0 16,0 0 63</inkml:trace>
  <inkml:trace contextRef="#ctx0" brushRef="#br0" timeOffset="36482.0826">27285 1389 0,'0'25'78,"25"0"-31,-25-1-47,25-24 16,-25 25-16,49-25 16,-49 25-16,25 0 15,0-25-15,-25 25 16,50-25-16,-50 24 15,49-24-15,-24 25 16,0-25 0,0 25-16,-1-25 15,1 0 17,0 0-17,-25 25 63,25-25-46,0 0 30,-25 25-46,0 0 77,0-1-61,0 1-1,0 0-15,-25 0-1,0 0 1,0-25-1,25 24 1,-25-24 0,25 25-16,-24 0 15,-1-25-15,25 50 16,-25-50-16,0 24 16,0 1-16,25 0 15,-24-25-15,24 25 16,-25-25-16,0 25 31,0-25-15,25 24-1,-25-24 17</inkml:trace>
  <inkml:trace contextRef="#ctx0" brushRef="#br0" timeOffset="40083.4849">28178 1042 0,'0'25'78,"0"-1"-62,0 1-1,0 0 1,0 0-1,0 0-15,0-1 16,0 26 15,-25-50-31,25 25 16,-24-25-16,24 25 16,0-1-16,0 1 15,0 25-15,0-25 16,0-1-16,-25 26 15,25 0-15,-25-1 16,25 1-16,0-25 16,0 24-16,0 1 15,0-25-15,0 24 16,0-24-16,0 0 16,0 0-16,0 24 15,0-24 1,0 0-16,-25 0 15,25 0-15,0-1 16,0 1-16,-25-25 16,25 25-16,0 0 15,0 0 17,0-50 139,0 0-139,0 0-17,0 0-15,0 1 16,0-1 15,0 0-15,25 25-1,-25-25-15,0 0 16,25 1 0,-25-26-1,25 50 1,-25-25-16,25 0 16,-25 1-1,24-1 16,1 25 1,-25-25-17,25 25 17,0-25-17,0 25 16,-1 0 1,-24-25-32,25 25 47,0 0-16,25 0-16,-26 0 1,1 0 31,-25 25-31,25-25-1,-25 25 1,0 0 15,0 0 16,0-1-31,0 1-1,0 0 32,0 0 16,0 0-48,0-1 32,0 1 0,0 0 15,-25-25-62,0 25 47,1-25 16,-1 0-1,0 0-30,25 25-17,-25-25 16,0 0 16,1 0 0,-1 0 0,0 0 0,0 24 0,0-24-16,1 25-15,-1-25 15,0 0 31</inkml:trace>
  <inkml:trace contextRef="#ctx0" brushRef="#br0" timeOffset="41940.7806">25971 2729 0,'0'24'109,"0"26"-93,0-25-1,-25 24-15,25 1 16,0 0 0,0-26-16,0 1 15,-25 50-15,25-26 16,-25 1-16,25-1 15,0 1-15,0 0 16,-25 24-16,25-49 16,-25 0-16,25 24 15,0-24-15,0 0 16,0 0-16,0-1 31,0 1-15,-24-25-1,24 25 1,0 0-16,-25-25 16,25 25-16,0 0 31</inkml:trace>
  <inkml:trace contextRef="#ctx0" brushRef="#br0" timeOffset="46152.6268">25846 2853 0,'25'0'78,"-25"-25"-78,25 25 63,-25-25-48,25 25-15,0 0 16,0-25 15,-1 25-15,1 0 0,0 0-1,-25-25 1,25 25-16,0 0 15,-1 0 1,1-24-16,0 24 16,0 0-1,0 0 1,-1 0 0,1 0-1,0 0-15,0 0 16,0 0-1,-1 0 1,1 0-16,0 0 31,0 0-15,0 0 15,-1 0-31,-24 24 31,25-24-15,0 0 15,-25 25 1,25-25-32,0 0 31,-25 25 0,0 0 0,0 0-15,0-1 31,0 1 0,0 0 0,0 0-32,0 0 32,0-1-16,0 1 1,0 0 14,0 0-14,0 0 15,0-1-1,-25-24-30,25 25 15,-25-25-15,25 25 0,-25-25 15,25 25-16,-25-25-15,1 0 16,24 25 0,-25-25-1,0 24 1,25 1-16,-25-25 16,0 0-16,1 25 15,-26 0 1,25 0-1,0-25 1,1 0 0,24 24-1,-25-24 1,0 25 31,0-25-16,0 0 0,1 0-15,48 0 140,1 0-140,-25-25-16,25 25 15,0 0 1,0 0 0,-1 0-1,1 0 1,0 0 0,25 0-1,-26 0 1,1 0-16,0 0 15,0 0-15,0 0 16,24 0-16,-24 0 16,25 0-1,-26 0 1,1 0-16,0 0 16,0 25-1,0-25 16,-25 25-15,24-25 0,-24 25-1,25-25 1,-25 25 0,0-1 15,0 1 0,25 0-31,-25 0 31,0 0-15,0-1 15,0 1-15,0 0 15,0 0 16,-25-25-31,0 25-1,1 0 16,-1-25-15,0 24 15,0-24-31,0 0 16,25 25 0,-24-25-1,-1 0 1,0 0-1,25 25 1,-25-25 0,25 25-16,-25-25 15,1 0 1,-1 0 0,0 0-1,0 0 1,0 0-1,1 0 1,-1 0 0,0 0 15,0 0-15,0 0-16,1 0 15,-1 0 1,0 0 15,0 0-31,0 0 266,1 0-235,-26 0-15,25 0-1,0 0 1,25-25-1,-24 25 32</inkml:trace>
  <inkml:trace contextRef="#ctx0" brushRef="#br0" timeOffset="48318.1888">27087 2307 0,'0'25'250,"0"-1"-219,0 1-15,-25 0 0,0 0 30,25 0-14,-25-25-17,25 24 1,0 1 0,-25-25-16,25 25 31,-24-25 0,24 25-15</inkml:trace>
  <inkml:trace contextRef="#ctx0" brushRef="#br0" timeOffset="49710.0752">27037 3274 0,'25'0'78,"0"0"-47,0 0-15,-1 0 0,1 0-1,25 0-15,-25 0 16,-1 0-16,26 0 16,-25 0-16,24 0 15,-24 25-15,25-25 16,-25 25-16,-1-25 15,26 0-15,-25 0 16,0 25-16,24-25 16,1 0-16,-1 0 15,1 0-15,0 0 16,-26 0-16,26 0 16,0 0-16,-26 0 15,1 0-15,0 0 16,0 0-16,0 0 15,0 0 17,-1 0 30</inkml:trace>
  <inkml:trace contextRef="#ctx0" brushRef="#br0" timeOffset="51876.7457">27980 2977 0,'0'24'47,"0"1"16,0 0-48,24-25 1,-24 25 15,25-25-15,0 0 0,-25 25-16,25-25 15,-25 24 1,25 1-16,0-25 15,-1 0-15,-24 25 16,25-25-16,0 25 16,0 0-1,0-25-15,-1 0 16,1 24 0,0-24 15,-25 25-16,25-25-15,0 25 16,-1-25 15,-24 25 1,0 0 249,-24-25-250,-1 24 0,0-24-15,0 0 15,25 25-15,-25-25 15,25 25-31,-24-25 16,-1 25-1,25 0 1,-25-25-16,0 24 16,0 1-1,1 0 1,24 0 15,-25-25-31,25 25 16,-25-1-1,0 1 1,25 0 15,-25-25-15</inkml:trace>
  <inkml:trace contextRef="#ctx0" brushRef="#br0" timeOffset="60352.4547">25995 5407 0,'25'0'125,"0"0"-110,0 0 1,0 0-1,-1 0-15,1 0 32,0 0-17,0 25-15,0-25 16,-1 0 0,1 0-16,0 25 15,0-25 1,0 0-16,24 0 15,-49 25-15,25-25 16,-25 25 15,25-25-15,0 0-16,-25 24 47,0 1-32,24-25 1,-24 25 0,0 0-1,0 0 17,0-1-32,0 1 31,0 0 16,-24-25-16,-1 0-15,0 0-16,0 0 31,0 0-16,1 0-15,-1 25 16,0-25-16,0 0 16,0 0-16,1 0 15,-26 0-15,25 25 16,-24-25 0,24 0-1,0 0 1,0 0 15,0 0-15,50 0 156,0 0-157,0 0 1,0 0 15,-1 0-15,1 0-1,0 0 17,0 0-1,0 0 16,-1 0-32,1 0 1,0 0 0,0 0-1,0 0-15,-1 0 31,1 0 1,0 0 46,-25 24-78,25-24 31,-25 25-31,0 0 16,0 0 15,25-25-15,-25 25-1,0 0 32,0-1 0,0 1 15,0 0 17,-25-25 30,0 0-93,0 0 15,0 0 0,1 0 0,-1 0-15,0 0 15,0 0 0,25 25-15,-25-25-16,1 0 16,-1 0-1,0 0 1,0 0 31,25 25 172,-25-25-126,1 0-61</inkml:trace>
  <inkml:trace contextRef="#ctx0" brushRef="#br0" timeOffset="68381.1206">27756 5358 0,'0'25'78,"0"-1"-47,0 1-15,0 0 15,0 0-31,0 0 15,0-1 1,0 1 0,0 0-16,0 25 15,0 24-15,0-24 16,0-1-16,0 51 16,0-51-16,0 1 15,0 24-15,0-49 16,0 25-16,0-1 0,0-24 15,0 0-15,0 0 16,0-1-16,0 1 16,0 0-1,0 0 1,0 0-16,0-1 16,0 1 30</inkml:trace>
  <inkml:trace contextRef="#ctx0" brushRef="#br0" timeOffset="72684.0606">27781 5407 0,'25'0'188,"0"0"-173,0 0-15,-1 0 16,1 0 0,-25-24-1,25 24-15,0 0 16,0 0 0,-1 0-1,1 0 48,0 0-63,0 0 109,0 0-62,0 0-16,-1 0-15,1 0-1,0 24 17,-25 1-1,25-25-15,0 25-1,-25 0 16,24-25-15,-24 25 15,0-1-31,25-24 16,-25 25 15,25-25 0,-25 25-15,0 0 31,0 0-31,0-1 15,0 1 0,0 0 0,0 0-31,0 0 32,0-1-1,0 1 16,0 0-47,-25-25 0,25 25 31,-25-25-31,25 25 16,-24-25-1,-1 0-15,25 25 16,-25-1-1,0-24 17,25 25-17,-25-25 1,1 0 0,-1 25-1,0-25 16,0 25 1,0-25-1,0 25-15,1-25 15,-1 0 31,0 0-15,0 0 31,25-25-46,0 0 46,0 0-16,25 25 32,0 0-78,0 0-1,-1 0-15,1 0 16,0 0-1,0 0 1,25 0 15,-26 25-15,26-25 0,-25 0-16,24 0 15,-24 0 1,0 0-16,0 25 15,0-25 1,-1 25 0,1-25-16,0 0 31,0 0-31,-25 24 16,25-24-1,-1 0 1,1 25 31,-25 0 0,0 0-1,0 0-14,0-1-17,0 1 1,0 0 0,0 0 15,0 0 0,-25-1 0,1 1-15,-1-25 0,0 25-1,0-25 1,0 25-16,1 0 15,-26-1 1,25 1 0,0 0-1,25 0-15,-24-25 16,-1 25 0,0-25-1,25 24 1,-25-24-1,0 0 1,1 0 0,-1 0-1,0 0 17,0 0-17,0 25 1,0-25-1,1 0 1,24 25-16,-50-25 0,25 0 31,0 0-15,1 0 31</inkml:trace>
  <inkml:trace contextRef="#ctx0" brushRef="#br0" timeOffset="74144.5566">28873 6226 0,'24'0'0,"1"0"32,0 0 30,-25-25-46,25 25 15,0 0 16,-1 0-16,1 0-15,0 0-1,0 0 1,0 0-16,0 0 16,-1 0-16,1 0 15,0 0-15,25 0 16,-26 0 0,26 0-1,-25 0 1,0 0-16,-1 0 15,1 0-15,0 0 32,0 0-1,0 0 47</inkml:trace>
  <inkml:trace contextRef="#ctx0" brushRef="#br0" timeOffset="93390.9093">28997 3423 0,'24'0'172,"1"0"-141,0 0-15,0 0-1,0 0-15,0 0 16,-1 0-16,26 0 15,0 0-15,-26 0 0,1 0 16,0 0-16,0 0 16,0 0-16,-1 0 15,1-25-15,0 25 110,-25-25-95,0 1 1,0-1-16,0 0 31,0 0-15,0 0-1,0 1 1,0-1 15,0 0 1,0 0-1,0 0 0,-25 25 0,0 0-31,25-24 16,-24 24 0,-26 0-1,25 0 1,0 0 15,1 0-31,-1 0 16,0 0 15,25 24-31,0 1 16,-25-25-16,0 25 31,1-25-16,24 25-15,0 24 32,-25-24-1,25 0-15,0 0-16,0 0 31,0-1 0,0 1 16,0 0 31,0 0-62,0 0 202,25-1-186,-1-24-17,-24 25 1,25 0 0,0 0-1,-25 0 16,25-25-31,-25 24 16,0 1 0,25-25-16,-25 25 15,24-25 1,-24 25 0,25 0 30,-25 0-30,0-1 31,25 1 0,0-25 31,0 0-62,-1 0 15,1 0-16,0 0 1,0 0 0,0 0 15,-1 0 16,1 0 47</inkml:trace>
  <inkml:trace contextRef="#ctx0" brushRef="#br0" timeOffset="96561.4066">29270 5730 0,'24'0'63,"-24"25"-63,0-1 31,25-24 0,-25 25-15,25-25 15,-25 25-15,25-25-1,-25 25-15,0 0 16,25-25-16,-1 0 31,-24 25-31,25-25 16,0 0 15,-25 24-31,25 1 62,-25 0-46,25-25 0,-1 0 15,1 25-15,0-25 62,-25 25-78,0-1 78,25-24-63,-25 25 1,0 0 31,0 0 0,0 0 0,0-1-32,0 1 17,0 0-1,-25 0-16,25 0-15,-50 24 16,26-24-16,-1 0 16,0 24-16,0-24 15,-24 25-15,49-25 16,-50-1-16,50 1 16,0 0-16,-25-25 15,25 25-15,-25-25 16,25 25-16,-24-1 15,-1 1 1,25 0 0,-25 0-1,25 0 17,-25-25-32,25 24 15,-25 1 16,1-25-15</inkml:trace>
  <inkml:trace contextRef="#ctx0" brushRef="#br0" timeOffset="100675.5314">29964 5457 0,'0'25'62,"0"0"-15,0-1 0,0 1-31,0 0 15,0 0-15,0 0-1,0-1-15,0 1 16,0 25 0,0-25-1,0 24-15,0-24 16,0 25-1,0-25-15,0-1 16,0 1-16,0 0 0,0 0 16,0 24-16,0-24 15,0 0 1,0 25-16,0-1 16,0-24-1,0 0-15,0 0 16,0 49-16,0-49 15,0 0-15,0-1 16,0 26-16,0-25 16,0 0-16,0-1 15,0 1 1,0 0 31,0 0 0,0 0 0,-25-25-16,25 24-16,0 1 1,0 0 0,0 0 31,-25-25 46,25-25-15,0 0-78,0 0 16,0 1 0,0-1-16,0 0 15,0 0-15,0 0 16,0 1 0,0-1-16,0-25 15,0 25 1,0 1 15,0-1-31,0 0 31,25 25-15,-25-25 0,0 0-1,0 1-15,25 24 16,0-25-16,-25 0 15,0 0-15,49 0 16,-49 1-16,0-1 16,50 0-16,-50 0 15,0 0-15,25 1 16,-25-1 0,25 25-1,-1 0 1,-24-25-16,25 25 15,0 0 1,0 0 31,0 0-31,0 0-16,-1 0 15,26 0 1,-25 0-1,0 0 1,-1 25 15,1 0-15,0-25-16,-25 24 16,25-24-16,0 25 15,-1-25 1,-24 25-16,25-25 15,-25 25 1,0 0 0,0-1-1,0 1 17,0 0-17,0 0 1,0 0-1,0-1 1,0 1 0,0 0-1,0 0 1,0 0 0,-25-25-1,25 49 1,-24-49-16,-1 50 31,25-25-31,-25-1 16,0 26-16,25-25 15,0 0-15,-25-1 16,25 1 0,-24 0-16,24 0 31,-25-25-31,25 25 15,-25-25 1,25 24 0,-25-24-16,0 25 15,1 0 1,-1-25 0,0 0-1,-25 25 1,25-25-1,1 0 1,-1 0 0,0 0-16,25 25 15,-25-25-15,0 0 16,1 0 0</inkml:trace>
  <inkml:trace contextRef="#ctx0" brushRef="#br0" timeOffset="108879.2015">10616 10616 0,'-24'0'219,"-1"0"-204,-25 0-15,25 0 16,-24 0-1,-1 0-15,-24 0 16,24 0-16,-74 0 16,25 0-16,-50 0 15,-74-24-15,0-1 16,-1-25-16,-24 50 16,0-25-16,75 1 15,24 24-15,-25-25 16,75 25-16,0-25 15,24 0-15,50 25 16,-24 0-16,24-25 0,0 25 16,0 0-16,1 0 15,24-24 1,-25 24 0,0 0-16,0 0 15,0 0 1,-24-25-16,24 25 15,0-25-15,0 25 16,1 0-16,-1 0 16,-25 0-16,25 0 15,1-25-15,-1 25 16,0 0 0,0 0-16,0 0 15,1 0-15,-1 0 16,0 0-16,0 0 15,0 0-15,1 0 16,-1-25 0,0 25 31,0 0-32,0-24 48,25-1-1,0 0-46,0 0-1,0 0 1,0 1 0,0-1-1,0-25 1,0 0 0,0 26-16,0-1 15,0 0-15,0-25 16,0 1-16,0 24 15,0 0-15,0-24 16,0 24-16,0-25 16,0 25-1,0 1 1,0-1 0,0 0-16,0 0 15,0-24 1,0 24-1,0 0 1,0 0-16,0 0 16,0-24-1,0 24 1,0 0 15,-24 25 0,-26 0-15,25 0 0,0 0-1,1 0-15,-26 0 16,25 25-16,0-25 16,-24 0-16,-1 0 15,0 25-15,1 0 16,-1-25-16,1 24 15,-26-24-15,1 0 16,49 25-16,-49-25 16,-1 25-16,1-25 15,-1 0-15,1 0 16,0 0-16,-1 25 0,25-25 16,1 0-1,-26 0-15,26 25 0,24-25 16,-25 0-16,26 0 15,-51 0-15,50 0 16,-24 0-16,24 0 16,-25 0-16,-24 0 15,49 0-15,-24 0 32,24 0-32,0 0 15,-25 0-15,1 0 16,-1 0-16,1 0 15,24 0-15,-25 0 16,0 0-16,1 0 16,-1 0-16,1-25 15,-1 25-15,0 0 16,-24 0-16,49-25 16,-24 25-16,-1-25 15,0 25-15,26 0 16,-1 0-16,0 0 15,-25 0-15,26 0 16,-1 0-16,0 0 16,0 0-16,0 0 15,1 0-15,-1 0 16,0 0-16,-25-25 16,26 25 15,-1 0-31,0-24 0,0 24 15,0 0-15,1 0 16,-26 0-16,25 0 16,-25 0-1,26 0-15,-1 0 16,-25 0-16,1 0 16,-1 0-16,0 0 15,26 0-15,-1 0 16,-25 0-16,1 0 15,24 0 1,0 0-16,0 0 16,0 0-1,1 0 17,24 24 358,0 1-390,0 0 16,0 25-1,0-26-15,0 1 0,0 0 16,0 0 0,0 24-16,0 1 15,0-25 17,0 0-17,0-1 1,0 26-16,0-25 15,0 24-15,0 1 16,0-25-16,0 24 16,0-24-16,-25 25 15,0-25-15,25 24 16,0 26-16,-25-26 16,0 1-16,25 24 15,-24 1-15,24-1 16,0 1-16,-25-1 15,25-24-15,0 24 16,-25 0-16,25-24 16,0 24-16,0-24 15,0-25-15,-25 74 16,25-49-16,0 24 16,-25 1-16,25-26 15,0 1-15,-24-1 16,24 1-16,0 0 15,0 24-15,0-24 0,0-1 16,0 1-16,0-25 16,0 24-16,0-24 15,0 25 1,0-26 0,0 1-16,0 0 15,0 0 1,0 0-1,0-1 17,0 1-1,0 0 0</inkml:trace>
  <inkml:trace contextRef="#ctx0" brushRef="#br0" timeOffset="111189.9478">10319 10592 0,'25'0'47,"-1"0"-32,1 0 16,0 0-15,0 0 0,0 0 15,-1 0-15,1 0-1,0 0-15,0 0 16,0 0-1,-1 0 1,1 0 0,-25 24-16,25-24 15,0 0 1,0 0 0,-1 0-1,1 0 1,0 0 46,-25 25-30,25-25-32,0 0 15,-1 0 79,-24 25-47,0 0-16,0 0-31,0 24 31,-24 1-15,-1-25 0,25 49-16,0-24 15,-25-1-15,0 50 16,25-24-1,-25 74-15,1 24 0,-1-24 16,0-25-16,0 0 16,25-49-1,0-1-15,-25-24 16,25-1-16,0-24 0,0 25 16,0-25-16,0-1 15,0 1 1,0 0 15</inkml:trace>
  <inkml:trace contextRef="#ctx0" brushRef="#br0" timeOffset="115690.4101">30262 2853 0,'-25'0'218,"0"0"-186,0 0-32,0 0 31,1 0-31,-1 0 31,0 0-31,-25 0 0,26 0 16,-1 0-16,0 0 15,-49 0-15,49 0 16,-25-25-16,1 25 16,-1-25-16,0 25 15,1-25-15,-1 25 16,1-25-16,-26 1 15,1 24-15,49 0 16,-25-25-16,26 25 16,-1-25-16,-25 25 15,25 0 1,1 0-16,-1 0 16,-25 0-1,25 0 1,0 0-16,-24 0 15,24 0 1,0 0-16,-24 0 16,-1 0-16,25 0 15,0 0-15,-24 0 16,24 0 0,0 0-16,0 0 31,1 0-31,-1 0 15,0 0-15,0 0 16,-24 0-16,24 0 16,0 0-16,0 0 15,0 0-15,1 0 16,-1 0-16,0 0 16,-25 0-1,26 0 1,-1 0-16,0 0 15,0 0-15,0 0 16,-24 0-16,-1 0 16,25 0-16,-24 0 15,-1 0-15,25 0 16,-24-25-16,24 25 16,0 0-16,-25 0 15,26-25-15,-1 0 16,0 25-16,0-24 15,-24 24-15,24-25 16,25 0 0,-50 25-16,50-25 15,-25 25-15,25-25 16,-24 1 0,-1-1-1,0 25-15,25-25 16,-25 25-1,25-25 17,-25 25-32,25-25 47,0 1-16,0-1 109,-24 25-124,-26 0 0,25 0-1,0 0-15,1 0 16,-1 0 15,0 0 32,0 0-48,0 0 17,1 0-17,-1 0 1,0 0-16,0 0 15,0 0 1,0 0 0,1 0-1,-1 0 1,0 0 0,0 0-1,0 0 1,1 0-1,-1 0 48,0 0-16,0 0 0,0 0-16,1 0 0,-1 0 16,0 0-31,25 25-1,0-1 17,-25-24-17,25 25 1,-25-25 15,25 25-15,-24-25 15,-1 25-31,0-25 16,25 25-1,-25-25-15,0 24 16,1-24-16,-1 0 15,0 25-15,0-25 16,0 0-16,1 0 16,-1 0-1,0 0 1,0 0-16,25 25 16,-49-25-1,24 0 1,0 0-1,0 0 1,0 0 0,1 0-1,-1 0 1,0 0 0,0 0-16,0 0 15,1 0 1,-1 0-16,0 0 15,0 0 1,0 0 0,0 0-16,1 0 31,-1 0-15,0 0 15,0 0-31,0 0 62</inkml:trace>
  <inkml:trace contextRef="#ctx0" brushRef="#br0" timeOffset="120903.2036">31155 5184 0,'0'25'125,"0"0"-125,0 24 16,0 1 0,-25-25-16,25 0 15,0 49-15,0-49 16,-25 0-16,25-1 15,-25 26-15,25 0 16,0-26-16,0 26 16,0 0-16,-25-26 15,25 1-15,-24 25 16,24 0-16,0-1 16,-25-24-16,25 25 15,0-26-15,0 1 16,0 25-16,0-25 15,0 24 1,0 1 0,0-25-16,0-1 15,0 1-15,-25 25 16,25-25 0,-25-1-1,25 1-15,0 0 0,0 0 16,0 0-1,0-1-15,-25 1 16,25 0 0,0 0-16,0 0 15,0-1 1,0 1 15,0 0-15</inkml:trace>
  <inkml:trace contextRef="#ctx0" brushRef="#br0" timeOffset="123555.4611">31105 5159 0,'25'0'15,"-25"-24"-15,25 24 16,-1 0 0,1-25-16,0 25 15,0 0 1,0 0 15,0-25-31,-1 25 16,1 0-1,0 0-15,0 0 16,0 0-16,-1 0 16,1 0-1,0 0 63,0 25-62,0-25-16,-25 25 16,24-1-16,1-24 15,-25 25-15,25-25 16,0 0-16,-25 25 16,25-25-1,-25 25-15,24 0 16,1-1 15,0-24-15,-25 25-1,0 0 32,25-25-31,-25 25-1,0 0 32,0-1-15,0 1-1,0 0-16,-25 0 1,25 0-16,-25-1 16,25 26-16,-25-25 15,25 0-15,-24 24 16,-1 1 0,0-50-16,25 25 15,-25-25-15,25 24 16,-25-24-1,25 25-15,-24 0 16,-1-25-16,25 25 16,-25-25-16,0 25 15,0-25-15,25 25 16,-24-25-16,-1 24 16,0-24-16,0 25 15,0-25-15,1 0 31,-1 0-31,25 25 16,-25-25-16,0 25 0,0-25 16,0 0-1,1 0 1,-1 0 15,25-25 94,25 25-125,-1 0 16,1 0-16,0 0 15,25-25-15,-25 25 16,24 0-16,-24 0 16,0 0-16,0 0 15,24 0-15,-24 0 16,25 0-16,-26 0 16,26 0-16,-25 0 15,0 0-15,-1 0 16,26 25-16,-25-25 0,0 0 15,-1 25 1,1-25 0,-25 25-16,25-25 15,0 24 17,-25 1-32,25-25 15,-25 25 1,0 0-1,0 0 17,24-1-32,-24 1 31,0 0 0,0 0-15,0 0-1,0-1 1,0 1 0,0 0-1,-24 0 1,-1 0 0,-25-1 15,25 1-16,25 0-15,-49-25 16,49 25-16,-25-25 0,0 25 16,0-25-16,1 24 15,-1-24-15,0 0 16,0 25-16,0 0 16,1-25-16,-1 0 15,-25 25-15,50 0 16,-25-25-16,-24 0 15,24 0-15,0 24 16,0-24-16,1 0 16,-1 0-16,0 0 15,0 0 1,0 0 0,0 0-1,1 0 1,-1 0 15,0 0 0</inkml:trace>
  <inkml:trace contextRef="#ctx0" brushRef="#br0" timeOffset="124886.5823">32345 4887 0,'-24'24'78,"-1"1"-62,25 0-16,-25-25 15,25 25 1,-25-25 0,0 25-1,25-1 1,0 1-1,-25-25 1,25 25 0,-24-25 15,24 25 0,-25-25 16</inkml:trace>
  <inkml:trace contextRef="#ctx0" brushRef="#br0" timeOffset="126269.6011">27980 7045 0,'0'24'156,"0"1"-156,-25 0 16,25 25-16,-25 24 16,-25 0-16,26 26 15,-1 24-15,-25-50 0,25 75 16,-24-50-16,24-25 16,25-24-1,0 25-15,-25-26 0,25-24 16,-25 0-16,25 24 15,0-24 1,0 0 0,0 0-16,-24 0 15,24-1 1,0 1-16,-25 0 16,25 0-1,0 0 1,-25-25-16,25 24 15,0 1-15,0 0 32,0 0-17,0 0-15</inkml:trace>
  <inkml:trace contextRef="#ctx0" brushRef="#br0" timeOffset="129067.2892">28029 6995 0,'25'0'0,"0"0"16,0 0-16,0 0 15,-1 0 1,1 0-1,0 0-15,0 0 16,0 0 0,-1 0-1,1 25 17,0-25-1,-25 25-31,50-25 15,-50 24-15,24-24 16,1 0-16,0 25 16,0 0-16,0-25 15,-1 25 1,1-25 0,-25 25-1,25-25-15,-25 24 16,25-24-16,0 25 0,-1-25 15,-24 25 1,25-25 0,0 25-1,0-25 17,-25 25-17,0-1 1,0 1 15,0 0 0,-25 0 1,25 0-32,-25-25 15,0 24 1,1 1-1,-1-25 1,0 0 0,0 0-1,25 25-15,-25-25 16,1 0-16,-1 25 16,-25-25-16,25 0 31,1 25-31,-1-25 0,0 0 15,0 0-15,0 24 16,1-24-16,-26 0 31,25 0-15,0 0 0,1 0-1,-1 0 1,0 0 15,25-24 32,0-1 30,25 25-77,0 0-16,-1 0 16,1 0-16,0 0 15,0 0-15,24 0 16,1 0-16,0 0 15,-26 0-15,51 0 16,-50 25-16,-1-25 16,26 0-16,-25 24 15,0 1-15,-1-25 16,1 0 0,-25 25-16,25-25 15,0 25 1,0-25 15,-25 25-15,0-1-16,0 1 15,0 0 17,0 0-32,24-25 15,-24 25-15,0-1 16,0 1-1,0 0 1,0 0-16,0 0 16,0 24-1,0-24 1,0 25 0,0-25-16,0-1 15,0 1-15,0 50 16,0-51-16,0 1 15,0 0-15,0 0 16,0 0 0,0-1-16,0 1 15,0 0 1,0 0 15,0 0-15,-49-25-16,24 24 15,0-24 1,0 0 0,1 25-16,-1-25 15,-25 25-15,25-25 16,-24 0-16,-1 0 16,25 0-16,-24 0 15,24 0-15,-25 0 16,1 0-16,24 0 15,-25 0-15,1 0 16,24 0-16,0 0 0,-25 0 16,26 0-16,-1 0 15,0 0 1,0-25 0,0 25-1,25-25 32,-24 25-16</inkml:trace>
  <inkml:trace contextRef="#ctx0" brushRef="#br0" timeOffset="130405.93">28947 8210 0,'25'0'31,"-25"-24"-15,25 24-16,-1 0 16,1 0-1,0 0 1,0 0-16,0 0 16,0 0-16,-1 0 15,26 0-15,-25 0 16,24 0-16,1 0 15,0 0-15,-1 0 16,-24 0-16,0 0 16,24 0-16,1 0 15,-25 0 17,0 0 14,-1 0 17,1 0-16,0 0-32</inkml:trace>
  <inkml:trace contextRef="#ctx0" brushRef="#br0" timeOffset="132155.0663">29617 7813 0,'25'0'125,"-1"0"-125,-24 25 16,25-25-1,0 0-15,-25 25 16,50 0-16,-26-25 16,1 0-16,25 49 15,-25-49-15,24 25 16,1 0-16,-1 0 15,-24 0 1,0-25-16,0 25 16,0-25-1,-25 24-15,24-24 16,-24 25 15,25-25-31,-25 25 78,0 0-31,0 0-47,-49-25 16,49 24-1,-25-24-15,0 0 0,0 25 16,25 0-16,-25-25 16,-24 0-1,24 25 1,0-25-16,0 25 16,25-1-16,-49-24 15,24 25-15,0 0 16,-24-25-16,24 50 15,0-50-15,-25 0 16,50 24-16,-24-24 16,24 25-16,-25-25 15,0 0 1,0 0 0</inkml:trace>
  <inkml:trace contextRef="#ctx0" brushRef="#br0" timeOffset="134173.845">30634 8310 0,'25'0'0,"-1"0"31,1 0-15,0 0-1,0 0 1,0 0-16,-1 0 16,26 0-1,-25 0 1,0 0-16,-1 0 15,1 0-15,0 0 16,0 0-16,0 0 16,-1 0-1,1 0-15,-25-25 16,25 25-16,0 0 31,-25-25 0,25 25-15,-1-25 15,-24 0-15,0 1 0,25-1 15,-25 0-16,0 0 1,0 0 0,0 1 15,0-1 16,0 0-32,-25 25-15,1 0 16,-1 0 0,0 0-1,0-25 17,0 25-32,1 0 31,-26 0-16,25 0 1,0 0 15,1 0-31,-1 0 32,0 0-1,25 25 0,0 0-15,-25-25-16,25 25 15,0-1 1,-25 1-16,1 0 16,24 0-1,0 0-15,-25-1 16,25 1-16,-25 0 15,25 0 1,-25 0-16,25-1 16,0 1-1,0 0 1,0 25 0,0-26-1,0 1-15,0 0 16,0 0-1,0 0-15,0-1 16,0 1-16,0 0 31,0 0-15,0 0 0,0-1 30,25-24-14,0 0-32,0 0 31,-1 0 0,1 0 32,0 0-48,0 0 1,0 0 0,24 0-1,-24 0 1,0 0-16,0-24 15,-1 24 1,1 0 0</inkml:trace>
  <inkml:trace contextRef="#ctx0" brushRef="#br0" timeOffset="138989.741">3448 12328 0,'0'25'31,"0"0"63,0-1-47,0 1-16,0 0-31,0 0 16,0 0-16,-25-1 0,25 1 15,0 0-15,0 0 16,0 24-16,0-24 16,-25 25-1,25-25 1,0-1-16,0 1 16,0 0-1,0 0 1,0 0 31,0-1-32,0 1 17,-25-25-32,25 25 46,0 0 1,-24-25-31,24 25 15,0-1-31,-25-24 16,25 25-1,0 0 32,0 0 0,-25-25-31,25 25-16</inkml:trace>
  <inkml:trace contextRef="#ctx0" brushRef="#br0" timeOffset="141674.5309">3473 12254 0,'24'0'156,"1"0"-140,0 0-16,25 0 15,-26 0 1,1 0-1,25 0 1,-25 0 0,-25 24-1,25-24 1,-1 0-16,-24 25 16,25-25-1,0 0 1,-25 25-1,25-25 1,0 25 15,-1-25-15,-24 25 15,25-1 0,-25 1 1,25-25-1,-25 25-31,0 25 16,25-26-1,-25 1 1,0 0-16,25-25 15,-25 25-15,0 0 16,0-1 0,0 1-1,0 0 1,0 0 31,-25-25-32,0 0 17,0 25-17,0-25 1,1 0-16,-1 0 16,-25 24-1,25-24-15,-24 0 16,24 0-1,-25 0 1,25 0 0,1 0-1,-1 0 1,0 0 0,25-24 30,0-1 1,25 25-31,0 0 15,-1 0-15,1 0-1,0 0 1,0 0 0,0 0-1,0 0-15,-1 0 16,1 0-16,0 0 16,0 0-16,0 0 15,-1 0-15,1 0 16,0 25-1,0-25 1,-25 24 15,25-24-31,-25 25 32,0 0-1,24 0-31,-24 0 31,0-1-15,25-24-1,-25 25 1,0 0 0,0 0-1,0 0 1,0-1 15,0 1-15,0 0-1,0 0 1,0 0 15,0-1 0,0 1 1,-25-25-17,1 0 1,-1 25-16,0-25 16,0 25-1,0-25 1,1 25-16,-1-25 0,0 0 15,0 0-15,-24 25 16,-1-25 0,25 24-16,-25-24 15,26 0 1,-1 0 15,0 0 0,0 0 1,0-24-17,1 24 17,-1 0-17,25-25-15,-25 0 16,0 0 15,25 0-15,-25 25-16</inkml:trace>
  <inkml:trace contextRef="#ctx0" brushRef="#br0" timeOffset="143215.0768">4341 12973 0,'0'0'0,"0"-25"16,25 25 15,-1 0 16,1 0-31,0-25-16,0 25 15,24 0 1,1 0-16,0-25 0,-26 25 16,1 0-16,25 0 15,-25 0 1,-1 0 0,1 0-16,0 0 31,0 0 16,0 0 0,0 0-16,-1 0 31,1 0-15,0 0-31,0 0-1,0 0 1,-1 25 15,1-25 16,0 0 16</inkml:trace>
  <inkml:trace contextRef="#ctx0" brushRef="#br0" timeOffset="145158.0833">4862 12502 0,'0'24'187,"25"-24"-187,-25 25 32,24-25-32,-24 25 15,25-25-15,25 25 31,-25-25-15,-25 25-16,24-25 16,1 24-1,0 1 1,0-25-16,0 0 31,-25 25-31,24-25 31,1 0-31,-25 25 16,25-25-16,-25 25 16,25-25-1,-25 24 1,25-24 15,-25 25 0,0 0 48,0 0-48,0 0-16,-25-1 1,0-24 0,0 25-1,0-25-15,1 0 16,-1 25 0,0 0-16,0-25 15,0 25-15,1-25 16,-1 24-16,0 1 15,-25 0-15,26 0 0,-26 0 16,25-25-16,0 49 16,0-49-16,1 25 15,-1-25-15,25 25 16,-25-25-16,0 25 16,0-25-1,25 25 1,0-1-1,-24-24-15,24 25 32,-25-25-17</inkml:trace>
  <inkml:trace contextRef="#ctx0" brushRef="#br0" timeOffset="148474.6675">5755 12353 0,'0'25'141,"0"-1"-126,0 1 1,0 0-1,0 0-15,-25 0 16,25-1 0,-25 1-1,25 0-15,0 0 16,0 0-16,-25-1 16,0 1-16,25 25 15,-24-25 1,24-1-16,-25 51 15,25-50-15,0-1 16,-25 26-16,25 0 16,-25-26-16,25 26 15,0 0-15,-25-26 16,25 1 0,0 0-1,0 0 1,0 0-1,-24-25-15,24 25 32,0-1-1,0 1-15,0-50 93,0 1-93,0-1-1,0 0 1,0 0-16,0 0 31,0 0-15,0 1-1,0-1 1,24 0 0,-24 0-16,25-24 15,0 24 1,0 0-16,-25 0 0,25 25 15,-25-25 1,0 1-16,24 24 16,-24-25-16,25 25 15,-25-25 17,25 25-17,0 0 1,0 0 15,-1 0-15,1 0-1,0 0 1,25 0 0,-25 0-1,-1 0 1,1 0-16,-25 25 15,25-25-15,0 25 16,0-25 0,-1 24-1,1-24 1,-25 25-16,25-25 0,-25 25 31,25-25-31,-25 25 16,25-25-1,-25 25-15,0-1 32,0 1-17,0 0 1,0 0 0,0 0-1,-25-25 16,25 24-31,-25 1 32,0 0-17,0-25 1,1 0 15,-1 0-31,0 25 16,0-25-1,0 0 1,1 25 0,-1-25-1,0 25 1,0-25-16,25 24 16,-25-24-1,0 0 1,25 25-1,-24-25 1,-1 0-16,0 0 31,25 25-31,-25-25 16,0 0 15,1 0-31,-1 0 47,25-25 94,0 0-94,0 1-16</inkml:trace>
  <inkml:trace contextRef="#ctx0" brushRef="#br0" timeOffset="149998.32">3448 14287 0,'25'0'16,"-25"25"109,0 25-110,0-25 1,0 0 0,0-1-1,0 1-15,-25-25 16,25 50-16,0-25 15,-25-1 1,25 26 0,0-25-1,0 24 1,0-24 0,0 0 15,-25-25-31,25 25 31,0 0-15,0-1 15,0 1 0,0 0 16,0 0-47,-25-25 16,25 25 15,0-1-15,0 1-1,-24-25 1,24 25-16,0 0 31</inkml:trace>
  <inkml:trace contextRef="#ctx0" brushRef="#br0" timeOffset="152382.8778">3448 14387 0,'0'0'0,"0"-25"15,25 0 16,-1 0-15,-24 0 0,25 25-1,-25-24 1,25 24-16,0-25 16,-25 0-16,25 25 15,-1-25-15,1 25 16,-25-25-1,25 25 1,0 0 0,-25-24-1,25 24-15,0 0 16,-1 0 0,1 0-16,0 0 15,0 0 1,0 0-16,-1 0 0,26 0 31,-25 0-31,0 0 31,-1 0-15,1 0 0,-25 24-1,0 1 1,25 0-1,-25 0 1,0 0 0,0-1-1,0 1 17,0 0-32,0 0 31,0 0-16,0 0 1,0-1 0,0 1-1,-50 0 17,26-25-17,-1 0 1,0 0-16,25 25 15,-25-25-15,0 0 16,1 0 0,-1 0-16,0 0 62,0 0-15,50 0 156,0 0-187,0 0-1,-1 0 1,1 0 0,0 0 15,0 0 0,-25 25-15,25-25-1,-25 24-15,24-24 16,-24 25 0,25-25-16,0 25 15,-25 0 1,0 0 15,25-25-31,-25 24 31,0 1 1,0 0-17,0 0 17,0 0-1,-25-25-31,0 24 15,0-24-15,25 25 16,-24-25-16,-1 25 16,0 0-1,25 0-15,-50-25 16,50 24-16,-24-24 16,-1 25 15,0-25-31,0 0 31,0 25-15,1 0-1,-1-25-15,0 0 16,0 0 15,0 0 16,25-25-31,0 0 15,0 0 78</inkml:trace>
  <inkml:trace contextRef="#ctx0" brushRef="#br0" timeOffset="153856.7532">4440 13965 0,'-25'0'156,"25"25"-141,-25 0 1,25-1 0,-24-24-16,-1 25 15,0 0 1,25 0 0,-25 0-1,25-1 16,-25-24-31,1 0 32,24 25-32</inkml:trace>
  <inkml:trace contextRef="#ctx0" brushRef="#br0" timeOffset="154919.0124">4266 14486 0,'25'0'16,"0"0"46,0 0-31,0 0-31,-1 0 16,1 0 0,0 0-16,0 0 15,24 0-15,-24 0 16,25 0-16,-1 0 15,1 0-15,-25 0 16,0 0-16,24 0 16,-24 0-16,25 0 15,-25 0 1,-1 0 0,1 0-1,0 0-15,0 0 31,0 0-15,-1 0-16,1 0 16,0 0-1,0 0 1,0 0 0,-1 0 15,1 0 16</inkml:trace>
  <inkml:trace contextRef="#ctx0" brushRef="#br0" timeOffset="156662.1839">5011 14163 0,'24'25'203,"1"0"-172,0-25-15,-25 25-1,25-25 1,0 0-16,-25 25 15,24-25-15,1 0 16,-25 24 0,25-24-16,0 25 15,0-25 1,-1 0 31,-24 25-47,0 0 62,0 0-30,0 0-17,0-1 1,-24-24-1,24 25-15,-50-25 16,50 25 0,-25 0-16,0-25 15,1 25 1,-1-1-16,0 1 16,0-25-1,0 0-15,25 25 16,-49-25-16,49 25 15,-25-25-15,0 0 16,25 25 0,-25-1-16,1-24 15,-1 0 1,25 25 0</inkml:trace>
  <inkml:trace contextRef="#ctx0" brushRef="#br0" timeOffset="171674.6967">5581 14461 0,'25'0'110,"0"0"-95,-1 0 1,1 0 15,0 0-15,0 0-1,0 0 1,24-25-16,-24 25 16,0 0-16,25-24 15,-50-1-15,24 25 16,26 0-16,-50-25 15,25 0-15,0 25 16,-1-25 0,1 25 31,-25-25-47,25 1 15,-25-1 1,25 25-16,-25-25 15,25 25-15,-25-25 16,24 25-16,-24-25 16,0 1-1,25-1 1,-25 0 15,0 0 16,-25 25-16,1 0-15,-1 0-16,0 0 16,0 0-1,-24 0 16,24 0-15,0 0 0,-25 0-1,26 0 1,-1 0 0,0 0-1,0 0 1,0 25-1,0-25-15,1 0 16,-1 0 0,0 0-1,0 25 17,0 0-1,1-25 63,24 24-79,0 1 32,0 0-16,0 0 16,0 0-31,0-1 15,0 1 0,0 0-15,0 0 0,0 0-1,0 0 1,0-1 15,0 1-15,0 0-1,0 0 1,0 0 31,0-1-32,0 1 64,0 0 92,24-25-171,1 0 16,0 0 0,0 0-1,0 0 1,-1 25-16,1-25 16,0 0-1,-25 25 1,25-25-16,0 0 0,0 0 15,-1 0 17,-24 24-17,25-24-15,0 0 16,0 0 0,-25 25-1,25-25 16,-1 0 1,1 0 15,0 0 109,0 0-78,0 0-16,-1 0-30,1 0 46</inkml:trace>
  <inkml:trace contextRef="#ctx0" brushRef="#br0" timeOffset="201508.1974">26194 9947 0,'0'24'125,"-25"-24"-79,25 25-30,-25-25 0,25 25-16,0 0 15,-25 0 17,25 0-17,0-1 1,-24 1-16,24 0 15,0 0-15,0 0 16,-25-1 0,0 1-16,25 0 15,0 0-15,0 0 16,-25-25-16,25 24 16,0 1-1,0 0 1,50-25 156,-25 0-172,-1 0 15,51 0-15,-26 0 0,26 0 16,-26 0-16,26 0 16,-1 0-16,-24 0 15,-25 0-15,-1 0 16,26 0-16,-25 0 15,0 0-15,-1 0 16,1 0 0,0 0-16,0 0 15,0 0 17,24 0-17,-24 0 1,25 0-16,-1 0 15,1 0-15,0 0 16,-26 0-16,26 0 16,0 0-16,-26 0 15,1 0-15,0 0 16,0 0 15</inkml:trace>
  <inkml:trace contextRef="#ctx0" brushRef="#br0" timeOffset="203136.846">27112 9947 0,'-25'24'110,"25"1"-95,0 0 1,-25 0-1,25 0 1,0 0-16,0-1 16,0 26-1,0-25-15,-25 24 16,25 1-16,-25 24 16,25 1-16,0-1 0,0 1 15,0-1-15,-25 0 16,25 1-16,0-1 15,0-24-15,0-1 16,0-24-16,0 25 16,0-1-16,0-24 15,0 0 1,0 0 0</inkml:trace>
  <inkml:trace contextRef="#ctx0" brushRef="#br0" timeOffset="205275.3149">29294 6921 0,'0'24'94,"-24"-24"-47,24 25-32,0 0 17,-25-25-17,25 25 1,-25-25-16,25 25 16,-25-1-1,0-24-15,25 25 16,-24-25-16,24 25 15,-25-25 1,25 25-16,0 0 16,-25-25 15</inkml:trace>
  <inkml:trace contextRef="#ctx0" brushRef="#br0" timeOffset="207148.5073">27930 10294 0,'0'25'141,"0"0"-141,0-1 15,0 51-15,0-1 0,-25-24 16,25 24-16,-25 1 15,25 98-15,0-74 16,-24 75 0,24-50-16,-25 25 0,25-25 15,-25 25-15,25-50 16,-25 0-16,0-49 16,25 24-16,0 1 15,-24-26 1,24 1-16,0 0 0,0-26 15,0 1 1,0 0-16,0 0 0,0 0 16,0-1-1,0 1 1</inkml:trace>
  <inkml:trace contextRef="#ctx0" brushRef="#br0" timeOffset="210397.7687">27707 10492 0,'25'0'63,"-1"0"-48,1 0 1,0 0 0,0-24-16,0 24 15,-1 0-15,1 0 16,0 0-16,25-25 16,-1 25-16,-24 0 15,0-25-15,25 25 16,-1 0-16,-24 0 15,0 0-15,24 0 16,-24 0-16,0 0 16,0 0-16,0 0 15,-1 0-15,1 0 16,0 0 0,0 25 124,-25 0-124,0-1 93,0 1-62,0 0-31,0 0 93,0 0-109,0-1 16,0 1 15,0 25-31,0-25 16,25 24-1,-25-24 1,0 0-16,0 0 0,0-1 15,0 1 1,24-25 0,-24 25-16,0 0 47,0 0 15,0-1-31,0 1 16,-24-25 0,24 25-47,-25-25 16,0 0-1,25 25 1,-25-25-16,0 25 16,1-1-1,-1-24 1,0 25-16,0 0 15,0 0 1,1-25-16,24 25 16,-25-25-16,0 25 15,0-1 1,0-24-16,1 25 16,-1-25-1,0 25 1,0-25 15,0 25-15,0-25-1,50 0 110,0 0-109,0 0 0,0 0-16,0 0 15,-1 0 16,1 0 1,0 0-17,0 0 48,-25 25-48,0-1 1,25-24 0,-25 25-1,24-25 1,-24 25-16,25-25 16,-25 25-16,0 0 0,25-25 15,-25 24-15,0 1 31,0 0-15,0 0 0,0 0 15,0-1-31,25 1 16,-25 0-16,0 0 15,0 0 1,0-1-16,0 1 15,0 0 1,0 0-16,0 0 31,25-1-15,-25 1 15,0 0-15,0 0 15,0 0 0,-25-25-15,25 24-16,-25 1 16,0-25-1,0 0-15,1 25 16,-1-25-16,0 25 15,-25-25 1,26 25-16,-1-25 16,0 0-16,0 0 15,0 0 1,0 0 15,1 0-15,-1 0-16,0 0 15,0 0 1,0 0 15,1 0 32</inkml:trace>
  <inkml:trace contextRef="#ctx0" brushRef="#br0" timeOffset="211830.2123">28773 11286 0,'25'0'125,"0"0"-125,0 0 15,24 0-15,1 0 16,-25 0-16,0 0 16,49 0-16,-24 0 15,-25 0-15,-1 0 16,1 0-16,25 0 15,-25 0 1,24 0 0,-24 0-16,25 0 15,-26 0 1,26 0 0,-25 0-1,0 0 1,-1 0-1,1 0 1,0 0 15</inkml:trace>
  <inkml:trace contextRef="#ctx0" brushRef="#br0" timeOffset="213615.5446">29344 11013 0,'0'-25'0,"25"50"140,0-25-124,-25 25 0,24-25-16,1 25 15,0 0 1,0-25-16,24 24 16,-24 1-1,0-25 1,0 25-16,0-25 15,-1 0-15,-24 25 16,25-25-16,0 0 16,0 0-1,0 0 17,-25 25 155,0 0-140,0-1-16,-50-24-31,50 25 16,-25-25-16,0 0 15,1 25-15,-1-25 16,25 25 0,-25 0-16,0-25 15,25 24 1,-25-24 0,25 25-16,-24 0 15,24 0 1,-25-25-16,0 49 15,0 1-15,0-25 16,25 0-16,-24-1 16,-1 1-16,25 0 15,-25-25-15,25 50 16,-25-26 0,0-24-1,25 25 1,0 0-1,-24-25 1</inkml:trace>
  <inkml:trace contextRef="#ctx0" brushRef="#br0" timeOffset="216490.9987">30485 9996 0,'0'25'93,"0"25"-77,0-25 0,0-1 15,0 1-15,0 0-1,-25 25-15,25-1 16,-25 26-16,1 24 15,-1 50-15,0-25 16,0 74-16,25-49 16,-25 25-16,25-50 15,0 0-15,0-75 16,-24 26-16,24-51 16,-25 1-16,25 25 15,0-25-15,0-1 16,0 1 15,0 0 16,0-50 109,0 0-156,0 1 16,0-26-1,0 25 1,0-24-16,25-1 16,-25 25-1,24 0 1,-24 1 0,0-1-1,0 0 16,0 0-15,0 0 0,0 1-1,0-1 1,0 0 0,25 25-1,-25-50-15,0 26 16,0-1-1,25-25 1,-25 25 0,25 0 31,0 1-32,-1 24 16,1-25-31,0 25 16,0 0-16,0-25 16,-1 25-16,1 0 15,0-25-15,25 25 16,-26 0 0,1 0-16,0 0 15,0 0 1,0 0-1,-1 0 17,1 0-1,0 0-31,0 0 16,0 0-1,-25 25 1,24-25-1,1 0-15,-25 25 16,25-25 0,-25 25-1,25-25-15,-25 24 16,25 1 0,-1 0-1,-24 0 16,0 0 1,0 0-17,0-1 1,0 1 15,0 0 0,0 0-15,0 0 0,0-1-1,0 1 1,-24-25 0,24 25-16,0 0 15,0 0 1,-25-25-16,0 24 15,-25 1 17,50 0-32,-24-25 15,-1 25-15,0-25 16,0 25-16,0-25 16,1 24-16,-26-24 15,50 25 1,-25-25-16,0 0 15,-24 0 1,-1 25 0,25-25-1,1 0 1,-1 0 0,0 0-16,0 0 46,0 0 1</inkml:trace>
  <inkml:trace contextRef="#ctx0" brushRef="#br0" timeOffset="217950.8014">31552 9922 0,'0'25'156,"0"-1"-141,0 26 1,0-25 0,0 0-1,0 0-15,0-1 16,0 1 0,0 25-1,0-1-15,0 1 16,0 49-16,0 25 15,0-25-15,0 100 16,0-50-16,0-25 16,-25-50-16,25 1 15,-25-1-15,25-24 16,0-26-16,-25 26 0,25-25 16,0 0-1,0-1-15,0 1 0,-25-25 16,25 25-1,0 0-15,0 0 16</inkml:trace>
  <inkml:trace contextRef="#ctx0" brushRef="#br0" timeOffset="221037.8993">31452 10294 0,'0'-25'15,"0"0"32,0 1 0,25 24-16,-25-25-31,25 0 16,0 0 0,0 0 15,-1 25-31,1-24 15,-25-1-15,25 25 0,25-25 16,-26 25 0,1 0-1,-25-25 1,50 25 0,-25 0-16,-1 0 15,-24-25 1,25 25-1,0 0-15,0 0 16,0 0 0,-1 0-1,1 0 1,0 0 0,0 0-1,0 0 1,-1 0-16,1 25 15,0-25 1,0 0-16,-25 25 16,25-25-1,-1 25 32,-24 0-31,25-25-1,0 24 1,-25 1 15,25-25-31,-25 25 16,0 0 15,0 0-15,25-25-16,-25 24 31,0 1 0,0 0 63,0 0-63,-25-25-15,0 25-16,0-25 16,0 24-1,1 1-15,-1 0 16,0-25-16,0 25 15,0-25 1,1 0 0,24 25-16,-25-25 15,0 0 32,0 0-31,0 0 15,1 0-15,-1 0 15,0 0-15,50 0 140,0 0-141,24 0 1,-24 0 0,0 0 15,0 0-15,-1 0 15,1 0-16,0 0-15,0 0 16,24 24-16,-24-24 16,25 25-16,0 0 15,-26 0-15,1-25 16,-25 25-16,25-25 16,0 24-1,0 1 1,-1-25-1,-24 25 1,25-25 15,-25 25-31,0 0 32,0-1-17,0 1 16,0 0 1,0 0-17,0 0 1,0-1 31,0 1-16,-25 0-15,1 0-1,24 0 1,0-1-16,-25 1 16,25 0-16,0 0 15,-25 0-15,0-1 16,25 1-1,-25-25-15,1 25 16,24 0 0,-25-25-1,0 25 1,0 0-16,0-1 16,0 1-1,1-25-15,-1 0 16,0 25-1,0-25-15,-24 25 16,24-25 15,0 0-15,0 0 0,0 0-1,25 25-15,-24-25 16,-1 0-1,0 0-15,0 0 16,0 0-16,-24 0 16,24 0-1,0 0 17,0 0-1,1 0 0</inkml:trace>
  <inkml:trace contextRef="#ctx0" brushRef="#br0" timeOffset="222887.7003">32841 9252 0,'-24'0'16,"-1"0"46,25 25-31,-25-25-15,25 25 0,-25 0-1,0-1 1,25 1 0,-24-25-16,24 25 15,0 0 1,-25-25-1,25 25 1,-25-25 15,25 24-15,0 1 31,-25-25-16,25 25-31,-25-25 31,25 25-15,0 0 62,-24-25-62</inkml:trace>
  <inkml:trace contextRef="#ctx0" brushRef="#br0" timeOffset="225096.8154">27335 13345 0,'0'25'141,"0"0"-141,-25-25 15,25 24-15,0 26 16,0 0 0,-50 24-16,50 25 0,-24 0 15,-26 50-15,50-50 16,-25 75-1,0-50-15,25-49 16,0 24-16,-24-50 16,24 1-16,-25-25 15,25 24-15,0-24 0,0 0 16,0 0 0,0 0-16</inkml:trace>
  <inkml:trace contextRef="#ctx0" brushRef="#br0" timeOffset="228140.1169">27186 13667 0,'0'-24'47,"0"-1"-31,25 25 0,0-25-1,-1 25 1,-24-25-16,25 25 15,-25-25-15,25 1 16,0 24-16,0-25 16,-1 0-1,1 25 1,0-25-16,0 25 16,24-25-16,-24 25 15,0-24-15,25 24 16,-26-25-16,1 25 15,0 0-15,0 0 16,0 0 0,-1 0-16,1 0 15,25 0 1,-25 0 0,-1 0-1,1 0 1,0 0-16,0 0 15,0 0 1,-1 0 0,1 0-1,-25 25-15,25-1 16,0-24 0,0 0-16,-25 25 15,25-25-15,-1 25 31,-24 0 1,25-25-17,-25 25 1,0-1 0,0 1 15,0 0 31,-25-25-46,1 0 31,-1 25-47,0 0 15,0-25-15,0 24 16,-24 1-16,24 0 16,-50 25 15,75-26-31,-49 1 16,24 0-1,0 0-15,0-25 31,25 25-31,-24-25 16,24 24-16,-25-24 16,0 25-16,0 0 15,25 0 1,-25-25-16,75 0 156,-25 0-156,24 0 16,-24 0-1,0 0-15,0-25 16,0 25 0,-1 0-16,1 0 15,0 0 1,0 0 0,24 0-1,-24 0 1,0 0-16,0 25 15,0-25-15,0 0 16,-1 25 0,1-25-1,-25 24-15,25-24 16,-25 25 0,25 0-16,0-25 15,-25 25 1,0 0-1,24-25 1,-24 49-16,0-24 16,0 0-1,0 0 1,0-1 0,0 1-1,0 0 1,0 0 15,-24 0-31,-1-25 0,0 25 16,-25-1-1,50 1-15,-49 25 16,24-50-16,-25 49 16,25-24-16,1 25 15,-51-25-15,75 24 16,-49-49-16,-1 50 15,25-50-15,0 49 16,1-49-16,-1 0 16,25 25-16,-25-25 15,0 0 1,0 0-16,1 0 31,-1 0-15,0 0-1,0 0 1,0 0 0,1 0-1,-1 0 1,0 0 15,0 0 0,0 0 16,1 0 203,-1 0-218</inkml:trace>
  <inkml:trace contextRef="#ctx0" brushRef="#br0" timeOffset="229867.6002">28947 12799 0,'-25'0'188,"25"25"-173,0 0 1,-25-25-1,25 25 1,-24-25 31,24 24-31,-25-24-1,25 25 16,-25-25-15,25 25-16,-25-25 47,25 25-31,0 0 15,-25-25-16,1 24 17,-1 1 46,25 0-47,0 0 32,-25-25-63,25 25 46</inkml:trace>
  <inkml:trace contextRef="#ctx0" brushRef="#br0" timeOffset="231601.2971">28625 13866 0,'24'0'125,"-24"25"-125,25-25 15,0 0 1,0 0 15,24 0-15,1 0 0,-25 0-1,24 0 1,-24 0-16,0 0 15,0 0 1,0 0-16,-1 24 16,1-24-16,0 0 15,0 0 1,0 0 0,0 0-1,-1 0 1,1 0-16,25 0 15,-25 0 1,24 0 0,-24 0-1,0 0-15,0 0 16,-1 0-16,1 0 16,0 0-16,0 0 31,0 0 0,-1 0-15,1 0 62,0 0-16,0 0 1,0 0-32</inkml:trace>
  <inkml:trace contextRef="#ctx0" brushRef="#br0" timeOffset="233825.704">29418 13543 0,'0'25'15,"0"0"48,0 0-48,0 0-15,25-25 16,-25 24 0,25-24-1,-25 25 1,25-25 0,-25 25 15,25 0-16,-1-25 1,-24 25 15,25-25-15,0 24 15,0-24-15,0 25-1,-25 0 17,24-25-32,1 0 15,0 25 1,0-25 0,0 0-1,-25 25 32,24-25-31,-24 24 93,0 1-78,0 0 16,-24-25-31,-1 0-1,0 0-15,25 25 16,-25-25-16,0 0 16,1 25-1,-1-1-15,0-24 16,0 25 15,0-25-15,1 25-16,-1-25 47,25 25-32,0 0 48,-25-25-63,25 24 31,-25-24-31,25 25 16,-25-25-16,25 25 31,0 0-15,-24-25-1,24 25 16</inkml:trace>
  <inkml:trace contextRef="#ctx0" brushRef="#br0" timeOffset="237395.2573">30336 13940 0,'25'0'172,"0"0"-157,-25 25 1,25-25-16,-1 0 15,1 0 1,25 25-16,-25-25 16,-1 25-16,1-25 15,50 0-15,-51 0 0,1 0 16,0 0-16,0 0 16,0 0-1,-1 0 1,1 0 15,0 0 16,-25-25 31,0 0-31,0 0-31,0 0-1,0 1-15,0-1 16,0 0-16,0 0 15,0-24-15,0 24 16,0 0-16,0 0 16,0 0-16,0 1 15,0-26 1,0 25 93,-25 25-93,0 0 46,1 0-46,-1 0 0,0 0 15,0 0-15,0 0 30,1 0-30,-1 0 62,0 0-62,0 0 15,0 0-31,1 0 16,24 25 124,0 0-124,-25-25 0,25 25-1,0-1 1,-25 1-1,0 0 17,25 0-17,0 0 17,-25-25-17,25 24-15,0 1 47,0 0-31,0 0 15,0 0-15,0-1-1,0 1 1,-24 0-1,24 0 1,0 0 0,0-1-1,0 1 1,0 0 31,0 0 0,0 0-47,0-1 31,0 1-15,0 0-1,0 0 1,0 0-1,24-25 126,-24 24-110,25-24-31,0 0 16,0 0 0,0 0-16,-1 25 15,1-25-15,0 25 16,0-25-1,0 0 1,-1 0 0,1 25-1,0-25-15,0 0 16,0 25-16,-1-25 16,26 25-16,0-25 15,-26 0 1,1 0-1,0 0 17,0 0-17,0 0 79</inkml:trace>
  <inkml:trace contextRef="#ctx0" brushRef="#br0" timeOffset="238794.1494">31477 13271 0,'0'24'156,"0"1"-156,0 0 16,0 0 0,0 0-16,-25-25 15,25 49-15,0-24 16,-24 0-16,-1 24 15,25 1 1,0-25-16,0 24 0,-25 1 16,25-25-16,0 0 15,-25 24-15,25-24 16,0 0-16,0 0 16,0 49-16,-25-49 15,25 24-15,0-24 16,-24 25-16,24-25 15,0-1-15,0 26 16,0-25-16,0 0 16,0-1-1,0 1 1,0 0 15,0 0 32</inkml:trace>
  <inkml:trace contextRef="#ctx0" brushRef="#br0" timeOffset="242057.1519">31477 13246 0,'0'0'0,"25"0"47,0 0-16,-25-25-31,25 25 31,-25-25-31,24 25 16,1 0-1,0 0 1,0 0 0,0 0-1,-1 0-15,1 0 16,0 0-1,0 0-15,24 0 32,-24 0-17,0 0 17,0 0-17,0 0 1,-25 25-1,24-25-15,1 0 32,-25 25-32,25-25 15,0 25 17,0-25-17,-25 24 1,0 1-1,24-25-15,-24 25 32,25-25-17,-25 25 1,25-25 0,-25 25-1,0-1 1,0 1 15,0 0 32,0 0-17,0 0-14,-25-25-17,25 24-15,-25 1 16,1-25 0,24 25-1,-25-25-15,0 0 16,25 25-16,0 0 15,-25-25-15,25 24 16,-25-24-16,25 50 16,-49-25-1,49 0-15,-25-25 16,25 24 0,-25 1-16,0-25 15,1 0-15,24 25 16,-25-25-16,25 25 15,-25-25-15,0 0 16,0 0 0,1 0 15,-1 0 16,25-25 109,25 0-109,-1 25-31,26 0-1,-25 0 1,0 0-16,-1 0 15,1 0 1,25 0-16,-25 0 16,24 25-16,1 0 15,-25 0-15,-1-25 16,51 0-16,-50 24 16,-1 1-16,26-25 15,-25 0-15,0 0 16,0 25-16,-1-25 31,1 25-15,0-25 15,-25 25-15,0-1 30,0 1-14,0 0-1,0 0-15,0 0 15,-25-25-31,0 0 31,25 24-31,-24-24 16,-1 0-1,25 25 1,-25-25 0,0 0-16,0 25 15,0 0 1,1-25-1,24 25 1,-25-25-16,0 24 16,0 1-1,0-25 1,1 25 0,-1-25-1,0 25-15,0-25 16,0 0-1,1 0-15,-1 25 16,0-25 0,0 25-1,-24-25 1,24 0 0,-25 0-1,25 0 1,1 0-1,-1 0 32,0 0 47,0 0-63,0 0 1,1 0-1,24-25 0,-25 25-15,0 0-1,25-25 17,-25 25-17</inkml:trace>
  <inkml:trace contextRef="#ctx0" brushRef="#br0" timeOffset="243707.3">32965 12948 0,'0'25'219,"0"0"-188,0-1 16,0 1-32,-24-25 1,-1 0 0,25 25-1,-25 0 1,0-25 0,25 25-16,-25-1 15,1-24-15,-1 25 16,25 0 15,-25-25-31</inkml:trace>
  <inkml:trace contextRef="#ctx0" brushRef="#br0" timeOffset="248736.7174">18976 14436 0,'-25'0'78,"0"0"-63,-25 0-15,1 0 16,24-24-16,-25 24 0,26 0 16,-1-25-16,0 25 15,0 0-15,0 0 16,1 0-1,-1 0 1,0 0 0,0-25-16,0 25 15,0 0 1,-24 0 0,24 0 15,25-25-31,-25 25 47,25 25 93,0 0-140,0 24 16,-25-49 0,25 75-1,0-50-15,0-1 16,0 26-16,0 0 15,-24 24-15,24-49 16,0 24-16,0 1 16,0-25-16,0 0 15,0-1-15,0 1 16,0 0 15,0 0-15,0 0 31,0-1 0,24-24 140,1 0-156,0 0-31,0 0 16,24 0 0,-24 0-1,0 0 1,0 0-1,0 0-15,0 0 16,24 0 0,-24 0-16,0 25 15,24-25-15,-24 0 16,25 0 0,-1 0-16,-24 0 15,0 25-15,0-25 16,0 0-16,-1 0 15,26 25 1,-25-25-16,0 25 16,-1-25-1,1 0 1,0 24 0,0-24-1,0 25 1,-25 0 15,24-25-15,-24 25 15,0 0 0,0-1 0,0 1-31,0 0 32,0 0-17,0 0 1,0 0 0,0-1-1,0 1 1,-24 0 15,24 0-15,-25-25-16,0 0 15,25 25-15,-25-25 16,25 24-16,-25-24 16,25 25-16,-24-25 15,-1 0-15,25 25 16,-25-25-1,25 25-15,-25-25 16,0 0 15,1 0-15,-1 25 0,0-25-1,0 0-15,0 24 16,-24-24-16,49 25 15,-25-25-15,0 25 16,0-25 0,1 0-16,-1 0 31,0 0 0,0 0-15,0 0-16,1 0 31,-1 0 0,0 0 16,0 0-16,25-25 126,-25 25-157,25-25 15,-25 25 1,1 0 15,-1-24-31,0 24 31</inkml:trace>
  <inkml:trace contextRef="#ctx0" brushRef="#br0" timeOffset="250364.9914">20265 14536 0,'0'24'15,"0"1"48,0 0-16,0 0-32,0 0-15,0-1 16,-24 26 0,24-25-16,0 0 15,0 24-15,-25 1 16,25-1-16,0-24 16,0 25-16,0-25 15,-25-1-15,25 26 16,0-25-16,0 0 15,0-1-15,-25 1 16,25 0-16,0 0 16,0 24-1,0-24 1,0 0-16,0 0 31</inkml:trace>
  <inkml:trace contextRef="#ctx0" brushRef="#br0" timeOffset="252872.757">20216 14163 0,'25'0'31,"-1"-24"0,1 24 1,0 0-17,0-25 1,0 25-16,-1 0 15,1 0-15,0 0 16,0 0-16,0 0 16,-1 0-16,1 0 15,0 0-15,0 0 16,0 0-16,-1 0 16,1 0-1,0 0-15,0 0 16,0 0-16,0 0 15,24 0 1,-24 0 0,0 0-16,0 0 15,-1 0 1,1 25 15,0-25 0,-25 24-31,25-24 16,-25 25 15,25-25-31,-25 25 16,0 0 0,24 0-1,-24-1 1,0 1-1,0 0 17,0 0-17,0 0 1,0 0 0,0-1-1,0 1-15,-24-25 16,24 25-16,-25 0 15,0 0-15,0-1 16,0 1 0,25 0-16,-24-25 15,-1 25-15,0 0 16,25-1-16,-50 1 16,26 0-1,-1-25-15,0 25 31,0-25-31,0 0 32,25-25 124,0 0-140,0 0-1,50 25-15,0-24 16,-26-1-16,51 25 15,-26 0 1,26 0-16,-1 0 0,-24 0 16,-1 0-16,1 0 15,-25 0-15,24 0 16,-24 0-16,0 0 0,0 0 16,0 0-1,-1 0-15,1 0 0,0 0 16,-25 25-1,25-25 1,-25 24-16,0 1 31,25-25-31,-25 25 32,0 0-17,0 0 1,0-1-1,0 1 1,0 0 15,0 0-15,0 0 0,0-1 15,0 1-16,-25 0 1,0 0 0,25 0-16,-50-1 15,50 1-15,-24 0 0,-1 0 16,-25 0-16,50-1 16,-49 1-16,24 0 15,0 25-15,0-50 16,0 24-16,25 1 15,-49 0-15,-1 0 16,25 0 0,1-25-16,-1 25 15,-25-25 1,1 24 0,24-24-16,0 25 15,0-25-15,-24 0 16,24 0-16,0 0 15,0 0-15,-25 0 16,1 0-16,-1 0 16,1 0-1,24 0 1,0 0 0,0 0-1,25-25 32,0 1-16,0-1 1,0 0 14</inkml:trace>
  <inkml:trace contextRef="#ctx0" brushRef="#br0" timeOffset="254401.7265">21903 15106 0,'24'0'31,"1"0"16,0 0-16,0 0 0,0 0-15,24 0-1,-24 0-15,25 0 16,-26 0 0,1 0-16,0 0 15,0 0 1,0 0 0,-1 0-16,1 0 31,0 0-16,0 0 1,0 0-16,-1 0 31,1 0 16</inkml:trace>
  <inkml:trace contextRef="#ctx0" brushRef="#br0" timeOffset="256115.4123">22349 14709 0,'25'0'125,"0"0"-109,-1 25-1,1 0 1,0-25 15,-25 25-31,25-25 16,0 0-1,-25 24-15,24-24 16,-24 25-16,25-25 16,0 25-1,0 0 1,0 0 31,-25-1 15,0 1-15,0 0-16,0 0-15,-25 0 0,25-1-1,-25-24-15,0 50 16,0-50-16,1 50 16,-26-1-1,50-24-15,-25-25 16,25 50-16,-25-50 15,1 24-15,24 1 16,-50 0-16,25 0 16,25 0-1,-25-25-15,25 25 16,-24-25-16,-1 24 16,0 1-1,25 0 1,-25-25-16,25 25 15,-25-25 1,25 25-16,-24-25 16,24 24 15,0 1-15,-25-25-1</inkml:trace>
  <inkml:trace contextRef="#ctx0" brushRef="#br0" timeOffset="259116.06">23093 14362 0,'0'25'109,"0"0"-93,0-1-16,-25 26 15,25-25 1,0 0 0,-24-1-16,24 1 15,0 0-15,0 0 16,0 0-16,-25 24 16,0 1-1,25-1-15,0 1 16,0-25-16,0 24 15,0 1-15,-25 0 16,25-1-16,-25 1 16,25-25-16,0 24 15,-24-24-15,24 0 16,0 0-16,0-1 16,0 1-16,-25 0 15,25 0-15,0 25 16,0-26-1,-25 1-15,0 0 16,25 0-16,0 0 31,0-1 16,0-48 94,0-26-126,0 25 1,0 0 0,0 1-16,0-1 15,0 0 1,0 0 0,0 0-1,0 0 1,0 1-1,0-1 1,0 0 0,25 25-1,-25-25 1,0 0-16,0 1 16,0-1-1,25 25 1,-25-25-16,0 0 31,25 25 0,-1 0 16,1 0-31,0 0 15,0 0-15,0 0-1,-1 0 1,1 0-16,0 0 16,0 0-16,0 0 15,-1 0-15,1 0 16,0 0-16,0 0 15,0 0 1,-1 0 15,1 0 16,0 0 0,0 0-47,0 0 16,-1 0-1,-24 25 1,25 0-16,0-25 31,0 0-15,-25 25-16,0-1 47,25-24-16,-25 25 0,0 0-15,0 0 31,0 0 0,0-1-16,-25 1-16,0-25-15,25 25 32,-25-25-32,25 25 15,-25-25 1,1 0 0,24 25-16,-25-25 15,0 25 1,0-1 15,0-24-15,1 25-16,-1-25 15,0 25 1,0-25 0,25 25-1,-25-25-15,1 25 0,-1-25 31,0 0 1,25 24-17,-25-24-15,0 0 16,1 0-16,-1 0 16,0 0-1,0 0-15,0 0 16,1 0-1,-1 0-15,0 0 16,0 0 0,0 0 31</inkml:trace>
  <inkml:trace contextRef="#ctx0" brushRef="#br0" timeOffset="260656.02">23986 14337 0,'0'25'110,"-25"-25"-95,25 50 1,0-26-16,0 1 16,-24 25-16,24-1 15,0-24-15,0 25 16,-25-25-16,0 24 15,25 26-15,0-26 16,0-24-16,0 25 16,-25-1-16,25-24 15,0 0-15,-25 24 16,25-24-16,0 25 16,0-25-1,0-1-15,0 1 16,0 0-1,0 0-15,0 0 16,-25-25-16,25 24 16,0 1-1,0 0 1,0 0 0,0 0 15,0 0 16</inkml:trace>
  <inkml:trace contextRef="#ctx0" brushRef="#br0" timeOffset="263131.3822">23887 14486 0,'0'-25'0,"25"25"47,0 0-32,-1-25 1,1 25-16,0-24 16,0 24-1,0-25-15,-1 0 16,1 25-16,0 0 16,-25-25-16,25 25 15,0 0-15,-25-25 16,24 25-16,1 0 15,-25-25-15,50 25 16,-25 0-16,-1 0 16,26 0-16,-25-24 15,24 24-15,-24 0 16,0 0-16,0 0 16,0 0-16,-1 0 15,1 0-15,0 0 16,0 0-1,0 0 1,-1 0 0,26 0-1,-50 24 1,25-24-16,0 25 16,-25 0 30,24-25-46,-24 25 32,0 0-1,0 0-15,0-1-16,0 1 15,0 0 1,0 25-1,0-1 1,-24-24 0,-1-25-16,0 50 15,0-26-15,-24 26 16,-1-25-16,25 24 16,-49 1-16,49-25 15,-25 24-15,1-49 0,-26 25 16,51 0-16,-1 0 15,-25-25-15,25 0 16,1 0 0,-1 0 31,0 0-16,50 0 125,24 0-140,-24 0-1,25 0 1,-25 0-16,-1 0 16,1 0-16,0 0 15,0 0 1,0 0-16,-1 0 31,1 0-15,0 0 15,0 0 0,-25 25-15,25-25-1,-25 24 17,24-24-32,1 0 15,-25 25 17,0 0-17,0 0 16,0 0-15,0-1 15,0 1-15,0 0 0,0 0 15,0 0-16,0-1 1,-25-24 15,25 25-15,-24-25 0,-1 0-16,0 25 15,0-25-15,-24 25 16,-1 0-1,25-25-15,0 0 16,1 0-16,-1 0 16,0 0-16,0 0 15,0 0 1,1 0 0,-1 0-1,0 0 1,0 0-1,0 0 1,1 0-16,-1 0 16,0 0-16,0 0 15,0 0-15,1 0 32,-1 0-17</inkml:trace>
  <inkml:trace contextRef="#ctx0" brushRef="#br0" timeOffset="264490.2296">25400 13618 0,'0'25'125,"0"-1"-109,-25 1 0,0-25-1,25 25-15,-24 0 16,24 0 0,-25-1 15,25 1 0,-25-25-15,25 25 15,-25-25-31,25 25 16,0 0 15,-25-25-16,25 24 1,0 1 15,-24-25-15,24 25-16</inkml:trace>
  <inkml:trace contextRef="#ctx0" brushRef="#br0" timeOffset="265935.3526">20340 16024 0,'0'25'0,"0"-1"47,0 1-32,0 0 1,0 0-16,0 0 16,0-1-16,0 1 15,0 25-15,0-25 16,0-1-16,0 1 16,0 0-16,0 25 15,0-25-15,0 24 16,0-24-16,0 0 15,0 0 1,0 24 0,0-24-1,0 0 17,0 0 30,0-1 1</inkml:trace>
  <inkml:trace contextRef="#ctx0" brushRef="#br0" timeOffset="268572.3876">20439 16024 0,'0'-25'63,"25"25"-16,0-25-16,24 25-15,-24-25-1,0 1-15,24 24 16,-24-25-16,0 25 15,0 0-15,0 0 16,0 0-16,-1 0 16,1 0-1,0 0 1,0 0 0,0 0 15,-1 0-16,1 0 1,0 0 0,0 0 15,0 0 0,-1 25-31,-24-1 16,25-24-1,0 25 1,0 0 15,-25 0-31,25-25 16,-25 25 0,0-1-1,0 1 16,0 0-15,-25 0 0,0-25-1,25 25-15,-25-25 16,-24 24 0,24 1-1,0-25-15,0 0 16,0 0-16,1 0 15,-1 0 17,0 0-32,25-25 172,0 1-141,25 24 16,-25-25-32,25 25 1,-1 0 31,1 0 0,0 0-16,-25 25 0,25-25-15,-25 24-1,0 1 1,25-25 0,-1 25-1,-24 0 17,25-25-17,-25 25 1,25-1 15,-25 1 0,25-25 1,-25 25-32,0 0 31,0 0-31,0 0 31,0-1 0,0 1 16,0 0-31,0 0 46,-25-25-30,0 0-32,0 0 31,25 25-31,-24-25 15,-1 0-15,0 0 16,0 0 0,0 24-1,1-24 1,-1 25-16,0-25 16,0 0-1,0 0 1,1 0-16,-1 0 15,0 0 1,0 0-16,0 0 16,0 0-1,-24 0 1,24 0 0,0 0 30</inkml:trace>
  <inkml:trace contextRef="#ctx0" brushRef="#br0" timeOffset="269956.2995">21828 15602 0,'0'25'31,"-25"-25"0,25 25-31,0 0 47,-24-25-31,24 24 0,-25-24-1,25 25 1,0 0-16,-25-25 15,25 25-15,-25-25 16,0 25-16,0-1 16,25 1-1,-24 0 1,24 0 15,-25-25-15,0 0-1,25 25 1,0-1 0</inkml:trace>
  <inkml:trace contextRef="#ctx0" brushRef="#br0" timeOffset="271154.8803">21580 16446 0,'25'0'62,"0"0"-46,-1 0-1,1 0 1,0 0-16,0 0 16,0 0-16,0 0 15,-1 0 1,1 0-16,0 0 15,25 0-15,-26 0 16,1 0-16,25 0 16,-25 0-16,24 0 15,-24 0-15,0 24 16,0-24-16,-1 0 16,1 0-1,0 0-15,0 0 16,0 0-1,-1 0 17,1 0-1,0 0-15,-25 25-16,25-25 15,0 0 1,-1 0-1,1 0 1</inkml:trace>
  <inkml:trace contextRef="#ctx0" brushRef="#br0" timeOffset="272584.3621">22299 16173 0,'25'0'109,"0"0"-93,0 0 0,-25 24-1,0 1 1,25-25 0,-1 25-1,1 0 1,-25 0-16,50-1 15,-50 1-15,25 0 16,-1 0-16,26 0 16,-25 0-1,-25-1 1,25-24 15,-25 25-15,0 0 15,0 0 0,0 0 1,0-1-17,0 1 1,-25-25-1,0 25-15,0 0 16,0-25-16,1 25 16,-1-1-16,0 26 15,-25-50-15,26 74 16,-26-49-16,25 0 16,-24 0-16,49 0 15,-25-25-15,25 49 16,-50-49-16,25 0 15,25 25 1,-24-25 15,-1 0-15</inkml:trace>
  <inkml:trace contextRef="#ctx0" brushRef="#br0" timeOffset="274725.6867">22994 16669 0,'25'0'47,"0"0"-16,24 0-15,-24 0-1,0 0 1,0 0-16,24 0 16,-24 0-1,0 0 1,0 0-1,-1 0 1,1 0 15,0 0 1,-25-25-17,25 0 16,-25 0-15,25 1 0,-25-1-1,0 0 1,0 0 15,0 0-15,0 1 15,0-1 0,-25 25-15,25-50-16,-25 50 16,0-25-1,0 25-15,1 0 16,24-25-16,-25 1 15,0 24 1,0-25 0,0 25 15,1 0 16,-1 0-16,0 0-31,25 25 31,-25-1-31,0 1 16,25 0 0,-24-25-1,-1 25-15,25 0 16,-25-25-1,25 25 1,-25-25 0,25 24-1,-25 1 1,1 0 0,24 0-16,-25 0 15,25-1-15,-25 26 16,-25 0-16,50-1 15,-24-24-15,-1 0 16,25 24-16,-25-24 16,25 0 15,0 0-15,0 0 15,0-1 0,0 1-15,0 0-16,25 0 15,0 24 1,-1-49 0,-24 25-1,25-25-15,0 25 31,0-25-15,0 0 0,-1 0-16,1 0 15,25 0 1,-1 0 0,26 0-16,-50 0 15,-1 0 1,51 0-16,-1 0 15,-24 0-15,-1 0 16,-24 0-16,0 0 16,0 0-16,0 0 15,-1 0-15,1 0 32,0 0 30</inkml:trace>
  <inkml:trace contextRef="#ctx0" brushRef="#br0" timeOffset="276764.1051">24160 15825 0,'0'25'94,"0"0"-63,0 0 0,0 0 1,-25-25-32,25 24 15,0 1-15,0 0 16,0 25-1,0-26-15,-25 26 16,25-25-16,-25 49 16,25-24-16,0-25 15,0-1 1,0 1-16,0 0 16,0 0-16,0 0 0,0 0 31,-24 24-31,24-24 0,0 25 15,-25-1-15,25 1 16,0-1-16,0-24 16,0 0-16,-25 25 15,25-26-15,0 1 16,0 0 0,0 0-1,0 0 1,0-1 281,-25-24-282,25 25 32,0 0-31,-25-25-1,25 25 1,0 0 0,0-1 31</inkml:trace>
  <inkml:trace contextRef="#ctx0" brushRef="#br0" timeOffset="279314.1613">24061 15925 0,'24'0'16,"-24"-25"-16,25 0 47,-25 0-47,25 25 15,0 0 1,-25-25-1,25 25 1,-1-24 0,1 24-1,0 0-15,0 0 16,0 0 0,-1 0-16,26-25 15,-25 25 1,0 0-16,-1 0 15,1 0-15,0 0 16,0 0 0,0 0-1,-1 0 17,1 0-17,0 0 16,0 0-15,-25 25 0,25-25-1,-25 24-15,24 1 32,1 0-1,0 0-16,-25 0 17,0-1 15,0 1-32,0 0 1,0 0-1,-25 0 1,0-25 0,25 24-16,-24 1 15,-1-25 1,0 25-16,0 0 16,0 0 15,25-1-31,-24-24 0,-1 0 15,25 25-15,-25-25 16,0 0 0,25 25-1,-25-25 1,1 0 15,48 0 94,1 0-109,0 0 15,0 0-15,0 0-1,-1 0 1,26 0 0,-25 0-1,0 0-15,-1 0 16,1 0-1,0 0 17,-25 25 15,25-25-32,-25 25 1,0-1 31,0 1-16,0 0-15,0 0-16,0 0 15,0 24 1,0-24-1,0 0 1,0 0 0,0 0-16,0-1 15,-25-24-15,25 25 0,0 0 16,-25-25 0,25 25-16,-25 0 15,1-25 1,24 24-1,-25 1-15,0-25 16,25 25 0,-25-25-16,0 0 15,25 25-15,-24-25 16,-1 0-16,25 25 16,-25-25-16,0 0 15,0 0-15,1 0 16,-1 0-1,0 0-15,-25 0 16,26 0 0,-1 0-1,0 0 1,0 0 0</inkml:trace>
  <inkml:trace contextRef="#ctx0" brushRef="#br0" timeOffset="281733.9082">25127 15329 0,'0'25'31,"0"0"16,0 0-32,0 0 1,0-1 15,-25-24-31,25 25 16,-24 0 0,24 0-1,0 0 1,0-1-1,-25-24 1,25 25 0,0 0-16,0 0 47</inkml:trace>
  <inkml:trace contextRef="#ctx0" brushRef="#br0" timeOffset="283208.7149">25822 14932 0,'0'25'125,"0"25"-125,0-25 15,-50 49-15,0 0 16,26 50-16,-51 50 15,26 25-15,-1-1 16,-24 75-16,24 99 16,-49-50-1,24 100-15,-24-99 0,50-1 16,-1-24-16,25-100 16,0 1-16,1-100 15,-26 50-15,25-75 16,25 0-16,0-49 15,-25-25-15</inkml:trace>
  <inkml:trace contextRef="#ctx0" brushRef="#br0" timeOffset="285280.3962">26888 16024 0,'-25'0'62,"1"0"-31,-1 0-15,-25 0 0,25 0-1,1 0 1,-1 0-16,0 0 15,0 0-15,0 0 16,1 0 0,24 25-16,-25-25 15,0 0-15,0 24 16,0-24 62,25 25-62,-24-25-1,-1 25 1,25 0-16,-25-25 16,25 25-16,-25-25 15,25 24-15,-49 1 16,24 25-16,0-1 0,0-24 15,-24 25-15,24 0 16,0 24-16,-25-49 16,50 24-16,-49 1 15,49-25-15,0 0 16,-25-25-16,0 24 16,25 1-16,0 0 15,0 0 16,0 0 16,0-1-15,25-24-1,-25 25-16,25-25-15,0 0 16,-25 25 0,24-25-16,1 0 15,0 25 1,0-25 0,0 25-16,-1-25 15,-24 24 1,25-24-16,0 0 15,0 0-15,0 25 16,24-25 0,-24 25-1,0-25 1,0 0 15,-1 0-31,1 0 31,0 0-15,-25 25-16,25-25 16,0 0-1,-1 0 1,1 0 15,0 0 16,0 0 0</inkml:trace>
  <inkml:trace contextRef="#ctx0" brushRef="#br0" timeOffset="286931.3268">26243 16495 0,'25'0'109,"0"0"-93,0 0 0,0 0-1,-1 0-15,1 0 0,0 0 16,0 0-16,0 0 16,-1 0-16,1 0 15,0 0 1,0 0-1,0 0 1,-1 0 31,1 0 15,0 0-46,0 0 15,0 0-15</inkml:trace>
  <inkml:trace contextRef="#ctx0" brushRef="#br0" timeOffset="301819.2304">15478 6226 0,'-25'0'219,"1"0"-204,-1 0 1,0 0 0,0 0-1,0 0-15,-24 0 16,-1 0-16,25 0 15,0 0-15,-24 0 16,24 0-16,0 0 16,0 0-1,1 0 1,-1 0 15,0 0 0,0 0-15,0 0 15</inkml:trace>
  <inkml:trace contextRef="#ctx0" brushRef="#br0" timeOffset="305232.4925">13717 6176 0,'-25'0'47,"0"0"0,1 0-16,-1 25 1,0-25-1,0 0-16,0 0-15,1 0 32,-1 0-17,0 0 17,0 0-1,0 0 47,1 0-62,-1 0-1,0 0 1,0 0 15,0 0 141,1 0-31,-1 0-110</inkml:trace>
  <inkml:trace contextRef="#ctx0" brushRef="#br0" timeOffset="313160.1838">16197 5358 0,'-24'0'94,"-1"0"-63,0 0-15,0 0 15,0 0-31,1 0 16,-26 0-1,25 0 1,0 0-16,1 0 16,-1 0-1,0 0 1,0 0 15,0 0 188,1 25-172,24-1-16,0 1 16,0 0-16,-25-25-15,25 25-1,0 0 32,0-1 0,0 1 31,-25-25-62,25 25-1,-25 0 32,0-25-15,25 25-17,-24-25 32,24 24-47,-25-24 16,25 25-16,-25 0 47,25 0 46,0 0-15,0-1-62,0 1 15,0 0-15,0 0 0,0 0-16,0 0 15,0-1 16,0 1-31,0 0 16,0 0 15,0 0-31,0-1 16,0 1 0,0 0 15,0 0 16,25-25 140,0 0-187,-1 0 16,1 25-16,0-25 15,0 0-15,49 24 16,-24-24-16,24 0 16,1 25-16,-1 0 15,25 0-15,0-25 16,-24 25-16,49-1 16,-74-24-16,24 0 15,-24 0-15,-26 25 16,1-25-16,0 0 15,0 0-15,0 0 32,-1 0-17,-24-25 142,0 1-157,0-1 15,-24 0 1,24 0-16,0 0 15,-50 1-15,50-26 16,-25 25-16,-24-24 16,24-26-16,0 26 15,0 24-15,0-50 16,1 50-16,-1-24 16,-25-1-16,50 25 15,-49 1-15,49-1 16,0 0-16,0 0 15,-25 25-15,25-25 16,0 1-16,0-1 16,0 0-1,0 0 1,0 0 0,0 1 30,-25 24 95,0 0-125,0 0 15,0 0-15,1 0-16,-1 0 15,0 0-15,-25 0 16,26 0-1,-1 0-15,0 0 16,0 0-16</inkml:trace>
  <inkml:trace contextRef="#ctx0" brushRef="#br0" timeOffset="317768.505">7169 5060 0,'-25'0'16,"25"25"15,-25-25 16,0 0-31,0 0-1,1 0-15,-1 25 16,0-25-16,0 0 16,0 0-1,1 0-15,-1 0 16,-25 0-16,0 0 15,26 0-15,-1 0 16,-25 0-16,1 0 16,-1 0-16,25 0 15,-24 0-15,24 0 16,-50 0-16,51 0 16,-26 0-16,25 0 15,-24 0-15,-1 0 16,25 0-16,0 0 15,1 0-15,-26 0 16,25 0 0,0 0-16,1 0 15,-1 0 17,0 0 14,0 0-30,0-25 15,1 25-15,-26 0-16,25 0 16,0 0-1,0 0 1,1 0-16,-1 0 62,25 25 110,0 0-141,0-1-15,0 1 0,0 0-1,0 0 1,0 0-16,0-1 16,0 1-16,0 0 15,0 0-15,0 0 16,0-1-16,0 1 15,0 0-15,0 25 16,0-26 0,0 1-1,0 25 1,-25-25-16,25-1 16,0 1-16,0 0 15,0 0-15,-25 24 16,25-24-1,0 0-15,0 0 16,0 0-16,0 0 16,0-1-1,0 1 1,0 0 15,0 0 16,0 0 47,0-1-47,0 1 93,25-25-15,0 0-125,24 0 16,-24 0-16,0 0 16,25 0-16,-1 0 15,1 0-15,0 0 16,-26 0-16,1 0 15,25 0-15,-25 0 16,-1 0-16,1 0 16,0 0-16,0 0 15,0 0 1,-1 0 0,1 0-1,0 0 1,0 0-1,0 0 1,-1 0-16,1 0 16,0 0-1,0 0 1,0 0 0,-1 0-16,1 0 15,0 0 16,0 0-15,0 0 47,-1 0-17,1 0-30,0 0-16,0 0 16,0 0 15,-1 0 16,-24-25 125,0 1-172,0-1 15,0 0-15,0 0 16,0-24-16,25-76 16,-25 76-1,0-1-15,0 1 16,0 24-1,0-25-15,0 25 16,0 1-16,0-1 16,0 0-1,0 0 1,0 0 0,0 1-1,0-1 1,0-25-1,25 25-15,-25 1 16,25 24-16,-25-25 0,0 0 16,0 0-16,25 0 15,-25 1 32</inkml:trace>
  <inkml:trace contextRef="#ctx0" brushRef="#br0" timeOffset="321611.4863">8731 5407 0,'0'25'94,"-25"-25"-63,1 0-15,-1 0 0,0 0-1,0 0 1,25 25 0,-25-25-16,1 0 31,-1 0-31,0 0 31,0 0-15,0 0-1,1 0 1,-1 0-16,0 0 16,0 0-16,0 0 15,1 0 1,-1 0 15,0 0-15,25 25 140,-25-25-125,25 25 0,-25-25-15,1 0 15,-1 0-15,0 0 15,25 24 79,0 1-32,0 0-47,0 0 16,0 0-16,0-1-15,0 1-1,0 0 1,0 0 0,0 0-1,0-1 1,0 1-1,0 0-15,0 25 16,0-25 0,0-1-1,0 1-15,0 0 16,0 0 0,0 0-16,0-1 15,0 1 1,0 0-1,0 0 1,25-25 187,0 0-187,-1 0-1,1 0-15,25 0 16,-1 0-16,-24-25 16,25 25-16,-25-25 15,24 25-15,-24 0 16,0 0 0,0 0-1,-1 0 16,1 0 63,-25-25-47,0 1 16,0-1-48,0 0 1,0 0-1,0 0 1,0 1 0,0-1-1,0 0 1,0 0 15,0 0-15,0 0 15,0 1-15,0-1 31,0 0 15,0 0-15,25 25-31,0-25 30,-25 1 1,25 24-31,-25-25 0,24 25 30,-24-25-30,0 0 15</inkml:trace>
  <inkml:trace contextRef="#ctx0" brushRef="#br0" timeOffset="329446.7357">15528 6573 0,'-25'0'125,"0"0"-110,0 0-15,1 0 16,-1 0 0,0 0-1,0 0 1,0 0-1,0 0 1,1-25 0,-1 25-1,-25-24 1,25 24 0,1 0-1,-1 0 16,0 0-31,0 0 16,25-25 0,-25 25-16,1 0 47,-1 0-1,0 0 48,0 0-16,0 0-46,1 0-17,-1 0 1,0 0 31,25 25 62,-25-25-93,25 24-16,0 1 31,-25 0-15,25 0-1,0 0 1,0-1-1,0 1-15,0 0 16,0 0-16,0 24 16,-24 1-16,24-25 15,0 25-15,-25-1 16,25 1-16,0-25 16,0-1-16,0 1 15,0 0-15,0 0 16,0 0-16,0-1 15,0 1 1,0 0 0,0 0-16,0 0 15,0-1-15,-25 26 32,25-25-17,0 0 1,0-1-1,0 1-15,0 0 16,0 0 47,25-25 46,0 0-93,-1 0-16,26 0 15,-25 0-15,24 0 16,1 0-16,0 0 15,-1 0-15,1 0 16,-25 0-16,49 0 16,0 0-16,-24 0 15,49 0-15,-49 0 0,24 0 16,-24 0 0,-25 0-16,0 0 0,24 0 15,-24 0 1,0 0-1,0 0 17,-25-25 93,0 0-110,0 0 1,0 1 0,0-1-1,0 0-15,0 0 16,0 0-16,0-24 15,0 24-15,0 0 16,0-49-16,-25 49 16,25-25-16,-25 26 0,25-1 15,0 0 1,0 0-16,0 0 16,0 1-1,0-1 16,0 0 79,-25 0-63,25 0-16,0 0-31,-25 25 16,25-24-1,-24-1 1,24 0 31,-25 25 93,0 0-93,0 0-31,0 0-1,1-25 17,-1 25 15,25-25 15,0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0:40:13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 6102 0,'24'0'62,"1"0"-30,0 25 14,0-25-46,0 0 16,-1 0 0,1 0-16,0 25 15,0-25-15,0 0 16,-1 24-16,1-24 16,0 0-1,0 0 1,0 0-1,-1 0 1,1 0 15,0 0 1,0 0-17,24 0 1,-49 25-16,25-25 15,25 0-15,-25 25 16,0-25-16,24 0 16,-24 0-16,0 0 15,0 0 1,-1 0-16,1 0 31,0 0-15</inkml:trace>
  <inkml:trace contextRef="#ctx0" brushRef="#br0" timeOffset="2498.8447">3820 5085 0,'0'25'32,"0"0"-1,0-1 0,0 1 32,0 0-48,0 0 1,0 0-1,0-1 1,-25 1 0,25 0-1,0 0 1,0 0 0,0-1-1,0 1 1,0 0-1,0 0-15,0 0 32,-25 24-32,25-24 15,0 0 1,0 0-16,0-1 16,0 1-1,0 0-15,0 0 16,0 0-1,0-1-15,-24 26 16,24-25 0,0 0-1,0 0 1,0-1-16,0 26 16,0-25-1,0 0 1,0-1-1,0 1-15,0 0 16,0 0 15</inkml:trace>
  <inkml:trace contextRef="#ctx0" brushRef="#br0" timeOffset="7855.141">5407 6325 0,'0'-25'172,"-24"25"-172,-1 0 15,25-24-15,-25 24 16,-25-25-16,26 25 15,-1 0-15,-25-25 16,25 0-16,1 25 16,-26 0-16,25 0 15,0 0-15,1-25 16,-1 25-16,0-24 16,0 24-1,0 0 16,1 0 79,-1 0-63,50 0 296,-1 0-327,1 0 15,0 0-15,0 0-16,0 0 16,-1 24-1,1-24 16,0 0 1,0 0 30,0 0 16,-1 0-31,1 0-31,0 0-16,0 25 31,0-25-15,-1 0 46,1 0-46,0 0 218,0 0-15,-50 0 93,0 0-265,0 0-15,1 0-17,-1 0 1,0 0-1,0 0 1,0 0-16,1 0 16,-26 0-1,25 0-15,0 0 16,1 0-16,-1-25 16,0 25-1,0 0-15,0 0 16,1-24-1,-1 24 1,0 0 15,50 0 79,0 0-95,24 0-15,1 0 16,-1 0-16,-24 0 16,0 0-16,25 0 15,-26 0 1,1 0-1,0 0 1,0 0 31,0 0 31,-1 0-15,1 0-48,0 0 32,0 0 0,-50 0 172,0 0-219,0 0 15,1 0-15,-1 0 16,0 0-16,-25 0 16,26 0-1,-1 0-15,0 0 16,0 0-1,0 0 1,1 0 47</inkml:trace>
  <inkml:trace contextRef="#ctx0" brushRef="#br0" timeOffset="33145.6546">7838 5110 0,'-25'0'62,"1"0"-31,-1 0 1,0 0-32,0 0 15,0 0-15,-24 0 16,-1-25-16,-24 0 16,-75 0-16,-25 1 15,-49-51-15,-50 26 16,25-26-16,-74 1 15,24 24-15,25 0 16,0 26-16,75-26 16,0 50-16,24-25 15,25 25-15,50 0 16,-25 0-16,49 0 16,1 0-16,0 0 15,24 0-15,0 0 16,-24 0-16,49 0 15,0 0-15,1 0 0,-26 0 16,25 0-16,-24 0 16,24 0-16,-50 0 15,50-25-15,-24 25 16,-1 0-16,-24 0 16,24 0-16,1 0 15,-26 0-15,26 0 16,-1-24-16,0 24 15,26 0-15,-1 0 16,0 0 0,0 0-16,25 24 125,-25 1-94,25 0-15,0 0-1,0 0-15,0-1 16,0 1-16,-24-25 15,24 50-15,0-25 16,0 49 0,0-49-16,0 0 15,0 24-15,0 1 16,0 0-16,0-26 16,0 1-16,0 25 15,0-25-15,0-1 16,0 26-16,0-25 15,0 49-15,0-49 16,0 0-16,0 24 16,0 1-16,0-25 15,0 0-15,0-1 16,0 1-16,24 0 16,-24 0-16,0 0 15,0-1-15,0 1 16,0 0-16,0 25 15,0-26-15,0 26 16,0-25 0,0 0-1,0 0 1,0-1 0,0 1-16,0 0 31,0 0-16,0 0 1,25-25 0,-25 24-1,0 1 32,25-25-31,0 0 31,0 0-47,-1 25 15,26-25-15,0 25 16,24-25-16,25 0 16,0 25-16,50-25 15,-49 0-15,73 24 16,-74-24-16,1 0 15,-1 0-15,-25 25 16,50 0-16,-49-25 16,-1 25-16,-24 0 15,24-25-15,-49 0 16,24 24-16,1 1 0,-25-25 16,25 0-16,-26 0 15,26 0-15,0 0 16,-26 0-16,1 0 15,25 0-15,-1 25 16,1-25-16,0 25 16,-1-25-16,26 0 15,-1 25-15,-24-25 16,24 0-16,-24 0 16,24 0-16,0 0 15,-24 0-15,0 0 16,-1 0-16,1 0 15,0 0-15,-26 0 16,1 0-16,25 0 16,-25 0-16,-1 0 15,1 0-15,25 0 16,-25 0-16,-1 0 16,1 0-16,25 0 15,-25 0-15,-1 0 16,26 0-16,-25 0 15,0 0 1,-1 0-16,1 0 16,0 0-1,0 0-15,0 0 16,-1 0-16,26 0 16,-25 0-16,0 0 15,49 0-15,-49 0 16,0 0-16,24 0 15,1 0-15,0 0 16,-26 0-16,1 0 16,50 0-16,-51-25 15,1 25-15,0 0 16,0 0-16,0 0 16,-1 0-16,1 0 15,0 0 1,0 0-1,0 0 17,-1 0-1,1 0 0,0 0-15,0 0 31,-25-25-16,0 0 0,0 0-15,0 1-16,25-1 15,-25 0-15,24 0 16,-24 0-16,0 1 16,0-1-16,0 0 15,0 0 1,25 25-16,-25-25 16,0-24-1,25 49 1,-25-25-16,25-25 15,-25 26-15,25-26 16,-1 50-16,-24-25 16,0 0-16,25 0 15,-25 1 17,25-1-17,-25-25 1,0 25-1,25 25-15,-25-49 0,25 49 16,-25-25-16,0 0 16,24 25-1,-24-25 1,25 1 15,-25-1 0,0 0 1,25 25-1,-25-25 94</inkml:trace>
  <inkml:trace contextRef="#ctx0" brushRef="#br0" timeOffset="35003.2563">8086 6772 0,'25'0'94,"-25"24"-63,25-24 16,-25 25-32,0 0 32,0 0-47,0 0 16,0 0-1,0-1 1,0 1 0,0 0-1,0 0 32,25-25 0,0 0 16,-1 0-48,1-25-15,0 0 16,25 0-1,-1-24-15,1-1 0,24 25 16,-49-24 0,0 24-16,0 0 0,-1 25 15,1-25-15,-25 0 16,50 25-16,-50-49 16,25 49-16,-1 0 15,-24-25-15,25 25 16,0-25-16,0 0 15,0 25 1,-1 0-16,1 0 109</inkml:trace>
  <inkml:trace contextRef="#ctx0" brushRef="#br0" timeOffset="38720.5993">3671 7541 0,'0'24'94,"-25"-24"-31,0 0-32,1 0-15,-1 0-1,0 0 1,0 0-1,0 0-15,1 0 16,-1 0-16,0 0 16,0 0-1,0 0-15,1 0 16,-1 0 0,0 0 15,25-24-16,-25 24 17</inkml:trace>
  <inkml:trace contextRef="#ctx0" brushRef="#br0" timeOffset="42661.0292">5531 7615 0,'-24'0'125,"-1"0"-47,0 0-31,0 0 0,0 0-31,1 0-1,-1 0 1,0 0-16,0 0 16,0 0 15,1 0 16,-1 0-32,0 0 1,0 0 0,0 0-1,1 0 1,-1 0 15,0 0 32,0 0 109,0 0-126,1 0-30</inkml:trace>
  <inkml:trace contextRef="#ctx0" brushRef="#br0" timeOffset="93001.8493">17041 3994 0,'-25'0'328,"0"0"-328,-49 0 16,24 0-16,-24 0 16,-1 0-16,1 0 15,0 0-15,-1 0 16,1 0-16,24 0 15,0 0-15,1 0 0,-1 0 16,25 0-16,-24 0 16,24 0-16,0 0 15,-24 0 1,24 0-16,0 0 16,0 0-16,0 0 15,1 0-15,-1 0 16</inkml:trace>
  <inkml:trace contextRef="#ctx0" brushRef="#br0" timeOffset="94041.8041">16446 4068 0,'0'25'94,"0"0"-79,0-1-15,0 1 16,0 25-1,0-1-15,0 1 16,-25 0-16,25-1 16,-25 26-16,25-1 15,0-49 1,-25 49-16,25 1 16,0-1-16,0 1 0,0-1 15,0-24-15,0-1 16,0-24-1,0 25-15,0-26 0,0 1 16,0 0 0,0 0-16,0 0 47</inkml:trace>
  <inkml:trace contextRef="#ctx0" brushRef="#br0" timeOffset="94960.2965">16793 4738 0,'25'0'32,"-1"0"-1,26 0-31,-25 0 16,0 0-16,-1 0 15,1 0-15,25 0 16,-1 0-16,26 0 15,-1 0-15,50 0 16,-49 0-16,-1 0 16,1 0-16,-1 0 15,-24 0-15,-1 0 16,-24 0-16,0 0 16,24 0-16,-24 0 15,0 0-15,0 0 16,0 0 15</inkml:trace>
  <inkml:trace contextRef="#ctx0" brushRef="#br0" timeOffset="97032.4241">17835 4341 0,'24'25'31,"1"-1"-16,0-24 1,0 0-16,24 25 16,1-25-16,-25 25 15,24-25-15,1 25 16,0 0-16,-26-25 16,26 0-16,-25 24 15,-25 1-15,25-25 16,-1 0-16,1 0 15,0 0 17,0 0-17,-25 25 79,0 0-47,-25-25-31,0 49-1,-24-24 1,-1 25-16,0 24 15,-49-24-15,50 0 0,-26 24 16,50-24-16,-24-26 16,24 1-16,0 25 15,-24-25-15,24-1 16,0 1 0,0 0 15</inkml:trace>
  <inkml:trace contextRef="#ctx0" brushRef="#br0" timeOffset="98003.3392">20365 3572 0,'-25'0'31,"0"0"-31,0 0 31,0 0-31,1 0 47,-1 0-47,-25 0 16,-24 0-16,-25 0 15,-1 0-15,-24 0 0,25 0 16,25 0 0,-1 0-16,1 0 0,24 0 15,-24-25-15,49 25 16,-25 0-16,1 0 15,24 0-15,0 0 16,0 0 0,1 0-1</inkml:trace>
  <inkml:trace contextRef="#ctx0" brushRef="#br0" timeOffset="98851.8683">19745 3597 0,'0'24'15,"0"1"1,0 0-16,0 0 16,0 25 15,0-26-31,0 1 0,-25 50 16,0-1-16,0 50 15,25-25-15,-25 0 16,1 25-16,-1 0 15,0 0-15,0-49 16,25-1-16,0-24 16,-25 0-16,25-1 15,-25 26-15,25-51 16,0 26-16,0-25 16,0 24-16,0 1 15,0 0-15,0-1 16,0 1-1,0-25-15,0-1 16,0 1 0,-24-25 62</inkml:trace>
  <inkml:trace contextRef="#ctx0" brushRef="#br0" timeOffset="100479.4817">19993 4762 0,'24'0'31,"1"0"78,0 0-78,25 0-31,-26 0 0,1 0 32,74 0-32,-49 0 0,24 0 15,26 0-15,-26 0 16,-49 0-16,49 0 16,-49 0-16,0 0 15,0 0 1,0 0 281,-1 0-250,1 0 46,0 0-93,0 0 32,0 0-1,-1 0 16</inkml:trace>
  <inkml:trace contextRef="#ctx0" brushRef="#br0" timeOffset="102352.3616">22944 3423 0,'-24'0'79,"-1"0"-64,0 0 1,0 0-1,0 0-15,1 0 16,-1 0-16,0 0 16,-25 0-16,1 0 15,-26 0-15,26 0 16,-1 0-16,-24 0 16,24 0-16,25 0 15,-24 0-15,24 0 16,0 0-1,0 0-15,25 25 110,0 0-95,0 24-15,-25-24 16,25 0-16,0 24 16,0 1-1,0-25 1,0 0 15,0 0 0,0-1-15,0 1 0,50 25-16,0-1 15,-1 1-15,75 24 16,0 26-16,-25-1 16,26 0-16,23 0 15,-48-49-15,-26-1 16,-24-24-16,-1 25 15,1-25-15,-25-25 0,24 24 16,-24 1-16,0-25 16,-25 25-16,49 0 15,-49 0 1,25-25-16,-25 24 16,25-24-16,-25 25 15,25 0 16,-25 0-31,0 0 32,0 0-17,0-1 1,0 1 0,0 0-16,0 0 0,-25 24 15,0-24-15,0 0 16,1 25-16,-26-50 15,25 49-15,-24-24 16,-1 25-16,0-26 16,1 1-16,-125 25 15,100-25 1,-1-1-16,-49 1 16,-25 0-16,-24-25 15,-1 25-15,50-25 0,25 0 16,-75 0-1,75 0-15,25-25 16,24 0-16,-24 25 0,24-49 16,25 49-1,-24-25-15,24 0 16,0 25-16,25-25 16,-25 25-16,25-25 15,-25 25 1,25-24 31</inkml:trace>
  <inkml:trace contextRef="#ctx0" brushRef="#br0" timeOffset="103882.4948">24879 1910 0,'0'25'46,"0"0"-30,-25 24 0,0 1-16,-24 24 15,24 25-15,-25 25 16,1 0-16,-26 50 16,26 0-16,-1-25 15,1 24-15,-1-24 16,0-25-16,26 0 0,-26-25 15,50-24-15,-25-1 16,0 1-16,-24 24 16,49-50-16,-25 1 15,0 0-15,0 49 16,1-25-16,-26-24 16,25 24-16,0-24 15,-24 24-15,49 1 16,-25-26-16,0-24 15,0 25-15,25-26 16,-25 1 0,25 0-16,0 0 15,-24 0 1,24 0-16,0-1 16,-25 1-1,0-25-15,25 50 16,-25-1-1,0-24-15,1 25 16,24-25-16,0-1 16,-25 1-1,25 0 1,0 0 0,0 0-1,-25-25-15,25 24 47,-25-24-31,25 25-1,0 0 17,0 0-32,0 0 15,-25-25 1,25 24-1,0 1 1,0 0 0,0 0 15</inkml:trace>
  <inkml:trace contextRef="#ctx0" brushRef="#br0" timeOffset="106137.0184">25797 3349 0,'25'0'15,"-25"-25"-15,0 0 79,-25 25-1,0-25-63,0 25-15,0 0 16,1-25 0,-26 25-1,50-24-15,-25 24 16,0 0-1,1 0 17,-1 0-1,0 0 0,0 0-15,25 24-16,-25 1 15,1-25-15,-1 25 16,0 0-16,0 0 16,0-1-16,25 1 15,-24 0-15,-1 0 16,0-25 0,25 25-1,0-1 1,0 1-1,-25 0 1,25 25 0,0-26-1,0 26 1,0-25 0,0 25-16,0-26 15,0 1 1,0 0-16,0 0 15,0 0 17,0-1-17,25-24-15,0 25 16,24 0-16,1 25 0,24-26 16,26 51-1,-26-26-15,0 1 16,1 0-16,-50-1 0,-1-49 15,1 50-15,0-50 16,0 25 0,0-25-16,-25 24 15,25-24 17,-25 25-32,0 0 46,0 0-14,0 0-1,0-1-15,0 1-1,-25 0-15,0-25 16,25 25-16,-50 0 15,25-1-15,1 1 16,-1 0-16,0-25 16,-25 25-16,50 0 15,-49-25-15,24 49 0,0-24 16,-24-25-16,49 25 16,-50-25-16,25 0 15,0 25-15,-24 0 16,24-25-1,0 0 1,0 0 15,1 0 1,-1 0-17,0 0 16,0 0-31,0 0 16,1 0-16,-26 0 16,25 0 15,0 0 0</inkml:trace>
  <inkml:trace contextRef="#ctx0" brushRef="#br0" timeOffset="652465.0882">19794 6003 0,'-25'0'235,"-24"0"-204,24 0-31,-25 0 0,-49 0 16,74 0-16,-24-25 31,-1 25-31,25 0 0,-49 0 16,49 0-16,-49 0 15,24 0-15,0 0 16,1 0-1,-1-25 1,25 25 0,1 0-1,-1-25 1,0 25 31</inkml:trace>
  <inkml:trace contextRef="#ctx0" brushRef="#br0" timeOffset="653379.1802">16842 5680 0,'-24'0'15,"-26"0"1,-24-25-1,24 25-15,-24-24 16,49 24-16,-25-25 16,-49-25-16,0 25 15,49 25 1,0-24-16,1 24 16,-26-25-16,1 0 15</inkml:trace>
  <inkml:trace contextRef="#ctx0" brushRef="#br0" timeOffset="655012.0089">16545 5680 0,'0'25'79,"0"49"-79,49 26 15,-24-75-15,0 49 0,0-49 16,24 0-1,-49 24-15,25 26 16,0-75 0,-25 74 15,50 50-15,-1-25-16,26 50 15,-26-25 1,-24-25-16,0-24 15,24-26-15,-49 51 16,0-76-16,50 1 16,-25 25-16,24 24 0,-24-24 15,0-50 1</inkml:trace>
  <inkml:trace contextRef="#ctx0" brushRef="#br0" timeOffset="656044.1788">18976 6276 0,'-50'24'63,"25"-24"-47,0 0-16,-24 50 15,24-25-15,-25 24 16,26 51-16,-26-51 15,25 1-15,-24 24 16,24-24-16,0-25 0,-25 49 16,25-49-1,1 25-15,-26-1 16,25 1-16,-24-25 16,49-1-16,-25 1 31,0 0-31,0-25 15,25 25-15,-49 0 0,24 24 16,0-24-16,-49 49 31,49-49-31,0 25 0,25-25 16,-25-25-16,0 24 16</inkml:trace>
  <inkml:trace contextRef="#ctx0" brushRef="#br0" timeOffset="657145.7805">17314 8062 0,'24'-75'172,"1"25"-157,0 26 1,-25-1-16,25 0 15,-25 0-15,0-24 125,49-75-125,-49 99 16,50-50-16,-50 1 16,0 49-1</inkml:trace>
  <inkml:trace contextRef="#ctx0" brushRef="#br0" timeOffset="657336.4667">17512 7466 0,'0'-49'78,"0"-1"-62,50 25 0,-50 0 15</inkml:trace>
  <inkml:trace contextRef="#ctx0" brushRef="#br0" timeOffset="658259.0418">17562 7317 0,'25'-24'187,"74"123"-187,-50 0 47,1-25-47,-25 1 0,24-50 16,-49-1-16,25 26 0,0-25 15,-25 74 267,0-49-282,0-1 15,0 1-15,0 0 31,0-26-31,0 1 16,0 0-16,0 0 16,0 0-1,0-1-15,0 51 16,25-50 0</inkml:trace>
  <inkml:trace contextRef="#ctx0" brushRef="#br0" timeOffset="659555.1994">17462 7764 0,'75'0'141,"-50"0"-126,0 0 126,-1 0-141,1 25 47,25-25-31,-25 0 46,24 49-31,-24-49 1,0 0 46,0 25-31,-1-25-47,1 0 15,0 25-15,25 0 31</inkml:trace>
  <inkml:trace contextRef="#ctx0" brushRef="#br0" timeOffset="666147.8567">23391 5531 0,'0'75'79,"0"-26"-79,0 26 15,0-1-15,0-24 31,0-25-31,0 0 0,0-1 16,0 26 0,0 0-1,0-26-15,0 1 16,0 0 31,0 0 0,-25-25-32,0 0 17,0 0-32,1 0 15,-1 0-15,-50 0 16,26 0-1,-1 25-15,1-25 16,24 0-16,0 0 0,-25 24 16,26-24-16,-26 0 15,25 0-15,-24 0 16,24 0-16,-25 0 0,25 0 16,-49 0 15,-1 0-31,1 0 0,24 0 15,1 0-15,-1 0 0,1 0 16,24 0 0,-50 0-16,26 0 0,24 0 31,0 0-15,-24 0-16,24 0 0,0 0 15,-25 0-15,1 0 31,-1 0-31,1 0 0,-1 0 16,-25 0-16,26 0 16,-1 0-16,25 0 15,1 0-15,-26 0 16,25 0-16,-24 0 0,-1 0 31,0 0-31,26 0 16,-1 0-1,0 0 1,-25 0-16,26 0 16,-1 0-16,-25 0 15,-24 0 1,24 0 0,1 0-16,24 0 0,-25 0 0,1 0 15,24 0-15,0 0 16,-25 0-16,25 0 15,1 0-15,-1 0 16,-25 0 0,25 0-16,1 0 15,-1 0-15,-25 0 16,25 0 0,-24 0-16,24 0 15,0 0-15,0 0 16,25-99 265,0 74-281,0-49 0,0 0 16,0 24-16,0 25 15,0-25-15,0 26 32,0-1 30,0 0-46,0 0-16,-49-24 15,49 24 1,0 0 0,0 0 62,-25 25 15,-25 0-93,50-25 250,0 1-218,0-1-1,0 0-31,0 0 16,0-24 15,0 24 0,0-50 0,-49 51 47,49-1-78,-25 0 16,0-25-16,0 26 16,25-1-16,-24 0 15,-1 0 17,25 0-32,-25-24 15,0-1-15,0 25 31,1 1-15,24-1 15,0 0-31,0 0 16,0-25 0,-25 26 15,25-1-16,0 0 17,0 0-17,0 0-15,0 1 16,0-1 0,0 0-16,25-25 15,24 50-15,26-49 0,-26-1 16,26 25-1,24-49-15,-74 74 16,49-50-16,-24 1 16,-26 24 15,1 25-31,-25-25 16,25 25-1,-25-25 1,25 25-16,24-24 15,-24 24 1,0 0 0,25-25-16,-1 0 15,1 0 1,0 0 0,-26 1-1,-24-1-15,25-25 16,-25-24-16,25 74 0,0-50 15,0 1-15,-1 24 32,1 0-32,0 0 0,-25 0 15,25 0-15,24-24 16,26-1-16,-1 25 16,-74-24-16,75-26 15,-26 1-15,26-50 31,-1 74-31,-24-49 0,-1 50 16,26-1-16,-26-24 16,26-1-16,-26 26 15,1-26 1,24 50-16,-49 0 0,25 1 16,-25 24-16,-1 0 31,-24-25-31,50 25 0,-25 0 15,24 0 1,-24 0-16,0 0 16,0-25-16,0 25 15,24 0 1,1 0-16,-1 0 0,-24 0 16,50-25-16,-26 25 15,-24 0 16,25 0-31,-26 0 16,1 0-16,0 0 16,25 25 15,-25-25 0,-1 0-31,1 0 31,0 25-31,0 0 16,24 49 15,-24-49-31,0 49 0,0-24 16,0 0-16,-1-26 16,26 26-1,-50-25 1,0 0 15,0 24 16,0 1-47,50-1 0,-50-24 16,49 25-16,-49-1 15,50-24 1,-25 25-16,-1 24 15,1-24-15,0-1 32,0-24-32,0 25 0,-1-25 93,26 24-14,-50 1-48,25-25-31,-25 24 31,25 1-31,-25 0 0,24 24 16,-24-49-16,25 24 15,-25 1-15,25 0 16,0-1-16,-25-24 0,0 0 16,25 0-1,-25-1 1,0 1-16,0 0 31,0 0-31,24 0 31,-24-1 32,0 1-48,0 0-15,0 0 0,0 0 16,0-1-16,0 1 16,0 0-16,0 0 47,0 0-47,-49 24 0,49 1 0,0-25 15,0-1 16,0 1-31,0 0 0,0 0 16,0 0-16,-25 24 0,0-24 31,25 0-31,0 0 0,-49 49 16,49-49-16,0 0 16,-25 24-16,25-24 15,-25 0 1,25 0 15,0 0-15,-25-1-16,0 1 15,25 0 17,0 25-1,-24-50-16,24 24-15,-25 1 16,25 0-16,0 25 16,-25-26 468,25 76-468,0-51-16,0 1 15,0-25-15,-50-1 0,50 1 16</inkml:trace>
  <inkml:trace contextRef="#ctx0" brushRef="#br0" timeOffset="671391.0726">22969 6697 0,'25'0'79,"-25"50"-64,-50 74-15,50-99 16,-24 74-1,-26-49 1,0 24-16,1-24 0,-1-26 16,50 1-16,-25-25 31,0 0-15,1 50-16,-26-50 15,25 0 1,0 0-1,1 0 1,-26 49 0,25-49-1,0 0-15,1 0 32,-1 0-17,-25 0 16,1 0 16,49-24-15,0-26-32,0 25 0,0 0 0,0 1 15,0-26-15,0 0 16,0 26-16,0-1 15,0 0 79,0 0-78,24 0-1,1 1-15,0-1 16,0 0-16,0 25 16,-1-25-16,1 25 15,0-25-15,0 25 16,0 0 0,-1 0-1,1 0 1,0 25-16,25 0 15,-26-25-15,26 25 16,0 0-16,-1-25 16,-49 24-1,25-24 1,0 25-16,0-25 0,0 25 16,24-25 62,-24 50-63,0-50 1,0 49-16,24-24 16,1 25-16,-50-1 15,25 1-15,49-1 16,-74-24-16,50 0 15,-26-25 32</inkml:trace>
  <inkml:trace contextRef="#ctx0" brushRef="#br0" timeOffset="675875.4202">26764 2381 0,'-25'0'16,"1"0"-1,-26 0 1,-49 0 0,-50 0-16,99 0 15,1 0-15,-26 0 0,1 0 16,-25 25-1,24-25-15,26 0 16,-1 25-16,0-25 0,26 0 16,-26 25-16,25-25 47,-24 0-32,-1 0 16,-24 24-31,-1-24 0,50 0 0,-24 0 16,24 0-16,-25 0 16,1 25-16,24-25 15,0 0 1,0 0 0,25 50 155,-74-1-155,49-24-16,0 25 31,-24 0-31,24-1 0,0 1 16,-24-1-16,49 1 0,-50 0 16,25 24-16,25-24 15,-25-1-15,0-49 0,25 50 16,0-1-16,0-24 15,-24 0-15,-1 25 32,25-1-17,0 1-15,-25 24 16,0-24 0,25-1-16,0 1 15,-25 49-15,25-74 0,-24 0 31,24 25-31,-25-1 16,0-24 0,25 0-16,0 0 15,-25 24-15,0 1 16,1-25-16,-1 24 16,0 26-1,0-26-15,0 1 31,1 24-31,24-49 16,-50 25-16,50-26 16,0 76-16,-25-26 0,0-49 15,25 0 1,0-1-16,0 1 16,0 0 15,0 0-16,0 0-15,0 0 16,0 24 15,0-24 1,75 25 171,-50-50-188,-1 0-15,1 24 0,0-24 16,0 25-16,24 0 16,-24-25-1,0 25 1,0-25-16,24 25 15,-24-25-15,0 24 16,0-24 0,0 25-16,-1-25 15,26 25-15,0 0 16,-1 0 31,-24-25-16,25 0-15,-50 24-16,49-24 15,-24 0 1,25 50-16,-25-50 16,24 50-1,-24-50 1,74 24-1,0-24-15,50 0 16,-50 0-16,-24 0 16,-26 0-16,1 0 15,0 0 1,-1 0-16,51 0 0,-1 0 16,-25 0-16,1 0 31,-26 0-31,-24 0 15,0 0 48,0 0-1,-1 0-62,1 0 16,0 0-16,0 0 16,0 0-16,-1 0 15,-24-24-15,50-51 16,-50 50-16,25 1 16,-25-26-1,25 25-15,-25-24 16,49 24-16,-49 0 15,0 0-15,0-24 16,0 24-16,0 0 31,0-25-15,0 1-16,0-1 0,0 0 16,0 1-16,0-1 15,0 1-15,0-1 16,0 0-16,0-24 15,0 0-15,0-26 16,0 26 15,0-25-31,0 24 0,0 1 0,0 24 16,0 26-16,0-51 31,0 26-31,0 24 0,0-25 0,0 25 16,0 0-16,0-24 15,0-1-15,0 1 0,0-1 16,0 0 0,25 26 15,-25-1-31,0 0 16,0 0-16,0 0 15,25 1 1,-25-1 46,0-25 32</inkml:trace>
  <inkml:trace contextRef="#ctx0" brushRef="#br0" timeOffset="677110.7982">25698 6375 0,'-50'124'78,"25"25"-62,-24-1-16,24 1 16,-25 99-16,25-198 15,-24 24-15,49-49 32,-25 25-17,-25 74-15,26-99 0,-1 74 16,0-74-16,25-1 15,0 1 1,0 0 15,0 25-15,0-1-16,0-24 16,0 0-1</inkml:trace>
  <inkml:trace contextRef="#ctx0" brushRef="#br0" timeOffset="679515.7202">25722 6028 0,'25'0'47,"25"0"-31,-1 0-1,1 0-15,-25 0 0,25 0 16,49 0-16,-25 0 15,-49 0 1,0 0-16,0 0 16,-1 0-16,26 0 15,-25 0 1,49 0-16,-24 0 31,-25 24-31,-1 1 31,1-25-15,0 0 0,0 25 15,0-25-31,-1 25 0,1-25 31,0 25-31,25-1 16,-50 51 93,0-1-93,0 1-16,0-51 0,0 51 15,0-50 1,0 49-16,-25-74 0,0 25 16,0 0-16,-49 24 0,24-49 31,1 0-31,24 0 47,0 0-47,0 0 0,-24 0 15,24 0-15,0 0 16,0 0-16,0 0 16,-24 0-1,-1 0 1,25 0 31,1 0-32,-1 0 17,25 75 108,74-75-124,25 24 15,-49-24-31,49 0 0,-24 50 16,-26-50-16,1 0 0,-1 25 15,26-25 1,-50 25 0,-1-25 62,-24 25 31,0 49-109,0 50 16,0-50-1,0 26-15,-74 98 16,24-124-16,-24-24 16,24 0-16,-49 24 15,50-49-15,-26-25 16,75 25 0,-25-25-1,-24 0 32,-1 0-47,25 0 0,1 0 16,-100 0-16,74 0 15,-25 0 1,26 0-16,-1 0 0,25 0 16,1 0-16,-1 0 15,0 0-15,0 0 16,-24 0-16,24 0 62,0 0-62,25-25 16</inkml:trace>
  <inkml:trace contextRef="#ctx0" brushRef="#br0" timeOffset="691667.3125">17487 11683 0,'0'-25'32,"0"0"30,0-24-46,0-50-16,0-1 15,0-48 1,0-26-16,0 50 16,0 25-16,0-1 0,0 51 15,0-26 1,0 51-16,25-1 15,-25-25-15,0 25 32,0 1-32,0-1 0,25 25 0,0-25 15,-25-25 1,25 1 0,-1-1-1,1 1 1,-25 24-1,25 0-15,-25 0 16,0 0-16,25-24 16,0 24-1,-1 0 235,1 25-250,50 0 16,-1 25 0,-49 49-1,-25 1-15,25-1 16,-1-24-16,1-25 0,-25-1 15,0 1 1,0 0 15,50 49-31,-25-24 16,-1 24 15,1-24-31,0 0 0,-25-26 16,25 1-16,0 0 0,-1 49 15,1 1 1,0-50 0,-25-1-16,25-24 78,24 50-63,-24 24 1,-25 1-16,50-1 0,-25-24 16,-25 0-16,24 24 15,-24-49 1,0 0 125,0 74-141,0-50 15,25 1-15,-25-25 47,0 0-47,-49-25 172,-26 0-172,26-25 16,-26-25-16,-49 25 15</inkml:trace>
  <inkml:trace contextRef="#ctx0" brushRef="#br0" timeOffset="692643.3794">17388 11137 0,'25'0'32,"0"0"-17,-1 0 1,1 0-1,0 25-15,25-25 16,24 25-16,-74 0 16,75 0-16,-51-25 31,76 0-31,-26 0 16,25 0-16,-24 0 0,-51 0 15,26 0-15,0 0 16,-1 0-1,1 0 1,-1 0 0,1 0-1,-25 0 1,0 0 0,-1 0-1,1 0 1,0 0-16,0 0 15,0 0-15,0-25 188</inkml:trace>
  <inkml:trace contextRef="#ctx0" brushRef="#br0" timeOffset="694378.9859">19472 10492 0,'0'0'16,"24"0"-16,26 0 0,25 0 0,-26 0 0,-24 0 31,25 0-31,-1 0 0,-24 0 16,25 0-16,-1 0 15,1 0-15,-1 0 0,1 0 16,24 0-16,-24 0 15,0 0-15,-1 0 16,1 0-16,-1 0 31,26 0-31,-26 0 16,1 0-16,-25 0 16,24 0-16,1 0 0,-25 0 15,25 0 1,-1 0-16,1 0 0,-25 0 15,-1 0-15,26 0 16,-25 0 0,0 0 15</inkml:trace>
  <inkml:trace contextRef="#ctx0" brushRef="#br0" timeOffset="695488.0255">20886 9748 0,'24'-25'15,"26"25"-15,0 0 16,49 0-16,50 0 15,-75 0-15,0 0 16,1 25-16,-26-25 16,1 0-16,0 25 15,-26 0 1,1-25-16,0 0 16,0 0-16,0 25 15,-25-1 188,0 26-203,-50-25 0,-173 74 16,74 0-16,25-24 16,50-26-16,-75 26 15,99-26 1,-49 26-1,49 24-15,-24 0 0,-25 50 16,49-75-16,-24 50 0,74-24 16,-50-1-1,25-49 1,0 49-16,25-25 0,0-24 16,0 49-16,0-49 15,0-26 79,0-48 0</inkml:trace>
  <inkml:trace contextRef="#ctx0" brushRef="#br0" timeOffset="698399.2919">22076 11733 0,'99'0'78,"-49"-75"-78,-50 26 0,50-1 0,-26-74 15,1 99 1,0 0 0,-25-74-1,0 50-15,0-1 16,25-25-16,-25 26 15,25-1 1,-1 25-16,-24 1 16,0-1-16,0-25 0,25 25 15,-25 1-15,25-26 16,-25 25-16,25 0 16,-25 1-16,0-1 15,49-74 1,-24 49-1,0-24-15,25-26 16,-26 51 0,-24 24-16,25-25 15,0 1-15,0-1 16,-25 1 0,25 49-1,-25-50-15,25 25 16,-1-25-1,-24 26-15,0-1 16,25 25-16,-25-25 31,50-49-15,-1 74-16,-24-75 0,50 50 16,-26-24-16,26 49 15,-51-50-15,51 50 16,-26 0-16,-24 0 15,0 0-15,0 0 32,24 0-32,1 0 15,0 0-15,-26 0 16,1 0 0,0 0-16,0 0 15,0 25-15,-1-25 0,1 0 16,-25 25-16,25-25 15,0 49 1,0-24 0,-1 0-1,1 0-15,0-25 16,-25 49 0,0-24-1,25-25-15,-25 25 16,0 0-1,0 0 1,0 24-16,0-24 0,0 0 16,0 0-16,0 24 15,0-24 1,-25-25-16,-25 25 31,1-25-31,24 0 0,-49 25 16,49 0-16,0-25 15,-25 0 1,26 0 0,-1 24-16,-25-24 15,25 0-15,-24 0 32,24 0-17,0 0-15,0 0 16,1 0-16,-26 0 15,25 0-15,0 0 16,1 0 31,-1 0 78,25 50-125,49 0 0,1-26 0,0 1 0,74 25 16,-25 24-16,50-24 31,-75-25-31,50 24 15,-25-24-15,-49-25 16,24 25-16,-49-25 0,-25 25 141,0 24-126,-25-49-15,-24 50 16,-26-25-16,51-1 16,-76 1-16,-49 25 15,75-50-15,24 25 16,1-1-16,-50 1 15,74 0-15,-50 0 16,75 0 0,-24-25-16,-1 0 31,0 0-15,0 0-16,-24 0 15,24 0 1,0 0-1,-25 0 1,1 0-16,-1 0 16,1 0-16,-1 0 0,0 0 15,26 0-15,-1 0 16,0 0-16,0 0 16,0 0-16,50 0 140,0 0-140,0 0 16,49 49 15,1-24-31,-51-25 16,26 25-16,-25 0 0,0-25 31,24 25-31,26-1 0</inkml:trace>
  <inkml:trace contextRef="#ctx0" brushRef="#br0" timeOffset="699859.5932">24829 11013 0,'0'-49'172,"50"-75"-172,0 24 15,-25 1-15,24 50 16,-24-26-16,0-24 16,0 74-16,-1-49 31,-24 49-31,0 0 16,25 0-16,-25 1 46,0-26-46,25 0 0,-25 26 16,25-26-16,24 0 0,-24-49 31,0 74-31,0-24 16,-25-1-16,25 25 0,-1 0 16,1-24-1,0 49-15,-25-25 141,74 25-126,-24 74-15,24 26 16,-24-1-16,-25 25 0,24-50 0,1 50 16,24-49-1,-74-26-15,75 75 16,-25-74-16,-50 0 16,49-1-16,-24 26 15,-25-1 1,25 0-16,0 26 15,24-1-15,-49-25 16,0 1 0,50-26-16,-25 51 0,-1-51 15,-24 1 17,-24-50 108,-1 0-124,-25 0-1,25-50 1,25 1-16,0-51 16</inkml:trace>
  <inkml:trace contextRef="#ctx0" brushRef="#br0" timeOffset="701116.488">26144 10393 0,'-25'0'63,"1"0"-47,-26 0-1,0 0-15,1 0 16,-1 0-16,0 0 0,-24 0 15,-25 0 1,24 0-16,26 0 16,-1 0-16,25 0 15,1 0 17,-26 0-17,25 0-15,0 0 0,1 0 16,-1 0 15,0 0 63,-25 0-79,26 0 17,-1 0 30,-25 0-46,25 0-1,1 0 32,-1 0-31,0 0 109,0 0-125,0 0 31</inkml:trace>
  <inkml:trace contextRef="#ctx0" brushRef="#br0" timeOffset="702267.1352">26863 9277 0,'0'50'110,"0"24"-110,-24-24 15,24-1 1,-25 26-16,0-26 16,0-24-16,25 0 15,0 0 1,-25 24-16,1-24 31,24 0 110,0 49-126,-25-74-15,25 25 16,0 0 0,0 0-1,-25-25 1,25 24-16</inkml:trace>
  <inkml:trace contextRef="#ctx0" brushRef="#br0" timeOffset="704171.8591">17661 13767 0,'-25'0'31,"75"-50"0,-1 25-15,-49 0-16,50 1 16,-25-26-16,24 0 15,-24-24-15,0 49 16,0-24-1,0-1 17,24-24-32,-49 24 15,50-25-15,-50 26 16,0 24-16,49 0 16,-49-24-1,25 24 16,0-25-15,0 50-16,49-49 31,-49 49-15,0-25 0,24 0-1,-24 0 1,0 25-16,0-25 15,-25 1 32,49 24-31,-24 0 0,25 0 15,0 0-16,-26 0-15,26 0 16,-25 0-16,24 24 16,-24 1 31,25 0-32,-25 49 1,-1 1-1,-24-50 1,50 24-16,-50 26 0,0-26 16,0 1-16,50 0 0,-50-26 15,0 1 1,0 25 0,0-25-16,0-1 0,0 1 15,49 25-15,-24-1 31,-25-24-31,25 0 16,24 0 31,-49 0-31,-24-1 109,-51-48-110,50 24-15</inkml:trace>
  <inkml:trace contextRef="#ctx0" brushRef="#br0" timeOffset="705000.4859">17983 13171 0,'50'0'62,"0"0"-62,-26 25 16,26 0-16,24-25 15,1 0 1,-26 0-16,26 0 16,-26 0-16,1 0 0,0 0 15,49 0-15,-74 0 16,24 0-1,-24 0 1,25 0-16,-25 25 47,-1-25-31,51 25-16,-26-25 31,26 0-31,-26 0 15,1 0-15,24 0 16,-49 0 0,0 0 109,-25-25-110</inkml:trace>
  <inkml:trace contextRef="#ctx0" brushRef="#br0" timeOffset="705867.6971">20340 12502 0,'-25'0'125,"-49"49"-125,49-24 16,-50 0-16,26 0 0,24-1 16,-25 26-16,26-50 15,-1 25 16,0-25-31,0 25 16</inkml:trace>
  <inkml:trace contextRef="#ctx0" brushRef="#br0" timeOffset="706763.6623">20191 13246 0,'0'25'63,"25"-25"-63,24 24 16,51-24-16,-26 25 15,50 0-15,-74-25 0,-1 0 16,75 0 15,-49 0-31,49 0 0,-25 0 0,50 0 16,-100 0-16,51 0 15,-1 0-15,74 0 16,-24-25-16,-25 0 16,25 1-16,-99 24 31,-1 0-31,-24 0 0,25-25 15,-1 25-15,-24 0 16,-25-25 125,0 0-126,0 0 1</inkml:trace>
  <inkml:trace contextRef="#ctx0" brushRef="#br0" timeOffset="708163.5478">21679 12973 0,'0'0'0,"25"0"0,25 0 47,-25 0-16,24 49-31,-24-49 15,25 0 1,-26 50-16,51-25 0,-26-25 16,-24 25-1,0-25-15,25 0 32,-1 24-32,1-24 31,-1 25-16,1 0-15,0-25 0,-1 0 16,-98 0 172,-1 0-188,0 0 15,1 0-15,-1 0 0,1 0 16,-26 50-1,50-1-15,-24-24 16,24 25-16,0-1 16,0 1-16,1-25 31,24 0 47,-25-1-62,0-24 109,0 0-94,0 0-31,1 0 16,-1 0-1,0 50 1,-25-25-1,25 0 17,25-1 140</inkml:trace>
  <inkml:trace contextRef="#ctx0" brushRef="#br0" timeOffset="709907.5237">24383 13072 0,'-25'25'110,"-24"24"-95,24-24-15,-25 25 16,25 0-16,-24-26 16,24 26-1,0-50-15,-49 50 16,49-50-16,0 49 16,0-49-1,-24 0-15,24 50 16,-25-25-16,-24-25 0,74 24 15,-75-24-15,26 25 32,24 0-32,-49-25 15,49 0 1,0 0 15,0 0-31,0 0 16,-24 0-1,24 0 17,0 0-32,0 0 0,1 0 15,-26 0-15,25 0 16,0-50-16,1 1 16,24-50 15,-50 24-31,50 50 31,0 1-15,25 24-1,0 0 1,24 0-16,-24 0 16,25-25-16,-26 25 15,26-25-15,-25 25 31,0 0-15,-1 0 0,26 0-1,-25-25-15,0 25 16,-1 0-16,26 0 47,0 0-32,-1 0-15,1 0 16,-1 0-16,-24 0 16,0 25-16,0-25 62,0 0-62,24 0 16,-24 25-16,0 0 15,49-25-15,-24 49 0,24-24 32,-24 49-32,49 1 15,0 24-15,-49-49 16,-25-1-16,0-49 0,24 50 16,-24-50 15</inkml:trace>
  <inkml:trace contextRef="#ctx0" brushRef="#br0" timeOffset="711394.4168">25152 13940 0,'0'25'78,"0"-75"16,25 26-94,0-1 0,-1-50 16,1 26-16,0 24 15,0-25-15,-25 26 16,25-1-1,-1-50-15,1 51 0,-25-1 16,25 0-16,0 0 0,24-24 16,-24 24-1,0 0-15,0 0 16,-25 0 0,25 1-16,-1-26 15,1 0 1,0 1-1,0-51-15,-25 26 16,49-25-16,-24 0 16,0-25-16,0 99 15,49 124 235,-24 50-250,-50-75 16,25 25-16,24 1 16,1-26-16,-50-49 31,0 25-31,50-26 0,-50 1 15,0 25 1,49-1 0,-24 51-1,0 24-15,0-50 16,-1-24-16,1-50 16,-25 24-16,25 1 15,-25 0 1,25 0-1,-50-25 110</inkml:trace>
  <inkml:trace contextRef="#ctx0" brushRef="#br0" timeOffset="712209.398">26318 13345 0,'0'-25'0,"-50"25"15,25 0 1,-24 0-16,24 0 31,0 0-31,-24 0 0,-26 0 16,26 0-16,-26 0 15,1 0-15,24 0 0,0 0 16,1 0-16,-26 0 16,51 0-16,-26 0 31</inkml:trace>
  <inkml:trace contextRef="#ctx0" brushRef="#br0" timeOffset="713230.9405">27037 12427 0,'25'0'109,"-25"99"-109,-50-49 16,50 24-1,-49-24-15,24 0 16,0-50 0,0 0 77,-24 0-30</inkml:trace>
  <inkml:trace contextRef="#ctx0" brushRef="#br0" timeOffset="714099.2596">28153 11832 0,'-24'124'78,"-1"-75"-78,-50 100 0,26-49 16,24 24-16,-25-25 31,-24 50-31,-1-50 0,1 50 0,49-100 15,-49 50-15,-1 50 16,1 0-16,0 99 16,-26-25-16,1-24 15,50-26-15,-26-24 16,50-49-16,-24-1 16,24-25-16,25 1 15,-25-26-15,0-24 16,0 25-1,25-26 1,0 1-16,-24 0 0,24 0 94</inkml:trace>
  <inkml:trace contextRef="#ctx0" brushRef="#br0" timeOffset="715493.115">29096 12998 0,'0'-25'16,"-25"25"-16,0 0 16,0-25-16,-24 25 15,-1-25 1,-24 25-16,49 0 0,-25 0 0,26 0 15,-26 0 1,25 0 0,-24 0-16,-1 0 15,0 25-15,1 0 16,-1 0-16,1 49 31,-1-49-31,0 24 0,1 26 16,-1-50-16,-24 0 31,49-1-31,0 1 0,-49 0 0,49 0 16,-25 24-1,25 1-15,1-25 0,24 24 0,-75 1 16,26 0 0,24-1-1,-50 1-15,75-1 16,-49 1-16,24-25 15,0-25-15,25 25 16,0 24 31,0-24-47,0 0 16,0 0-16,0-1 15,25 1 1,0 0-16,124 25 15,-149-26-15,74 1 16,-24 0-16,-1 0 16,-24-25 15,-25 25-31,50-25 0,24 0 16,-49 24-16,25 1 15,-1 0-15,1-25 31,-25 25-31,24-25 0,26 0 16,-1 0-16,0 0 31,-49 0-31,25 0 0,-25 0 16,-1 0-16,-24-25 187</inkml:trace>
  <inkml:trace contextRef="#ctx0" brushRef="#br0" timeOffset="716479.3613">27558 13494 0,'50'0'78,"-26"0"-78,51 0 16,-1 0-16,25 0 15,-24-50 1,-1 50-16,26-25 0,-26 1 16,-24 24-16,49 0 15,-25-25 1,-49 25-16,49 0 0,-49 0 16,0 0-16,0 0 15,0 0 16,-1 0-15,26 0-16,-25 0 0,0 0 0,-1 0 16,1 0-1,25 0 1</inkml:trace>
  <inkml:trace contextRef="#ctx0" brushRef="#br0" timeOffset="720370.7784">5407 10840 0,'0'-25'47,"-49"25"-31,24 0-16,0 0 16,-49 0-16,24 0 15,25 0 1,1 0-1,-1 0-15,-25 0 0,25 0 16,-24 0-16,-1 0 0,1 0 16,-1 0-1,-25 0-15,26 0 0,-1 0 16,25 0 15,-24 0-31,24 0 0,-25 0 0,26 0 16,-1 0-16,-50 0 0,51 0 15,-26 49-15,25-49 32,0 0-32,1 0 15,-1 0-15,0 0 32,-25 0-17,26 0 1,-1 0-16,0 0 15,0 0-15,0 0 16</inkml:trace>
  <inkml:trace contextRef="#ctx0" brushRef="#br0" timeOffset="721582.7018">4812 10815 0,'0'25'78,"0"74"-78,-25 25 16,0-25-16,-24 50 15,24-50-15,25 0 0,0 1 16,-25-26-16,0 0 31,1-24-15,-1-25-16,0 0 0,25-1 31,-25 1 0,25 0 1,0 0-32,-25 0 15,25-1-15,0 1 16,0 0-1</inkml:trace>
  <inkml:trace contextRef="#ctx0" brushRef="#br0" timeOffset="722691.0493">5035 11435 0,'0'-50'78,"50"50"-62,0 25 0,24-25-1,-24 25 1,-1-25-16,26 0 15,-1 0-15,0 0 16,1 0-16,-1 0 16,-24 0-16,-25 0 15,-1 0 63,26 25 16,49-25-94,25 0 0,-24 0 16,-26 0-16,-24 25 15,-1-25 1,-24 0 62,0 0-47,0 24 16</inkml:trace>
  <inkml:trace contextRef="#ctx0" brushRef="#br0" timeOffset="724007.4012">5978 11013 0,'25'0'0,"24"0"47,-24 0-47,0 0 16,-25 25-16,25-25 15,24 25-15,1 0 16,0-1-16,-26 1 15,51 0-15,-26-25 16,-24 25-16,0 0 16,25 0-16,-1-25 15,-24 0-15,0 49 16,49-24-16,-49 0 16,0-25-16,24 49 62,-24-49-62,25 50 0,-25-50 16,0 25 171,-50 49-156,-25-24-31,-49-1 16,24-24-16,1 25 16,-25-1-16,-25-24 0,25 0 15,24-25 1,26 25-16,-1 0 16,25-25-16,0 24 15,1-24 1,-26 25-1,25-25 48,0 25-47,1 0-1,-1 0 141,74-25-124,26 0-32,98-50 15</inkml:trace>
  <inkml:trace contextRef="#ctx0" brushRef="#br0" timeOffset="725715.9601">8756 10939 0,'25'-50'63,"-50"50"-63,-25-25 0,26 1 15,-1 24 16,-25-25-31,25 25 16,-24-25-16,24 25 47,-25 0-47,26 0 16,-1 0-16,-25 0 0,25 0 15,-49 0 1,24-25-16,1 25 15,-1 0 1,1 0-16,24 0 16,-25 0-1,-24 0-15,24 0 32,25 0-32,-24 0 62,49 75-46,0-26-16,0 50 15,0-24-15,0-26 0,0 26 16,0-25-16,0 24 16,0-24-16,0-1 31,24 1-16,-24-25-15,50-1 16,24 1-16,-24 0 16,-50 0-16,75 0 15,-51-25 1,1 24-16,0-24 31,0 25-31,0-25 0,-25 25 94,0 25-94,0 49 16,0-50-16,-75 1 0,50 0 15,-24-1-15,-1-24 31,25 25-31,-24-1 0,-26 26 16,26-50 0,-1 24-16,25-24 0,0 25 15,25-26-15,-24-24 94,-26 0-78,25 0-16,0 0 15,1 0-15,-26 0 16,0 0 0,26 0-1,-1 0-15,-25 0 16,25 0-16,-49-49 15,24 49 1,26 0 0,-1-25-16,0 25 0,0-25 31,50 25 125,25 0-140,-26 25-16,51 25 15,-50-50-15,24 49 16</inkml:trace>
  <inkml:trace contextRef="#ctx0" brushRef="#br0" timeOffset="726947.1828">11013 11137 0,'0'0'0,"0"-25"47,-25 1-47,1-1 15,-1 25-15,-25 0 47,1 0-47,-1 0 16,-24 0-16,-50 0 0,24 0 15,-48 0-15,24 0 16,49 0-16,-24 0 16,49 0-16,1 0 15,24 0 1,0 0-16,0 0 16,0 0-1,1 0 1,-1 0-16,0 0 31,-25 0 0,26 0-15</inkml:trace>
  <inkml:trace contextRef="#ctx0" brushRef="#br0" timeOffset="728215.8467">10344 11261 0,'-75'124'187,"50"-99"-171,-99 99-16,100-99 31,-1 49-31,0-24 16,0 0-16,0-26 15,-24 51-15,49-26 16,-50 1-16,50-25 15,-25 0 1,25-1 0,0 1-1,-25 0 1,1 25 0,-1-1-1,0 26 1,25-50-16,-25-1 0,25 1 15,-25 0-15,1 0 32,-1-25-32,25 25 31</inkml:trace>
  <inkml:trace contextRef="#ctx0" brushRef="#br0" timeOffset="729222.7467">11584 10567 0,'0'49'140,"-25"26"-140,-25-26 16,1 51-16,-1-26 16,50-49-16,0 24 15,-25-24-15,1 0 16,24 0-1,0 0 17,-25-25-32,25 24 31,0 1 0,0 0-31,0 0 16,-50 0-1</inkml:trace>
  <inkml:trace contextRef="#ctx0" brushRef="#br0" timeOffset="730628.3162">3919 12973 0,'50'49'16,"-1"-49"-16,26 50 15,-50-50 17,24 0-32,1 50 15,-25-50 1,-1 0-16,1 0 16,0 49-16,25-49 0,-26 0 15,26 50-15,0-25 16,24-25-1,0 0 1,-24 0-16,0 0 16,-1 0-16,-24 0 0,50 0 15,-26 0 1,1 0-16,-1 0 16,1 0-16,99 0 15,-75 0 1,1 0-16,-26 0 15,1 0-15,-25 0 32,-1 0-32,1 0 0,-50-25 125,1 25-125,-51-25 15</inkml:trace>
  <inkml:trace contextRef="#ctx0" brushRef="#br0" timeOffset="731823.5828">4663 13271 0,'0'74'141,"-25"75"-141,-24-75 15,-75 100-15,49-75 0,51-25 0,-26 26 32,25-51-17,25 1-15,0-1 78,0 1-78,0-25 16,0 0-16,0 24 31,0-24-15,0 0-16,0 0 0,0 0 15,0-1 32</inkml:trace>
  <inkml:trace contextRef="#ctx0" brushRef="#br0" timeOffset="732940.0734">6400 12774 0,'-25'0'109,"-50"0"-109,26 50 16,-1 74-16,-24-74 16,24-26-16,-24 51 15,24-50 1,25-1-16,1 1 0,-1 0 15,0 0 17,0 0-32,0-25 93</inkml:trace>
  <inkml:trace contextRef="#ctx0" brushRef="#br0" timeOffset="733834.9298">5804 13568 0,'25'25'32,"0"-25"-1,25 0-31,-1 0 15,-24 0-15,49 0 16,-24 0-16,0 0 16,-1 0-16,26 0 15,-1 0-15,-24 0 32,24 0-32,50 0 15,-25 0-15,50 0 0,-25 0 16,-74 0-1,74 0-15,25 0 16,-1 0-16,1 0 0,-124 0 16,25 0-16,-26 0 15,26 0 1,-25 0-16,24 0 16,-24 0 77</inkml:trace>
  <inkml:trace contextRef="#ctx0" brushRef="#br0" timeOffset="735167.2801">7541 12998 0,'24'0'16,"1"0"-1,50 24 1,-26 1 0,1-25-16,-1 25 15,1-25 1,-25 0-1,0 25 1,24-25-16,1 49 16,24-49-16,1 0 15,-1 25-15,1 0 16,-1-25-16,-24 25 16,-1-25-16,-24 0 31,0 0 16,-25 25-47,49-25 15,-24 0 1,0 25-16,0-1 16,-50 1 140,25 0-156,-25 0 15,-24 0-15,-1-1 16,0 1 0,-24 25-1,0-1-15,-50-24 16,74 25-16,-49-1 16,-25 1-1,49-25-15,26 0 16,-26-1-1,1 26-15,-1-25 0,1-25 16,24 25 0,1-1-16,-1-24 15,50 25 126,0 0-94,0 0-16</inkml:trace>
  <inkml:trace contextRef="#ctx0" brushRef="#br0" timeOffset="736474.9788">9153 13618 0,'0'-25'78,"25"25"-62,24 0-16,26 0 16,-50 0-16,-1 0 15,26 0-15,0 0 16,-50 25-16,24-25 0,1 0 16,0 0-16,0 0 15,24 0 1,1 0-1,-25 0-15,24 0 16,26 0 0,-50 0-16,-1 0 15,51 0-15,-1 0 16,-49 0-16,50 0 0,-51 0 16,26-25 30</inkml:trace>
  <inkml:trace contextRef="#ctx0" brushRef="#br0" timeOffset="736943.0066">11385 13122 0</inkml:trace>
  <inkml:trace contextRef="#ctx0" brushRef="#br0" timeOffset="738094.6355">11410 13097 0,'0'0'16,"0"-25"-16,-25-25 16,1 50-1,-1 0 1,-25-24-16,25 24 16,1-25-16,-1 25 46,0-25-30,-25 25 0,1 0-1,-1 0-15,25 0 16,0 0 0,-24 0-16,24 0 0,0 0 15,0 0-15,-24 0 47,24 0 31,0 0-78,25 25 0,0 0 16,0-1-16,0 26 31,0 0-31,0-26 16,0 51-16,25-1 0,25-24 31,-1 0-31,1-50 31,-50 24-31,25-24 16,-1 25-16,1-25 47,-25 25-47,25 0 47,-25 0-32,0 24 1,50 1-1,-50 99 1,0-100-16,0 1 16,0-25-1,0-1 17,-25-24-17,0 0-15,-25 25 16,26 0-16,-1-25 15,0 25 1,0-25-16,-24 0 31,24 0-15,0 0 0,0 0-16,-24 25 0,24-25 15,0 0 16,0 0-15,0 0-16,-24 0 16,-1 0 31</inkml:trace>
  <inkml:trace contextRef="#ctx0" brushRef="#br0" timeOffset="739146.6954">12526 12998 0,'-24'0'78,"-1"0"-63,-25 0 1,1 0-16,-1 0 16,25 0-1,0 0 1,1 0-1,-51 0 1,25 0-16,26 0 0,-51 0 16,50 0-1,-49 0 1,49 0-16,0 0 16,1 0-16,-1 0 15,0 0 1,-25 0-1</inkml:trace>
  <inkml:trace contextRef="#ctx0" brushRef="#br0" timeOffset="740008.7812">12129 13097 0,'25'0'31,"-50"49"79,1-24-110,-1 25 0,-50 124 15,51-125 1,-1 1 0,0-1-16,-49 51 15,74-76 1,-50 1-16,25 0 16,25 0 155,0 0-139,0-1-17,25-24-15</inkml:trace>
  <inkml:trace contextRef="#ctx0" brushRef="#br0" timeOffset="740915.094">13196 12427 0,'-50'75'109,"26"-75"-93,-1 0-16,0 49 16,0-49-16,25 25 0,-25 25 15,1-50-15,-1 49 16,25-24-16,-50 0 16,50 0-16,-25-1 15,1-24 63,-1 25-31,25 0-47,-25 0 16,-25 24 15,50-24-15,-24 0-1,24 0-15,-25-25 16</inkml:trace>
  <inkml:trace contextRef="#ctx0" brushRef="#br0" timeOffset="741811.1254">13891 12353 0,'-50'0'31,"50"25"-15,-50 99-16,-24-50 15,49-24 1,-24 24 0,-100 149-16,99-173 15,1 49-15,-75 0 16,49-24-16,-24-26 15,-25 75-15,99-74 0,-99 49 16,74-49-16,-24 49 16,0 0-16,24-74 15,50 0 1,-25 24 0,0-24 15,1 0 0</inkml:trace>
  <inkml:trace contextRef="#ctx0" brushRef="#br0" timeOffset="743156.0978">14560 12551 0,'-24'0'78,"-76"0"-46,51 0-32,-125 0 15,100 0-15,-1 0 0,26 25 16,-1-25-1,0 50-15,1-26 16,-1 26-16,25 0 16,1-26-16,-1 51 15,-25-26 1,25 1-16,-24 0 0,24-1 0,0-24 16,0 25-1,1-1 1,-26 26-16,25-75 15,0 49-15,1-24 16,-1 50-16,0-75 16,0 74-1,0-49-15,25 24 16,0-24 0,0 0 15,0 0-16,0 0-15,0-1 16,0 1 0,0 0-16,0 0 31,50 24-31,0-49 16,-1 50-1,1-25-15,-25 0 16,-1-25-16,-24 24 0,25-24 15,50 50 1,-26-25 0,1 0-1,49 24-15,-74-49 16,0 50-16,24-50 0,-24 0 16,0 0-1,0 25 1,-1-25-1,26 0 1,-25 0 0,24 0-1,-24 0 17,0-25-32,25 0 15,-1 25 1,-24-25-16,-25 0 31,0 1-15,0-1 15,0-25-31</inkml:trace>
  <inkml:trace contextRef="#ctx0" brushRef="#br0" timeOffset="744056.5122">14114 13543 0,'-25'0'0,"-25"0"15,50-24 1,-49 24-16,-26-50 0,-24 25 16,74 25-16,-49 0 15,49 0-15,-24 0 0,24-25 16,-50 25 0,26 0-1,24 0-15,-25 0 16,-24 0-1,24 0-15,1-24 16,-1 24 0,25 0 15,50 0 188,0 0-204,0 24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0:52:58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8210 4837 0,'-74'0'16,"0"0"-16,-26 0 16,26 0-1,-25 0-15,-1 0 16,-24 0-16,50 0 0,0 0 16,-1 0-1,1-25-15,49 25 0,-25-25 16,26 25 15,-51 0-31,50 0 16,-24 0-16,-1 0 15,1 0-15,24 0 16,-25 0 0,-24 0-16,-1 0 0,1 0 15,-1 0 1,1 0-16,24 0 0,-49 0 31,0 0 0,0 0-15,-149 0 0,124 0-16,0 0 0,49 0 0,-24 0 15,25 0-15,-1 0 0,1 0 16,49 0-16,0 0 0,-24 0 15,-1 0-15,0 0 16,1 0 0,24 0-16,0 0 15,-24 0-15,24 0 16,-50 0 0,26 0-1,24 0-15,-25 0 16,-24 0-1,24 0-15,1 0 0,-26 0 16,-24-49-16,74 49 16,-24 0-16,24 0 15,0 0-15,-25 0 16,1 0 0,-1 0-16,25 0 15,-24-50-15,24 50 0,0 0 16,0 0 140,1 0-140,-51 0-1,1 0-15,-1 0 0,50 25 0,1-25 16,-51 25 0,50-1-1,1-24-15,-26 0 0,50 25 16,-25-25-16,-24 25 31,24 0-31,0-25 0,25 25 16,-50-25 281,26 49-282,-1 26-15,0-50 31,-25 49-31,50-49 0,-49 0 16,49-1-16,0 26 0,0-25 16,0 0-1,0-1-15,-25-24 16,25 25-16,0 0 16,-25 25-1,25 24-15,-49-49 16,49 0-16,0-1 15,0 26 17,0 0-32,0-26 15,0 26-15,0-25 16,-50 74 0,50-49-16,0-25 15,0-1-15,0 1 172,25 50-78,24-51-94,-24-24 15,-25 25-15,50-25 32,-1 25-32,26 25 0,74-1 15,-100-24-15,1-25 16,-1 25 0,1 0-16,0-1 0,-1 1 15,26 25 1,-1-50-1,50 0-15,0 0 16,-74 0-16,49 0 0,0 0 16,0 0-1,25 0-15,-24 0 16,-51 0-16,1 0 16,49 0-1,-49 0-15,-1-50 16,26 50-16,-26 0 0,1 0 15,24-49 1,26 24-16,-26 25 0,25-25 16,-49 25-16,74 0 0,-75 0 15,26-50-15,-50 50 16,24 0 0,1 0-1,49 0-15,-24 0 16,49 0-1,-75 0 1,26 0-16,49 0 0,24 0 0,-24 0 16,25 0-1,0 0 1,0 0-16,-25-24 0,0-1 16,-25 0-1,0 25-15,1 0 16,-51 0-16,1 0 15,-1 0 1,-24 0 172,0 0-173,0 0 16,24 0 94,51-124-109,-100 99 0,0-49-16,49 24 15,-49 0-15,0 1 16,0 24-16,50-49 16,-50 49-1,0 0 1,0 0-1,0 0 1,0 1-16,0-1 16,0 0-16,0-25 31,0 1-31,0 24 0,0-49 16,0-1-16,0 26 15,0 24 1,0-50-16,0 51 0,0-1 31</inkml:trace>
  <inkml:trace contextRef="#ctx0" brushRef="#br0" timeOffset="3272.1328">22721 4738 0,'-25'0'47,"-74"0"-31,-99 0-1,-26 0-15,-24 0 0,25 0 16,25 0-16,-50 24 16,49 1-16,26 0 0,-1 0 15,0 0-15,50 0 16,25-1 15,-50 1-31,-24-25 0,-1 25 16,25-25-16,-25 0 0,1 0 31,-50 0-31,49 0 0,124 0 16,1 0-16,24 0 15,-49 0-15,-1 0 0,26 0 16,-1 0-16,-25 0 31,51 0-31,-1 0 16,0 0 31,-49 0-32,24 0-15,0 0 16,26 0-16,-1 0 15,0 0-15,0 0 282,0 0-282,1 50 0,-51 74 15,26 0 1,-1 0 0,-24-50-16,24-24 0,50 24 15,0-49 63,0 24-78,0 51 16,0-26-16,0-49 16,0 25-16,0-1 31,0 26-31,-50-1 0,50 0 15,-24-24-15,24 24 16,-25 1-16,25-50 0,-25 24 16,25 1-16,-25 49 31,25-25-31,-25 1 0,25-50 16,0 24 140,25-24-125,25 25-15,-25-50-16,24 0 0,26 74 15,-1-49-15,50 0 0,-50 24 32,-24-24-32,24 0 15,26 25-15,-51-26 0,-24-24 16,25 25-1,-1 0-15,26-25 16,74 74-16,-25-74 0,-75 0 16,50 0-1,75 0-15,0 0 0,-125 0 16,1 0-16,-1 0 16,1 0-16,49 0 15,1-24 1,24 24-16,-25-50 15,-25 50-15,50-25 0,-25-24 16,-49 24 0,74 0-16,0 0 15,50-24-15,74-26 0,-25 26 16,-49-1 0,-100 25-1,-24 25-15,24-50 0,0 50 16,-24 0-16,0 0 15,-25 0 1,24 0-16,-24 0 16,0 0-16,24 0 0,-24 0 31,25 0-31,-1 0 16,1 0-16,0 0 31,-26-74 141,1 24-157,50 1-15,-26-1 16,1 1-16,24-51 0,-49 76 16,0-26-16,0 0 15,-25 26-15,49-100 16,-24 74-16,-25-24 15,25-75-15,-25 124 0,0-74 16,0 49 0,25 25-16,-25 0 15,0 1-15,24 24 47,-24-25-31,0-25-16,50 1 15,-50-51 1,75 26 0,-75 0-16,24 49 15,-24-25-15,25 1 16,-25 24-16,0-25 16,25-24-16,-25 49 15</inkml:trace>
  <inkml:trace contextRef="#ctx0" brushRef="#br0" timeOffset="29385.3205">22671 9153 0,'0'0'0,"-74"-50"0,-50 26 0,25-1 16,-50 25-16,75-50 15,-50 50 1,-25-25-16,50 25 0,24 0 16,25-25-1,-74 1-15,50 24 0,24 0 16,-74 0-16,50-50 15,-75 25-15,100 25 32,-51-25-32,-197 25 15,24-24-15,25 24 16,0 0 0,25-25-16,-26 0 15,-247 0-15,298 0 0,-1 1 31,26-1-31,148 25 16,-74-25-16,74 25 0,0 0 16,0 0 77,1 0-77,-26 0 0,-24 0-16,24 0 15,0 0-15,1 0 0,24 0 16,-25 0 171,1 124-187,-1 0 16,50-74-16,-49 74 16,-1 49-16,25-49 15,-25 50-15,-24 0 0,24-26 16,-24-24-16,24-24 31,1 49-31,49-1 16,0 249-16,0-248 15,0-50 1,0 0 0,0-74-16,0 0 0,0 0 15,0 25 48,0 49-63,0-25 15,0 1-15,25-51 32,-25 26-32,0 24 0,0-49 0,0 25 31,0-25-15,0-1-16,0 26 31,0-25-31,0 24 0,0 1 15,0-25-15,0 0 0,0-1 47,0 26-15,0 49-32,0-49 15,0 24 16,24-24-31,1-25 0,0 24 125,99 26-109,-50-50 0,26 24-16,-75-49 31,-1 25 16,26 0-32,0-25 1,74 0 0,-50 0-16,25 0 0,25 0 15,248 0-15,-124 0 16,-49 0-16,-50 0 0,-125 0 16,1 0-1,74 0 16,-49 0-15,297 0-16,-24 0 16,-26 0-16,-73 0 15,-150 0 1,-49 0-16,24 0 94,26 0-79,24 0-15,25 0 16,-49 0-16,-1 25 16,0-25-16,1 24 15,-50-24-15,24 0 219,75 50-219,-74-50 0,74 0 0,0 0 16,50 0-16,-1 0 31,1 0-31,-149 0 0,-1 0 0,1 0 31,50 0-31,-26 0 31,1 0-15,24 0-16,-24 0 16,-25 0-16,-1 0 62,101-25-62,23 25 16,-98 0-16,49 0 31,-24 0-31,24 0 16,0 0-16,0 0 0,0 0 15,-49 0 1,-25 0-16,0 0 234,-1-25-218,76-49-16,-76 74 15,26-50 1,-25 50-16,-25-24 125,0-1-125,0-124 16,-25 0-1,25 25 1,-50-25-16,50 100 16,0-51-16,0 1 15,0 0 1,0 25-16,0 24 15,0-24-15,0-1 0,0 1 16,0 24-16,0 0 16,0-24-16,-24 24 0,24 26 15,0-51-15,-25 1 16,25-1-16,-25 1 31,25 0-31,-25 24 16,0 0-16,25-49 0,-24-50 15,24 50-15,0 25 16,-25 49-16,25-25 16,0 1-16,0-1 0,0 0 15,0 1 1,0 24-16,-25-25 16,25-24-1,0 49-15,0-24 235,-25-1-220,-99 25 1,-49-24-16,24-1 15,0-24-15,75 49 16,49 0 0,-50 0-1,51 0-15,-1 25 32,0-24-1,0 24 47,0 0-78,0-25 16,-24 0-1,-1-25-15,25 50 16,1 0-16,-1-24 31,0 24-15,25-25-1</inkml:trace>
  <inkml:trace contextRef="#ctx0" brushRef="#br0" timeOffset="520212.9905">5631 7789 0,'-25'0'250,"0"0"-250,-25 0 16,1 0-1,-26 0 1,51 0-16,-1 0 16,-25-25-1,25 0 16,-24 25 110,-26 0-125,26 0-16,24 0 0,0 0 15,-24 0 17,24 0-32,-25 0 15</inkml:trace>
  <inkml:trace contextRef="#ctx0" brushRef="#br0" timeOffset="523489.1393">3497 7640 0,'-49'0'296,"24"0"-296,0 0 0,0 0 16,1 0-16,-1 0 31,74 25 391,-49-1-422,50-24 31,0 50-15,-1-25-16,1 0 31,-1-1-15,-24-24 78,25 25-79,-25 0 63,-50-25 188,-25 0-235,25-50-31,-24 50 16,-26-24-16,26-1 16,-1 25-1,25-50 1,-24 50 343,24 0-343,-25 0 15,1-25-15,24 1-16,50 24 250,0 0-250,24 0 0,26 49 15,-26-24 1,1-25-16,-50 25 16,25-25 15,-25 25-31,24-25 31,26 0 0,-25 0 1,-25 24-17,25-24 16,-1 0 63,26 50-63,-25-50-15,0 0 0,0 25-16,-1-25 0,26 25 47</inkml:trace>
  <inkml:trace contextRef="#ctx0" brushRef="#br0" timeOffset="525181.777">9872 6598 0,'0'-74'94,"25"-75"-94,0 124 16,24-99-16,1-50 15,-25 125-15,0-75 16,0 99-16,-25-25 31,0 25-15,49 1-16,-49-1 0,0-25 16,50 1-16,-50 24 0,25-25 15,-1 25-15,-24 1 16,0-1-1,25-25-15,0 25 16,-25 1-16,25-51 16,0 50-16,-25 1 15,49-26-15,-49 25 32,124 25 155,0 149-187,-49-50 31,-1 50-31,-74-99 0,50 49 16,24 50-16,0 24 0,1 1 16,-26-25-1,1 0 1,-25-100-16,0 26 0,-25-51 15,25 1 1</inkml:trace>
  <inkml:trace contextRef="#ctx0" brushRef="#br0" timeOffset="526153.2886">9773 6300 0,'99'0'47,"-74"0"-32,124 0 1,-75 0-16,26-24 16,-1-26-1,-25 25-15,50 0 16,-49 1-16,-51 24 16,51-50-16,-26 50 15,1 0 1,-25 0-1,0 0-15,24 0 0,1 0 16,-1-50 0,-24 26-16,0 24 15,25 0-15,-26-25 16,1 25 0</inkml:trace>
  <inkml:trace contextRef="#ctx0" brushRef="#br0" timeOffset="526929.7016">11609 6077 0,'24'25'78,"1"-25"-78,25 0 16,-1 0-16,-24 0 0,74 0 16,-24 0-16,-26 0 15,1 0-15,0 0 16,-1 0-1,-24 0 1,0 0 0,0 0-1,0 0-15,24 0 16,-24 0 15,25 0-31,-26 0 16,1 0-1</inkml:trace>
  <inkml:trace contextRef="#ctx0" brushRef="#br0" timeOffset="528385.2934">11956 5879 0,'25'0'93,"24"25"-77,1-25-16,-1 0 0,1 49 0,0-49 47,-25 50-31,-1-50-1,1 0-15,0 0 16,0 0-1,0 25-15,-1-25 47,-24 24-31,50-24-16,-25 25 16,0 0 155,-25 0-155,-50 24-16,25-49 0,0 25 16,1 0-16,-51 25 31,50-1-31,1-49 0,-1 50 31,0-50 266,0 0-250,-25 0-31,26 25-1,24-1-15,-25-24 0,0 0 16,0 25 15</inkml:trace>
  <inkml:trace contextRef="#ctx0" brushRef="#br0" timeOffset="529933.1689">12477 6548 0,'74'0'78,"-74"-24"-78,25-1 31,-25-25-31,25 1 16,0 24-16,-25 0 0,0 0 31,24 0-15,-24 1 0,25-26-16,0 25 31,-25 0-16,25-24-15,0-1 16,24-24 0,-49 49-16,0-25 15,0 1 1,25-1-16,0 0 31,-25 26-15,0-1-16,25 0 0,-25 0 31,24-24-31,1 24 0,-25 0 16,25-25-16,0 26 15,0-26-15,-1 25 16,1 0-16,0 25 16,-25-49 30,25 24-14,49 99 124,1 50-140,-75-24-16,49-51 15,-24 1-15,25 99 16,-1-75-16,-49-49 15,0 25-15,25-26 32,-25 1 46,0 25-63,25-1 1,0-24 0,-25 0 31,25-25-47,-25 25 31,0 0 31</inkml:trace>
  <inkml:trace contextRef="#ctx0" brushRef="#br0" timeOffset="530895.5655">13692 6003 0,'0'-25'63,"-49"0"-32,24 25-31,-25 0 15,25 0 17,-49-25-32,49 25 0,-49-24 15,74-1-15,-25 25 16,-49 0 0,24-25-16,25 25 0,-25-25 15,-24-25-15,49 50 0,0 0 31,1 0-31,-26 0 16,25 0 0,0 0 15,1 0 31,-1 0-15,0 0-47,0 0 16,0 0 0,1 0-16,-1 0 15</inkml:trace>
  <inkml:trace contextRef="#ctx0" brushRef="#br0" timeOffset="532626.0112">14436 5705 0,'0'25'109,"0"24"-109,-49 1 16,-26 49-16,50-49 16,-49 0-16,74-1 15,-50-24 1,1 25-1,24-1-15,-25-24 16,26-25-16,-26 25 16,25-25-16,0 0 31,1 0 16,-1 0-32,0 0-15,-25 0 32,26 0-17,-26 0 1,25 0 0,0-50-16,1 50 15,24-99-15,0 74 31,0-49-31,0 24 16,0 25 0,0 1 15,0-1-15,24 0 62,1 25-78,0 0 31,0 0-15,49 0-1,-24 0-15,-25 0 16,-1 0-16,1 0 15,0 0-15,25 0 16,-1 25 0,-24-25-1,25 25-15,-26-1 16,1-24 0,0 0-1,0 25 1,24-25 15,-24 25-31,0 0 16,25 0 31,-1-1-32,-24 1-15,25 0 16,-50 0-1,49 0 1,-24-1-16,-25 1 16,25 25-1,0-25 63,-25-1-78,49-24 16,-24 0 0,0 25-1,-25-50 126</inkml:trace>
  <inkml:trace contextRef="#ctx0" brushRef="#br0" timeOffset="533505.1794">15230 5110 0,'0'25'63,"0"24"-48,-25 100-15,0-99 16,1 49-16,24 0 16,-75 50-1,75-50-15,-124 50 0,99-75 16,-49 75-16,24-74 0,50-1 16,-49 0-16,-26 50 15,51-49 1,-1-50-1,0 49-15,25-49 16,-25-25 0,25 25-16,0-1 15,-25-24 1,25 50 31</inkml:trace>
  <inkml:trace contextRef="#ctx0" brushRef="#br0" timeOffset="534464.9018">15801 5407 0,'0'50'78,"-25"74"-78,0-50 0,0 75 15,-49 0-15,49 0 32,0-75-32,0 1 0,1-26 15,-1 1-15,0 24 16,25-49-1,0 0-15,0 0 16,-25 24 0,25-24 31,0 0-32</inkml:trace>
  <inkml:trace contextRef="#ctx0" brushRef="#br0" timeOffset="537188.904">15726 5457 0,'25'-25'15,"-25"0"-15,25 1 16,-25-1 15,25 0-31,-1 0 63,-24 0-63,25 25 15,0 0 32,25 0-47,-1 0 16,-24 0-16,0 0 15,24 0 1,-24 0-16,0 0 0,0 25 16,0 0-16,-1 0 15,26-25 1,-25 25 46,0-1-62,-1 1 16,1 0 0,0 0-16,-25 0 31,25 24-31,-25 1 31,0-25 0,0-1 63,0 1-94,0 0 16,-25 0-1,0 0-15,0-25 16,1 0-16,-1 0 0,-25 0 16,25 0-1,-24 0 1,24 0 46,25 24 251,25 1-297,24 0-1,-49 0-15,25-25 0,25 0 16,-25 50 46,-1-50-46,1 0-16,0 0 16,0 0-1,25 49-15,-1-24 63,-49 0-48,25-25 32,0 25-47,-25 24 94,0 1-94,0-1 16,0 1-16,0-25 31,0 0-31,-25-1 15,0 1-15,25 0 32,-25-25-17,-24 0 1,24 0 0,-25 0-16,1 0 15,24 0-15,0 0 16,0 0-16,0 0 31,-24 0-15,-1 0-16,1 0 15,24 0 1,0 0-16,0 0 16,0 0-16,1 0 15,-1-25 1,0 25 15,0 0 63,25-25-79,-25 25 32</inkml:trace>
  <inkml:trace contextRef="#ctx0" brushRef="#br0" timeOffset="550309.7468">5011 8682 0,'0'-25'141,"0"0"-110,0-49-31,0-26 0,0 76 32,0-1-32,0 0 15,24-25-15,-24 26 16,0-1-1,25 0-15,0 25 63,0-25-63,0 25 16,-25-25-1,24 1-15,1-1 16,0 0-16,0-25 15,0 26 17,-25-1-17,24 0 298,1 25-298,0 0 1,25 0 0,-1 25-1,-24 0-15,25 24 16,-26 1-16,-24-25 31,25-1-31,0-24 0,-25 25 16,0 0-16,0 25 0,0-26 31,0 1-15,0 0-1,0 0-15,-25 0 94,25 74-78,0-74-1,0-1-15,0 1 16,0 0-16,25 0 16,-25 0 15,0-1 109,25-24-140,0 0 16,-1 0-16,1 0 16</inkml:trace>
  <inkml:trace contextRef="#ctx0" brushRef="#br0" timeOffset="551938.248">4887 8334 0,'24'0'47,"1"25"-31,0-25-16,0 25 31,0-25-31,-1 0 0,1 0 16,0 0-1,25 0 1,-1 0 0,1 0 15,-25 0-16,-1 0 17,-24 25-32,50-25 15,0 0 1,-26 0 0,1 25-1,0-25-15,25 0 16,-1 24-1,-24-24 1,-25 25-16,25-25 172,0 0-156,-1 0-1,26 0 1,0 0-16,-26 0 0,26 0 15,-25 0-15,0 0 16,0 0-16,-1 0 0,26 0 16,0 0 15,-50-25 47,-25 25-62,0-24-1,25-1 17,-50 25-17,1 0 16</inkml:trace>
  <inkml:trace contextRef="#ctx0" brushRef="#br0" timeOffset="557041.8175">6945 6697 0,'-49'0'250,"-1"0"-234,0 0-1,1 0-15,-1 0 16,25 0-1,1 0-15,-1 0 16,0 0 0,0 0 15,0 0-31,1 0 16,-26 0-16,25 0 15,0 0 1,1 0 62,-1 0-78,0 0 31,0 0-15,0 0 15,-24 0 0,24 0-31,0 0 16,0 0 15,1 0-31,-1 0 31,0 0-31,0 0 16,0 0 47,1 0 30,-26 0-61,25 25 46,0-25-78,1 0 15,-26 0 1,25 25 0,25 0 15,-25-25-31,0 0 62,1 0-46,-26 0 265,25 0-281,0 24 94,25 1-63,0 0 0,0 0-15,0 0 15,0 0-15,0-1 0,0 1-16,0 0 15,0 0 16,0 0-15,0-1 0,0 1-16,0 0 15,0 0 1,0 0 15,0-1-15,0 1-1,0 0 1,0 0 31,0 24-31,0-24 46,0 0-62,0 0 16,0 0-1,0-1 1,0 1 0,0 0-16,0 25 15,0-26 32,0 1-31,-24-25-1,24 25 126,24 0-141,1-25 16,0 25-16,0-25 15,24 24-15,1 1 31,-25 0-31,25-25 16,24 50-16,-49-50 16,0 0-16,24 49 31,-24-49-31,0 25 16,24-25 30,-24 25-46,0 0 16,0-1 0,0-24 46,-1 0-46,1 0 15,0 0-15,25 0-16,-1 0 15,1 0-15,-1 0 0,1 0 16,0 0 0,24 0-1,-49 0 1,-25-24-16,49-1 15,-24 25 1,-25-25 15,25 25-15,0-25-16,0 25 16,-25-25-16,25 25 31,-1-24-31,1-1 15,-25-25 32,0 25 16,0 1-48,0-1-15,0 0 16,0 0 15,0 0-15,0 1 0,0-26 15,-25 25-31,25 0 15,0 1-15,0-26 16,0 25 0,0 0-1,0-24 17,0 24-17,0 0 32,0 0-31,0 1-1,0-1-15,-24-25 16,-1 1-16,25-1 16,-25 25-16,25 0 46,-25-24-30,0 24-16,0 0 31,1 25-15</inkml:trace>
  <inkml:trace contextRef="#ctx0" brushRef="#br0" timeOffset="559764.8969">7193 8111 0,'0'50'110,"-24"-25"-110,-1 24 15,-50 1-15,1 24 16,74-24-1,-50 24-15,1 25 16,24-74-16,25 25 16,-50-25-16,25 24 15,1-49 1,24 25-16,-25 0 16,-25-25 30,25 0 33,1 0-64,-1-25 16,0 25-15,-25-25 0,26 0-16,-1 1 15,-25-26 17,25 0-1,25 1-31,0 24 31,0 0-15,0 0-1,0 1 1,0-1 0,0 0 46,25 25-46,0 0-1,0 0-15,0 0 16,-1 0 0,1 0-1,0 25 1,25-25-1,-26 0 1,-24 25-16,25-1 16,25-24-16,-25 25 15,24-25-15,1 0 63,-50 25-63,25-25 31,0 0 16,-1 0-31,26 0-1,-25 0 16,0 0-15,-1 25 0,26 24-1,-25-49 17,0 0-17,-1 0 1,1 0 46,0 25-46,0 0 0,0-25-1,-1 0-15</inkml:trace>
  <inkml:trace contextRef="#ctx0" brushRef="#br0" timeOffset="562173.2821">8111 7665 0,'0'49'93,"0"50"-93,-49-49 16,-51 124 0,51-100-16,24 1 15,-25-26-15,1 50 16,-1 1 0,50-76-16,-50 26 15,26 0 1,-26 24-16,50-49 0,-50 24 15,50-24 1,-24 25 0,24-1-16,-25 1 0,0 0 0,25-1 15,-25 1 1,0 0 0,1-1-16,-1 1 0,0-1 31,0-24 16,25 0-32,-25 0-15,25 0 63</inkml:trace>
  <inkml:trace contextRef="#ctx0" brushRef="#br0" timeOffset="564564.8981">8533 7838 0,'0'50'78,"0"-1"-78,0 1 16,-50 25-16,1 123 16,24-124-1,25-24-15,-25-25 16,25 24 0,0 1-16,-25-25 15,25 0-15,0 24 16,-25-49-16,25 25 15,0 0-15,-24-25 16,24 49 15,0-24 1</inkml:trace>
  <inkml:trace contextRef="#ctx0" brushRef="#br0" timeOffset="567018.5184">8458 7987 0,'0'-25'15,"50"25"-15,-25-25 32,24 1-32,26-51 46,-50 75-30,24 0 15,-24 0 1,0 0-17,0 0 1,-1 0-1,1 0 1,0 0 0,0 0 93,-25 99-109,0-49 16,0-25-16,25 25 15,-25-1-15,0 1 0,0-1 16,0-24-16,0 50 16,0-51 15,0 1-31,0 0 15,0 0 17,-25-25-17,0 0 1,0 0 15,-24 0-31,24 0 16,-25 49-1,25-49-15,1 0 16,-1 0 15,0 0-15,-25 0 15,1 0-15,24 0-16,0-24 15,0 24 1,25-25 93,25 25-77,0 0-17,0 0-15,24 49 0,-24-49 32,0 0-32,0 0 15,0 0-15,-1 25 0,-24 0 16,25-25-1,25 25 1,-25-25 0,-1 0 15,1 25-15,0-25 46,0 24 47,0 26 63,-50-25-172,0 0 16,-25-1-16,1 1 16,49 0-16,-25-25 15,0 25 79,0-25-78,1 25-16,-1-25 15,0 0 1,25 24-16,-25-24 15,0 0 48,1 0-47,-1 0-1,0 0-15,0 0 16,0 0-16,-24 0 15</inkml:trace>
  <inkml:trace contextRef="#ctx0" brushRef="#br0" timeOffset="569894.4931">8086 6722 0,'-24'0'31,"-26"-25"-31,25 0 109,0 25-78,0-24-31,-24-1 16,24 25 0,0 0-1,0-25 1,1 25 31,-1-25-47,0 25 15,-25 0 126,26 25-141,-26 0 16,50 0 15,-25 24-31,0-24 16,25 0-16,-24 49 0,-1-49 31,25 25 0,-25-25 0,0-1-31,25 1 16,-25 25 0,1-50-1,24 25 1,0 24-16,-25-49 0,25 25 15,0 0-15,0 0 16,0 24 0,0 1-1,0-25 1,0-1 31,0 26 109,25-50-140,-1 0-1,1 25 1,-25 0 0,25-25-16,0 24 31,0-24-16,-1 25 1,26 0 15,-25-25-31,0 0 0,-1 25 0,1-25 16,0 25 0,0-25-16,0 0 15,-25 24 1,24-24-1,1 0 1,0 0-16,0 25 16,0 0-16,-1-25 62,1 0-31,-25 25 1,25-25-32,0 0 15,-25-25 48,0 0-63,0 0 0,0-24 15,0 24 1,0 0 0,0 0-16,0 1 15,0-51-15,0 50 16,25-49 0,-25 49-16,0 0 0,25-49 15,-25 49 16,0 0-31,0 1 0,0-1 32,0 0 15,0-25 93,0 26-46</inkml:trace>
  <inkml:trace contextRef="#ctx0" brushRef="#br0" timeOffset="570969.7164">8086 6796 0,'25'0'31,"0"0"-15,0 0-16,0 0 0,-1 0 0,1 25 15,25-25 1,-25 25-16,-1-25 31,1 25-31,0-25 16,0 25-16,0-25 78,-1 25-62,1-1-16,0 51 15,0-26 1,-25 51-16,49-1 15,-24-25-15,-25-24 16,50 24-16,-50-24 16,0-25-16,0-1 15,0 1-15,0 25 94,0-1-31,0-24 108</inkml:trace>
  <inkml:trace contextRef="#ctx0" brushRef="#br0" timeOffset="572300.5324">8905 7342 0,'-25'25'78,"-49"49"-62,49 1-16,-25-26 0,1 100 16,49-99-16,-75 49 15,75-74-15,-25 24 16,1 1 62,-1-50 0,0 0-47,0 0 1,0 0 15,1 0-32,-1-25 16,0 0-15,25 1 0,0-26 15,0 25-15,-25 0-1,0 1 1,1-1-16,-1 0 31,0 0-15,25 0-16,0 1 15,0-1 17,0 0 30,0 0-62</inkml:trace>
  <inkml:trace contextRef="#ctx0" brushRef="#br0" timeOffset="579065.1862">20389 9773 0,'25'25'15,"0"-25"-15,0 25 16,74-1-16,-25 1 16,1 50-1,-25-75-15,-1 0 0,-49 24 16,25-24 15,0 25-31,24-25 16,-24 25-1,0-25-15,0 0 16,0 25 0,-25 0 62,24-25-63,1 0-15,50 0 0,24 0 16,-50-25 0,51-99-16,-1 74 15,25-49-15,25-50 16,0 50-16,-25 0 0,-50 24 16,25 26-16,25-26 15,-99 51-15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0:53:44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16272 9277 0</inkml:trace>
  <inkml:trace contextRef="#ctx0" brushRef="#br0" timeOffset="3095.4652">6276 8409 0,'24'49'93,"-24"26"-61,0-1-32,0 25 15,0-24-15,0-26 0,0-24 16,0 50-16,0-51 0,0 26 78,0 74-62,0-49-1,0 24-15,0-25 16,0 25-16,0-24 0,0 24 16,0-49-1,0-26 1,0 1-16,0 0 31</inkml:trace>
  <inkml:trace contextRef="#ctx0" brushRef="#br0" timeOffset="5309.3229">6300 8310 0,'25'0'188,"25"0"-173,24 0-15,1 0 0,-1-25 16,-24 25-16,-1 0 15,-24 0 1,0 0-16,0 0 16,24 0-16,1 0 0,24 0 15,-49 0-15,50 25 0,-51-25 16,26 0-16,-25 49 16,0-49-16,24 0 46,1 50-30,-1-25-16,1-1 16,24 1-1,-24 0 1,-25 0-16,24 0 16,-49 24 140,-24-24-141,-26 0-15,25 0 16,-24-25 0,24 0-16,0 24 31,0-24-31,0 25 31,-24 0-15,-1 0-16,25-25 15,-24 25-15,24-1 0,-25 26 16,1-50 0,24 50-1,-25-26-15,50 1 0,-24-25 16,-26 25-16,25 0 31,0-25-15,0 0 15,-24 0-15,24 0-1,0 0 1,-24 0-16,24 0 0,0 0 16,-25 0-16,26-25 15,-1 25 1,0 0-16,-25 0 15,1-50-15,24 50 16,0-24-16</inkml:trace>
  <inkml:trace contextRef="#ctx0" brushRef="#br0" timeOffset="6451.9578">7342 9203 0,'25'0'78,"25"0"-63,24 49-15,-24-49 16,49 50-16,-25-25 16,-49-1-16,0-24 15,24 25-15,26 25 16,-50-50-1,-1 0 17,1 0-32,0 25 15,0-25 1,25 24-16,-26 1 0,1-25 16,25 0-16,49 0 15,-25 0 1,26 0-16,-26 0 0,0 0 15,-24 0-15,-25 0 16,0 0 0,49 0-1,-49-25-15,0 25 16,-25-24 46</inkml:trace>
  <inkml:trace contextRef="#ctx0" brushRef="#br0" timeOffset="7896.4754">8260 8855 0,'50'0'47,"24"0"-32,-49 0-15,0 0 16,24 0-1,1 25-15,24 0 0,-49-25 16,-25 25-16,50-25 16,-1 24-1,-49 1-15,50-25 0,-25 0 0,49 50 16,-24 0 0,-26-50-1,1 0-15,0 0 16,0 49-16,0-49 0,24 0 15,-49 25 1,25 0-16,0-25 63,25 25-48,-26-1 1,1 1-16,0 0 15,0 0-15,0 24 16,-25 1 0,49-25-1,-49 0 1,0-1 0,-25 26 109,-49 0-125,49-50 31,-99 74-31,50-49 0,-1 0 15,26 24-15,-26-49 0,1 75 16,49-75-16,-25 24 16,26-24-16,-1 25 15,-25-25-15,1 25 16,24-25 15,-25 25-31,-24 24 16,24-49-1,1 50-15,-1-50 16,25 25-16,0 0 16,25 74 171,75-99-171</inkml:trace>
  <inkml:trace contextRef="#ctx0" brushRef="#br0" timeOffset="10116.6858">11286 9079 0,'0'0'0,"-25"0"16,-49-50-1,49 50 1,-25 0-16,1-75 16,-1 75-1,25 0-15,1-24 0,24-1 47,-25 25-47,-50-25 16,26 0-16,24 25 47,-25-25-47,1 25 172,-26 75-157,1-50 1,24 24-16,-24 26 0,24-26 0,1 1 15,49-25 1,-25 0 0,0-1-1,25 1 17,-25 25 14,25-25-30,0 24 0,0 1-1,0-25-15,0 49 16,0-49-16,0 0 16,0-1-16,0 1 15,0 25 1,0-25-1,0 24 1,25-49 15,0 25-31,0-25 0,-25 25 16,25-25 0,-1 0-1,1 0-15,25 49 0,-1-24 31,-49 0-15,50-25 0,-25 25-1,0-25 1,-25 25-16,24-1 16,1-24-16,50 0 0,-1 0 15,-24 0 1,-1 0-16,1 0 15,-1 0-15,26 0 32,-26 0-32,26-24 15,-50 24-15,24-50 32,-24 25-32,25 0 15,-25 1-15,-1 24 0,1-50 16,0 25-1,25 0-15,-50 1 16,24-1-16,-24 0 31,25 0-15,-25 0 0,0 1 15,0-1-16,0 0-15,0 0 0,0 0 0,0 1 16,0-1 15,0 0-31,-25-25 16,1 26-16,24-1 0,-25 0 31,-25-25 47,50 26-62,-25 24-16,1-25 47,-1 25-32,0-25 314,25 0-329</inkml:trace>
  <inkml:trace contextRef="#ctx0" brushRef="#br0" timeOffset="12646.1299">11807 9054 0,'0'-25'109,"25"-50"-109,-25 51 16,0-26-16,25 0 0,-25 1 16,24-1-16,1 25 15,-25 1-15,25-1 63,-25 0-16,50-25-47,-26 50 47,-24-24-16,0 48 281,0 26-312,0 0 16,0-1 0,0-24-1,0 25 16,0-26-31,-24 1 16,24 25-16,0-1 0,0 1 16,0 0-1,0-1-15,0 26 16,-50-26-16,50 1 16,-25 99-1,25-100-15,-25 51 16,1-51-16,24 1 15,-50-25-15,50-1 32,0 1-17,0 0 32,0 0-47,0 24 31,-25-24 204,0-25-220,1 0 1,-1 0 0,0 0-16,0 0 15,0 0 1,1 0 109,-26 0-109,100 0 140,-1 25-141,1 0 1,-1-25 0,-24 25-16,0-25 0,0 24 15,0-24 63,-1 0-62,1 0-16,0 0 0,0 0 16,0 0-1,-1 0-15,1-24 16,0 24 0,0 0 265</inkml:trace>
  <inkml:trace contextRef="#ctx0" brushRef="#br0" timeOffset="14139.3738">13469 8434 0,'-25'49'62,"-24"26"-46,24-26-16,0-49 15,0 50 1,0-25 0,25-1-16,-24-24 0,24 25 15,0 0-15,-25 0 0,0 24 16,25-24-16,0 25 16,-50-1-16,25 26 15,25-25 16,-24-1-31,24 1 0,-25-1 16,0 26-16,25-50 0,-25 24 16,25 26-16,-25-1 31,1-24-31,24-1 16,-50 50-16,25-49 15,0 49-15,-49 0 16,49-24-16,0-1 0,1-49 15,-1 25-15,25-25 32,-25 123-32,25-123 0,0 0 15,0 0 1,-25 24-16</inkml:trace>
  <inkml:trace contextRef="#ctx0" brushRef="#br0" timeOffset="16575.8873">13196 8533 0,'0'-25'62,"0"0"-46,0 0-16,25 25 15,0-24-15,24-1 16,-24 25-16,0 0 16,25-25-16,-26 25 15,26-25 1,-25 25 15,0 0-15,24 0-1,-24 0-15,49 0 0,-24 0 16,24 0 0,-24 0-16,-25 25 15,24-25 1,-24 50 0,0-50-16,0 0 31,24 24-16,-49 1-15,25-25 16,0 50 0,0-50-1,0 0 1,-25 25-16,24-25 0,26 49 47,0 26-47,-1-26 0,-24 1 0,0-1 15,0 26-15,0-26 16,-25-24-16,24 0 16,-24 25-1,0-25-15,25-1 16,-25 1-16,0 25 31,0-1-15,0-24-1,0 25-15,-25-50 16,-24 49 0,-1-49-16,0 0 0,1 0 15,-1 50-15,1-50 32,-1 0-32,25 0 0,-49 0 15,49 0-15,0 0 16,-24 0-1,-1 0-15,25 0 16,0 0-16,-24 0 0,-1 0 31,25 0-31,-49 0 0,24 0 16,26 0 0,-1 0 249,-50 0-249,51 0 15,-1 0-31,0 0 16,0 0-16,0 0 31,1 0 313,-1 0-329,-50-50 1,50 50 15</inkml:trace>
  <inkml:trace contextRef="#ctx0" brushRef="#br0" timeOffset="17689.3184">15180 8037 0,'25'0'125,"0"0"-109,-25 49-16,0 26 16,0-50-16,-25-1 15,0 26 17,25-25-32,-24 0 15,24-1 1,0 1 62,-75 25-78,-24 74 16,49-75-1,1-24-15,24 25 16,-25-25-16,26 24 15,-1-49 1,25 25 0</inkml:trace>
  <inkml:trace contextRef="#ctx0" brushRef="#br0" timeOffset="19351.3132">6077 11435 0,'-25'25'109,"25"49"-93,0 25-1,-24 50-15,-1-25 0,25-49 16,0-26-16,0 26 16,0-1-1,0 1-15,0-26 16,0 1-16,0-25 31,0 24-31,0-24 16,0 25 15,0-1-15,0-24-16,0 25 15,0-26-15,0 1 16,-25-25-16,25 25 62</inkml:trace>
  <inkml:trace contextRef="#ctx0" brushRef="#br0" timeOffset="20868.4386">6102 11435 0,'25'-25'47,"24"25"-32,-24 0 1,0 0-16,0 0 15,0 25 1,24-25-16,-49 25 16,50-25-16,24 49 15,-49-24 1,25-25-16,74 50 16,-75-25-16,-24-25 15,0 0 16,0 24-15,-1-24 15,-24 50 172,0 0-203,0 24 0,0-49 16,-49 74-16,24-74 16,-49 49-16,74-49 15,-50 25 1,25-50 15,0 0-15,1 0 15,-1 0-15,0 0-1,0 0 1,0 0 0,1 0 15,-1 0-16,0 0-15,0 0 16,-24 0-16,-1-25 16,0 25 15,1 0-31,24-50 16,0 50-16,0 0 31,50 0 125,0 0-156,0 0 16,49 0 31</inkml:trace>
  <inkml:trace contextRef="#ctx0" brushRef="#br0" timeOffset="21887.8618">8210 10964 0,'-49'24'141,"24"1"-141,-49 25 16,-1 24-16,50-49 15,-74 25 1,49-1-16,26-49 15,24 25-15,-25 0 16,0-25 0</inkml:trace>
  <inkml:trace contextRef="#ctx0" brushRef="#br0" timeOffset="24511.7221">5531 6251 0,'25'0'156,"0"25"-140,0-25 0,0 0-1,-1 0-15,76 0 16,-26 0-1,-24 0-15,24 0 0,-24 0 16,74 0-16,-75 0 16,1 0-16,0 0 15,-1 0 1,-24 0 0,0 0-16,24 0 0,-24-50 15,0 50 1,49 0-16,-49 0 15,25 0-15,-25 0 16,24 0 0,-24 0-1,49-50 1,-49 50-16,0 0 0,0 0 0,0 0 16,0 0-1,-1 0 1,26 0 15,-25 0-31,24 0 16,-24 0-16,0 0 15,25 25 1,-26-25-16,1 25 0,0-25 16,0 0-16,0 0 15,24 0 1,-24 0-1,25 25 17,-26-25-17,1 0 1,0 0 0,0 0-16,0 0 31,24 0-16</inkml:trace>
  <inkml:trace contextRef="#ctx0" brushRef="#br0" timeOffset="26143.405">7293 12353 0,'49'0'125,"1"0"-125,-1 0 16,26 0-16,-50 0 16,49 0-16,0 0 15,-49 0 1,25 0 0,-1 0-1,-24 0-15,0 0 16,25 0-16,-1 0 0,75 0 15,-49 0-15,-1 0 16,25 0 0,-24 0-16,-1 0 15,-24 0-15,-1 0 16,-24 0-16,0 0 16,0 0-1,0 0-15,-1 0 16,26 0 15,-25 0-15,24 0-1,-24 0 1,0 0-16,0 0 16,-25-25-1</inkml:trace>
  <inkml:trace contextRef="#ctx0" brushRef="#br0" timeOffset="27544.0194">8632 11906 0,'74'0'125,"-24"0"-110,0 25-15,24 25 0,-49-50 16,24 0 15,-24 49 16,0-49-47,25 0 16,-1 50-16,-24-50 15,0 0-15,0 0 16,24 49-16,-24-49 16,25 25-1,-25 0-15,-1-25 16,26 0-16,0 50 0,-26-50 16,1 0 30,-25 49 95,-25-49-125,-24 50-16,-1-25 15,-49 49 1,0 1-16,0-26 0,49 1 16,25-1-1,-49-24-15,24 0 16,25 25-16,0-50 31,25 24-31,-24-24 0,-1 0 141,25 25-141,-25-25 15,0 0 17,0 0-1,1 0-16,-1 0 1</inkml:trace>
  <inkml:trace contextRef="#ctx0" brushRef="#br0" timeOffset="29710.9079">10666 12254 0,'0'-25'47,"0"0"-31,0 0-1,-25 25-15,0-25 16,25 0-16,-49 25 16,-26-49-16,75 24 0,-49 25 15,-1-25 1,-24 0-1,49 25 1,25-24-16,-50 24 16,1 0 156,-1 0-157,-24 24-15,74 26 16,-50 0-1,0-26-15,26 51 16,-1-50-16,-25 0 16,50-1-16,-25 1 31,25 0 0,0 0-31,0 0 16,0-1 15,25 26-15,0-25-16,-25 0 15,0-1 1,0 1 0,0 0-1,25 49-15,-25-24 16,25-50-16,24 50 31,-24-26-31,0 1 16,0-25-1,0 50-15,-1-50 16,1 0-16,0 0 16,25 25-1,-26-1 32,26-24 31,-25 0-78,-25-24 16,49-1-16,-24 0 31,0 0-15,0 0-1,-25 1 1,25-1-16,-1 25 31,1-25-15,0 0 31,0 0-47,0 1 0,24-1 15,1 0 1,-25 0-16,-25 0 31,24 1 16,-24-1-47,0-25 31,0 25-31,0 1 16,0-1 15,0 0-15,-24 25 15,24-25-31,-25 0 16,0 1 46</inkml:trace>
  <inkml:trace contextRef="#ctx0" brushRef="#br0" timeOffset="30756.3412">11088 12080 0,'74'0'47,"-49"25"-16,0-1 0,-25 26-31,0 0 16,49-1 15,-49-24-31,0 0 16,0 0-1,0 0 1,0 24-16,0-24 0,0 25 15,0-1-15,0 1 16,0 24 0,0-49-16,0 25 15,0-26 17,0 1-32,0 25 15,0-1-15,0-24 31,0 0-15,0 0 125,0 0-141,0-1 15,0 1 110,-24-25-93,-1 0-32</inkml:trace>
  <inkml:trace contextRef="#ctx0" brushRef="#br0" timeOffset="32289.7272">11162 12204 0,'0'-25'78,"0"0"-78,0-24 15,50 24-15,-1-50 0,-24 51 32,25-26-32,24 0 15,-49 26-15,0-1 16,0 0-16,24 25 78,1 0-62,-1 0-16,1 0 31,-25 0-15,24 0 77,1 50-77,49 74 0,-74-124-1,0 74-15,-25-49 0,25 49 16,-25-49-16,0 25 94,0-25-79,0-1-15,0 26 16,-25 0-1,0-26-15,25 1 32,-25-25-17,-24 25 1,24-25 0,0 25-16,-25-25 31,1 0-31,-1 0 15,25 0 1,1 0-16,-1 0 16,0 0-16,0 0 15,-24 0 1,-1 0-16,0 0 31,26 0 0,-1 0 48,99 0 61,-49 0-140,-25 25 16,50-25-1</inkml:trace>
  <inkml:trace contextRef="#ctx0" brushRef="#br0" timeOffset="35523.4723">12278 11956 0,'25'-25'156,"25"25"-140,-25-25-16,-1 0 15,26-24 1,-50 98 328,0-24-329,0 74-15,0-49 16,0 0-16,0-1 15,0 1 1,0-25 0,0 0-1,0-1-15,0 1 16,0 0-16,0 25 47,0-1-47,-25 26 0,0-51 15,25 51-15,-24-1 0,24-49 16,0 0-16,0 0 16,0 24-16,0-24 47,0 0 15,0 0-62,0-1 156,-50-24-78,0 0-78,1 0 16,-1 0-16,0 0 0,-24-24 16,49 24 15,0 0-31,50 0 266,0 0-266,0 0 0,0 0 15,24 0 1,-24 0 46,0 0-30,0 0-17,0 0 32,24 0-47,-24 0 16,0 0-1,0 0 110,-1 0-109,1 0-16,0 0 31,0 0 0,0 0-15,-1 24 0,1-24 46,25 0-31,-25 0-15,-1 0-16</inkml:trace>
  <inkml:trace contextRef="#ctx0" brushRef="#br0" timeOffset="36622.5583">13295 11782 0,'0'75'109,"0"-1"-109,0 0 16,-24 1 15,-26 24-31,25 25 0,0-49 0,-24 73 16,49-73-16,-25 24 15,-25 0-15,50 0 16,-25 1-16,25-76 15,-24 26-15,24 0 16,0-26-16,-25 1 16,25 0-16,0 0 62,0 25 1,0-26-16,0-48 78</inkml:trace>
  <inkml:trace contextRef="#ctx0" brushRef="#br0" timeOffset="38440.8676">13320 11931 0,'0'-25'0,"25"25"16,-25-25-1,25 1 1,0-26-16,24 50 16,1-50-1,-25 50-15,-1 0 16,1 0-1,0 0-15,0 0 16,0 0 0,24 0-1,-24 0 1,0 0 0,0 0-16,-1 0 31,1 0 94,0 75-110,25 49-15,-26-99 16,-24 49-16,0 0 16,0-24-1,25 0-15,-25-1 0,0 26 16,0-26-16,0-24 16,0 0-1,0 25 48,0-26-48,0 1-15,0 25 0,0-1 16,0-24 93,-49-25-93,24 0-16,-99-49 0,25 24 16,49 0-16,-24-25 15,24 50-15,25-24 172</inkml:trace>
  <inkml:trace contextRef="#ctx0" brushRef="#br0" timeOffset="39527.7971">14660 11956 0,'24'25'78,"1"49"-62,-25 0-1,0 1-15,0 49 16,0 0-16,0 0 0,0-25 16,0 0-1,0-74-15,0 25 0,0-25 16,0-1-16,0 26 0,0-25 31,0 49-15,0-49-16,0 25 0,0-1 15,0 1-15,0 0 0,0 24 16,0-24-16,0-1 16,0 1-16,0-1 15,0 1-15,0-25 16,0 0 15,-25-1 79,-24-24-110,24 0 0,25-49 15,-50-50-15,50-25 16,0 24-16</inkml:trace>
  <inkml:trace contextRef="#ctx0" brushRef="#br0" timeOffset="41361.415">14560 11981 0,'0'-25'156,"0"0"-156,0 0 16,0 0 46,75 25-46,-26 0-1,-24 0-15,50 0 16,-26 0-16,-24 25 0,0-25 16,0 25 93,74 0-109,-50-25 0,26 25 16,-26-25-1,100 49 17,-124-24-32,0 0 15,0-25 251,-25 74-251,0-24-15,0 0 0,0-26 16,0 1 0,0 25 46,-25-25-62,-25-1 0,25 1 16,1-25 15,-26 25-31,25 0 16,0 0 15,1-25 31,-1 0-46,-25 0-16,1 0 16,24 24-16,0-24 15,0 0-15,-24 0 16,24 0 0,-25 0-1,25 0 32,1 0-47,-1 0 16,0 0-16,-25 0 0,26 0 15,-1-24 17,0 24-32,50 0 203,0 0-172,-1 0-31</inkml:trace>
  <inkml:trace contextRef="#ctx0" brushRef="#br0" timeOffset="42647.2129">16545 11187 0,'-75'0'63,"1"99"-63,49-24 15,0-1-15,-24-24 16,49-1 0,-75 50-16,50-74 0,-24 25 15,24-25-15,0-1 32,-24 26-17,24-25 32,0 0 0,0-25-47,-24 74 16,24-74-16,0 25 15</inkml:trace>
  <inkml:trace contextRef="#ctx0" brushRef="#br0" timeOffset="43691.1694">17512 11286 0,'0'50'94,"-50"74"-94,-24 49 15,24 26 1,1-26-16,-1-24 31,-24 50-31,-1 24 0,1-49 16,-25 74-16,0-75 0,24-24 16,26 0-16,24-25 15,-25-74 1,50-1-1,0 1 1</inkml:trace>
  <inkml:trace contextRef="#ctx0" brushRef="#br0" timeOffset="45159.6207">19100 11931 0,'0'-25'110,"-75"25"-110,26 0 15,-75 0 1,0 0 0,0 25-16,24 25 0,1-1 15,49 1-15,1-1 16,-1 1-1,25-25-15,25 0 16,-24 24-16,24-24 16,-25 50-16,25-51 15,0 1-15,-25 0 16,25 25-16,-50-26 0,26 26 31,-1 0-31,0-26 16,-25 51-16,1-26 15,-1 1-15,25 0 0,1-26 16,-1 26 0,0-50-16,25 25 15,-25-25-15,25 49 32,0-24-32,-25-25 15,25 25-15,0 0 16,0 24-16,75 1 31,24 0-31,50-1 0,-75-24 16,25 25-16,1-1 15,-51-49 1,-24 25-16,99 25 16,-99-50-16,0 0 15,24 49-15,-24-49 0,0 0 16,-25 25-16,25 0 15,0-25-15,-1 0 63,1 0-1,0 0 1,25 0-63,-26 0 16,1 0 15,0-25 31,0 0-46,0-24 0,24-26-16,-24 26 0,0-1 0,0-24 15,-25 24 1,0 0-1</inkml:trace>
  <inkml:trace contextRef="#ctx0" brushRef="#br0" timeOffset="46243.5599">19050 12675 0,'0'-25'16,"-25"1"-16,0 24 16,-24 0-16,-1 0 15,1 0-15,-51-50 16,26 25 0,-25 0-16,74 25 15,-50 0-15,26 0 16,24-24-16,0 24 187,-24-25-187,-26 0 16,1 25-16,49 0 78,0 0-78,-24-25 0,49 0 16,-25 25-16,-25 0 47,1 0-47,-1-24 15</inkml:trace>
  <inkml:trace contextRef="#ctx0" brushRef="#br0" timeOffset="49471.9613">7317 6499 0,'0'25'172,"-24"74"-141,-26-50-31,0 1 0,-24 49 0,74-74 16,-25-25-1,25 25 1,-49 0-16,49 0 0,-25-25 31,25 24 47,-99-24-62,24 0-16,25 50 0,26-50 16,-1 0-1,-25 0 95,-49 0-110,25 0 15,-1-124-15,26 74 16,49 1 0,-50-1-16,50 25 0,0 0 15,-25 1-15,75 24 203,-1 0-203,1 0 16,0 0-16,-26 0 78,76 0-78,-51 0 16,-24 0-1,25 0 1,-26 0-16,1 0 16,25 0 15,-25 0 0,0 0-31,-1 0 16,26 0-16,-25 24 15,0-24 1,-1 25 15,26 0-15,-25 0-16,0-25 15,-1 25-15,1-1 32,25-24-17,-25 25-15,-1 0 32,26 0-17,-25-25 32,49 25-31,-74 0 187</inkml:trace>
  <inkml:trace contextRef="#ctx0" brushRef="#br0" timeOffset="50591.3005">8458 6325 0,'50'-25'47,"24"1"-47,-24-1 15,0 0 17,24 0-32,-24 25 0,-26 0 15,1 0 17,25 0-32,49 0 15,-49 0 32,-1 0-47,-24 0 0,0 0 31,0 0-15,0 0-16,-1 0 31,1 0 79,0 25-95,25-25-15,-1 0 16,-24 0-16,25 0 0</inkml:trace>
  <inkml:trace contextRef="#ctx0" brushRef="#br0" timeOffset="51515.6949">9079 6424 0,'0'50'31,"0"-25"-31,0 0 0,0 24 16,-50-24-16,50 49 0,-50-24 16,25 0-16,-24 24 15,-1 1-15,50-26 0,-74 50 16,74-49-1,-50 24-15,50-24 16,0 24 0,-49 1-16,24-26 15,0 1-15,0-25 16</inkml:trace>
  <inkml:trace contextRef="#ctx0" brushRef="#br0" timeOffset="54421.1785">9004 6524 0,'50'-50'0,"-1"25"16,1-49 0,-25 24-1,0 50-15,-1-49 16,51-26-1,-50 50-15,-1 1 16,1 24 93,25 0-109,24 0 16,-24 0 31,-1 0-47,-24 24 16,0-24 187,25 75-203,-1-50 0,-24 49 15,0-24-15,-25-26 16,0 1 140,0 25-156,0 24 16,0 1-1,-25-26-15,0 1 16,0-25-16,1 24 0,-1-49 16,25 25-1,-25-25 1,25 25 0,-25 0-16,0-25 31,1 0-16,-1 25-15,-50-1 16,51-24 15,-26 0-31,25 25 16,0-25 0,1 0-1,-1 0-15,-25 0 16,25 0-16,1 0 0,-1 0 15,0 0 110,75 25 32,-1 0-157,26 0 15,-51-25 1,26 24-16,0-24 16,-1 25-16,1 0 31,-25-25-31,49 25 15,-74 0-15,25-25 32,-50 49 186,0-49-202,-24 0 0,49 25-1,-25-25 17,0 0-32,0 0 15,0 0-15,-24 0 31,24 50-15,-25-26-16,26-24 0,-51 0 16,50 0-16,1 25 0,-1-25 15,0 25 32,0-25-31,0 0 31,1 0-32,-1 0 1,0 0 0,0 0-1,-25-25 1,1 25 31,24-25-32,0 25 17,-24-24-32</inkml:trace>
  <inkml:trace contextRef="#ctx0" brushRef="#br0" timeOffset="58495.4613">5507 5209 0,'-25'0'156,"-50"0"-156,-24 0 0,-25 0 16,0 0-16,-25 0 15,100 0-15,-1 0 16,0 0-16,1 0 16,24 0-1,-25 0 1,26 0 0,-1 0-1,0 0-15,0 0 0,0 0 16,-24 0-16,24 0 15,-25 0 1,26 0 0,-26 0-1,25 0-15,0 0 16,125 25 156,-51-25-172,-24 0 15,0 49-15,24-24 16,-24-25 0,25 25-16,-1 0 0,26 0 15,-26-25-15,-49 24 16,25-24-16,25 25 47,-25-25-32,-25 25-15,25-25 0,-1 0 32,1 0-1,-25 25 297,0 24-312,25-24-16,-25 0 15,0 0 1,0 24 0,25 1-1,-25-25 1,0 0-1,25 24 1,-25-24 0,0 0-16,24 0 0,-24 0 15,0-1-15,0 1 32,0 0-32,25-25 125,-25 25-110,0 0 1,25-25-1,0 0 1,24 49-16,1-49 16,0 25-16,-50 0 15,24-25-15,26 49 16,-25-49 0,0 0 15,-1 0-16,-24 25 1,25 0 0,0-25 93,0-25-109,-25 0 16,25 1-1,-25-26-15,0 0 16,24 26 0,-24-1-16,0 0 15,0 0-15,0 0 0,25 25 47,-25-24-47,25-1 16,-25 0-1,0 0-15,25-25 16,-25 26-16,0-1 16,0 0-16,0 0 15,25 0 1,-25 1 15,0-1-15,0 0-16,0-25 31,0 26-15,0-26 15,0 25-16,0 0 1,0 1 0,0-1-1,-25 0 157,-124-49-156,99 49 78</inkml:trace>
  <inkml:trace contextRef="#ctx0" brushRef="#br0" timeOffset="59976.0525">4961 5184 0,'0'-99'47,"0"49"-32,0 1-15,0-1 16,0-24-16,0 24 0,0 0 16,25 26-16,-25-26 31,0 25-15,25-24-16,-1-1 15,1-24-15,0 24 0,0 0 0,0 26 16,-25-1-1,24-25-15,1 50 16,-25-25 15,25 1-31,0-1 32,-25 0-17,25 0-15,-1 25 235,1 50-220,0-1 1,0 26-16,-25-50 0,0 24 0,25-24 31,-25 0-31,0 0 16,0-1-1,0 26-15,24-25 0,-24 0 16,0-1 0,25 26 15,-25 0-31,0-26 0,0 26 15,0-25-15,0 25 16,0-26 0,0 1-1,0 0-15</inkml:trace>
  <inkml:trace contextRef="#ctx0" brushRef="#br0" timeOffset="61191.0778">5035 4837 0,'0'-50'94,"25"25"-94,0 1 15,25 24-15,-1 0 31,-24-50-31,0 50 16,24-25-16,1 25 78,-25 0-78,0 0 47,49 0-31,-49 25-16</inkml:trace>
  <inkml:trace contextRef="#ctx0" brushRef="#br0" timeOffset="64118.9424">10096 10492 0,'49'0'46,"75"50"-46,-49-25 16,24-25-16,-25 0 0,1 0 16,-51 0-1,51 0-15,-50 0 16,24 25-16,-24-25 16,0 0-16,24 0 15,-24 0 1,0 0-16,0 0 15,0 0 1,-1 24 31,1-24-47,50 0 16,24 0-16,-49 0 15,-26 0 1,1 0-16,25 0 0,-25 0 15,24 0-15,-24 0 16,0 0-16,24 0 172,26 0-172,-26 0 0,51 0 359,-51 0-359,26 0 16,-26 0-16,-24 0 16,-25-24-16</inkml:trace>
  <inkml:trace contextRef="#ctx0" brushRef="#br0" timeOffset="65688.0627">11534 6300 0,'-49'0'78,"-1"100"-62,-24 73 15,-50 150-31,49-199 16,50-50-16,-74 149 16,-25-74-16,74-99 15,26 24-15,-125 174 16,50-173-16,49 24 15,0-49 17,26 49-32,24-74 15,-25-25-15,25 24 0,0 26 47,-25-25-47,25 0 31,0-100 110</inkml:trace>
  <inkml:trace contextRef="#ctx0" brushRef="#br0" timeOffset="68009.1068">11212 6350 0,'0'-25'0,"25"0"15,-1 1 17,51-1-17,-50 25 1,-25-25-1,49 25-15,-24-25 16,25 0-16,-1 25 16,50-49-1,-49 49 1,0-50-16,-1 50 16,1 0-1,24 0 1,1 0-1,-26 0-15,1 0 0,-25 0 16,-1 0-16,1 0 31,25 0-31,0 0 0,-26 25 0,51 25 16,49-1-16,-75 1 31,-24-50-31,-25 25 0,99 24 110,1 75-110,-100-74 15,24-25-15,-24-1 16,75 150-1,-75-149 1,0 49-16,0-49 0,0 25 125,0-25-125,0 24 16,-25-24-16,-25-25 15,26 25-15,-51 0 16,50-25-16,-49 0 16,0 0-16,24 0 15,0 0 16,1 0-31,24 0 32,-25 0-32,1 0 15,24 0 1,0 0-16,-25 0 31,26 0-31,-1 0 0,0 0 16,-25-25-16,26 25 15,-1 0-15,124 25 125,-25-1-125,-24 1 16,-25 0 0,49 0-1,-24 0-15,0-25 16,-50 24 0,24-24 15,26 25-16,0 0 17,24 0-32,-74 0 125,0 24-125,0 1 0,0 49 15,0-25-15,-50-24 16,26 0-16,-26-26 16,0 26-16,1 0 15,-1-26-15,-49 26 16,74-50-16,0 0 15,0 25-15,-24-25 32,-1 0-32,-24 25 15,49-25 1,-25 0 0,-24 24-16,49-24 15,0 25 1,1-25-1,-51 0-15,-24 50 0,49-50 16,-24 0-16,24 0 0,26 0 31,-51 0-31,50 0 16,1 0 15,-26 0 0,25 0-15,0-25 0,0 25-1,-24 0 48,148-50 15,124-24-78,75-25 16,-25 74-16,0-25 15,49-24-15</inkml:trace>
  <inkml:trace contextRef="#ctx0" brushRef="#br0" timeOffset="69042.7433">14139 6176 0,'0'75'78,"-25"24"-62,25-74-16,-50 124 0,-24-50 15,-25 25-15,24 25 16,1 0 0,-25-25-16,-25 99 15,99-149-15,-25 1 16,1-26-1,49 1 1,-25-50-16,25 25 16,-25 24-1,0-24-15,0 25 16,-24 24-16,24-49 16,0 0-16,0 24 15,25-24-15,-49 25 16,49-25 15</inkml:trace>
  <inkml:trace contextRef="#ctx0" brushRef="#br0" timeOffset="70147.531">14039 6102 0,'50'0'78,"74"50"-62,-50 49 0,51 50-1,-101-25-15,26 0 16,-25 0-16,49 124 15,-74-223-15,50 74 63,-25-50-47,-1-24-16,1 50 31,0-75-31,-25 24 0,0 26 15,25-25-15,0 0 0</inkml:trace>
  <inkml:trace contextRef="#ctx0" brushRef="#br0" timeOffset="71143.535">14560 7144 0,'-24'-25'31,"-1"0"32,25 0-48,-50 25-15,1-24 31,24-1-31,-50 0 16,26 0-16,24 25 0,-25 0 16,1 0-16,24 0 15,0 0 1,0 0 0,-49 0-16,-25 0 0,49 0 15,-24 0-15,-1 25 16,1 0-16,24-25 15,1 0-15,49 25 16,-25-25 0</inkml:trace>
  <inkml:trace contextRef="#ctx0" brushRef="#br0" timeOffset="72120.8372">15528 6350 0,'-25'25'125,"-49"49"-125,-1 25 32,50-24-32,-24-1 0,-1 50 15,25-99-15,25 0 16,-25-25 156</inkml:trace>
  <inkml:trace contextRef="#ctx0" brushRef="#br0" timeOffset="74101.89">9475 13295 0,'50'0'32,"0"0"-32,-1 0 15,26 0 1,-26 0-16,-24 0 15,25 0 1,49 50 47,-50-25-63,26 0 0,-50-1 15,74 1 1,0-25-16,-24 25 0,24-25 15,0 0-15,0 0 16,-24 0-16,24 0 31,-25 0-15,-24 0-16,74 0 0,0 0 16,-25 0-16,-49 0 0,49 0 15,-25 0-15,75 0 16,50 0-16,-1 0 15,25-25 1,-49 0 0,-149 1-16,49-1 0,1-25 15,-51 25-15,76 1 16,-76-1-16,26 0 16,0 0-1,-50 0-15,24 25 31</inkml:trace>
  <inkml:trace contextRef="#ctx0" brushRef="#br0" timeOffset="75964.3788">12526 13965 0,'25'0'109,"-25"74"-93,-49-24-16,-51 74 0,-24 0 16,0 0-16,99-99 15,1 0-15,-26 0 0,25-1 16,0-24 78,-24 0-79,24 0-15,0 0 0,0 0 0,-49 0 16,49 0-1,-24 0-15,24 0 16,-25 0-16,25 0 16,-24 0-16,-1-24 0,1 24 15,-1 0-15,0-50 16,26 25-16,-26 25 16,25-25 15,0 25-31,1-124 31,24 0-15,0 25-16,0-50 0,0 25 31,0 50-31,0 24 0,49 50 31,1 0-15,-25 0-1,24 0 1,1 0 0,-1 0-16,1 25 15,-25 0 1,24-25-16,-24 0 16,0 49-1,0-49 1,0 0-16,-1 0 15,1 50 1,0-50 0,49 25-1,-49-25-15,0 25 32,25 24-32,-26-49 15,1 25 16,0 0-31,0 0 0,24 24 16,-24-24-16,0 0 16,0 0-1,-25-1 1,50 1-16,-50 0 16,24 25 15,1-50-31,0 49 0,0 1 15,24 0-15,-49-26 0,50 26 16,0 0 0,-26-26-16,26 51 15,-25-75-15,0 25 0,-1 24 16,1-49-16,0 25 16,0 0-16,0 0 15</inkml:trace>
  <inkml:trace contextRef="#ctx0" brushRef="#br0" timeOffset="77263.4017">15280 13767 0,'-25'0'125,"-50"0"-125,1 0 0,0 0 0,-1 0 16,1 24-16,49-24 16,0 0-16,-24 50 15,-1-50-15,25 0 16,-24 25-16,24 0 0,-25-25 15,1 0 17,-1 0-17,0 0-15,-24 0 0,-1 0 16,51 0-16,-26 0 16,0 0-16,26 0 15,-51 0 1,-98 0-16,73 0 15,51 0-15,-1 0 16,25 0-16,1 0 16,48 0 109,1 0-125,0 0 0,0 0 15,24 49 1,-24-49-16,25 0 0</inkml:trace>
  <inkml:trace contextRef="#ctx0" brushRef="#br0" timeOffset="78586.9757">14139 15081 0,'49'-25'78,"-24"-24"-78,-25 24 0,25-49 16,-25 49-16,25-25 16,-25 25-16,0 1 15,24-1 1,1-25-16,-25 25 0,25-99 16,0 75-16,25-26 15,-50 26 1,49-26-16,-24 1 15,0-50 64,24 49-79,-49 51 15,25 24 95,0 0-64,49 0-46,-49 0 0,25 0 16,24 0 15,1 99-31,-51-50 0,1 26 16,25 49-16,-50-50 16,25-24-1,-1 74-15,1-50 16,-25-49-16,25 0 0,-25 0 15,0 24 1,25-49 0,0 25 15,-25 0-31,24 0 0,-24 0 31,25-1-15,0 1-16,-25 0 15,0 0 17</inkml:trace>
  <inkml:trace contextRef="#ctx0" brushRef="#br0" timeOffset="79402.594">15007 14461 0,'0'0'16,"-50"0"-16,25-49 0,-24 49 31,24 0-31,0 0 16,0-50-16,1 50 15,-26 0-15,25 0 32,-24 0-32,-26 0 0,50 0 15,1 0-15,-1 0 31,0 0-15,0 0 0,-74-25-16,49 25 0,1 0 15,24 0 1,0-25 0,0 25-16,50 0 93,0 0-77,0 0-16,24 0 16,1 0-1,0 0-15,-26 0 0,26 0 0,-25 0 16,-25 25-16</inkml:trace>
  <inkml:trace contextRef="#ctx0" brushRef="#br0" timeOffset="80653.0673">15776 13915 0,'-25'0'47,"0"0"-32,-49 0-15,-1 0 0,-24 0 16,50 50-16,-26-25 15,25 24 17,26-24-32,-1 0 0,25 0 15</inkml:trace>
  <inkml:trace contextRef="#ctx0" brushRef="#br0" timeOffset="81768.8831">16495 13568 0,'25'0'93,"-50"124"-77,25-49-16,-74 24 16,-1 50-16,26-1 31,-1 1-31,-24-25 0,24 0 15,50-49-15,-50-26 16,26 1 0,24 0-16,-25-50 0,0 49 15,25-24 1,0 25-16,-25-50 31,25 24 0,0 1-31</inkml:trace>
  <inkml:trace contextRef="#ctx0" brushRef="#br0" timeOffset="82983.249">17711 13891 0,'-25'0'78,"-99"24"-62,-100 76-16,26 24 16,-25-25-1,74-25-15,50 1 0,74-75 16,-25 49-16,26-24 16,-1 0-16,25 0 15,-25 0-15,0-1 16,25 51-1,-74 24 1,74-74-16,-25 24 16,25-24-1,0 0 1,0 0-16,0 0 16,0 24 15,0 1-31,0-25 15,0-1-15,0 26 16,50-25 0,-1 24-16,50-24 0,-74-25 15,0 25-15,25 0 16,-1-25 0,-49 25-16,25-25 0,49 24 15,-49 1 1,25-25-1,-25 25 1,-1-25-16,1 25 16,25-25 93,-50-25-109,25-25 16,-1 26-16,1-51 15,-25 50-15,25 1 16,-25-26-16</inkml:trace>
  <inkml:trace contextRef="#ctx0" brushRef="#br0" timeOffset="83814.9977">17066 14610 0,'-25'0'62,"-25"-25"-62,25 25 0,-74-49 32,25 49-17,-1 0-15,1 0 16,-25 0-16,49 0 16,25 0-16,1 0 15,-1 0 1,0 0-1,0 0 1,0-25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0:55:19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7615 11187 0,'-25'0'78,"-24"0"-62,24 0 77,0 0-93,0 0 16,0 0 0,1 0-1,-1 0 16,0 0-15,-25 0 15,26 0 32</inkml:trace>
  <inkml:trace contextRef="#ctx0" brushRef="#br0" timeOffset="5076.7912">7565 11361 0,'-49'0'47,"24"0"-31,-25 0 0,26 0-16,-1 0 31,-25 0-31,25 0 15,-24 0-15,-1 0 0,-24 0 16,24 0-16,-24 0 0,49 0 16,-49 0-16,-1 0 15,50 0-15,-49 0 16,-1 0-16,26 0 16,-26 0-1,1 0-15,0 0 0,24 0 16,-24 0-16,24 0 31,0 0-31,-74 0 16,100 0-1,-26 0-15,25 0 16,-24 0 0,-1 0-16,25 0 46,0 0-30,0 0 47,1 0-63,-1 0 15,-25 0-15,25 0 0,1 0 16,-26 0 15,25 0-15,-24 0-16,24 0 0,-25 0 0,25 0 15</inkml:trace>
  <inkml:trace contextRef="#ctx0" brushRef="#br0" timeOffset="7672.973">5482 12303 0,'-50'-25'16,"1"25"15,24-24 78,0 24-109,0 0 16,0 0 0,1 0 109,-1 0-63,25 24-62,0 1 16,-25 0-1,0 0 17,0-25 15,1 25-47,-1-1 31,25 1 0,0 0-31,-25 25 63,0-26-63,25 1 0,0 0 15,0 0 16,0 0 1,0-1 15,0 1-32,25 0 1,25 0-1,-1 0-15,-24-1 16,25 1-16,-26-25 0,1 50 16,0-50-16,25 0 15,24 25 1,-49-1 0,0-24-16,-1 25 15,1-25 1,0 25-1,0-25 1,0 0-16,-1 25 16,1 0-16,0-125 78,-25 76-78,0-76 0,25 51 15,24-26-15,-49 26 16,50-1-16,-50 25 16,0 1-1,0-1 17,0 0-17,0 0 141,-25 25-140,0-25-16,-24 1 16,-1-1-16,25 25 15,1-25-15</inkml:trace>
  <inkml:trace contextRef="#ctx0" brushRef="#br0" timeOffset="8657.0465">6028 12353 0,'0'25'157,"0"24"-157,0-24 15,0 74-15,0 0 16,0-24-16,0-1 15,49 1 1,-49-1-16,0-24 0,0-26 47,0 1 203</inkml:trace>
  <inkml:trace contextRef="#ctx0" brushRef="#br0" timeOffset="10891.4607">6052 12254 0,'50'0'78,"-25"0"-62,-25-25 0,25 25-16,-1 0 31,1 0 110,50 0-141,-51 0 15,1 0 1,0 0 46,25 25-46,-1-1-16,-24-24 0,-25 50 141,0-25-141,0 0 15,0-1-15,0 1 31,0 0-31,0 0 16,0 0-16,0-1 31,0 1-31,-50-25 32,50 25-32,-24-25 15,-1 0 48,-50 0-63,51 0 15,-1 0 1,0 0-16,0 0 16,0 0-1,1 0 1,-1 0-1,0 0 1,0 0 0,0 0-16,1 0 250,-26-50-235,-74 1-15,74 24 16,1 25 0,24-25-16,-25 0 15,100 25 266,-25 0-249,-25 25-17,49 0-15,-49 0 94</inkml:trace>
  <inkml:trace contextRef="#ctx0" brushRef="#br0" timeOffset="12125.1242">6821 12229 0,'0'49'78,"0"51"-62,0-51-16,0 1 0,0 24 15,0-24-15,0 24 32,0-24-32,0-25 0,0-1 15,0 1-15,0 25 31,0-25 32,0-1-63,0 1 16,0 0-16,0 25 0,0-1 15,0-24-15,0 25 0,0-26 16,0 1 46,0 0 32,25-25-78</inkml:trace>
  <inkml:trace contextRef="#ctx0" brushRef="#br0" timeOffset="13211.6297">7317 12328 0,'0'25'78,"0"49"-62,0 1-16,0-26 0,0 26 0,0-26 16,0 26-1,0-51 1,0 26-1,0-25 17,0 0-17,0-1-15,0 1 0,0 0 16,0 0 0,0 0-1,0 24 16,0-24-31,0 0 16,0 24-16,0 26 0,0-25 16,0-1-16,0-24 31,0 0-15,0 0-16,-24-25 78,-26 0-78,0 0 31,1 0-15</inkml:trace>
  <inkml:trace contextRef="#ctx0" brushRef="#br0" timeOffset="14675.7732">7243 12353 0,'50'0'32,"49"0"-32,-50 0 31,1 0-31,0 0 16,-1 0-16,-24-50 15,0 50 1,0 0-1,-1-49-15,1 49 47,0 0-31,0 0-16,0 0 16,-1 0-16,1 0 15,0 0 1,0 0-1,0 0 1,-1 24-16,1-24 31,0 0-31,-25 25 32,25 25 30,-25 24-62,0-49 16,0 25-1,0 24 1,0-24-16,0-1 0,0 1 0,0-25 31,0-1-15,-25-24-1,0 0-15,0 25 32,1-25-17,-26 0 1,25 0 15,0 0-31,1 0 0,-26 0 16,-24 0 15,49 0-31,-50-25 16,51 1-16,-1 24 15,0 0-15,0-50 16,-24 50-16,24 0 16</inkml:trace>
  <inkml:trace contextRef="#ctx0" brushRef="#br0" timeOffset="17431.9893">8409 12452 0,'0'-25'203,"-50"0"-203,1 25 32,24 0-32,-25 0 15,1 0-15,24 0 16,0 0 0,25 25-1,0 0-15,0 0 16,0 24-1,0 1-15,0 0 16,0-26 0,0 1-16,0 0 15,0 0-15,0 0 0,0-1 16,0 1 0,0 25 15,0-25-16,25-25 1,-25 24 0,25-24-1,-25 25-15,24 0 16,1 0 0,0-25-1,0 49-15,24-24 0,-24 0 16,0-25-16,25 25 15,49 49-15,-74-74 16,24 25-16,26 50 16,-51-75-16,26 0 15,0 49 1,-1-49-16,-24 25 16,-25 0-16,25-25 15,49 49 1,-49-49-1,25 0 17,-25 0-17,-1-49-15,1-1 16,0 1 0,0-1-16,0 0 15,-25 25-15,0-24 16,0 24-1,0 0-15,0 0 16,0 1-16,0-1 16,0 0-16,0 0 15,-25-24-15,25-1 16,-25 25-16,0-24 16,25-1-16,-25 25 15,1-49 1,-1 49-16,-25-49 15,50 24-15,-50 25 141,26-24-141,-26 24 0,25 25 31,-24-25-15,-1 25 15,25-25-31,-49 25 16,49 0-1,0 0 17,0 0 30,1 0-31,-1 0 235,-25 0 78,25 0-329,1 0 1,-1 0-16,0 0 31</inkml:trace>
  <inkml:trace contextRef="#ctx0" brushRef="#br0" timeOffset="18610.0203">8731 13072 0,'25'0'47,"0"0"-31,0 0-16,-1 0 15,1 0 1,0 25-16,25-25 0,-26 25 16,1-25-16,0 24 15,25 1-15,-1 0 16,-24-25-16,-25 25 16,50 0-1,-25-25-15,24 49 16,-49-24-1,25-25 1,-25 25-16,25-25 0,0 25 16,-25 0-1,49 24 157,1 26-172,-1-1 16,-24-24-16,0-1 15,0-24 1,-75-25 109</inkml:trace>
  <inkml:trace contextRef="#ctx0" brushRef="#br0" timeOffset="20343.7126">7268 13221 0,'-50'0'125,"25"0"-109,1 0-1,-26-25 1,0 25 0,26 0-1,24-25 48,-50 25-1,25 0-15,0 0-16,1 0 1,-1 0-17,0 0 17,0 0-32,0 0 15,-24 0 32,24 0-16,0 0 47,0 0-31,0 0-47,1 0 63</inkml:trace>
  <inkml:trace contextRef="#ctx0" brushRef="#br0" timeOffset="22375.326">6871 12278 0,'-25'50'265,"0"-50"-233,25 25-17,-25-25 48,-24 0-32,-1 0-15,50 25-16,-25-1 15</inkml:trace>
  <inkml:trace contextRef="#ctx0" brushRef="#br0" timeOffset="25063.2512">5655 6152 0,'-24'-25'63,"-1"25"-47,25-25-16,25 25 31,24 0-31,1 0 15,-25 0-15,24 50 16,26-26 0,-26 1-16,1 0 15,0-25-15,-26 25 16,1-25 0,0 25 15,0-25-31,0 0 15,24 0-15,-49 24 16,25-24-16,0 25 16,0-25-16,24 25 62,-24 0-62,0-25 16,0 0-1,-1 25-15,1-25 0,25 0 16,-1 49 0,-24-49-16,0 0 15,25 0 1,-1 0-16,1 0 0,-25 0 16,-1 0 15,1 0-31,0 0 15,0 0-15,0 0 0,0 0 16,24 0 0,-24 0-1,25 0 1,-26 0-16,1 0 31,0 0 32,0 0-48,0 25-15,24 0 32,-24-25 93,49 0-125,-49 0 31,0 0-31,25 0 0,-26 0 15,1 0-15,0 0 63,0 0-32,0-25-31,-25 0 16,24 25-1,1 0 1,25 0-16,-25 0 0,24-25 16</inkml:trace>
  <inkml:trace contextRef="#ctx0" brushRef="#br0" timeOffset="28743.2445">7094 6672 0,'25'0'234,"-25"50"-218,-74 74-1,74-74-15,-25-1 0,0 1 16,0-25 0,25 0 15,-25-25-16,1 24-15,-1-24 63,-25 0-47,-49 0-16,49 0 15,1-24 1,-1 24-16,25-25 0,0 25 31,1-25-15,-26 0 15,25 0-15,50 25 140,0 25-156,0-25 15,-1 0-15,1 50 16,0-50 0,0 0-16,0 49 15,-1-49 1,1 0 0,25 50-16,-1-50 15,-24 0-15,0 0 16,-25 25-1,50 0-15,-25-25 32,-1 0-17,26 0-15,-25 49 16,0-49 0,-1 0-16,1 0 15,0 0-15,25 0 16,-26 25-1,1-25 1,0 25 47,0 0 93</inkml:trace>
  <inkml:trace contextRef="#ctx0" brushRef="#br0" timeOffset="29924.203">9897 6300 0,'0'0'0,"-74"0"0,-1 0 15,50 0-15,-24 0 16,24 0-16,-25 0 16,26 0-1,-1 0-15,-25 0 16,-49 0-16,0 0 15,0 0-15,24 0 16,1 0 0,-1 0-16,50 0 15,1 0-15,-1 0 32,0 0-17,0 0-15,0 0 110,-49 0-95,24 0-15,26 0 16,-1 0-16,0 0 15,0 0-15,-24 25 16,-1-25-16,25 0 16,0 0-16,1 0 15</inkml:trace>
  <inkml:trace contextRef="#ctx0" brushRef="#br0" timeOffset="30621.12">8855 6548 0,'25'50'94,"-25"24"-78,-25 26-16,-24 73 15,24-49 1,25-24-16,0-26 0,-50-49 15,50 0 1,0 24 31</inkml:trace>
  <inkml:trace contextRef="#ctx0" brushRef="#br0" timeOffset="32304.527">8930 6375 0,'49'0'32,"-24"0"-17,0 0-15,25 0 16,-1 49-16,1-49 15,-1 50-15,1-50 16,-25 0 15,0 0-31,-1 25 16,1 0 0,0-25-1,-25 24 157,-74 51-172,24-75 16,-24 0-16,24 49 15,-24 1-15,49-50 16,-25 25-16,25-25 31,0 25-31,25 24 125,25-49-125,25 25 31,0 25-31,-1-25 16,26-1-16,-51 1 0,26 0 16,0 0-16,-1 0 15,-24-25 63,-75 0 47,-24 0-125,0 0 16,24 0 0,25 0-1,0 0-15,1 0 16,-1 0-16,0 0 31,0 0 16,0 0-31,0 0 15,1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03:16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7491 0,'75'0'109,"49"50"-93,-50-26-1,-49-24-15,25 25 16,-25 0 0,-1-25-16,26 25 156,24 0-156,-24-1 15,-25-24 1,24 50 15</inkml:trace>
  <inkml:trace contextRef="#ctx0" brushRef="#br0" timeOffset="1447.497">7764 7590 0,'25'-25'109,"24"25"-93,-24 0 0,0 0-16,0 0 15,24 0 16,-24 0-15,0 0-16,0 50 31,0-50-15,-1 0-16,1 0 16,25 50-1,-1-50 1,1 49-1,-25-49-15,0 25 16,-1-25-16</inkml:trace>
  <inkml:trace contextRef="#ctx0" brushRef="#br0" timeOffset="6163.9646">8930 7565 0,'24'0'63,"26"0"-32,-25 0-31,0 25 16,0-25-16,24 25 15,-24 0 1,0-25-16,49 25 15,-24-1-15,-25-24 0,-1 0 16,1 0-16,0 0 16,49 0 15,1 0-31,-50 0 0,49 0 0,-24 0 16,-26 0-1,1 25 1,0-25-16,0 0 140,0 0-124,-25 25 0,49-25 77,50 0-61</inkml:trace>
  <inkml:trace contextRef="#ctx0" brushRef="#br0" timeOffset="7551.9671">10740 7640 0,'50'0'93,"-25"0"-93,0 0 32,24 0-32,1 0 15,-1 0-15,26 0 16,-50 0-16,24 0 16,-24 0 15,0 0-31,0 0 15,0 0 17,-1 0-32,1 0 15,0 0-15,0 0 32,0 0-32,-1 0 15,1 0 16,0 0 16,0 0-47,0 0 16,24 0-16,-24 0 16,0 0-1,0 0-15,24 0 16,-24 0-16,0 0 15,0 0 1,24 0 0</inkml:trace>
  <inkml:trace contextRef="#ctx0" brushRef="#br0" timeOffset="12351.4005">15801 7541 0,'0'-25'156,"0"-50"-156,0 1 16,0 0-16,0-26 16,49-48-16,1 24 0,-50 74 15,49-49-15,-24-50 31,25 74-31,-50 26 16,49-1-16,-49 1 16,25 24-16,0-25 15,0 25-15,-25 1 16,25-1 0,-25 0-1,24 0-15,1-24 16,-25-1-16,50 0 15,-50 26-15,0-1 0,49-25 16,1-24-16,-25 24 0,0-24 16,-25 49-1,25 0-15,-25 0 47,0 0 94,49 25-141,75 25 15,-25 74 1,-49-49-16,-25 0 16,0 99-16,-1-75 15,26 0-15,-50-24 16,0 24-16,0-24 16,0 24-1,0-24 1,50 49-16,-50 0 0,24 1 15,-24-26-15,25 1 16,-25-1-16,0-24 16,0-1-16,25 26 15,-25-51-15,0 1 16,0 0-16,0 25 16,0-26 15,0 51-31,0-50 15,0-1-15,25 26 47</inkml:trace>
  <inkml:trace contextRef="#ctx0" brushRef="#br0" timeOffset="13655.7925">15776 6573 0,'0'25'0,"49"0"16,-24-25-1,25 25 1,-25-25-16,-1 24 16,1-24-1,0 25-15,0-25 31,0 0-15,-25 25 0,24-25-16,1 0 15,25 25 1,-50 0 0,25-25-16,-1 0 15,1 0 1,0 0-16,49 0 0,-49 0 15,25 0-15,0 0 0,-1 0 32,-24-25-32,25 25 0,-1-25 15,-24 25 1,0 0-16,0 0 16,-1 0-1,1 0-15,0 0 31,0 0 1,24 0-1,-24 0 16,0 0-47,0 0 172</inkml:trace>
  <inkml:trace contextRef="#ctx0" brushRef="#br0" timeOffset="14542.7657">17711 6796 0,'0'25'94,"49"-25"-94,26 0 0,24 0 16,-50 0-16,26 0 15,-26 0-15,1 0 0,24 0 16,26 0-16,24 0 16,25 0-1,-100 0-15,50 0 0,25 0 16,25 0-16,-99 0 16,-25 0-16,-1 0 15,26 0 32,-25 0-31,49 25-16,-49-25 15,0 0 17</inkml:trace>
  <inkml:trace contextRef="#ctx0" brushRef="#br0" timeOffset="16024.2622">19025 6424 0,'25'-24'78,"49"24"-62,-24 0-16,-25 0 16,49 0-1,-49 24 1,49-24-16,-49 50 0,0-50 15,0 0 32,0 0-31,-25 25 0,24-25-16,1 0 15,-25 25-15,25-25 16,25 0-1,-25 24 1,-1 1-16,26-25 16,-25 25-1,0-25-15,24 25 16,-24 0-16,0-1 31,0 1-15,-1 0 124,-24 0-140,0 24 0,0-24 32,0 50-32,0-50 15,0 24-15,0-24 16,-24 25 0,-1-26-1,0 26 1,-25 0-16,1-1 15,-1 1-15,25-25 16,1-1 0,-26 26-16,0-25 15,25 0-15,1-25 16,24 24-16,-25-24 16,0 25-16,0 0 46</inkml:trace>
  <inkml:trace contextRef="#ctx0" brushRef="#br0" timeOffset="17867.9389">21654 6350 0,'-49'0'156,"24"0"-140,-49 0-1,24 0-15,0 0 16,-24 0-16,24 0 16,-24 0-16,-25 0 31,49 0-31,25 0 0,-49 0 15,49 0-15,0 0 16,1 0-16,-1 0 16,-50 0-16,51 0 0,-26 25 15,0 0 1,-74 49 0,0 25-1,99-74-15,1 49 16,24-24-1,0-25-15,0 0 16,0 24 0,0 1-1,0-25-15,0 0 16,24-1 15,1 26 0,0-25-15,25 0-16,24-1 16,-49 1-16,0-25 15,-1 0-15,26 50 0,0-50 32,-1 49-32,-24-49 0,25 0 15,-1 50-15,-24-50 16,0 25-16,25-25 0,-26 25 15,26-25 32,-25 0-31,24 49 0,-24-49-1,0 0 1,25 0-16,-26 0 0,1 0 15,0 0 17,0 0-32,0 0 0,-25-25 15,24-123-15,1 98 16,-25-24 0,50-1-16,-50 50 0,0-24 15,0-26 1,0 50-16,25 1 0,-25-26 31,0 0-15,0 26 15,0-1-31,0 0 16,0 0-16,0 0 15,0 1-15,0-26 16</inkml:trace>
  <inkml:trace contextRef="#ctx0" brushRef="#br0" timeOffset="19091.2114">21506 6400 0,'0'0'0,"-25"24"297,25 51-281,-25-50 0,25-1 124,25 26-109,24-25-31,1-25 0,0 25 0,-26-25 16,26 49-16,-25-49 16,25 0 62,-26 50-63,1-50 1,25 0 0,-50 25 15,25-25-31,24 24 62,1 1-46,-25 0-16,-1-25 16,1 25 15,0 0-31,0-25 62,0 49-46,-1-24 15,-24 0-15,0 0 0,0 0-16,0 24 15,0-24-15,0 25 16,0-26-1,0 26-15</inkml:trace>
  <inkml:trace contextRef="#ctx0" brushRef="#br0" timeOffset="20247.1764">22870 5432 0,'0'50'94,"0"24"-94,0 50 0,-25-25 15,-24 100-15,49-100 16,-25 0-16,0 50 16,0 0-16,25-25 15,-25 25-15,25-25 16,-25 0 0,1-25-1,-1 0-15,25 1 0,-25-26 16,25-49-1,0 0 1,-25-1-16,25 1 0,-25-25 16,25 25 15</inkml:trace>
  <inkml:trace contextRef="#ctx0" brushRef="#br0" timeOffset="23091.1101">22696 5358 0,'0'0'0,"25"0"47,25 0-16,-1 0-15,-24 0-16,25-25 0,24-25 15,1 50-15,24-49 16,-50 49 0,1 0-1,-25 0-15,0 0 16,-1 0-16,1 0 15,0 0 1,0 0-16,24 0 16,1 0-1,-25 49-15,0-49 16,49 50-16,-49-50 16,0 50-1,24-26 1,-24 1-16,0-25 0,0 50 15,-1-50 1,1 49-16,25 1 16,-25 0-16,24-26 15,-49 1-15,0 0 16,0 25-16,50-1 16,-50-24-16,0 25 15,0-1 1,0 1-16,0-25 15,0 49-15,0-24 16,0-1-16,0 1 0,0 0 16,0-1-16,0-24 31,0 49-31,-25-49 0,0 25 16,1-1-16,-1-49 15,0 0 1,-25 50-16,1-50 15,-1 0-15,25 0 16,-24 0-16,-1 0 16,0 0-16,1 0 15,24 0 1,-49 0-16,24-25 16,0 0-1,26 25 1,73 0 93,-24 0-93,25 0-16,74 50 0,-100-25 15,1-25-15,25 25 16,-1-1-16,1-24 31,-50 25-31,25-25 0,24 0 16,-24 50 0,0-50-1,0 0-15,0 25 47,-25-1-47,25-24 125,-25 75-125,0-25 16,0-1-16,0 1 15,0-25 1,0 24-16,24 1 0,-24-25 16,0-1 46,0 1-62,0 0 16,0 0-16,0 0 15,-24-1-15,-1 1 16,0-25-16,0 25 16,0 0-1,0-25 1,1 25 31,-26-25-47,25 0 15,-49 0-15,49 24 32,0 1-32,-49 0 0,49-25 15,-25 0 1,26 0-1,24 25-15,-50-25 0,25 0 16,0 0 0,1 0-16,-1 0 15,-25 0-15,25 0 16,-24 0-16,24 0 16,0 0-16,0 0 15,1 0-15,-1 0 16,0 0-16,0 0 15,0 0 32,1 0-47,-1 0 0,25-25 47,-25 25-16,0 0-31,25-25 32</inkml:trace>
  <inkml:trace contextRef="#ctx0" brushRef="#br0" timeOffset="24233.624">25871 4142 0,'25'-24'62,"-25"73"-62,-50 100 0,50-99 0,-24 74 16,-26 99 0,-24 0-1,-1 25-15,26-25 16,-1 25-16,-24-49 0,24-25 16,-24 24-16,24 0 15,0 1-15,-49 24 16,25-24-16,-1-1 15,1-24-15,24-1 0,25-123 16,25-25 0,0-1-16,-24 1 15,24 0 1</inkml:trace>
  <inkml:trace contextRef="#ctx0" brushRef="#br0" timeOffset="27815.9231">26789 6350 0,'0'-25'31,"0"0"-15,0 1-16,-25 24 15,-24-25-15,24 0 31,0 25-31,0-25 0,0 0 32,1 25-17,-1 0 1,0-24 0,-25-1-16,26 25 15,-1-25-15,-25 25 16,-24 0 31,49 0-47,0 0 15,-49 0-15,-1 0 0,26 0 16,24 0-16,-25 0 16,26 0-16,-76 74 15,51-24 1,-51 49-1,51 0-15,-26 25 0,26-24 16,24-26-16,25-24 16,0-1-16,0-24 47,0 0-16,0 0-31,0 0 0,25 24 15,24-49-15,1 75 0,-25-51 16,24 1-16,-24 0 16,0-25-1,0 25-15,24 0 0,1-1 32,-25-24-17,0 25-15,49 0 0,1 25 16,-51-50-16,1 0 0,25 49 15,-1-24 17,-24 0-32,0-25 15,0 0-15,0 0 16,-1-50 15,-24 25 0,0-49-31,0 0 0,0-1 16,0 50-16,0 1 16,0-1-1,0 0-15,0-25 16,0 26 0,0-1-1,0-25 1,0 25-16,0 0 15,0-24-15,0 24 0,0-25 32,25 1-1,-25 24 16,0 0 109,0-24-140,25 49-16,-25-25 15,25 25-15,-25-50 16,25 1 0,-1-1-1,-24 25 63,0 0 250,0 1-328,25-26 16,0 25 15,-75 25 360,1 25-375,-1 25-16,1 74 0,-26-75 31,50 1-16,-24 24-15,49-49 16,-50 0-16,50 24 16,-25-49-16,25 25 31,0 0 63,50 0-79,-50 0 1,25-25-16,0 0 31,24 24-31,-24 1 0,0-25 16,0 25-1,-1 0 1,26 0 0,-25-25 15,0 0-31,-1 0 94,1 49-79,0-49 32,0 0-47,49 50 16,-49-50 15,0 50-31,24-50 16,-24 0-16,0 24 15,-25 1 1,25-25-16,0 0 16,-1 0-16,1 0 31,-25 25 0,25-25 16,0 0-16,-25 25-31,25-25 31,24 25-15,-24-1 0,0-24-16,0 0 15,0 25 1,-1-25 0,1 25-16,0-25 31,0 25-16,0-25 32,-1 0-47,51 0 16</inkml:trace>
  <inkml:trace contextRef="#ctx0" brushRef="#br0" timeOffset="29754.8024">28153 6102 0,'0'-25'109,"-24"25"-109,-1 0 16,-25 0-16,25 0 16,-24 0-16,-26 0 31,26 0-31,-51 0 15,76 25 1,-26 0 0,0 24 15,1 1-31,24-25 16,0 0-16,0-1 15,1 1-15,24 0 16,-25 25-16,0-26 0,25 1 15,-25 0 17,0 25-32,25-26 15,0 1-15,0 0 0,0 25 16,0-1 0,0-24-1,0 0-15,0 0 16,0-1 15,0 26-31,0-25 16,25-25-16,-25 25 15,50 0-15,-25-1 16,-1-24 0,1 25-16,-25 0 15,50-25-15,-50 25 16,25-25-16,24 0 15,-24 49-15,0-49 16,0 0 15,-1 50-31,1-50 0,25 25 16,-25-25 15,-1 25 0,1-25 1,0 24-17,0-24 79,0 0-78,-25 25-1,24-25 1,1 0 0,-25 25-16,25-25 15,0 25 1,0-25-16,0 0 15,-1 0-15</inkml:trace>
  <inkml:trace contextRef="#ctx0" brushRef="#br0" timeOffset="32243.2129">16247 10220 0,'-25'0'172,"50"-25"-172,0-74 16,24-26-16,1 76 16,0-75-16,24 25 15,1-25-15,-1 0 16,-74 74-1,25 25-15,-25 0 16,0 1-16,0-1 16,0 0-1,0 0 17,25 0-1,-25 1-31,0-26 0,0 0 15,24 1-15,51-51 0,49-24 16,-124 75-16,49-1 16,-49 25-1,50-24 1,-50 24-16,25-25 16,0 50-16,-25-24 15,24 24 126,1 0-141,0 0 15,25 0 17,-26 0-32,1 24 15,0 26-15,25 0 0,-50-26 16,49 26-16,-24 24 16,-25-49-1,25 25-15,-25 24 16,25-49-1,-25 25 1,24-1-16,-24-24 16,0 0-16,0 25 0,0-26 15,25 26-15,-25 0 16,0-26-16,0 26 16,25 24-16,-25-49 15,25 0-15,-25 0 31,0 49-31,25-49 0,-25 0 16,0 0 15</inkml:trace>
  <inkml:trace contextRef="#ctx0" brushRef="#br0" timeOffset="33231.9826">16619 9376 0,'50'0'31,"-25"0"-15,24 25-16,1 0 16,-1 24-1,-24-49 1,0 0-1,0 25-15,0 0 16,-1-25-16,1 25 16,0-25-16,25 25 31,-26-1-15,100 1-1,0-74 1,-24-1-16,-26 0 15,-49 50-15,25-49 16,-26 24 15,-24 0 94</inkml:trace>
  <inkml:trace contextRef="#ctx0" brushRef="#br0" timeOffset="34130.9808">18157 8409 0,'0'25'63,"-50"24"-63,50 50 15,0-24 1,-74 49-16,24-99 15,26 24-15,-26 1 16,25-25-16,25-1 31</inkml:trace>
  <inkml:trace contextRef="#ctx0" brushRef="#br0" timeOffset="35216.7889">18579 9748 0,'0'-25'47,"25"25"-16,24 0-31,50 0 16,-49 0-16,0 0 0,24 0 16,-24 25 15,-1 0-31,-24-25 0,25 0 47,-1 0-32,1 0-15,-1 0 16,1-50 0,24 50-16,-49 0 0,0 0 15,25-24-15,-26 24 16,-24-25-1,50 25 1,0 0 0,-1 0-16,-24-25 15,0 25 1</inkml:trace>
  <inkml:trace contextRef="#ctx0" brushRef="#br0" timeOffset="36703.7255">19248 8979 0,'25'0'47,"0"0"-47,0 0 47,0 0-47,-1 0 0,26 0 16,0 25-1,-1-25-15,1 25 16,-25 0-16,24-25 16,1 25-16,0-1 0,-26 1 15,1-25-15,25 25 16,-1 0 0,-24-25-1,0 25 1,0-25 31,0 0-32,-25 24 17,24-24-32,26 25 15,-25 0 16,0-25 16,-1 50 94,-24 74-125,-74-50-16,49 25 15,-74 0-15,25 25 16,-1-24-16,26-26 15,-26 25 1,50-49-16,-24-25 16,24 0-16,0-1 15,0 1 63</inkml:trace>
  <inkml:trace contextRef="#ctx0" brushRef="#br0" timeOffset="40099.8976">21605 9575 0,'0'-25'93,"0"0"-93,0 0 16,0 0-16,-25 25 16,0 0-1,-24-49-15,24 49 16,-25 0-16,-49-50 15,99 25-15,-25 25 16,0 0 0,-24-24-1,-1-1 1,25 25 0,-49 0-16,24 0 15,26 0 1,-1 0-1,0 0 1,-25 0 0,1 25-1,24-25-15,0 49 16,-24 1-16,24-25 0,0-1 16,0 26-1,25-25-15,-50 0 16,50-1-1,0 1 1,0 0 15,0 25-15,0-26 0,0 1-1,0 0 1,0 0-16,0 0 15,25-1-15,-25 1 16,50 0 0,-25 0-1,49 0-15,-49-1 16,25 1 15,-1 0-15,-24-25-16,0 0 0,0 25 15,-1-25-15,1 0 16,-25 25 0,50-25-16,-25 25 15,-1-25 1,1 24 0,25-24-1,-25 0 32,24 0-31,-24 0-16,25 0 15,-1-24-15,1-26 16,24-49-16,-24 49 16,-25 25-1,-1 0 1,1-74-16,25 50 15,0-26-15,-1 50 16,-24-49-16,25 49 16,-26-24-16,1 24 15,0 0-15,0-25 32,0 1-32,-1 24 15,1 25-15,-25-25 16,25-24-1,0-1 1,-25 25-16,0-24 0,0 24 16,25-50-1,-25 26 1,24-51-16,-24 51 16,0 24-1,0-25-15,0 26 16,0-1-1,0 0 1,0-25 0,0 26 15,0-26 0,0 25 0,-24 25-31,-1-25 16,0 25 0,25-24 15,-74 73 94,24 26-109,-49-1-16,24 50 15,-24 0 1,25-25-16,49-24 15,0-50-15,-25 24 16,50-24-16,-49 25 16,49-26-1,0 1-15,-50 25 16,50-1 0,-49-24 30,49 0-46,0 0 16,0 0-16,-25 24 16,25-24-1,0 0 1,0 49-16,0-24 16,0-1-16,0-24 15,0 0-15,0 25 31,0-1-31,25 1 16,-1-25-16,1-25 16,25 49-16,-25-49 15,-1 0 1,51 50-16,-50-50 16,-1 0-1,51 50 1,-25-26-1,-26-24-15,1 25 32,0-25-17,0 0-15,0 0 78,24 0-31,1 75-31,-1-51 31,-24-24-32,25 25-15,-1 0 47,1 0-31,-25-25 15,24 0-31,-49 25 0,25-1 31,25-24 63,-25 0-63</inkml:trace>
  <inkml:trace contextRef="#ctx0" brushRef="#br0" timeOffset="41407.6012">23788 8086 0,'0'25'62,"-25"25"-62,25-1 0,-25 51 16,0-26-16,-24 50 15,24-50-15,0 1 16,-49 49-16,49-75 16,-50 51-16,1 24 15,24-50-15,-49 75 16,50-75-16,-1 1 16,25-50-16,-24 24 15,49-24-15,0 0 31,-50 49-15,25 1-16,0-1 16,25-49-16,-49 99 15,49-99-15,0-1 16,0 1-16,0 25 47,0-25-16,0 0-15,0-1-1,0 1-15,-25 0 0,25 25 32,-25-26-32,25 1 31,-25 25-31,25-25 31,0-1-31,0 1 0,-24 0 16,24 0-16,-25 0 15,25-1 1,-25 1-16</inkml:trace>
  <inkml:trace contextRef="#ctx0" brushRef="#br0" timeOffset="44323.7054">23688 9575 0,'25'0'15,"0"0"1,0 0-16,24 0 16,-24 0-1,0 0-15,0 0 16,0 0-16,0 0 31,-1 0-31,1 0 16,0 24-16,0 1 15,0-25 1,49 50-16,-24-50 16,24 25 15,-49-1-31,24-24 16,-24 25-16,0 0 15,0-25 1,24 0-1,26 0-15,-26 0 16,-24 0-16,0 0 0,0 0 31,0-25-31,-1 25 16,1 0 0,-25-49-16,25 49 0,0-25 15,0-74-15,-1 99 16,1-50-16,-25 0 15,25 1-15,-25-26 16,0 51-16,0-26 16,0 25-1,0 0 1,0-24-16,25 24 16,-25 0-16,0-24 0,25 24 0,-25 0 15,0 0 32,0 0-31,0-24-1,-25 49 1,0 0 0,0 0 46,-49 0-62,24 0 0,1 0 0,-26 0 16,50 0-16,-24 0 15,-1 0-15,25 0 32,1 0-17,-26 0-15,0 0 16,1 0-16,24 0 15,0 0-15,-24 49 16,24-49 0,0 0-16,-25 25 15,50 0-15,-24-25 16,-26 25 15,25-25-31,0 25 0,-24 24 16,24-49-16,0 0 15,-25 50-15,26-25 47,-1-1-31,0 1 0,25 25-1,-25-25 16,25-1-31,0 1 0,0 25 0,-25-1 16,25-24-16,0 0 16,0 0-1,0 0-15,0-1 0,0 1 16,0 25 0,-24-1-1,24-24 1,0 25-1,-25-1-15,0 1 32,25-25-17,0 0 17,0-1-32,0 1 15,0 25 16,0-25-15,0 0 0,25-1-16,0-24 15,-1 25-15,1-25 0,50 25 16,-26 0 0,1 0-1,-25-25 1,24 24-16,-24-24 15,0 25 17,0-25-32,49 25 15,-49 0-15,0-25 16,24 25 0,-24-25 15,0 24-16,0 1-15,0-25 16,-1 0-16,1 25 16,25-25 31,-25 25-32,-1-25-15,-24 25 63,25-25 15,0 0-16,25 24-46,-26 1 46,1-25-62,0 25 32,0-25 249,0 25-250,-1 0-15</inkml:trace>
  <inkml:trace contextRef="#ctx0" brushRef="#br0" timeOffset="50633.7852">29567 7987 0,'25'0'156,"49"-50"-140,-24 1-1,-25-50-15,24 24 0,1 26 16,-25-51-16,24 51 31,-24 24-31,-25-49 0,25 24 16,25-49-16,-1-25 0,1 0 15,-1 49-15,-24-24 16,0 49-16,-25 1 0,50 24 16,-50-25-16,0 26 15,0-51 17,49 26-32,-24-1 15,0-24-15,0 24 0,-25 25 16,25-24-1,-1-26-15,1 50 0,-25 1 16,25-1-16,-25 0 16,25 0 15,0-24-31,-25 24 0,0 0 16,24-25-16,-24 1 15,0 24 1,25 0-16,-25 0 172,0 0-110,50 25-62,-1 0 16,1 0-16,24 50 15,26 49-15,-51-24 32,1-1-32,24 25 15,1 50-15,-51-99 16,1-25-16,-25 49 16,25-74-1,25 149 1,24-25-16,-74-50 15,75 50 1,-51-49 0,1-50-16,-25-1 15,25 26 1,-25-25-16,0 0 16,25-1-16,-25 1 15,0 25 1,25-1 93,-25-24-93,0 0 31,0 0 46</inkml:trace>
  <inkml:trace contextRef="#ctx0" brushRef="#br0" timeOffset="51643.243">31700 6598 0,'-74'0'125,"0"0"-109,-26 0-16,1 0 15,-25 0-15,25 0 16,74 0-1,-25 0 1,26 0-16,-26 0 16,25 0 15,-24 0-31,-1 0 16,25 0-16,-24 0 15,24 0-15,0 0 31,0 0-15,0 0 0,1 0-1,-1 0-15,0 0 0,-25 0 16</inkml:trace>
  <inkml:trace contextRef="#ctx0" brushRef="#br0" timeOffset="52721.1919">32494 5432 0,'-25'75'78,"-24"-26"-78,-1 50 16,-24 25-16,-1 25 15,26-25-15,-26-49 0,50 49 16,-24 25-1,49-125 1,0 1-16,0 25 16,0-1-16</inkml:trace>
  <inkml:trace contextRef="#ctx0" brushRef="#br0" timeOffset="54297.4491">23143 8260 0,'-25'0'16,"-25"0"-1,-24 25-15,49-25 16,-99 124 0,50-50-16,49 1 0,-25-1 15,1 0-15,49 26 31,-50-51-31,25 1 16,-24 74 0,24-50-16,0-24 15,-25 24-15,50-24 16,-24-50 0,-1 25-1,25 0 173,0-1-188,0 26 0</inkml:trace>
  <inkml:trace contextRef="#ctx0" brushRef="#br0" timeOffset="55240.963">23044 8409 0,'0'-25'0,"74"25"15,-49 50-15,-25-1 32,25 50-32,-1 25 15,26 25-15,-25-50 0,24 50 16,-49-99-1,50 99 1,-25 0 0,0-75 15,-25-49-31,0 0 94,-25-25-47,0 0-32,0 0 1</inkml:trace>
  <inkml:trace contextRef="#ctx0" brushRef="#br0" timeOffset="56312.2086">23316 8756 0,'-49'-25'125,"24"25"-125,0 0 15,-24 0 1,-51 25-16,76 25 16,-51-50-16,50 0 31,1 0-16,-1 0-15</inkml:trace>
  <inkml:trace contextRef="#ctx0" brushRef="#br0" timeOffset="57581.0865">23515 8136 0,'0'74'204,"0"-49"-204,-75 74 15,51-74 1</inkml:trace>
  <inkml:trace contextRef="#ctx0" brushRef="#br0" timeOffset="58948.5982">24408 5804 0,'0'0'0,"-25"25"0,25 0 16,0 25-1,0-1-15,0-24 0,-25 0 16,25 0-1,0 24 1,0-24 0,-25 49-1,25-49-15,0 25 16,0-25-16,0 24 16,0-24-16,-24 0 15,24 0 1,0 24-16,-25-49 15,25 25-15,0 0 16,-25 0-16,25 24 16,-25-24-16,25 0 15,-25 24 1,1-49-16,24 25 16,-25 0-16,25 0 15,0 0 1,-50-1-16,50 1 15</inkml:trace>
  <inkml:trace contextRef="#ctx0" brushRef="#br0" timeOffset="60799.331">24507 5680 0,'25'0'109,"0"0"-93,-1 0-1,1-25 1,-25 1-16,25-26 16,49 174 296,-49-74-296,0 24-16,25 1 15,-26 49-15,26 24 0,-50-98 0,50 49 16,-25-24 0,-25-51-16,24 51 15,-24-50 32,25-1 297</inkml:trace>
  <inkml:trace contextRef="#ctx0" brushRef="#br0" timeOffset="61831.8475">25003 6176 0,'0'-24'63,"-49"24"-17,-51 0-46,51 0 0,-1 0 0,0 0 16,1 0-16,24 0 16,0 0 31,-24 0 15,24 0-31,-25 0-15,25 0 15,1 0-31</inkml:trace>
  <inkml:trace contextRef="#ctx0" brushRef="#br0" timeOffset="62942.8158">25425 5308 0,'-50'0'156,"25"50"-140,25-1-16,-24 1 0,-26 0 15,0-1-15,50-24 16</inkml:trace>
  <inkml:trace contextRef="#ctx0" brushRef="#br0" timeOffset="65307.5935">26070 8582 0,'0'25'63,"-75"50"-48,51-1-15,-26-24 16,0 49 0,1-50-16,-1 76 0,25-101 15,-24 26-15,49 24 32,-50-49-32,50 0 15,0 0-15,-25 0 16,0-1-16,25 1 15,0 0 1,-24 0 15,24 0-31,-25-1 16,25 1-16,0 0 0,-25 0 0,25 24 16,0-24-1,-25 0 1,25 0-1,-25 0 1,25 24 0,0 26-16,-24-51 0,24 1 15,-25 0-15,25 0 32,-25 0-17,0-1 16,25 1 1,-25 0-32,25 0 15,-24 0 1,24 0-16,-25-1 16,0-24 15,25 25-31,-25 25 15,0-25 1,1-1 0</inkml:trace>
  <inkml:trace contextRef="#ctx0" brushRef="#br0" timeOffset="66379.7225">26095 8533 0,'49'0'16,"1"49"0,-1 26-1,-24-1 1,25 1-16,-1 98 15,-24-73-15,0-1 16,25 0-16,-26 25 16,1 0-16,25-25 15,-50-49-15,25 24 0,-25 25 16,24-49-16,-24 0 16,0-1-16,0-24 15,0 0-15,25 0 16,-25 0-1</inkml:trace>
  <inkml:trace contextRef="#ctx0" brushRef="#br0" timeOffset="67399.2341">26739 9699 0,'0'0'0,"-24"-50"0,-51 50 16,26-25-1,24 0-15,0 25 31,0 0-15,0-24-16,-24-1 0,24 25 16,0 0-16,0 0 31,1-50-31,-26 50 0,0 0 16,26 0-16,-1 0 0,0 0 15,0-49 1,-24 49-16,-1-25 15,0 25 17,26 0-32,-26 0 0,25-25 15,0 25-15,0 0 0,1 0 16,-26 0 15,25 0-15,0 0-1,1 0 32,-1 0-31,0 0-16,-25 0 31,1 0-31,24 0 16</inkml:trace>
  <inkml:trace contextRef="#ctx0" brushRef="#br0" timeOffset="68397.6124">27112 8310 0,'0'74'110,"-25"-24"-110,-75 173 15,51-149 17,49 50-32,-50-49 15,25-1-15,25-49 0,0 0 32</inkml:trace>
  <inkml:trace contextRef="#ctx0" brushRef="#br0" timeOffset="69380.0779">28451 8062 0,'0'99'47,"-50"25"-31,-24 25-16,49-100 15,-24 100-15,-26 25 0,1-1 16,-1 1 0,26-25-1,-1-25-15,0-25 16,1 25-16,-1-25 15,25 25-15,-24-49 16,-1-1-16,25 50 16,1-74-16,-51 24 15,75-49 1,-25 74-16,1-74 16,24 25-1,-25-50 1,25 24-16,-25-24 94</inkml:trace>
  <inkml:trace contextRef="#ctx0" brushRef="#br0" timeOffset="71544.4087">29766 9128 0,'-25'0'282,"0"0"-282,0 0 0,0 0 15,1 0-15,-1 25 16,-25 0-16,25 24 16,-24-24-1,24 0 16,0 0-31,-24 0 0,24-1 0,0 26 16,25-25-16,-25-25 16,0 49-16,1-49 31,-1 50-15,0-25-1,-25 24 1,1 1-16,49 0 15,-75 49 1,50-99-16,1 99 16,-1-74-16,25 0 0,-25 24 15,25 1 1,0-25 15,-25 0-31,25-1 16,0 1 15,0 0-31,0 25 16,0-1-1,50 1 1,-25-25-16,-1-1 16,26 26-16,-25-50 31,0 25-16,24 0-15,1-1 16,0-24-16,-26 25 16,1-25-16,25 25 15,24 25-15,-49-50 16,0 0 15,0 24-15,-1-24-1,1 25 17,0-25-17,0 25-15,0-25 16,-25 25 0,24-25 15,1 0-16,0 0-15,0 0 32,0 25-17,-1-1 1,1-24 15,0 0-15,0 25-16,0 0 15,-1-25 48</inkml:trace>
  <inkml:trace contextRef="#ctx0" brushRef="#br0" timeOffset="72855.3074">29716 10220 0,'0'-25'110,"-50"0"-95,1-25 1,-1 50-16,1 0 16,-1 0-1,-74 0 1,25 0-16,24 0 16,-24 0-16,25 0 15,24 0-15,25 0 16,0 0-16,1 0 15,-1 0 32,0 0-31,0 0 0,-49-49-16,49 49 15,0 0 16,0 0 16,1 0-31,-1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13T11:15:18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9996 6672 0,'25'25'187,"-25"25"-187,0-25 16,0-1-16,0 26 15,0-25-15,0 0 16,0 0 0,0 24 31,0-24-32,0 0 1,0 0-1,0-1 1,-25 1 0,25 0-1,0 0-15,0 24 16,0 1 0,0-25-1,0 0-15,0-1 16,0 1-1,-25-25-15,25 25 16,0 25 0,0-26-1,0 1 17,0 0-32,0 0 15,-24-25 1</inkml:trace>
  <inkml:trace contextRef="#ctx0" brushRef="#br0" timeOffset="2205.0939">9971 6648 0,'50'0'62,"-25"0"-62,25 24 0,-26-24 16,1 25-16,0-25 31,0 25-15,0-25 15,-1 25-31,1-25 16,0 25-16,0-1 15,0 26 1,-1 0-16,26-1 15,-25-24-15,-25 0 16,25 0-16,-25 0 16,49 74-1,-49-74 48,0-1-16,0 1-47,0 0 31,0 0 0,-25 24-15,25-24 31,0 25-32,0-25 1,-24-1 46,-1-24-30</inkml:trace>
  <inkml:trace contextRef="#ctx0" brushRef="#br0" timeOffset="3222.2284">9996 7169 0,'25'0'16,"0"0"0,0 0-16,0 0 31,-1 0-15,1 0-16,0 0 15,0 0-15,24 0 31,-24 24-15,0-24 31,0 0-16,0 25-31,-1-25 63,1 25-63,0-25 31,-25 25-31,25-25 47</inkml:trace>
  <inkml:trace contextRef="#ctx0" brushRef="#br0" timeOffset="6605.7425">2927 7466 0,'25'0'16,"0"0"-16,-1 0 16,1 0-1,0 0-15,0 0 0,-25 25 16,49-25 15,-24 25-31,0-25 0,-25 25 16,25-25-1,0 0-15,-1 24 16,1-24 0,0 25-16,25 0 15,-1 0 1,1-25-1,-25 25 1,-1-25-16,26 24 16,-25-24 62,0 0-63,-1 25 1,1-25 31,0 0-31,0 25-1,0-25 1,0 25 31,-1-25-47,1 0 15,0 0 1</inkml:trace>
  <inkml:trace contextRef="#ctx0" brushRef="#br0" timeOffset="8050.9922">5184 7466 0,'25'0'140,"25"-25"-140,-26 25 0,1 0 16,0 0-16,0 0 15,0 0 17,24 0-17,1 25 48,-25-25-32,-1 0-31,1 0 16,0 0-16,-25 25 15,25-25 126,24 0-125,-24 25 15,0-25 141,0 0-172,0 0 15,-25 25-15,24-25 16,1 24 0,0-24 46</inkml:trace>
  <inkml:trace contextRef="#ctx0" brushRef="#br0" timeOffset="9506.8978">8880 7441 0,'0'-24'94,"-25"-1"-79,0 25-15,-24-25 32,-1 0-32,25 25 0,1-25 15,-1 25-15,0-24 16,0 24 0,0 0-16,-24 0 31</inkml:trace>
  <inkml:trace contextRef="#ctx0" brushRef="#br0" timeOffset="11010.8264">12030 6499 0,'-25'-25'16,"-24"0"-16,-26 0 15,1-24 1,0 49 0,-75-50-1,99 50-15,1 0 0,-51 0 16,51-25-1,-75 25-15,0-24 0,49 24 16,1 0-16,-1 0 16,1 0-16,-25 0 15,0 0 1,49 0-16,-49 0 16,49 0-16,-24 0 0,24 0 31,1 0-31,24 0 15,0 0-15,0 0 0,-24 0 16,24 0 0,0 0-16,-25 24 0,25 1 15,1-25-15,-51 25 16,26-25 0,24 25-16,0-25 31,-25 0-31,1 25 15,-1-1-15,1-24 16,-1 50-16,25-50 0,0 0 0,-49 25 16,24 0-1,26-25 17,-26 0-32</inkml:trace>
  <inkml:trace contextRef="#ctx0" brushRef="#br0" timeOffset="11103.7925">9227 6524 0,'0'0'0,"-24"0"0</inkml:trace>
  <inkml:trace contextRef="#ctx0" brushRef="#br0" timeOffset="12658.785">9178 6548 0,'0'0'0,"0"25"15,-50 0 1,50 0-16,0 49 15,0 1-15,0-26 16,0 100 0,0-124-16,0 25 15,0-26 17,0 1-32,0 25 15,0-25-15,0 24 0,0 1 16,0-1-1,0-24 1,-49 25 0,49-25 15,-25-25 63,25 24-32,-25 1-31,0 0-15,0-25 15,25 50 94,75-1-109,-26-49 0,1 25-16,0 0 15,-1 0-15,1-1 16,24 1-16,-49-25 47,0 25-47,24 0 0,-24-25 15,25 49 1,-1-49 0,26 50-16,-26-50 15,1 25-15,0 0 0,-1-25 16,1 49-16,-25-24 15,-1-25-15,51 25 32,-25 0-17,-1-25-15,1 0 0,-1 0 0,1 0 16,0 0-16,-1 0 16,1 0-16,-1 0 15,-24 0 1,50 0-16,-51 0 15,26-25-15,0 25 0,-26 0 16,51-50 0,24 25-1,-49 1 1,-26-1-16,1 25 0,0-25 16,0 0-16,49 0 46,-49-24 189,0-75-220,-25 25-15,50 24 0,-50 1 16,0-1 15,0 1-31,0 24 0,0 26 16,0-1-16,49 0 31,-49 0-31,0 0 0,0-24 16,0-1-1,0 25-15,0-24 16,25-26 0,0 1-16,-25 24 15,25 25-15,-1 1 16,-24-26 0,50 0-16,-50 1 15,0-1-15</inkml:trace>
  <inkml:trace contextRef="#ctx0" brushRef="#br0" timeOffset="12751.1181">11435 6424 0</inkml:trace>
  <inkml:trace contextRef="#ctx0" brushRef="#br0" timeOffset="15358.1854">10889 9847 0,'-25'0'47,"1"0"-47,-1 0 31,-25-49 0,25 49-15,-24-50-1,-1 50 1,25 0-16,1-49 16,-1 49-16,0 0 31,0 0-31,0 0 15,1-50 1,24 100 140,0-26-124,24 125-32,26-99 31,-50-25-31,25-1 15,0 26-15,-1-25 0,-24 0 16,25-25-16,-25 25 0,25-25 63,-25 24-63,25-24 15,0 25 32,-1-25-31,26 25-16,0-25 15,-26 50 1,1-50-16,0 24 0,0 1 16,-25-74 77,0-51-77,0 76 0,0-76-1,0 51 1,-25 24-1,0 0 1,0 0 0,25 0-1,0 1 32,0-1 109,50 50-156,-25-25 16,74 49-16,-49-49 16,-1 50-16,1-50 15,0 49-15,-1-24 16,-24-25 0,0 0-1,-25 25-15,25-25 0,24 0 47,-49 25-47,0 49 16,50-24 15,-1-25-31,-24 24 0,0 1 0,-25-25 31,25 0-15,-50-25 93,0 0-93,0 0-16,-24 0 47,24 0-47,0-25 15,-24 25 1</inkml:trace>
  <inkml:trace contextRef="#ctx0" brushRef="#br0" timeOffset="16154.7838">11584 8855 0,'25'0'0,"24"0"15,-24 0-15,25 25 16,-26 0-16,1 24 16,-25 51-16,25-1 15,-25-25-15,0 1 0,0-26 32,0 26-17,0-26-15,0 1 0,0 0 16,0-1-16,0 1 15,0 24-15,0-24 16,0 74-16,0-75 16,0 26-16,0 24 0,0-24 0,50-26 15,-26 1 1,-24-25 0,0-1-1</inkml:trace>
  <inkml:trace contextRef="#ctx0" brushRef="#br0" timeOffset="18181.274">11683 8806 0,'0'0'0,"50"-25"0,-26 25 0,1 0 15,0 0 1,74-25-1,-49 25-15,24-25 0,-49 25 16,0 0 109,49 0-125,-49 0 16,25 0-1,-25 0 1,-1 99-16,1-49 16,25-25-16,-50 49 0,49-24 31,-24 49-16,0-24-15,0-26 0,24 26 16,-49-51-16,0 1 16,0 0-1,25 0-15,-25 0 63,0 24-32,0 1-15,-25-50-1,1 0 1,-76 0-16,26 0 0,24 0 16,-24 0-16,-25 0 31,49 0-31,-24 0 0,49 0 15,0 0-15,0 0 16,0 0 0,1 0-16,-1 25 93,25 24-77,74-24-16,-49 0 16,25-25-16,49 49 15,-50-24-15,-49 0 16,75-25-16,-50 0 16,24 50-16,-24-50 15,0 49 1,0-49-16,49 50 15,-49-50 32,0 25-47,0-25 0,-1 0 16,1 0-16,0 0 16,0 49 93,-25-24-93,0 0-16,0 0 15,0 24-15,0 1 63,-50-25-63,25 24 0,1-49 0,-51 50 0,50-25 15,1 0-15,-1-1 16,0 26-16,0 0 0,0-1 16,25-24-1,-24-25 79,-26 0-63,25 0-31,-25 0 0,26-25 16,-1 0-16,-50 1 0,51-1 31,-1 25-31,0-25 16,0 25 15</inkml:trace>
  <inkml:trace contextRef="#ctx0" brushRef="#br0" timeOffset="19298.8671">13047 8954 0,'-25'25'109,"25"124"-93,-24-50-16,24-49 0,0 49 16,-25 25-16,25-25 15,0-24 1,0-1-16,0-24 15,0-25-15,-25-1 16,25 1-16,0 0 16,0 0-16,0 0 15,0-1 1,-25 26 0,25-25 30</inkml:trace>
  <inkml:trace contextRef="#ctx0" brushRef="#br0" timeOffset="20421.8241">13072 8830 0,'50'0'0,"-26"0"16,1 0-1,25 50-15,0-25 16,-26-25 0,26 49-16,-25 26 15,49-1-15,-74-24 16,75 24 15,-51 1-31,1-26 0,25 26 16,-50 24-16,49-49 0,-49-1 15,25 26-15,25 24 16,-1-25-16,-49 1 16,50-26-16,-50 1 15,0 0-15,0-26 16,25-24-16,-25 25 15,0 0 48,0 0-63,0 0 31,0-1-15,0 1 15,-50-25 78,-49 0-109,-25 0 0</inkml:trace>
  <inkml:trace contextRef="#ctx0" brushRef="#br0" timeOffset="21381.0865">12973 9723 0,'49'0'15,"1"25"-15,24 0 16,-49 0-16,25-25 0,0 0 15,-26 25 1,1-25 0,25 0-16,-1 0 15,1 24 48,-25-24-63,24 25 0,-49 0 0,25-25 15,25 25-15,-25 0 16,-1-25 0,1 24-16,0-24 15,0 25-15</inkml:trace>
  <inkml:trace contextRef="#ctx0" brushRef="#br0" timeOffset="23858.6194">9128 10492 0,'25'0'16,"74"-74"0,-74 49-1,0-24 1,-25 24-16,49-25 15,-24 1 32,0-1-47,0 0 16,124-272 31,-125 297-47,1-25 15,0 26-15,-25-1 16,25 0-16,0 0 16,-25 0-16,24 1 15,-24-1 1,25 25-16,-25-25 62,0 0-62,0 0 16,25 25 0,-25-24-16,0-1 15,25 25 1,0-25 0,-1 0-16,1 0 15,0 1 79,25 48 250,-50 1-344,24 74 15,1-49-15,-25 0 16,0 24-16,50 0 16,-50-24-16,0-25 15,0 24-15,0-24 0,0 25 16,0-25-16,50 99 15,-50-75 1,49 1-16,-24-25 47,0 0-47,-25-1 47</inkml:trace>
  <inkml:trace contextRef="#ctx0" brushRef="#br0" timeOffset="25248.5498">9351 9847 0,'50'0'93,"0"25"-61,-26-25-32,1 25 0,50 25 15,-51-50 1,1 0-1,0 0-15,0 24 16,0-24 31,-25 25-47,49 0 0,1-25 16,-25 25-1,-1-25 1,1 25-1,0-25 95,0 25-95,0-25 1,-1 24 0,26-24 15,-25 50-15</inkml:trace>
  <inkml:trace contextRef="#ctx0" brushRef="#br0" timeOffset="26083.2654">8682 10716 0,'24'0'0,"76"0"31,24 24-31,-50-24 15,25 0-15,1 0 16,48 50-16,-48-25 16,-1 24-1,25-24-15,-50 25 0,-49-50 16,25 0-16,-1 0 16,1 0-16,-1 0 15,-24 0 1,0 0-16,25 0 15,-25 0 1,49 0 0,-24 0-16,-26 0 15,26 0 1,-50-25-16,50 25 16,-50-25-16,49 0 0,1 1 15,-25 24-15,-1 0 16,1-25-16,0 25 15,49 0-15,-49-25 16</inkml:trace>
  <inkml:trace contextRef="#ctx0" brushRef="#br0" timeOffset="26904.2292">10666 10716 0,'50'0'79,"-1"0"-64,26 24-15,24-24 16,-50 0-16,51 0 0,49 0 15,-1 25-15,26 0 16,49 49 0,-49-49-16,-125-25 15,-24 0 1,0 0 0,49 50-1,-24-50-15,0 0 16,24 0-1,-24 0-15,-1 0 0,1 0 16,0 0-16,49 0 94,-25 0-94,-49 0 15,49 0-15,-49 0 16,0 0-16,0 0 94</inkml:trace>
  <inkml:trace contextRef="#ctx0" brushRef="#br0" timeOffset="28502.8153">13295 11361 0,'-99'74'94,"49"0"-78,-74-24-16,50 24 0,0-24 15,-26 24 1,1 1-16,-25-1 16,75-49-1,-1 0-15,-24-25 16,49 25-16,0-25 16,0 0-1,0 0 1,1 0-16,-26 0 15,0 0 1,25 0-16,1 0 16,-1 0-16,-25 0 15,25-25-15,-49 25 16,49-25 0,-24 0-16,24 25 15,0 0-15,0-25 16,25 1 93,0-1-93,25-25-16,49 25 15,-49 1-15,0-26 0,49 25 32,-49-49-32,25 74 15,24-50-15,-24 25 0,-25 25 32,0-24-32,24 24 15,26-25 1,-26 0-16,-24 25 15,25 0-15,-26 0 32,1 0-17,0 0-15,0 0 16,24 0-16,1 0 0,0 0 16,-26 0-16,1 0 15,0 0 32,0 0-47,0 0 31,-25 25-31,49 24 0,-24 1 16,0-25-16,-25 0 16,25-1-1,-1 26-15,1-50 16,-25 25-1,25 0 32,0-1-47,0 1 16,49 50-16,-49-26 0,49 75 16,-74-74-16,50-1 15,-25 1 1,0 74-16,-1-99 0,26 25 15,-50-1 1,0-24 0,0 0 156</inkml:trace>
  <inkml:trace contextRef="#ctx0" brushRef="#br0" timeOffset="31258.9586">11112 12948 0,'0'-25'78,"0"-24"-62,0 24-16,-24 25 0,-26-50 15,25 50 17,-24-25-32,24 1 15,0-1 1,0 25 78,-24 0-94,-1 0 15,-24 0 1,49 0-16,0 0 16,0 0-16,25 25 31,-25-25-31,1 24 0,-1-24 31,25 25-15,-25 0-1,25 0-15,0 0 32,-25-25-17,25 49-15,0-24 16,-25 25-16,-24-26 0,49 1 31,0 0-15,0 0-1,0 0 1,0 24 0,25-24-1,-1 0 1,26 25-16,24-26 15,-49 1-15,25-25 16,-1 50 0,1-50-1,0 49 1,-1-49 109,-24-49-94,25 49-15,-50-25-1,0-25 17,0 1-1,0 24-31,24-50 0,-24 51 16,25-1-16,0-25 15,-25 25-15,25 1 16,0-26-1,-1 50-15,-24-25 0,50 25 32,-50-25-32,50 1 15,-50-1-15,25 25 16,-25-25 15,49 0-15,-49 0-1,0 1 204,-25 24-219,-24 24 16,49 26-16,0 49 31,-25-74-31,-25 25 16,50-1-16,-49-24 15,49 25-15,-25-26 16,0-24-16,25 25 109,0 0-93,0 0-16,0 0 0,25-25 16,0 25-1,-1-1 1,51 1-1,-25-25 1,-26 25-16,1-25 16,-25 25-16,25-25 15,25 49 1,-26-49-16,1 0 16,0 50-1,25-50 1,-26 50 15,1-50-31,25 0 47,-25 24-16,24-24 63,-24 0-78,-25-24-16,25-1 0,0-74 15,24 74-15</inkml:trace>
  <inkml:trace contextRef="#ctx0" brushRef="#br0" timeOffset="32130.6446">12080 12204 0,'-25'74'125,"25"1"-110,-25 24-15,0-49 16,-24 74-16,24-25 0,25 0 15,-74 25-15,49-99 32,25 24-32</inkml:trace>
  <inkml:trace contextRef="#ctx0" brushRef="#br0" timeOffset="34131.1449">11981 12254 0,'0'-25'31,"24"25"0,1 0-31,0 0 16,0 0-1,0 0 1,24 0 0,-24 0-16,0 0 15,0 0-15,0 0 16,24 0-1,-24 0-15,0 25 0,0-25 16,-1 24 0,1-24-1,-25 25-15,50-25 16,-25 25 15,-1 0 125,-24 0-124,-74-25-17,49 24-15,-49 26 16,-1-25-16,1 0 16,-75 49-1,124-74-15,-49 25 16,49-25-16,0 0 15,25 25 1,0-1 62,0 1-62,50-25-16,-1 25 15,26 0 1,-1 0 0,-49-25-1,-25 24-15,50-24 0,-25 25 16,-1-25-16,1 25 16,25 0-1,-25 0 141,-25-1-124,0 1-17,0 0 1,0 0 0,-25 0-16,0-1 15,0 26 1,0-25-16,25 0 15,-24-1-15,-26 1 16,50 0 15,-25-25 1,0 0-17,0 0 1,-24 0 15,24 0 0,0 0-15,0 0 0,1 0-16,-1 0 46</inkml:trace>
  <inkml:trace contextRef="#ctx0" brushRef="#br0" timeOffset="35406.899">12998 12353 0,'-25'0'125,"25"49"-109,-50 1-16,25 0 0,-24 24 16,24-24-1,0 24-15,-24-24 16,49-26-16,0 1 16,-25-25 15,25 25 94,0 25-94,0-26-31,0 1 0,0 0 16,0 49-16,0-24 0,0 49 15,0-49-15,0 0 16,0-1 62,0 1 0,0-25-62,0-1-1,0 1-15,0 0 0,0 25 16,0-26 0,0 1-1</inkml:trace>
  <inkml:trace contextRef="#ctx0" brushRef="#br0" timeOffset="36574.6458">12923 12427 0,'25'0'47,"25"0"-16,-26 0-15,1 25-16,0 25 16,49 74-16,-49-25 15,-25 25 1,25-25-16,-25 25 15,50 25-15,-25 0 16,-25-50-16,74-25 16,-74-24-16,25 24 0,-25-49 15,25 25 17</inkml:trace>
  <inkml:trace contextRef="#ctx0" brushRef="#br0" timeOffset="37369.5657">14238 14238 0,'0'0'16,"-25"0"-16,-74 0 0,49 0 31,-49 0-31,49 0 16,-198 0-16,100 0 15,-26 0-15,0 0 16,-123-25 0,24-25-16,-25-24 0,75 24 15,-50-74 1,25 50-16,74 0 16,1 24-16,49 0 0,74 50 15,-24-49-15,24 24 16,-49 0-1,49 0-15,25 25 79</inkml:trace>
  <inkml:trace contextRef="#ctx0" brushRef="#br0" timeOffset="38234.7955">11683 14635 0,'25'49'78,"-25"26"-62,-25-26-16,25-24 15,-25 25-15,0 49 16,-24 50-16,24 0 15,25-100-15,-50 51 16,1 48 0,-1-48-16,25-26 0,1-24 15,24-1 95</inkml:trace>
  <inkml:trace contextRef="#ctx0" brushRef="#br0" timeOffset="40648.9483">11435 14635 0,'50'0'31,"49"0"-15,-50 0-16,1 0 16,0 0-16,24-25 0,0-25 31,-49 50-31,0-24 0,0 24 16,0-25 15,-1 25 0,1 0-15,0 0-16,0 0 15,0 0 1,24 0 0,-24 0-1,0 0-15,0 0 16,0 0-1,-1 25 64,-24-1-79,0 1 15,0 0-15,0 0 0,0 24 16,0 1-16,0-25 15,0 0 1,0-1-16,0 1 109,-24-25-109,-1 0 16,25 25-16,-25-25 63,-25 0-17,25 0 1,1 0-31,-1 0-16,0 0 16,50 0 374,0 0-374,-1 0-1,-24 25 1,25 0 0,0-25 15,0 24-15,25 1-1,-1 0 32,1 0 0,-25-25 0,-1 0 0,-24 25-16,0 24-15,0 1-16,0-1 0,0-24 15,0 0 1,0 0-16,0 0 15,-49 24-15,24-49 16,0 0 0,0 0-1,1 0-15,-1 0 16,-25 0 0,25 0-16,0 0 15,1 0-15,-26 0 16,25 0 31,0 0-32,1 0 17,-1 0-1,0 0-31,-25 0 15,1 0 1,24 0 0,0 0-16,0 0 31,1-25 31,48 25 17,1 25-64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69271-271E-4F65-9A77-F1ACCE7700A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9C26D-893C-4BE6-B062-D460B82C9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9C26D-893C-4BE6-B062-D460B82C90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6C8B-BD4E-4163-BF25-0E597792F02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BF1C-9CB2-4162-850A-ED984BCC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7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Left Recursion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 → A</a:t>
            </a:r>
          </a:p>
          <a:p>
            <a:pPr fontAlgn="base"/>
            <a:r>
              <a:rPr lang="en-US" dirty="0"/>
              <a:t>A → Ad / Ae / </a:t>
            </a:r>
            <a:r>
              <a:rPr lang="en-US" dirty="0" err="1"/>
              <a:t>aB</a:t>
            </a:r>
            <a:r>
              <a:rPr lang="en-US" dirty="0"/>
              <a:t> / ac</a:t>
            </a:r>
          </a:p>
          <a:p>
            <a:pPr fontAlgn="base"/>
            <a:r>
              <a:rPr lang="en-US" dirty="0"/>
              <a:t>B → </a:t>
            </a:r>
            <a:r>
              <a:rPr lang="en-US" dirty="0" err="1"/>
              <a:t>bBc</a:t>
            </a:r>
            <a:r>
              <a:rPr lang="en-US" dirty="0"/>
              <a:t> / f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80440" y="1482480"/>
              <a:ext cx="9617760" cy="240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080" y="1473120"/>
                <a:ext cx="9636480" cy="24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6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 → A</a:t>
            </a:r>
          </a:p>
          <a:p>
            <a:pPr fontAlgn="base"/>
            <a:r>
              <a:rPr lang="en-US" dirty="0"/>
              <a:t>A → Ad / Ae / </a:t>
            </a:r>
            <a:r>
              <a:rPr lang="en-US" dirty="0" err="1"/>
              <a:t>aB</a:t>
            </a:r>
            <a:r>
              <a:rPr lang="en-US" dirty="0"/>
              <a:t> / ac</a:t>
            </a:r>
          </a:p>
          <a:p>
            <a:pPr fontAlgn="base"/>
            <a:r>
              <a:rPr lang="en-US" dirty="0"/>
              <a:t>B → </a:t>
            </a:r>
            <a:r>
              <a:rPr lang="en-US" dirty="0" err="1"/>
              <a:t>bBc</a:t>
            </a:r>
            <a:r>
              <a:rPr lang="en-US" dirty="0"/>
              <a:t> / f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31224" y="1825625"/>
            <a:ext cx="3868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smtClean="0"/>
              <a:t>S → A</a:t>
            </a:r>
          </a:p>
          <a:p>
            <a:pPr fontAlgn="base"/>
            <a:r>
              <a:rPr lang="pt-BR" smtClean="0"/>
              <a:t>A → aBA’ / acA’</a:t>
            </a:r>
          </a:p>
          <a:p>
            <a:pPr fontAlgn="base"/>
            <a:r>
              <a:rPr lang="pt-BR" smtClean="0"/>
              <a:t>A’ → dA’ / eA’ / ∈</a:t>
            </a:r>
          </a:p>
          <a:p>
            <a:pPr fontAlgn="base"/>
            <a:r>
              <a:rPr lang="pt-BR" smtClean="0"/>
              <a:t>B → bBc / f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53720" y="2259360"/>
              <a:ext cx="4072320" cy="3447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2250000"/>
                <a:ext cx="4091040" cy="34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7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894" y="2336613"/>
            <a:ext cx="3868271" cy="4351338"/>
          </a:xfrm>
        </p:spPr>
        <p:txBody>
          <a:bodyPr/>
          <a:lstStyle/>
          <a:p>
            <a:pPr fontAlgn="base"/>
            <a:r>
              <a:rPr lang="pt-BR" dirty="0"/>
              <a:t>S → A</a:t>
            </a:r>
          </a:p>
          <a:p>
            <a:pPr fontAlgn="base"/>
            <a:r>
              <a:rPr lang="pt-BR" dirty="0"/>
              <a:t>A → aBA’ / acA’</a:t>
            </a:r>
          </a:p>
          <a:p>
            <a:pPr fontAlgn="base"/>
            <a:r>
              <a:rPr lang="pt-BR" dirty="0"/>
              <a:t>A’ → dA’ / eA’ / ∈</a:t>
            </a:r>
          </a:p>
          <a:p>
            <a:pPr fontAlgn="base"/>
            <a:r>
              <a:rPr lang="pt-BR" dirty="0"/>
              <a:t>B → bBc / f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54000" y="2714760"/>
              <a:ext cx="3099240" cy="2214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640" y="2705400"/>
                <a:ext cx="3117960" cy="22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5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→ AA</a:t>
            </a:r>
            <a:r>
              <a:rPr lang="el-GR" dirty="0"/>
              <a:t>α / β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2800" y="580320"/>
              <a:ext cx="7269120" cy="2893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440" y="570960"/>
                <a:ext cx="7287840" cy="29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2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70" y="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→ AA</a:t>
            </a:r>
            <a:r>
              <a:rPr lang="el-GR" dirty="0"/>
              <a:t>α / β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8893" y="1825625"/>
            <a:ext cx="3263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→ </a:t>
            </a:r>
            <a:r>
              <a:rPr lang="el-GR" dirty="0" smtClean="0"/>
              <a:t>β</a:t>
            </a:r>
            <a:r>
              <a:rPr lang="en-US" dirty="0" smtClean="0"/>
              <a:t>A’</a:t>
            </a:r>
          </a:p>
          <a:p>
            <a:endParaRPr lang="en-US" dirty="0" smtClean="0"/>
          </a:p>
          <a:p>
            <a:r>
              <a:rPr lang="en-US" dirty="0" smtClean="0"/>
              <a:t>A’ → A</a:t>
            </a:r>
            <a:r>
              <a:rPr lang="el-GR" dirty="0" smtClean="0"/>
              <a:t>α</a:t>
            </a:r>
            <a:r>
              <a:rPr lang="en-US" dirty="0" smtClean="0"/>
              <a:t>A’ / 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Transitive left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/ </a:t>
            </a:r>
            <a:r>
              <a:rPr lang="en-US" dirty="0" smtClean="0"/>
              <a:t>Rr </a:t>
            </a:r>
            <a:r>
              <a:rPr lang="en-US" dirty="0"/>
              <a:t>/ </a:t>
            </a:r>
            <a:r>
              <a:rPr lang="en-US" dirty="0" smtClean="0"/>
              <a:t>p</a:t>
            </a:r>
            <a:endParaRPr lang="en-US" dirty="0"/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err="1" smtClean="0"/>
              <a:t>S</a:t>
            </a:r>
            <a:r>
              <a:rPr lang="en-US" dirty="0" err="1"/>
              <a:t>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r </a:t>
            </a:r>
            <a:r>
              <a:rPr lang="en-US" dirty="0"/>
              <a:t>/ </a:t>
            </a:r>
            <a:r>
              <a:rPr lang="en-US" dirty="0" smtClean="0"/>
              <a:t>q</a:t>
            </a:r>
            <a:endParaRPr lang="en-US" dirty="0"/>
          </a:p>
          <a:p>
            <a:endParaRPr lang="en-IN" dirty="0" smtClean="0"/>
          </a:p>
          <a:p>
            <a:r>
              <a:rPr lang="en-IN" dirty="0" err="1" smtClean="0"/>
              <a:t>C</a:t>
            </a:r>
            <a:r>
              <a:rPr lang="en-IN" dirty="0" err="1" smtClean="0">
                <a:sym typeface="Wingdings" panose="05000000000000000000" pitchFamily="2" charset="2"/>
              </a:rPr>
              <a:t>Bb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BCa</a:t>
            </a:r>
            <a:r>
              <a:rPr lang="en-IN" dirty="0" smtClean="0">
                <a:sym typeface="Wingdings" panose="05000000000000000000" pitchFamily="2" charset="2"/>
              </a:rPr>
              <a:t>/d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BBba</a:t>
            </a:r>
            <a:r>
              <a:rPr lang="en-IN" dirty="0" smtClean="0">
                <a:sym typeface="Wingdings" panose="05000000000000000000" pitchFamily="2" charset="2"/>
              </a:rPr>
              <a:t>/d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BdB</a:t>
            </a:r>
            <a:r>
              <a:rPr lang="en-IN" dirty="0" smtClean="0">
                <a:sym typeface="Wingdings" panose="05000000000000000000" pitchFamily="2" charset="2"/>
              </a:rPr>
              <a:t>’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B’</a:t>
            </a:r>
            <a:r>
              <a:rPr lang="en-IN" dirty="0" err="1" smtClean="0">
                <a:sym typeface="Wingdings" panose="05000000000000000000" pitchFamily="2" charset="2"/>
              </a:rPr>
              <a:t>baB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l-GR" smtClean="0">
                <a:sym typeface="Wingdings" panose="05000000000000000000" pitchFamily="2" charset="2"/>
              </a:rPr>
              <a:t>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53720" y="2178720"/>
              <a:ext cx="3974040" cy="589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2169360"/>
                <a:ext cx="399276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3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Transitive left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R </a:t>
            </a:r>
            <a:r>
              <a:rPr lang="en-US" dirty="0"/>
              <a:t>→ 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Rr </a:t>
            </a:r>
            <a:r>
              <a:rPr lang="en-US" dirty="0"/>
              <a:t>/ </a:t>
            </a:r>
            <a:r>
              <a:rPr lang="en-US" dirty="0" smtClean="0"/>
              <a:t>p</a:t>
            </a:r>
            <a:endParaRPr lang="en-US" dirty="0"/>
          </a:p>
          <a:p>
            <a:pPr fontAlgn="base"/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err="1" smtClean="0"/>
              <a:t>S</a:t>
            </a:r>
            <a:r>
              <a:rPr lang="en-US" dirty="0" err="1"/>
              <a:t>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Rr </a:t>
            </a:r>
            <a:r>
              <a:rPr lang="en-US" dirty="0"/>
              <a:t>/ </a:t>
            </a:r>
            <a:r>
              <a:rPr lang="en-US" dirty="0" smtClean="0"/>
              <a:t>q</a:t>
            </a:r>
            <a:endParaRPr lang="en-US" dirty="0"/>
          </a:p>
          <a:p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Remove left recursion from first set of productions</a:t>
            </a:r>
            <a:endParaRPr lang="en-IN" dirty="0"/>
          </a:p>
          <a:p>
            <a:r>
              <a:rPr lang="en-IN" dirty="0" smtClean="0"/>
              <a:t>R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ym typeface="Wingdings" panose="05000000000000000000" pitchFamily="2" charset="2"/>
              </a:rPr>
              <a:t>SsR</a:t>
            </a:r>
            <a:r>
              <a:rPr lang="en-IN" dirty="0" smtClean="0">
                <a:sym typeface="Wingdings" panose="05000000000000000000" pitchFamily="2" charset="2"/>
              </a:rPr>
              <a:t>’/PR’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R’ </a:t>
            </a:r>
            <a:r>
              <a:rPr lang="en-IN" dirty="0" err="1" smtClean="0">
                <a:sym typeface="Wingdings" panose="05000000000000000000" pitchFamily="2" charset="2"/>
              </a:rPr>
              <a:t>rR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US" dirty="0" smtClean="0"/>
              <a:t>∈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98360" y="2696760"/>
              <a:ext cx="1973880" cy="1634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000" y="2687400"/>
                <a:ext cx="1992600" cy="16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5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Transitive left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2550459" cy="4351338"/>
          </a:xfrm>
        </p:spPr>
        <p:txBody>
          <a:bodyPr/>
          <a:lstStyle/>
          <a:p>
            <a:pPr fontAlgn="base"/>
            <a:r>
              <a:rPr lang="en-US" dirty="0" smtClean="0"/>
              <a:t>R </a:t>
            </a:r>
            <a:r>
              <a:rPr lang="en-US" dirty="0"/>
              <a:t>→ 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Rr </a:t>
            </a:r>
            <a:r>
              <a:rPr lang="en-US" dirty="0"/>
              <a:t>/ </a:t>
            </a:r>
            <a:r>
              <a:rPr lang="en-US" dirty="0" smtClean="0"/>
              <a:t>p</a:t>
            </a:r>
            <a:endParaRPr lang="en-US" dirty="0"/>
          </a:p>
          <a:p>
            <a:pPr fontAlgn="base"/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err="1" smtClean="0"/>
              <a:t>S</a:t>
            </a:r>
            <a:r>
              <a:rPr lang="en-US" dirty="0" err="1"/>
              <a:t>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Rr </a:t>
            </a:r>
            <a:r>
              <a:rPr lang="en-US" dirty="0"/>
              <a:t>/ </a:t>
            </a:r>
            <a:r>
              <a:rPr lang="en-US" dirty="0" smtClean="0"/>
              <a:t>q</a:t>
            </a:r>
            <a:endParaRPr lang="en-US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SsR</a:t>
            </a:r>
            <a:r>
              <a:rPr lang="en-IN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’/</a:t>
            </a:r>
            <a:r>
              <a:rPr lang="en-IN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pR</a:t>
            </a:r>
            <a:r>
              <a:rPr lang="en-IN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’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R’ </a:t>
            </a:r>
            <a:r>
              <a:rPr lang="en-IN" dirty="0" err="1" smtClean="0">
                <a:sym typeface="Wingdings" panose="05000000000000000000" pitchFamily="2" charset="2"/>
              </a:rPr>
              <a:t>rR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US" dirty="0" smtClean="0"/>
              <a:t>∈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5824" y="3146612"/>
            <a:ext cx="322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2. Replace R in </a:t>
            </a:r>
            <a:r>
              <a:rPr lang="en-IN" sz="2800" dirty="0" err="1" smtClean="0"/>
              <a:t>S</a:t>
            </a:r>
            <a:r>
              <a:rPr lang="en-IN" sz="2800" dirty="0" err="1" smtClean="0">
                <a:sym typeface="Wingdings" panose="05000000000000000000" pitchFamily="2" charset="2"/>
              </a:rPr>
              <a:t>Rr</a:t>
            </a:r>
            <a:endParaRPr lang="en-US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91401" y="1825625"/>
            <a:ext cx="34334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/>
              <a:t>S → </a:t>
            </a:r>
            <a:r>
              <a:rPr lang="en-US" dirty="0" err="1" smtClean="0"/>
              <a:t>Ss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6"/>
                </a:solidFill>
              </a:rPr>
              <a:t>R</a:t>
            </a:r>
            <a:r>
              <a:rPr lang="en-US" dirty="0" smtClean="0"/>
              <a:t>r / q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ym typeface="Wingdings" panose="05000000000000000000" pitchFamily="2" charset="2"/>
              </a:rPr>
              <a:t>SsR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IN" dirty="0" err="1" smtClean="0">
                <a:sym typeface="Wingdings" panose="05000000000000000000" pitchFamily="2" charset="2"/>
              </a:rPr>
              <a:t>pR</a:t>
            </a:r>
            <a:r>
              <a:rPr lang="en-IN" dirty="0" smtClean="0">
                <a:sym typeface="Wingdings" panose="05000000000000000000" pitchFamily="2" charset="2"/>
              </a:rPr>
              <a:t>’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R’ </a:t>
            </a:r>
            <a:r>
              <a:rPr lang="en-IN" dirty="0" err="1" smtClean="0">
                <a:sym typeface="Wingdings" panose="05000000000000000000" pitchFamily="2" charset="2"/>
              </a:rPr>
              <a:t>rR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US" dirty="0" smtClean="0"/>
              <a:t>∈</a:t>
            </a:r>
          </a:p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Ss/</a:t>
            </a:r>
            <a:r>
              <a:rPr lang="en-IN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SsR’r</a:t>
            </a:r>
            <a:r>
              <a:rPr lang="en-IN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/</a:t>
            </a:r>
            <a:r>
              <a:rPr lang="en-IN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pR’r</a:t>
            </a:r>
            <a:r>
              <a:rPr lang="en-IN" dirty="0" smtClean="0">
                <a:sym typeface="Wingdings" panose="05000000000000000000" pitchFamily="2" charset="2"/>
              </a:rPr>
              <a:t>/q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625880" y="4357800"/>
              <a:ext cx="2858040" cy="545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6520" y="4348440"/>
                <a:ext cx="2876760" cy="5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5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Now remove left recursion from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3047" cy="4351338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ym typeface="Wingdings" panose="05000000000000000000" pitchFamily="2" charset="2"/>
              </a:rPr>
              <a:t>SsR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IN" dirty="0" err="1" smtClean="0">
                <a:sym typeface="Wingdings" panose="05000000000000000000" pitchFamily="2" charset="2"/>
              </a:rPr>
              <a:t>pR</a:t>
            </a:r>
            <a:r>
              <a:rPr lang="en-IN" dirty="0" smtClean="0">
                <a:sym typeface="Wingdings" panose="05000000000000000000" pitchFamily="2" charset="2"/>
              </a:rPr>
              <a:t>’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R’ </a:t>
            </a:r>
            <a:r>
              <a:rPr lang="en-IN" dirty="0" err="1" smtClean="0">
                <a:sym typeface="Wingdings" panose="05000000000000000000" pitchFamily="2" charset="2"/>
              </a:rPr>
              <a:t>rR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US" dirty="0" smtClean="0"/>
              <a:t>∈</a:t>
            </a:r>
          </a:p>
          <a:p>
            <a:r>
              <a:rPr lang="en-IN" dirty="0" smtClean="0"/>
              <a:t>S</a:t>
            </a:r>
            <a:r>
              <a:rPr lang="en-IN" dirty="0" smtClean="0">
                <a:sym typeface="Wingdings" panose="05000000000000000000" pitchFamily="2" charset="2"/>
              </a:rPr>
              <a:t>Ss/</a:t>
            </a:r>
            <a:r>
              <a:rPr lang="en-IN" dirty="0" err="1" smtClean="0">
                <a:sym typeface="Wingdings" panose="05000000000000000000" pitchFamily="2" charset="2"/>
              </a:rPr>
              <a:t>SsR’r</a:t>
            </a:r>
            <a:r>
              <a:rPr lang="en-IN" dirty="0" smtClean="0">
                <a:sym typeface="Wingdings" panose="05000000000000000000" pitchFamily="2" charset="2"/>
              </a:rPr>
              <a:t>/</a:t>
            </a:r>
            <a:r>
              <a:rPr lang="en-IN" dirty="0" err="1" smtClean="0">
                <a:sym typeface="Wingdings" panose="05000000000000000000" pitchFamily="2" charset="2"/>
              </a:rPr>
              <a:t>pR’r</a:t>
            </a:r>
            <a:r>
              <a:rPr lang="en-IN" dirty="0" smtClean="0">
                <a:sym typeface="Wingdings" panose="05000000000000000000" pitchFamily="2" charset="2"/>
              </a:rPr>
              <a:t>/q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R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ym typeface="Wingdings" panose="05000000000000000000" pitchFamily="2" charset="2"/>
              </a:rPr>
              <a:t>SsR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IN" dirty="0" err="1" smtClean="0">
                <a:sym typeface="Wingdings" panose="05000000000000000000" pitchFamily="2" charset="2"/>
              </a:rPr>
              <a:t>pR</a:t>
            </a:r>
            <a:r>
              <a:rPr lang="en-IN" dirty="0" smtClean="0">
                <a:sym typeface="Wingdings" panose="05000000000000000000" pitchFamily="2" charset="2"/>
              </a:rPr>
              <a:t>’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R’ </a:t>
            </a:r>
            <a:r>
              <a:rPr lang="en-IN" dirty="0" err="1" smtClean="0">
                <a:sym typeface="Wingdings" panose="05000000000000000000" pitchFamily="2" charset="2"/>
              </a:rPr>
              <a:t>rR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US" dirty="0" smtClean="0"/>
              <a:t>∈</a:t>
            </a:r>
          </a:p>
          <a:p>
            <a:r>
              <a:rPr lang="en-IN" dirty="0" err="1" smtClean="0"/>
              <a:t>S</a:t>
            </a:r>
            <a:r>
              <a:rPr lang="en-IN" dirty="0" err="1" smtClean="0">
                <a:sym typeface="Wingdings" panose="05000000000000000000" pitchFamily="2" charset="2"/>
              </a:rPr>
              <a:t>pR’rS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IN" dirty="0" err="1" smtClean="0">
                <a:sym typeface="Wingdings" panose="05000000000000000000" pitchFamily="2" charset="2"/>
              </a:rPr>
              <a:t>qR</a:t>
            </a:r>
            <a:r>
              <a:rPr lang="en-IN" dirty="0" smtClean="0">
                <a:sym typeface="Wingdings" panose="05000000000000000000" pitchFamily="2" charset="2"/>
              </a:rPr>
              <a:t>’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S’</a:t>
            </a:r>
            <a:r>
              <a:rPr lang="en-IN" dirty="0" err="1" smtClean="0">
                <a:sym typeface="Wingdings" panose="05000000000000000000" pitchFamily="2" charset="2"/>
              </a:rPr>
              <a:t>sS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IN" dirty="0" err="1" smtClean="0">
                <a:sym typeface="Wingdings" panose="05000000000000000000" pitchFamily="2" charset="2"/>
              </a:rPr>
              <a:t>SR’rS</a:t>
            </a:r>
            <a:r>
              <a:rPr lang="en-IN" dirty="0" smtClean="0">
                <a:sym typeface="Wingdings" panose="05000000000000000000" pitchFamily="2" charset="2"/>
              </a:rPr>
              <a:t>’/</a:t>
            </a:r>
            <a:r>
              <a:rPr lang="en-US" dirty="0" smtClean="0"/>
              <a:t> ∈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0040" y="1643040"/>
              <a:ext cx="4063320" cy="4599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1633680"/>
                <a:ext cx="4082040" cy="46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3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we have a right recursive grammars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now do Top down parsing </a:t>
            </a:r>
          </a:p>
          <a:p>
            <a:r>
              <a:rPr lang="en-IN" dirty="0" smtClean="0"/>
              <a:t>We will now look at recursive descent parser</a:t>
            </a:r>
          </a:p>
          <a:p>
            <a:r>
              <a:rPr lang="en-IN" dirty="0" smtClean="0"/>
              <a:t>Note: To do top down parsing we need to make sure grammar is in BNF, has no left recursion and no left 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Left recursion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 → </a:t>
            </a:r>
            <a:r>
              <a:rPr lang="en-US" dirty="0" err="1"/>
              <a:t>ABd</a:t>
            </a:r>
            <a:r>
              <a:rPr lang="en-US" dirty="0"/>
              <a:t> / Aa / a</a:t>
            </a:r>
          </a:p>
          <a:p>
            <a:pPr fontAlgn="base"/>
            <a:r>
              <a:rPr lang="en-US" dirty="0"/>
              <a:t>B → Be / b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37440" y="1723320"/>
              <a:ext cx="2018520" cy="1116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080" y="1713960"/>
                <a:ext cx="2037240" cy="11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9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 </a:t>
            </a:r>
            <a:r>
              <a:rPr lang="en-US" b="1" dirty="0"/>
              <a:t>recursive descent parser</a:t>
            </a:r>
            <a:r>
              <a:rPr lang="en-US" dirty="0"/>
              <a:t> is a kind of top-down parser built from a set of mutually recursive procedures (or a non-recursive equivalent) where each such procedure implements one of the </a:t>
            </a:r>
            <a:r>
              <a:rPr lang="en-US" dirty="0" smtClean="0"/>
              <a:t>non terminals</a:t>
            </a:r>
            <a:r>
              <a:rPr lang="en-US" dirty="0"/>
              <a:t> of the grammar. Thus the structure of the resulting program closely mirrors that of the grammar it </a:t>
            </a:r>
            <a:r>
              <a:rPr lang="en-US" dirty="0" smtClean="0"/>
              <a:t>recognizes.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925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l //</a:t>
            </a:r>
            <a:r>
              <a:rPr lang="en-US" dirty="0"/>
              <a:t> // Here l is </a:t>
            </a:r>
            <a:r>
              <a:rPr lang="en-US" dirty="0" err="1"/>
              <a:t>lookahead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en-US" dirty="0" smtClean="0"/>
              <a:t>S </a:t>
            </a:r>
            <a:r>
              <a:rPr lang="en-US" dirty="0"/>
              <a:t>is a start symbol.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S();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if </a:t>
            </a:r>
            <a:r>
              <a:rPr lang="en-US" dirty="0" err="1"/>
              <a:t>lookahead</a:t>
            </a:r>
            <a:r>
              <a:rPr lang="en-US" dirty="0"/>
              <a:t> = $, it represents the end of the string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 (l == '$')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("Parsing Successful");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9776" y="2151529"/>
            <a:ext cx="39406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Match function </a:t>
            </a:r>
          </a:p>
          <a:p>
            <a:r>
              <a:rPr lang="en-US" sz="2400" dirty="0"/>
              <a:t>match(char t)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if (l == t) { </a:t>
            </a:r>
          </a:p>
          <a:p>
            <a:r>
              <a:rPr lang="en-US" sz="2400" dirty="0"/>
              <a:t>		l = </a:t>
            </a:r>
            <a:r>
              <a:rPr lang="en-US" sz="2400" dirty="0" err="1"/>
              <a:t>getchar</a:t>
            </a:r>
            <a:r>
              <a:rPr lang="en-US" sz="2400" dirty="0"/>
              <a:t>(); </a:t>
            </a:r>
          </a:p>
          <a:p>
            <a:r>
              <a:rPr lang="en-US" sz="2400" dirty="0"/>
              <a:t>	} 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("Error"); </a:t>
            </a:r>
          </a:p>
          <a:p>
            <a:r>
              <a:rPr lang="en-US" sz="2400" dirty="0"/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57160" y="196560"/>
              <a:ext cx="10117800" cy="5108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187200"/>
                <a:ext cx="10136520" cy="51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7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31141" cy="4351338"/>
          </a:xfrm>
        </p:spPr>
        <p:txBody>
          <a:bodyPr/>
          <a:lstStyle/>
          <a:p>
            <a:r>
              <a:rPr lang="en-US" dirty="0"/>
              <a:t>E –&gt; E + T | T</a:t>
            </a:r>
            <a:br>
              <a:rPr lang="en-US" dirty="0"/>
            </a:br>
            <a:r>
              <a:rPr lang="en-US" dirty="0" err="1"/>
              <a:t>T</a:t>
            </a:r>
            <a:r>
              <a:rPr lang="en-US" dirty="0"/>
              <a:t> –&gt; T * F | F</a:t>
            </a:r>
            <a:br>
              <a:rPr lang="en-US" dirty="0"/>
            </a:br>
            <a:r>
              <a:rPr lang="en-US" dirty="0" err="1"/>
              <a:t>F</a:t>
            </a:r>
            <a:r>
              <a:rPr lang="en-US" dirty="0"/>
              <a:t> –&gt; ( E ) |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3636" y="1825625"/>
            <a:ext cx="22677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ym typeface="Wingdings" panose="05000000000000000000" pitchFamily="2" charset="2"/>
              </a:rPr>
              <a:t>Main E$</a:t>
            </a:r>
            <a:endParaRPr lang="en-US" sz="2800" dirty="0" smtClean="0"/>
          </a:p>
          <a:p>
            <a:r>
              <a:rPr lang="en-US" sz="2800" dirty="0" smtClean="0"/>
              <a:t>E </a:t>
            </a:r>
            <a:r>
              <a:rPr lang="en-US" sz="2800" dirty="0"/>
              <a:t>–&gt; T E’</a:t>
            </a:r>
            <a:br>
              <a:rPr lang="en-US" sz="2800" dirty="0"/>
            </a:br>
            <a:r>
              <a:rPr lang="en-US" sz="2800" dirty="0"/>
              <a:t>E’ –&gt; + T E’ | e</a:t>
            </a:r>
            <a:br>
              <a:rPr lang="en-US" sz="2800" dirty="0"/>
            </a:br>
            <a:r>
              <a:rPr lang="en-US" sz="2800" dirty="0"/>
              <a:t>T –&gt; F T’</a:t>
            </a:r>
            <a:br>
              <a:rPr lang="en-US" sz="2800" dirty="0"/>
            </a:br>
            <a:r>
              <a:rPr lang="en-US" sz="2800" dirty="0"/>
              <a:t>T’ –&gt; * F T’ | e</a:t>
            </a:r>
            <a:br>
              <a:rPr lang="en-US" sz="2800" dirty="0"/>
            </a:br>
            <a:r>
              <a:rPr lang="en-US" sz="2800" dirty="0"/>
              <a:t>F –&gt; ( E ) </a:t>
            </a:r>
            <a:r>
              <a:rPr lang="en-US" sz="2800" dirty="0" smtClean="0"/>
              <a:t>|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699969" y="1432799"/>
              <a:ext cx="3367080" cy="3152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0609" y="1423439"/>
                <a:ext cx="338580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0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069976" cy="2867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har la;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main(){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E();</a:t>
            </a:r>
          </a:p>
          <a:p>
            <a:pPr marL="0" indent="0">
              <a:buNone/>
            </a:pPr>
            <a:r>
              <a:rPr lang="en-IN" dirty="0" smtClean="0"/>
              <a:t>If(la==‘$’)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&lt;&lt;“parsing successful”&lt;&lt;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&lt;&lt;“</a:t>
            </a:r>
            <a:r>
              <a:rPr lang="en-IN" dirty="0" smtClean="0"/>
              <a:t>parsing error”&lt;&lt;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4687" y="0"/>
            <a:ext cx="1250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E(){</a:t>
            </a:r>
          </a:p>
          <a:p>
            <a:r>
              <a:rPr lang="en-IN" dirty="0" smtClean="0"/>
              <a:t>T()</a:t>
            </a:r>
          </a:p>
          <a:p>
            <a:r>
              <a:rPr lang="en-IN" dirty="0" smtClean="0"/>
              <a:t>E_()</a:t>
            </a:r>
          </a:p>
          <a:p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8125" y="-56457"/>
            <a:ext cx="1143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E_(){</a:t>
            </a:r>
            <a:endParaRPr lang="en-IN" dirty="0"/>
          </a:p>
          <a:p>
            <a:r>
              <a:rPr lang="en-IN" dirty="0" smtClean="0"/>
              <a:t>if(la==‘+’{</a:t>
            </a:r>
          </a:p>
          <a:p>
            <a:r>
              <a:rPr lang="en-IN" dirty="0" smtClean="0"/>
              <a:t>match(‘+’)</a:t>
            </a:r>
            <a:endParaRPr lang="en-IN" dirty="0"/>
          </a:p>
          <a:p>
            <a:r>
              <a:rPr lang="en-IN" dirty="0" smtClean="0"/>
              <a:t>T()</a:t>
            </a:r>
          </a:p>
          <a:p>
            <a:r>
              <a:rPr lang="en-IN" dirty="0" smtClean="0"/>
              <a:t>E_()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else{}</a:t>
            </a:r>
          </a:p>
          <a:p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4980" y="-61411"/>
            <a:ext cx="553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F()</a:t>
            </a:r>
          </a:p>
          <a:p>
            <a:r>
              <a:rPr lang="en-IN" dirty="0" smtClean="0"/>
              <a:t>T_()</a:t>
            </a:r>
          </a:p>
          <a:p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0956" y="-61411"/>
            <a:ext cx="11512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T_()</a:t>
            </a:r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If(la==‘*’){</a:t>
            </a:r>
          </a:p>
          <a:p>
            <a:r>
              <a:rPr lang="en-IN" dirty="0"/>
              <a:t>m</a:t>
            </a:r>
            <a:r>
              <a:rPr lang="en-IN" dirty="0" smtClean="0"/>
              <a:t>atch(‘*’)</a:t>
            </a:r>
            <a:endParaRPr lang="en-IN" dirty="0"/>
          </a:p>
          <a:p>
            <a:r>
              <a:rPr lang="en-IN" dirty="0" smtClean="0"/>
              <a:t>F()</a:t>
            </a:r>
          </a:p>
          <a:p>
            <a:r>
              <a:rPr lang="en-IN" dirty="0" smtClean="0"/>
              <a:t>T_()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else{}</a:t>
            </a:r>
          </a:p>
          <a:p>
            <a:endParaRPr lang="en-IN" dirty="0" smtClean="0"/>
          </a:p>
          <a:p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72233" y="-68134"/>
            <a:ext cx="14478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F(){</a:t>
            </a:r>
          </a:p>
          <a:p>
            <a:r>
              <a:rPr lang="en-IN" dirty="0" smtClean="0"/>
              <a:t>If(la==‘(‘)</a:t>
            </a:r>
          </a:p>
          <a:p>
            <a:r>
              <a:rPr lang="en-IN" dirty="0" smtClean="0"/>
              <a:t>Match(‘(‘)</a:t>
            </a:r>
          </a:p>
          <a:p>
            <a:r>
              <a:rPr lang="en-IN" dirty="0" smtClean="0"/>
              <a:t>E()</a:t>
            </a:r>
          </a:p>
          <a:p>
            <a:r>
              <a:rPr lang="en-IN" dirty="0" smtClean="0"/>
              <a:t>Match(‘)’)</a:t>
            </a:r>
            <a:endParaRPr lang="en-IN" dirty="0"/>
          </a:p>
          <a:p>
            <a:r>
              <a:rPr lang="en-IN" dirty="0" smtClean="0"/>
              <a:t>} else if(la==</a:t>
            </a:r>
            <a:r>
              <a:rPr lang="en-IN" dirty="0" err="1" smtClean="0"/>
              <a:t>i</a:t>
            </a:r>
            <a:r>
              <a:rPr lang="en-IN" dirty="0"/>
              <a:t>)</a:t>
            </a:r>
            <a:endParaRPr lang="en-IN" dirty="0" smtClean="0"/>
          </a:p>
          <a:p>
            <a:r>
              <a:rPr lang="en-IN" dirty="0" smtClean="0"/>
              <a:t>Match (‘</a:t>
            </a:r>
            <a:r>
              <a:rPr lang="en-IN" dirty="0" err="1" smtClean="0"/>
              <a:t>i</a:t>
            </a:r>
            <a:r>
              <a:rPr lang="en-IN" dirty="0" smtClean="0"/>
              <a:t>’)</a:t>
            </a:r>
          </a:p>
          <a:p>
            <a:r>
              <a:rPr lang="en-IN" dirty="0" smtClean="0"/>
              <a:t>else 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&lt;&lt;error</a:t>
            </a:r>
          </a:p>
          <a:p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88748" y="-79377"/>
            <a:ext cx="2971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match(char t)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if (</a:t>
            </a:r>
            <a:r>
              <a:rPr lang="en-US" dirty="0" smtClean="0"/>
              <a:t>la </a:t>
            </a:r>
            <a:r>
              <a:rPr lang="en-US" dirty="0"/>
              <a:t>== t) { </a:t>
            </a:r>
          </a:p>
          <a:p>
            <a:r>
              <a:rPr lang="en-US" dirty="0"/>
              <a:t>	</a:t>
            </a:r>
            <a:r>
              <a:rPr lang="en-US" dirty="0" smtClean="0"/>
              <a:t>la </a:t>
            </a:r>
            <a:r>
              <a:rPr lang="en-US" dirty="0"/>
              <a:t>= </a:t>
            </a:r>
            <a:r>
              <a:rPr lang="en-US" dirty="0" err="1"/>
              <a:t>getchar</a:t>
            </a:r>
            <a:r>
              <a:rPr lang="en-US" dirty="0"/>
              <a:t>();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("Error"); </a:t>
            </a:r>
          </a:p>
          <a:p>
            <a:r>
              <a:rPr lang="en-US" dirty="0"/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094" y="3657600"/>
            <a:ext cx="35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i</a:t>
            </a:r>
            <a:r>
              <a:rPr lang="en-IN" dirty="0" smtClean="0"/>
              <a:t>+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72233" y="4881282"/>
            <a:ext cx="845811" cy="55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 line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9624" y="4545106"/>
            <a:ext cx="914400" cy="6589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0576" y="4518212"/>
            <a:ext cx="900953" cy="72614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64976" y="4477871"/>
            <a:ext cx="981635" cy="72614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988" y="601083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la=$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23711" y="61955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t=+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72233" y="4303931"/>
            <a:ext cx="845811" cy="5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Line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8612" cy="4351338"/>
          </a:xfrm>
        </p:spPr>
        <p:txBody>
          <a:bodyPr/>
          <a:lstStyle/>
          <a:p>
            <a:pPr fontAlgn="base"/>
            <a:r>
              <a:rPr lang="en-US" dirty="0" smtClean="0"/>
              <a:t>A → </a:t>
            </a:r>
            <a:r>
              <a:rPr lang="en-US" dirty="0" err="1" smtClean="0"/>
              <a:t>ABd</a:t>
            </a:r>
            <a:r>
              <a:rPr lang="en-US" dirty="0" smtClean="0"/>
              <a:t> / Aa </a:t>
            </a:r>
          </a:p>
          <a:p>
            <a:pPr fontAlgn="base"/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2610" y="1949824"/>
            <a:ext cx="39399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 → 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66249"/>
            <a:ext cx="393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</a:t>
            </a:r>
            <a:r>
              <a:rPr lang="en-US" sz="2800" b="1" dirty="0" smtClean="0">
                <a:sym typeface="Wingdings" panose="05000000000000000000" pitchFamily="2" charset="2"/>
              </a:rPr>
              <a:t> </a:t>
            </a:r>
            <a:r>
              <a:rPr lang="en-US" sz="2800" b="1" dirty="0" smtClean="0"/>
              <a:t>A</a:t>
            </a:r>
            <a:r>
              <a:rPr lang="el-GR" sz="2800" b="1" dirty="0"/>
              <a:t>α </a:t>
            </a:r>
            <a:endParaRPr lang="en-I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/>
              <a:t>A</a:t>
            </a:r>
            <a:r>
              <a:rPr lang="en-IN" sz="2800" b="1" dirty="0" smtClean="0">
                <a:sym typeface="Wingdings" panose="05000000000000000000" pitchFamily="2" charset="2"/>
              </a:rPr>
              <a:t></a:t>
            </a:r>
            <a:r>
              <a:rPr lang="el-GR" sz="2800" b="1" dirty="0"/>
              <a:t> 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8612" cy="4351338"/>
          </a:xfrm>
        </p:spPr>
        <p:txBody>
          <a:bodyPr/>
          <a:lstStyle/>
          <a:p>
            <a:pPr fontAlgn="base"/>
            <a:r>
              <a:rPr lang="en-US" dirty="0" smtClean="0"/>
              <a:t>A → </a:t>
            </a:r>
            <a:r>
              <a:rPr lang="en-US" dirty="0" err="1" smtClean="0">
                <a:solidFill>
                  <a:schemeClr val="accent4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Bd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6845" y="1825625"/>
            <a:ext cx="39399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 → </a:t>
            </a:r>
            <a:r>
              <a:rPr lang="en-US" sz="2800" dirty="0" smtClean="0">
                <a:solidFill>
                  <a:schemeClr val="accent4"/>
                </a:solidFill>
              </a:rPr>
              <a:t>B</a:t>
            </a:r>
            <a:r>
              <a:rPr lang="en-US" sz="2800" dirty="0" smtClean="0"/>
              <a:t>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6"/>
                </a:solidFill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1" y="1825625"/>
            <a:ext cx="393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</a:t>
            </a:r>
            <a:r>
              <a:rPr lang="en-US" sz="2800" b="1" dirty="0" smtClean="0">
                <a:sym typeface="Wingdings" panose="05000000000000000000" pitchFamily="2" charset="2"/>
              </a:rPr>
              <a:t> </a:t>
            </a:r>
            <a:r>
              <a:rPr lang="en-US" sz="2800" b="1" dirty="0" smtClean="0">
                <a:solidFill>
                  <a:schemeClr val="accent4"/>
                </a:solidFill>
              </a:rPr>
              <a:t>A</a:t>
            </a:r>
            <a:r>
              <a:rPr lang="el-GR" sz="2800" b="1" dirty="0">
                <a:solidFill>
                  <a:srgbClr val="FF0000"/>
                </a:solidFill>
              </a:rPr>
              <a:t>α</a:t>
            </a:r>
            <a:r>
              <a:rPr lang="el-GR" sz="2800" b="1" dirty="0"/>
              <a:t> </a:t>
            </a:r>
            <a:endParaRPr lang="en-I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/>
              <a:t>A</a:t>
            </a:r>
            <a:r>
              <a:rPr lang="en-IN" sz="2800" b="1" dirty="0" smtClean="0">
                <a:sym typeface="Wingdings" panose="05000000000000000000" pitchFamily="2" charset="2"/>
              </a:rPr>
              <a:t></a:t>
            </a:r>
            <a:r>
              <a:rPr lang="el-GR" sz="2800" b="1" dirty="0"/>
              <a:t> </a:t>
            </a:r>
            <a:r>
              <a:rPr lang="el-GR" sz="2800" b="1" dirty="0">
                <a:solidFill>
                  <a:schemeClr val="accent6"/>
                </a:solidFill>
              </a:rPr>
              <a:t>β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1" y="335496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 → </a:t>
            </a:r>
            <a:r>
              <a:rPr lang="el-GR" sz="2800" b="1" dirty="0" smtClean="0"/>
              <a:t>β</a:t>
            </a:r>
            <a:r>
              <a:rPr lang="en-US" sz="2800" b="1" dirty="0" smtClean="0"/>
              <a:t>A’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A’ → </a:t>
            </a:r>
            <a:r>
              <a:rPr lang="el-GR" sz="2800" b="1" dirty="0" smtClean="0"/>
              <a:t>α</a:t>
            </a:r>
            <a:r>
              <a:rPr lang="en-US" sz="2800" b="1" dirty="0" smtClean="0"/>
              <a:t>A’ / ∈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32200" y="1464480"/>
              <a:ext cx="10278360" cy="4402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40" y="1455120"/>
                <a:ext cx="10297080" cy="44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4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8612" cy="4351338"/>
          </a:xfrm>
        </p:spPr>
        <p:txBody>
          <a:bodyPr/>
          <a:lstStyle/>
          <a:p>
            <a:pPr fontAlgn="base"/>
            <a:r>
              <a:rPr lang="en-US" dirty="0" smtClean="0"/>
              <a:t>A → </a:t>
            </a:r>
            <a:r>
              <a:rPr lang="en-US" dirty="0" err="1" smtClean="0">
                <a:solidFill>
                  <a:schemeClr val="accent4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Bd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</a:p>
          <a:p>
            <a:pPr fontAlgn="base"/>
            <a:endParaRPr lang="en-IN" dirty="0">
              <a:solidFill>
                <a:schemeClr val="accent6"/>
              </a:solidFill>
            </a:endParaRPr>
          </a:p>
          <a:p>
            <a:pPr fontAlgn="base"/>
            <a:r>
              <a:rPr lang="pt-BR" dirty="0" smtClean="0">
                <a:solidFill>
                  <a:schemeClr val="accent6"/>
                </a:solidFill>
              </a:rPr>
              <a:t>A → a</a:t>
            </a:r>
            <a:r>
              <a:rPr lang="pt-BR" dirty="0" smtClean="0"/>
              <a:t>A’</a:t>
            </a:r>
          </a:p>
          <a:p>
            <a:pPr fontAlgn="base"/>
            <a:r>
              <a:rPr lang="pt-BR" dirty="0" smtClean="0">
                <a:solidFill>
                  <a:schemeClr val="accent6"/>
                </a:solidFill>
              </a:rPr>
              <a:t>A’ → </a:t>
            </a:r>
            <a:r>
              <a:rPr lang="pt-BR" dirty="0" smtClean="0">
                <a:solidFill>
                  <a:srgbClr val="FF0000"/>
                </a:solidFill>
              </a:rPr>
              <a:t>Bd</a:t>
            </a:r>
            <a:r>
              <a:rPr lang="pt-BR" dirty="0" smtClean="0">
                <a:solidFill>
                  <a:schemeClr val="accent6"/>
                </a:solidFill>
              </a:rPr>
              <a:t>A’ / 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>
                <a:solidFill>
                  <a:schemeClr val="accent6"/>
                </a:solidFill>
              </a:rPr>
              <a:t>A’ / ∈</a:t>
            </a:r>
            <a:endParaRPr lang="en-IN" dirty="0" smtClean="0">
              <a:solidFill>
                <a:schemeClr val="accent6"/>
              </a:solidFill>
            </a:endParaRPr>
          </a:p>
          <a:p>
            <a:pPr fontAlgn="base"/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6845" y="1825625"/>
            <a:ext cx="39399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 → </a:t>
            </a:r>
            <a:r>
              <a:rPr lang="en-US" sz="2800" dirty="0" smtClean="0">
                <a:solidFill>
                  <a:schemeClr val="accent4"/>
                </a:solidFill>
              </a:rPr>
              <a:t>B</a:t>
            </a:r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6"/>
                </a:solidFill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/>
              </a:solidFill>
            </a:endParaRPr>
          </a:p>
          <a:p>
            <a:endParaRPr lang="en-IN" sz="2800" dirty="0">
              <a:solidFill>
                <a:schemeClr val="accent6"/>
              </a:solidFill>
            </a:endParaRPr>
          </a:p>
          <a:p>
            <a:pPr fontAlgn="base"/>
            <a:r>
              <a:rPr lang="en-US" sz="2800" dirty="0"/>
              <a:t>B → </a:t>
            </a:r>
            <a:r>
              <a:rPr lang="en-US" sz="2800" dirty="0" err="1">
                <a:solidFill>
                  <a:schemeClr val="accent6"/>
                </a:solidFill>
              </a:rPr>
              <a:t>b</a:t>
            </a:r>
            <a:r>
              <a:rPr lang="en-US" sz="2800" dirty="0" err="1"/>
              <a:t>B</a:t>
            </a:r>
            <a:r>
              <a:rPr lang="en-US" sz="2800" dirty="0"/>
              <a:t>’</a:t>
            </a:r>
          </a:p>
          <a:p>
            <a:pPr fontAlgn="base"/>
            <a:r>
              <a:rPr lang="en-US" sz="2800" dirty="0"/>
              <a:t>B’ → </a:t>
            </a:r>
            <a:r>
              <a:rPr lang="en-US" sz="2800" dirty="0" err="1">
                <a:solidFill>
                  <a:srgbClr val="FF0000"/>
                </a:solidFill>
              </a:rPr>
              <a:t>e</a:t>
            </a:r>
            <a:r>
              <a:rPr lang="en-US" sz="2800" dirty="0" err="1"/>
              <a:t>B</a:t>
            </a:r>
            <a:r>
              <a:rPr lang="en-US" sz="2800" dirty="0"/>
              <a:t>’ / 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1" y="1825625"/>
            <a:ext cx="393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</a:t>
            </a:r>
            <a:r>
              <a:rPr lang="en-US" sz="2800" b="1" dirty="0" smtClean="0">
                <a:sym typeface="Wingdings" panose="05000000000000000000" pitchFamily="2" charset="2"/>
              </a:rPr>
              <a:t> </a:t>
            </a:r>
            <a:r>
              <a:rPr lang="en-US" sz="2800" b="1" dirty="0" smtClean="0">
                <a:solidFill>
                  <a:schemeClr val="accent4"/>
                </a:solidFill>
              </a:rPr>
              <a:t>A</a:t>
            </a:r>
            <a:r>
              <a:rPr lang="el-GR" sz="2800" b="1" dirty="0">
                <a:solidFill>
                  <a:srgbClr val="FF0000"/>
                </a:solidFill>
              </a:rPr>
              <a:t>α</a:t>
            </a:r>
            <a:r>
              <a:rPr lang="el-GR" sz="2800" b="1" dirty="0"/>
              <a:t> </a:t>
            </a:r>
            <a:endParaRPr lang="en-I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/>
              <a:t>A</a:t>
            </a:r>
            <a:r>
              <a:rPr lang="en-IN" sz="2800" b="1" dirty="0" smtClean="0">
                <a:sym typeface="Wingdings" panose="05000000000000000000" pitchFamily="2" charset="2"/>
              </a:rPr>
              <a:t></a:t>
            </a:r>
            <a:r>
              <a:rPr lang="el-GR" sz="2800" b="1" dirty="0"/>
              <a:t> </a:t>
            </a:r>
            <a:r>
              <a:rPr lang="el-GR" sz="2800" b="1" dirty="0">
                <a:solidFill>
                  <a:schemeClr val="accent6"/>
                </a:solidFill>
              </a:rPr>
              <a:t>β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1" y="335496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 → </a:t>
            </a:r>
            <a:r>
              <a:rPr lang="el-GR" sz="2800" b="1" dirty="0" smtClean="0"/>
              <a:t>β</a:t>
            </a:r>
            <a:r>
              <a:rPr lang="en-US" sz="2800" b="1" dirty="0" smtClean="0"/>
              <a:t>A’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A’ → </a:t>
            </a:r>
            <a:r>
              <a:rPr lang="el-GR" sz="2800" b="1" dirty="0" smtClean="0"/>
              <a:t>α</a:t>
            </a:r>
            <a:r>
              <a:rPr lang="en-US" sz="2800" b="1" dirty="0" smtClean="0"/>
              <a:t>A’ / ∈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27080" y="312480"/>
              <a:ext cx="10840680" cy="6536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303120"/>
                <a:ext cx="10859400" cy="65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0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80765" cy="4351338"/>
          </a:xfrm>
        </p:spPr>
        <p:txBody>
          <a:bodyPr/>
          <a:lstStyle/>
          <a:p>
            <a:pPr fontAlgn="base"/>
            <a:r>
              <a:rPr lang="en-US" dirty="0"/>
              <a:t>S → </a:t>
            </a:r>
            <a:r>
              <a:rPr lang="en-US" dirty="0" smtClean="0"/>
              <a:t>(T) </a:t>
            </a:r>
            <a:r>
              <a:rPr lang="en-US" dirty="0"/>
              <a:t>/ </a:t>
            </a:r>
            <a:r>
              <a:rPr lang="en-US" dirty="0" smtClean="0"/>
              <a:t>u</a:t>
            </a:r>
            <a:endParaRPr lang="en-US" dirty="0"/>
          </a:p>
          <a:p>
            <a:pPr fontAlgn="base"/>
            <a:r>
              <a:rPr lang="en-US" dirty="0" smtClean="0"/>
              <a:t>T </a:t>
            </a:r>
            <a:r>
              <a:rPr lang="en-US" dirty="0"/>
              <a:t>→ </a:t>
            </a:r>
            <a:r>
              <a:rPr lang="en-US" dirty="0" smtClean="0"/>
              <a:t>T - </a:t>
            </a:r>
            <a:r>
              <a:rPr lang="en-US" dirty="0"/>
              <a:t>S / </a:t>
            </a:r>
            <a:r>
              <a:rPr lang="en-US" dirty="0" smtClean="0"/>
              <a:t>S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1720" y="687600"/>
              <a:ext cx="9403200" cy="467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678240"/>
                <a:ext cx="9421920" cy="46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89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There is no left recursion in S’s production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80765" cy="4351338"/>
          </a:xfrm>
        </p:spPr>
        <p:txBody>
          <a:bodyPr/>
          <a:lstStyle/>
          <a:p>
            <a:pPr fontAlgn="base"/>
            <a:r>
              <a:rPr lang="en-US" dirty="0"/>
              <a:t>S → </a:t>
            </a:r>
            <a:r>
              <a:rPr lang="en-US" dirty="0" smtClean="0"/>
              <a:t>(T) </a:t>
            </a:r>
            <a:r>
              <a:rPr lang="en-US" dirty="0"/>
              <a:t>/ </a:t>
            </a:r>
            <a:r>
              <a:rPr lang="en-US" dirty="0" smtClean="0"/>
              <a:t>u</a:t>
            </a:r>
            <a:endParaRPr lang="en-US" dirty="0"/>
          </a:p>
          <a:p>
            <a:pPr fontAlgn="base"/>
            <a:r>
              <a:rPr lang="en-US" dirty="0" smtClean="0"/>
              <a:t>T </a:t>
            </a:r>
            <a:r>
              <a:rPr lang="en-US" dirty="0"/>
              <a:t>→ </a:t>
            </a:r>
            <a:r>
              <a:rPr lang="en-US" dirty="0" smtClean="0"/>
              <a:t>T - </a:t>
            </a:r>
            <a:r>
              <a:rPr lang="en-US" dirty="0"/>
              <a:t>S / </a:t>
            </a:r>
            <a:r>
              <a:rPr lang="en-US" dirty="0" smtClean="0"/>
              <a:t>S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5961" y="1825625"/>
            <a:ext cx="33938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S → </a:t>
            </a:r>
            <a:r>
              <a:rPr lang="en-US" sz="2800" dirty="0" smtClean="0"/>
              <a:t>(T) </a:t>
            </a:r>
            <a:r>
              <a:rPr lang="en-US" sz="2800" dirty="0"/>
              <a:t>/ </a:t>
            </a:r>
            <a:r>
              <a:rPr lang="en-US" sz="2800" dirty="0" smtClean="0"/>
              <a:t>u</a:t>
            </a:r>
            <a:endParaRPr lang="en-US" sz="2800" dirty="0"/>
          </a:p>
          <a:p>
            <a:pPr fontAlgn="base"/>
            <a:endParaRPr lang="en-US" sz="2800" dirty="0" smtClean="0"/>
          </a:p>
          <a:p>
            <a:pPr fontAlgn="base"/>
            <a:endParaRPr lang="en-US" sz="2800" dirty="0"/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→ </a:t>
            </a:r>
            <a:r>
              <a:rPr lang="en-US" sz="2800" dirty="0" smtClean="0"/>
              <a:t>ST’</a:t>
            </a:r>
            <a:endParaRPr lang="en-US" sz="2800" dirty="0"/>
          </a:p>
          <a:p>
            <a:pPr fontAlgn="base"/>
            <a:r>
              <a:rPr lang="en-US" sz="2800" dirty="0" smtClean="0"/>
              <a:t>T’ </a:t>
            </a:r>
            <a:r>
              <a:rPr lang="en-US" sz="2800" dirty="0"/>
              <a:t>→ </a:t>
            </a:r>
            <a:r>
              <a:rPr lang="en-US" sz="2800" dirty="0" smtClean="0"/>
              <a:t>-ST’ </a:t>
            </a:r>
            <a:r>
              <a:rPr lang="en-US" sz="2800" dirty="0"/>
              <a:t>/ ∈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53720" y="1687680"/>
              <a:ext cx="7545960" cy="288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1678320"/>
                <a:ext cx="7564680" cy="29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8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</a:t>
            </a:r>
            <a:r>
              <a:rPr lang="en-US" dirty="0"/>
              <a:t>→ </a:t>
            </a:r>
            <a:r>
              <a:rPr lang="en-US" dirty="0" smtClean="0"/>
              <a:t>P0P1P </a:t>
            </a:r>
            <a:r>
              <a:rPr lang="en-US" dirty="0"/>
              <a:t>/ </a:t>
            </a:r>
            <a:r>
              <a:rPr lang="en-US" dirty="0" smtClean="0"/>
              <a:t>01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35760" y="1500120"/>
              <a:ext cx="5340600" cy="403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0" y="1490760"/>
                <a:ext cx="5359320" cy="40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</a:t>
            </a:r>
            <a:r>
              <a:rPr lang="en-US" dirty="0"/>
              <a:t>→ </a:t>
            </a:r>
            <a:r>
              <a:rPr lang="en-US" dirty="0" smtClean="0"/>
              <a:t>P0P1P </a:t>
            </a:r>
            <a:r>
              <a:rPr lang="en-US" dirty="0"/>
              <a:t>/ </a:t>
            </a:r>
            <a:r>
              <a:rPr lang="en-US" dirty="0" smtClean="0"/>
              <a:t>01</a:t>
            </a:r>
          </a:p>
          <a:p>
            <a:endParaRPr lang="en-IN" dirty="0"/>
          </a:p>
          <a:p>
            <a:endParaRPr lang="en-IN" dirty="0" smtClean="0"/>
          </a:p>
          <a:p>
            <a:pPr fontAlgn="base"/>
            <a:r>
              <a:rPr lang="en-US" dirty="0" smtClean="0"/>
              <a:t>P </a:t>
            </a:r>
            <a:r>
              <a:rPr lang="en-US" dirty="0"/>
              <a:t>→ </a:t>
            </a:r>
            <a:r>
              <a:rPr lang="en-US" dirty="0" smtClean="0"/>
              <a:t>01Q</a:t>
            </a:r>
            <a:endParaRPr lang="en-US" dirty="0"/>
          </a:p>
          <a:p>
            <a:pPr fontAlgn="base"/>
            <a:r>
              <a:rPr lang="en-US" dirty="0" smtClean="0"/>
              <a:t>Q </a:t>
            </a:r>
            <a:r>
              <a:rPr lang="en-US" dirty="0"/>
              <a:t>→ </a:t>
            </a:r>
            <a:r>
              <a:rPr lang="en-US" dirty="0" smtClean="0"/>
              <a:t>0P1SP </a:t>
            </a:r>
            <a:r>
              <a:rPr lang="en-US" dirty="0"/>
              <a:t>/ ∈</a:t>
            </a:r>
          </a:p>
          <a:p>
            <a:endParaRPr lang="en-US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1600" y="2196720"/>
              <a:ext cx="1741680" cy="2741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240" y="2187360"/>
                <a:ext cx="1760400" cy="27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9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9BD00E03D3A4D99EC2AF1502C2C92" ma:contentTypeVersion="10" ma:contentTypeDescription="Create a new document." ma:contentTypeScope="" ma:versionID="5b57c8054baa579210c7989d6f899fe9">
  <xsd:schema xmlns:xsd="http://www.w3.org/2001/XMLSchema" xmlns:xs="http://www.w3.org/2001/XMLSchema" xmlns:p="http://schemas.microsoft.com/office/2006/metadata/properties" xmlns:ns2="417f9d9d-1e57-4165-8772-9884b28e9529" xmlns:ns3="e94b26f6-318f-415a-90c9-b1e14781c165" targetNamespace="http://schemas.microsoft.com/office/2006/metadata/properties" ma:root="true" ma:fieldsID="c5ce172202b3e657fb2c27d1f09c47b0" ns2:_="" ns3:_="">
    <xsd:import namespace="417f9d9d-1e57-4165-8772-9884b28e9529"/>
    <xsd:import namespace="e94b26f6-318f-415a-90c9-b1e14781c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f9d9d-1e57-4165-8772-9884b28e9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b26f6-318f-415a-90c9-b1e14781c16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84666a-ff7b-487c-baf3-54a8d20d3db6}" ma:internalName="TaxCatchAll" ma:showField="CatchAllData" ma:web="e94b26f6-318f-415a-90c9-b1e14781c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7f9d9d-1e57-4165-8772-9884b28e9529">
      <Terms xmlns="http://schemas.microsoft.com/office/infopath/2007/PartnerControls"/>
    </lcf76f155ced4ddcb4097134ff3c332f>
    <TaxCatchAll xmlns="e94b26f6-318f-415a-90c9-b1e14781c165" xsi:nil="true"/>
  </documentManagement>
</p:properties>
</file>

<file path=customXml/itemProps1.xml><?xml version="1.0" encoding="utf-8"?>
<ds:datastoreItem xmlns:ds="http://schemas.openxmlformats.org/officeDocument/2006/customXml" ds:itemID="{E10589F9-C6D6-44DD-94D3-A5E2CEF6B2E4}"/>
</file>

<file path=customXml/itemProps2.xml><?xml version="1.0" encoding="utf-8"?>
<ds:datastoreItem xmlns:ds="http://schemas.openxmlformats.org/officeDocument/2006/customXml" ds:itemID="{B1947E68-9D1C-4F99-9047-D759FCEE3B57}"/>
</file>

<file path=customXml/itemProps3.xml><?xml version="1.0" encoding="utf-8"?>
<ds:datastoreItem xmlns:ds="http://schemas.openxmlformats.org/officeDocument/2006/customXml" ds:itemID="{9A81940A-F1DC-48EB-B090-A947C54C5D02}"/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586</Words>
  <Application>Microsoft Office PowerPoint</Application>
  <PresentationFormat>Widescreen</PresentationFormat>
  <Paragraphs>212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Left Recursion </vt:lpstr>
      <vt:lpstr>Left recursion elimination</vt:lpstr>
      <vt:lpstr>PowerPoint Presentation</vt:lpstr>
      <vt:lpstr>PowerPoint Presentation</vt:lpstr>
      <vt:lpstr>PowerPoint Presentation</vt:lpstr>
      <vt:lpstr>PowerPoint Presentation</vt:lpstr>
      <vt:lpstr>There is no left recursion in S’s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Transitive left recursion</vt:lpstr>
      <vt:lpstr>Transitive left recursion</vt:lpstr>
      <vt:lpstr>Transitive left recursion</vt:lpstr>
      <vt:lpstr>3. Now remove left recursion from S</vt:lpstr>
      <vt:lpstr>Now we have a right recursive grammars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recursion  First and follow sets</dc:title>
  <dc:creator>Bilal Haider</dc:creator>
  <cp:lastModifiedBy>Bilal Haider</cp:lastModifiedBy>
  <cp:revision>23</cp:revision>
  <dcterms:created xsi:type="dcterms:W3CDTF">2020-10-12T15:07:16Z</dcterms:created>
  <dcterms:modified xsi:type="dcterms:W3CDTF">2020-10-14T10:32:48Z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0x01010007C9BD00E03D3A4D99EC2AF1502C2C92</vt:lpwstr>
  </property>
</Properties>
</file>