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57" r:id="rId5"/>
    <p:sldId id="258" r:id="rId7"/>
    <p:sldId id="397" r:id="rId8"/>
    <p:sldId id="259" r:id="rId9"/>
    <p:sldId id="260" r:id="rId10"/>
    <p:sldId id="331" r:id="rId11"/>
    <p:sldId id="332" r:id="rId12"/>
    <p:sldId id="261" r:id="rId13"/>
    <p:sldId id="333" r:id="rId14"/>
    <p:sldId id="262" r:id="rId15"/>
    <p:sldId id="263" r:id="rId16"/>
    <p:sldId id="264" r:id="rId17"/>
    <p:sldId id="265" r:id="rId18"/>
    <p:sldId id="334" r:id="rId19"/>
    <p:sldId id="313" r:id="rId20"/>
    <p:sldId id="314" r:id="rId21"/>
    <p:sldId id="315" r:id="rId22"/>
    <p:sldId id="318" r:id="rId23"/>
    <p:sldId id="320" r:id="rId24"/>
    <p:sldId id="322" r:id="rId25"/>
    <p:sldId id="324" r:id="rId26"/>
    <p:sldId id="326" r:id="rId27"/>
    <p:sldId id="328" r:id="rId28"/>
    <p:sldId id="330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35" r:id="rId43"/>
    <p:sldId id="291" r:id="rId44"/>
    <p:sldId id="292" r:id="rId45"/>
    <p:sldId id="294" r:id="rId46"/>
    <p:sldId id="295" r:id="rId47"/>
    <p:sldId id="297" r:id="rId48"/>
    <p:sldId id="298" r:id="rId49"/>
    <p:sldId id="336" r:id="rId50"/>
    <p:sldId id="299" r:id="rId51"/>
    <p:sldId id="300" r:id="rId52"/>
    <p:sldId id="337" r:id="rId53"/>
    <p:sldId id="338" r:id="rId54"/>
    <p:sldId id="339" r:id="rId55"/>
    <p:sldId id="301" r:id="rId56"/>
    <p:sldId id="302" r:id="rId57"/>
    <p:sldId id="303" r:id="rId58"/>
    <p:sldId id="304" r:id="rId59"/>
    <p:sldId id="305" r:id="rId60"/>
    <p:sldId id="306" r:id="rId61"/>
    <p:sldId id="309" r:id="rId62"/>
    <p:sldId id="310" r:id="rId63"/>
    <p:sldId id="266" r:id="rId64"/>
    <p:sldId id="267" r:id="rId65"/>
    <p:sldId id="268" r:id="rId66"/>
    <p:sldId id="277" r:id="rId67"/>
    <p:sldId id="269" r:id="rId68"/>
    <p:sldId id="270" r:id="rId69"/>
    <p:sldId id="271" r:id="rId70"/>
    <p:sldId id="272" r:id="rId71"/>
    <p:sldId id="273" r:id="rId72"/>
    <p:sldId id="274" r:id="rId73"/>
    <p:sldId id="275" r:id="rId74"/>
    <p:sldId id="276" r:id="rId75"/>
    <p:sldId id="34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2" Type="http://schemas.openxmlformats.org/officeDocument/2006/relationships/customXml" Target="../customXml/item3.xml"/><Relationship Id="rId81" Type="http://schemas.openxmlformats.org/officeDocument/2006/relationships/customXml" Target="../customXml/item2.xml"/><Relationship Id="rId80" Type="http://schemas.openxmlformats.org/officeDocument/2006/relationships/customXml" Target="../customXml/item1.xml"/><Relationship Id="rId8" Type="http://schemas.openxmlformats.org/officeDocument/2006/relationships/slide" Target="slides/slide4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21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24829 2307 0,'-24'0'0,"-26"0"31,25 0-15,0 0-16,1-25 16,-1 25-1,0 0 17,0 0-17,-49-25-15,-25 0 0,-1 25 16,51 0-1,24 0-15,0 0 16,0 0 140,1 0-156,-1 0 16,0 0 31,-25 0-47,26 0 0,-1 50 0,0 0 15,-25-26-15,1-24 16,49 25 0,-25 0-1,0-25 32,0 0-31,25 50 328,0-26-329,0 1 1,0 25-1,0-25 1,0-1 0,0 1 15,0 0-31,0 0 31,0 25 32,0 74 140,25-75-188,0-49 110,0 0-78,24 50-31,-24-50 0,0 25-16,-25-1 15,25-24 1,24 25-1,-24 0 1,0 0-16,0-25 0,-25 25 31,25-25-15,24 24 0,-49 1-1,50 0 16,-50 0-31,25-25 32,-1 0-17,1 25-15,0-25 32,0 0-32,0 0 62,24 0-62,-74 0 266,-24 0-251,-1 0 1,25 0 0,1 0-16,-1 0 46,0 24-30,-25-24 0,1 0-16,-1 25 0,25 0 15,1-25 1,-26 50 0,0-26-16,1 1 0,-1 25 15,-49-1-15,74-24 0,-25 25 16,1-25-16,-1 49 15,25-74 1,25 25-16,-24 0 16,24 0 109,0-1-94,0 1 0,0 0-31,0 25 16,74-26-1,-74 1 1,25-25 15,0 25 1,-1-25-17,1 50-15,25-50 0,-25 24 47,24 1-31,-24-25-16,0 0 31,0 0 16,49 0-32,-49 0-15,0 0 16,0 0-16,-1 0 16,1 0-16,25 0 31,-25 0-15,24 0-1,-24 0 1,0 0-1,24 0-15,-24 0 16,0 0 0,0 0-16,24 0 15,1 0-15,-25 0 16,0 0-16,-1 0 31,26 0-15,-25 0-16,0 0 31,-1 0 0,1 0-31,0 0 16</inkml:trace>
  <inkml:trace contextRef="#ctx0" brushRef="#br0">24904 3646 0,'0'-25'63,"50"1"-48,74 24-15,-50 0 0,0 0 16,-24 0-16,0 0 31,-26 0-31,26 0 16,24 0-16,-24 24 0,49-24 16,-49 0-1,-1 0-15,51 25 16,-51-25-16,-24 0 0,0 0 15,0 0 32,-25 25-15</inkml:trace>
  <inkml:trace contextRef="#ctx0" brushRef="#br0">25524 3274 0,'50'0'16,"-26"0"-16,26 0 0,-25 0 16,24 0-1,1 0 1,0 0-16,-1 0 16,26 25 15,-26-25-31,-24 0 0,0 0 15,0 50-15,24-50 32,26 49-1,-50-49-31,24 50 16,-24-50 15,25 25-16,-26-1 110,-24 1-125,-24 0 16,-1 0-16,-25 0 31,50-1-31,0 1 16,-25 0-16,1-25 0,-1 0 31,25 25-31,-25 0 0,0-25 16,-24 0-16,-1 49 15,0-49-15,1 50 16,24-25 0,25 24-16,-50 1 15,50-25-15,-49 24 16,49 26-16,-25-50 16,25 24-1</inkml:trace>
  <inkml:trace contextRef="#ctx0" brushRef="#br0">27583 2853 0,'-25'0'79,"25"49"-79,0 1 0,0-1 15,0-24 1,0 50-16,0-51 15,0 1 1,0 50-16,0-51 16,0 1-16,0 25 78,0-1-47,0 1-31,0 49 16,0-74-1,0 0 1,0 0 15,0-1 0,-25 1-15,25 0 0,-25 0-1,25 0 17,0 0-17,-24-25 32,24 24 109,-25-24-140,0 25-16,25 0 16,0 0-1,0 24 16,0-24-15,0 0-16,0 0 16,0 0-1,0-1-15,0 1 32,0 0-1,-25 0 16</inkml:trace>
  <inkml:trace contextRef="#ctx0" brushRef="#br0">27087 3398 0,'25'0'125,"24"0"-110,26 0 1,24 50-16,-74-25 0,-1-25 16,1 0-1,25 0-15,-25 49 16,74-24-16,-74 0 15,24-25 17,-24 0-32,0 25 0,0-25 31,-1 0-15,1 0 15,25 0-16,-1 0 17,-24 0-17,0 0 17,0 0 93,0 0-125,-1 0 15</inkml:trace>
  <inkml:trace contextRef="#ctx0" brushRef="#br0">29220 2456 0,'0'49'62,"-25"1"-46,-24-25-16,24-1 16,25 1-1,-25 0-15,-25 25 0,25-25 16,1 24 15,-1 1-31,0-25 16,0 24-16,0 26 0,25-51 0,-74 26 15,74 24 1,0-49 0,-25-25-1,25 25-15,0 25 0,0-26 16,0 51 0,0-50-1,-49 24-15,49-24 0,0 25 16,-25-1-1,25-24 17,0 0-17,0 24 1,0 1-16,0 0 16,0 24-1,0-49-15,0 25 16,25-1-1,-1-24-15,-24 0 16,25 0 15,25-1-15,-25 26 0,-1-50-16,1 50 15,25-50-15,-1 49 16,1-49 31,-25 25-32,124 49 1,-50-24-16,-74-25 16,0-25-1,-1 0-15,1 49 16,25-49-1,-25 0 1</inkml:trace>
  <inkml:trace contextRef="#ctx0" brushRef="#br0">30907 2505 0,'-50'0'47,"-49"0"-47,24 0 16,26 0-16,24 0 15,-25 0-15,26 0 0,-1 0 32,-25 0-17,1 0-15,-1 0 31,25 0-15,0 0-16,-24 0 16,-1 0-16,25 0 0,0 0 15,1 0 17,-1 0-32,0 0 0,25 25 15,0 49 1,0-24-1,0 0-15,-50-1 16,50 1-16,0-25 16,0 24-1,0 1-15,0 0 32,0-26-1,25 1-16,25-25-15,-1 50 16,26-25-16,-1-25 16,26 0-16,-51 0 15,1 24-15,-1-24 32,1 0 61,-100 0 32,26 0-125,-1 0 0,0 0 16,-49 0-16,49 0 16,-25 0-1,-24 0 1,24 0-16,25 0 0,-24 0 15,24 0 17,-25 50-1,25-25-31,1 0 0,24 24 31,-25-49-15,25 25 31,-25 0-16,25 0 16,0-1-32,-25 1-15,0 25 16,1-1 0,24-24 15,0 0-15,0 0 15,0 0 31,0-1-30,0 1 139,0 0-155,24 25-16,1-50 16,50 49-16,-51-49 15,26 50 1,0-50-16,-26 0 94,1 25-94,0 0 15,25-25 1,-25 0-16,-1 0 16,1 0-16,0 0 15,25 0 1,-26 0 15,26 49-31,-25-49 16,0 0-16,-1 0 15,26 0 1,0 0-16,-1 0 16,1 0-1,-25 0-15,-1 0 31,1 0-31,0 0 16,-25-49 140</inkml:trace>
  <inkml:trace contextRef="#ctx0" brushRef="#br0">30832 2034 0,'75'0'47,"-26"25"-47,1 24 16,-1-49-16,-24 50 15,0-50-15,0 0 0,24 74 16,1-74-16,0 75 16,49-1-1,-49 1-15,-26-51 16,1 26 15,0 24-31,49 26 16,-49-26-16,-25-24 0,0-1 31,0-24 0,0 0-31,0 25 16,0 24-1,0 25 1,0-24-16,-25 173 16,25-149-1,-24-50-15,-26 76 16,50-1-16,-25-75 16,25 1-16,0 24 15,-25-24 1,1-25-16,-1 24 0,0 1 15,-25-25-15,26-25 32,-1 49-32,-25-49 15,0 0-15,26 0 16,-26 0-16,25 50 16,0-50-1,1 0 1,-1 25-1,25 24 17,0-24 124</inkml:trace>
  <inkml:trace contextRef="#ctx0" brushRef="#br0">24755 4837 0,'0'-25'47,"-50"25"-1,26 0-30,-1 0-16,-74 0 31,49 0-31,-24 0 0,24 0 0,0 0 16,26 0-16,-1 0 16,0 0-16,-25 0 15,26 0 16,-1 0-15,0 25 0,0 0-16,-24 0 47,49-1-32,-25 26 1,0-25-16,25 0 15,0-1-15,-50 1 16,26 50 0,-1-26 15,-25 1-31,50-1 109,25-24-109,25 0 16,-26-25-16,26 0 16,24 0-16,-49 0 15,0 0-15,0 0 16,24 0-16,1 0 15,-25 0 1,0 0 0,-1 0-1,1 0-15,0 0 16,25 0 62,-125 0 63,1 0-141,-25 0 0,24 0 15,50 0-15,-24 0 16,24 0-16,0 0 0,0 0 16,1 0 109,24 74-110,0-49-15,-50 50 0,25-51 16,25 26-16,-50 0 15,50-26 1,0 1-16,0 0 16,0 25-16,0-26 31,0 1-15,0 0-1,0 0 16,25 25 1,0-50-32,0 24 15,49 1 1,-24 25-16,24-25 16,-74-1-1,25-24-15,0 0 31,25 25-15,-1 0 0,-24-25-1,49 0 1,-24 50-16,0-50 16,-1 0-1,1 0 1,74 0-16,-75 0 31,51 0-31,-51 0 0,1 0 16,-50-25-1,25 25-15,-25-25 0,25 25 16,-25-25-16,0 0 94,0 1-63,0-1-15</inkml:trace>
  <inkml:trace contextRef="#ctx0" brushRef="#br0">24954 5482 0,'0'-25'15,"49"25"16,26 0-31,24 0 16,0 0-16,-25 0 0,26 0 16,-76 0-16,1 0 15,50 0-15,24 0 16,-25 0-16,25 0 16,-24 0-16,-50 0 15,24 0 16,-24 0-15,0 0 0,0 0 77,24 0-77,-24 0 15</inkml:trace>
  <inkml:trace contextRef="#ctx0" brushRef="#br0">25797 5209 0,'25'0'16,"-1"0"-1,51 50 1,-50-50-16,0 49 15,24-49-15,1 0 16,-1 50 15,1-25-31,24-1 16,-49 1-16,0-25 16,49 25-16,-49 0 15,0-25-15,0 25 16,0-25 15,-1 24-15,-48-24 171,-1 25-187,0-25 16,-49 50-16,24-50 15,0 25 1,1 24-16,-26 1 16,26-25-16,24-1 15,-25 1-15,-24 0 16,74 0-16,-50 0 16,25-25-16,25 25 31,0-1 63,0 1-79,0 0 16,0 0-31,0 24 16,0-24 0,0 0-1,0 0 110</inkml:trace>
  <inkml:trace contextRef="#ctx0" brushRef="#br0">27161 5556 0,'50'0'47,"-1"0"-32,-24 0 1,50 0-1,-1 0-15,0 0 0,26 25 0,-1 25 16,-50-50-16,-24 0 31,0 0-31,25 0 16,-1 0-16,-24 0 78,0 0-78,24 0 16,26 49-16,-1-49 15,-49 0-15,50 25 16,-51-25-16,1 0 16,0 0-1,0 0-15</inkml:trace>
  <inkml:trace contextRef="#ctx0" brushRef="#br0">29394 4762 0,'-50'0'0,"25"0"15,-24 0-15,24 0 16,0 0-1,-25 0-15,1 0 16,-1 0-16,25 0 16,0 25-16,-24 25 15,49 0 1,0 24 0,-50-24-1,50-26 1,0 26-16,0-25 0,0 0 15,0 24-15,0 1 16,0-1-16,0-24 0,0 25 16,0-1-16,0 26 15,0-50 1,0-1 15,0 26-31,0-25 0,0 0 0,0-1 16,0 26-1,0 0-15,0-1 16,0-24-16,0 0 16,0 49-16,0-24 15,0 24 1,25-74 0,0 50-16,0-25 15,74 0 1,0 24-1,-24 1-15,-26-50 16,1 0-16,49 49 0,-49-49 16,-1 25-16,-24-25 31,25 25-31,-26-25 0,26 25 16,0-25-16,-26 0 31,1 0-16,50 0-15,-26 0 16,-24 0 0,0 0-1</inkml:trace>
  <inkml:trace contextRef="#ctx0" brushRef="#br0">30460 5159 0,'-25'-24'109,"-24"24"-93,24 0 0,-49 0-16,49 0 0,0 0 15,0 0-15,0 0 16,0 0 15,1 0-31,-1 24 31,25 1-31,-25 0 32,25 0 61,-50 24-77,26 26 0,-51-1-16,50-24 15,1-25-15,24 24 16,-50-24-1,50 0 64,0 0-79,25-1 15,0-24 16,24 50-15,1-25 15,-50 0-15,25-25-16,-1 0 0,1 0 16,25 0-1,-25 0 1,-1 0-16,1 0 15,0 0 1,25 0 0,-25 0-1,-50 0 126,-25 0-125,25 0-1,0 0 16,1 0-31,-1 24 16,0-24 78,-25 0-63,1 0-15,24 25 15,0-25 0,25 25-31,0 0 94,0 0-78,0 0 15,0-1-31,0 1 15,0 0 1,0 0 31,0 0-16,0-1 16,25 1-16,0 0 1,0-25-17,-25 25 1,49-25-1,-24 0 1,0 25 0,24-25-1,-24 49 1,0-49 0,0 0-1,0 0-15,0 0 47,-1 25-47,1 0 0,25-25 31,-25 25 16,-1-25 31,1 0-62,0 0 0,0 0-16,24 0 15,-24 0 1,0 0-16,25 0 15</inkml:trace>
  <inkml:trace contextRef="#ctx0" brushRef="#br0">30659 4812 0,'24'-25'31,"100"50"-15,-49 0-16,49 0 0,-50 24 0,-24 1 15,-1-50 1,-49 25-1,50 0-15,0-1 0,-1 26 16,-49-25-16,25-25 0,-25 49 16,25 26 15,0-1-15,-25 75-16,0-75 15,0 26-15,0-1 0,0-50 16,0 26-16,0-50 31,0 0-31,0-1 47,0 26-31,-25 0-16,0-1 15,25-24-15,-25 0 16,1 0 15,-26 24-31,50-24 16,-50 0-16,1 0 31,24-1-31,0 26 0,0-25 16,-24 49-1,49-49 1,0 0-16,0 0 15,-25-1-15,-25-24 32,50 25 46,-25-25-47,1 0 16,-26 0-31,25 0-16</inkml:trace>
  <inkml:trace contextRef="#ctx0" brushRef="#br0">24879 6970 0,'-25'0'16,"0"0"15,1 0-31,-1 0 0,0 0 16,-25 0 15,26 0-16,-1 0-15,0 0 16,0 0 0,-24 0-16,24 0 15,-25 0 1,1 0 0,-1 0-16,0 0 15,-74 0-15,75 0 16,24 0-16,-99 99 15,99-74 1,0 0 0,1 0 15,24 0-31,0-1 0,0 26 16,0 0 15,0-1-31,0 1 0,0-1 15,0-24-15,0 25 16,0-25-16,0-1 31,24-24 1,1 25-17,0-25-15,25 0 16,-26 25-16,1 0 31,50-25-31,-51 0 0,26 0 16,0 0-16,-26 0 15,26 0 1,-25 0-16,24 0 16,-24 0-16,0 0 0,-50 0 203,0 0-188,-49 0-15,49 0 16,0 0-16,1 0 0,-1 25 16,0-25-1,0 0-15,-24 24 16,24-24-16,0 25 15,25 0-15,-25 25 16,25-26-16,-49 1 16,24-25-16,0 50 31,0-50-15,25 25-1,-25-25 16,75 24 188,-50 1-203,25-25-1,24 25 1,-24-25 15,0 25-15,0-25 0,0 0-1,-25 25 1,24-25-16,1 0 15,0 25 1,25-25 15,-26 0-15,1 0 0,25 0-1,-25 0 1,-1 0-16,1 0 31,0 0 0,0 0-15,0 24 0,-1-24-16,1 0 15,0 0 16,0 0 16,24 0 16,-24 0-1,0 0-62,0 0 16,0 0 0,-1 0-1,1 0 79,-25-24 187,25 24-281</inkml:trace>
  <inkml:trace contextRef="#ctx0" brushRef="#br0">25202 7317 0,'74'0'78,"-49"0"-78,24 0 0,26 0 15,24 50-15,-25-50 16,1 0 15,24 0-31,0 0 0,-24 0 16,-1 0-16,25 0 0,-24 0 16,-26 0-16,1 0 15,-25 0-15,0 0 31,-1 0-31</inkml:trace>
  <inkml:trace contextRef="#ctx0" brushRef="#br0">25995 6970 0,'50'0'63,"-25"0"-47,24 0-1,1 0 1,0 0-16,-1 0 15,1 50-15,-25-50 0,74 25 16,-50-1 0,-24-24-1,0 25 1,0-25 15,0 0 0,-25 25 16,0 0 47,-50 49-78,25 25-16,-24-24 15,-1-1-15,25 50 16,-49-49 0,74-26-16,-25 1 0,25-25 15,-25-1-15,25 1 16,-25 0-1,-24-25 17,49 25 15,-25 24-32</inkml:trace>
  <inkml:trace contextRef="#ctx0" brushRef="#br0">27781 7020 0,'-25'0'125,"1"0"-125,-1 0 15,0 0-15,-25 0 16,26 0 0,-26 0-16,0 0 0,-24 0 15,49 0-15,0 0 16,1 0 0,-1 0-1,0 0 1,0 0-16,0 0 15,1 25 1,-1-1 0,0 1-16,25 0 15,0 25-15,0-1 0,0 1 16,0-25 0,0 24-16,0-24 15,25 25 1,-25-26 15,25 1 0,-1 0 1,76 25-17,-76-50-15,26 0 0,0 0 16,-26 0-16,1 0 31,0 0-31,0 0 63,24 0-63,-24 0 31,-50 0 94,1 0-125,-51 0 0,26 0 15,24 0 1,0 0-16,0 0 16,-24 0 15,24 24-15,0-24-1,0 0 16,0 0-31,1 0 32,-1 0-32,0 0 0,0 25 31,25 0 47,0 0-62,0 24-16,0 1 15,0-25 1,0 0 0,0-1-1,0 26 48,25-25-32,0 0-15,24-25-1,-49 24 16,75 1 1,-50-25-32,-1 25 0,26 0 15,-25-25 17,24 25-32,1 0 31,-25-25-16,49 0-15,-49 0 16,0 0-16,0 0 16,24 24-1,-24-24-15,0 0 0,0 0 16,-1 0 31</inkml:trace>
  <inkml:trace contextRef="#ctx0" brushRef="#br0">28401 7020 0,'-24'49'125,"24"26"-109,-100 24-16,76-74 0,-51 74 15,50-25-15,25-24 16,-24-25-16,24 0 125,0-1-94,0 1-15,24 0-16,-24 0 31,0 24-31,25 1 31,-25-25 16,0 0-47</inkml:trace>
  <inkml:trace contextRef="#ctx0" brushRef="#br0">27930 7491 0,'25'0'62,"49"0"-46,1 0-16,-1 0 15,1 0 1,-1 0-16,0 0 16,-24 0-16,24 0 0,-49 0 15,0 0-15,25 0 16,-26 0-1,1 0 17</inkml:trace>
  <inkml:trace contextRef="#ctx0" brushRef="#br0">29394 7169 0,'0'0'0,"-50"-50"31,25 50-16,0 0-15,1 0 16,-51 0-16,50-50 16,1 50-1,-1 0 17,0 0 14,0 0-30,0 0 0,0 0-16,1 0 15,-1 0 1,-25 0 0,25 25-1,-24 25-15,-1-1 0,50 1 16,0 0-1,0-26 17,0 26-32,0-25 31,25 0-31,25-1 31,-1 1-31,-49 0 0,25-25 0,0 25 16,0-25 15,-25 25-31,24-25 16,26 24 31,-50 1-32,25-25-15,0 0 31,0 0 16,-1 0-31,-48 0 93,-1 0-93,-25 0-16,0 0 16,26 0-1,-26 0 63,25 0-31,25 25-47,-25-25 16,-24 0-1,24 50-15,0-50 16,0 49 0,1-49-16,24 25 15,-25 0-15,0 0 0,25 24 16,0-24-16,-25 0 16,0 24-1,25-24 16,0 0-31,0 0 32,0 25 46,50-26-47,-25 1-31,0-25 0,24 50 16,26-1-1,-51-49-15,26 0 32,-25 50-17,0-50 1,24 0-16,-24 0 15,0 0 1,0 0 0,0 0-1,-1 0 17,1 0-32,-25-25 156</inkml:trace>
  <inkml:trace contextRef="#ctx0" brushRef="#br0">24482 8905 0,'-25'0'125,"1"0"-125,-1 0 16,-25 25-1,-24-1-15,49-24 16,-25 0-16,26 0 16,-51 0-16,1 50 15,49-50-15,0 25 16,0 25 0,1-26-16,-1-24 31,25 25-16,0 0 1,0 25-16,0-26 16,0 1 31,0 0-47,0 0 15,0 0 1,0-1 15,0 26 0,0-25-31,74 0 16,-49-1-16,74 26 16,-49-25-16,-25 24 15,24-49-15,-24 0 0,0 25 16,0 0-1,-1-25-15,26 0 47,-25 25-15,-25-50 77,0 0-109,0-24 16,-25 24-16,0 0 15,0 25-15,1-25 16,-26 25-1,25 0-15,0 0 0,-24 0 16,-1 0 0,25 0-1,1 0 63,-1 0-78,0 0 16,0 0-16,0 0 16,25 25 124,0 0-124,-24-25 0,24 25-1,0 24 1,0-24-1,-25 0 1,0-25 0,25 25-1,0-1-15,0 1 16,-25 25-16,25-25 16,-25-25-16,25 24 15,0 1 79,0 25-94,0-1 16,25-49-1,25 25-15,-1 0 16,1 0-16,0 25 15,-26-50-15,1 0 0,25 49 16,-1-24 0,-49 0-16,25-25 15,0 0-15,49 25 78,-49-25-78,25 0 47,-1 0 0,-24 0-47,25 0 0,24 0 16,-49 0-16,25 0 0,98-75 15,-148 50-15,25 1 16,0-1 0,-25 0 124,-25 0-108</inkml:trace>
  <inkml:trace contextRef="#ctx0" brushRef="#br0">24805 9475 0,'24'0'47,"1"0"-31,50 0-16,-26 0 15,51 0 1,-26 0-16,25 0 16,-24 0-16,24 0 15,-50 0-15,-24 0 16,0 0 0,0 0-1,0 0-15,-1 0 16,1 0 15,0 0-31,0 0 31,24 0-15,-24 0-16,25 0 16,-25 0-16,-1 0 15,26 0-15,-25 0 16,0 0-1</inkml:trace>
  <inkml:trace contextRef="#ctx0" brushRef="#br0">25772 9079 0,'50'0'110,"-1"0"-110,-24 0 0,0 0 15,0 24 1,0-24-16,24 25 0,-24-25 15,25 25 1,-26 0 15,1-25 47,0 25-46,0-25-17,-25 24 32,25-24-47,24 0 31,-49 25-15,25-25-16,-25 25 63,0 0-48,0 74-15,0-74 16,-50 24-16,1 1 31,-1 0-31,25-1 0,-49 1 16,74-1-16,0-24 0,-50 0 15,50 0-15,-49 0 16,-1-1-16,25-24 16,0 25-16,1-25 15,24 25 16,-25-25-15,0 0-16,0 0 31,25 25 94,25 0-93</inkml:trace>
  <inkml:trace contextRef="#ctx0" brushRef="#br0">27657 8979 0,'0'-49'94,"-49"49"-47,24 0-32,-25 0-15,1 0 16,24 0 15,0 0-31,0 0 16,0 0 0,1 0-1,-1 0 1,0 0-16,0 0 15,25 24-15,-49 1 32,24 0-1,0 0-31,0 0 16,25 0 30,-25-25-46,25 24 16,-24 1 15,24 0-31,-25 25 16,25-26 0,0 1-1,0 0 1,0 25-16,49-50 15,1 49-15,0-24 16,-26 0-16,26-25 16,-25 25-16,0-25 15,-25 24 1,24-24-16,51 25 16,-26 0 15,-24 0 16,-99-25 78,-1 0-110,1 0-15,24 0 16,26 0 15,-1 0-31,0 0 0,0 0 31,0 25 32,1-25-63,-1 24 16,-25 51-1,25-50 1,-24 24-16,49-24 15,-25 74-15,0-49 16,25-1-16,0-24 16,0 0 15,25 0 0,24 49-31,26-49 0,24 50 16,-74-75-16,49 24 15,-24 1-15,-25-25 16,24 25 0,-24 0 15,0 0-15,0-25-1,0 0 1,24 0 15,1 0-15,24 0-16,75 0 15,-99 0 1,-26 0 140</inkml:trace>
  <inkml:trace contextRef="#ctx0" brushRef="#br0">27880 9922 0,'50'0'47,"-25"0"-31,74 0-1,-24 0 1,-1 0-16,0 0 0,-49 0 16,0 0-1,0 0-15,0 0 16,-1 0-16,26 0 16,-25 0 15,0 0-16,-1 0-15,51 0 16,-26 0 0,-24 0-1,25 0 1,-25 0 0,24-25-16,-24 25 0,0 0 15,0 0 1,-1 0 15,-24-25-31,0 0 16,0 1-16</inkml:trace>
  <inkml:trace contextRef="#ctx0" brushRef="#br0">29840 9327 0,'0'-25'15,"0"0"1,-74 0 0,24 0-1,25 25 17,-24-24-32,24 24 15,-25 0 1,25 0-1,1 0-15,-1 0 16,0 0 0,0 0-1,0 0-15,1 0 16,-1 0 0,0 0-1,0 0 1,0 0 15,25 24-31,0 26 16,-24 0-16,24-1 15,0-24 1,0 0 15,0 0 0,0-1 48,0 26-64,24-50 1,1 0 203,25 50-204,74-26-15,-99 1 16,49 0-16,-49-25 0,0 25 15,24 0 17,1-1-32,-25-24 15,-1 0-15,-24 25 16,25-25 78,0 0-79,0 25-15,-50-25 141,0 0-110,-49 0-31,49 0 0,-25 0 16,26 25-1,-1-25-15,0 0 16,0 0-16,0 0 31,25 25 47,-24-25-78,-1 24 0,0 1 16,-25 0-16,50 0 125,-24 0-109,-1-25-16,25 24 15,-25-24 1,0 25 0,25 0 77,0 0 48,0 0-110,0 0-15,0-1-16,0 1 0,0 0 15,0 0-15,0 0 47,0-1 16,25-24-63,0 0 15,-25 25 1,25-25-16,-1 0 16,1 25-16,0-25 15,0 25-15,0-25 16,-1 0 0,1 49-1,0-49 1,0 0-1,0 0 1,-1 0 15,26 0 1,0 0-32,-1 0 15,-24 0 1,0 0-16,0 0 15</inkml:trace>
  <inkml:trace contextRef="#ctx0" brushRef="#br0">24259 10964 0,'-50'0'93,"1"0"-77,-50 0-16,24 0 16,-24 0-16,24 0 15,26 0 1,-26 0-16,1 0 15,49 0 1,0 0 0,1 0-1,-1 0-15,0 0 16,25 24 15,-25-24 0,25 50 16,0 0-31,25-26 0,25 1-1,-1 0 1,1 0-16,-25 0 15,24 0 1,-24-25 0,0 0-16,24 24 109,-24 1-109,0-25 16,25 25-1,-100-25 126,-24 0-125,24 0-16,-24 50 31,24-50-31,25 0 15,0 0 1,1 24 93,-1 1-93,25 0-16,-25 0 16,0 0-1,0-1 17,25 1-17,0 0 1,0 25 78,0-26-63,25 1 0,25 0-15,-1 0-16,1 0 31,0-1-31,-26 1 16,1-25-16,0 25 15,0-25 1,-25 25-16,49 0 15,1-25 48,-50 24-47,25-24-1,0 0-15,-25 25 0,25-25 16,-1 0-1,1 25 17,25 0-1,-25-25 31,-1 0-30,1 0-32,0 0 15,0 0 1,0 0-16</inkml:trace>
  <inkml:trace contextRef="#ctx0" brushRef="#br0">24557 11559 0,'24'-25'16,"26"25"0,0 0-1,-1 0 1,1 0 0,-25 0-16,49 0 0,-24 0 15,-25 0 1,-1 0 31,1 0-32,0 0-15,0 0 16,0 0-16,-1 0 47,26 0-16,-25 0-31,24 0 16,-24 0-16,0 0 15,0 0 17</inkml:trace>
  <inkml:trace contextRef="#ctx0" brushRef="#br0">25028 11212 0,'99'25'94,"-24"-1"-94,-26 1 0,-24-25 16,0 25-1,0-25-15,-1 25 16,1 0 31,0-25-16,-25 24-31,25-24 47,0 0-32,-1 25-15,1-25 63,-25 25 62,-25 0-125,1-25 16,-26 49-16,0-49 0,26 25 15,-26 0 1,25 25-1,0-50-15,25 24 0,-49 26 0,49-25 16,-25 24-16,25 51 16,-25-100-1,0 24-15,25 1 16</inkml:trace>
  <inkml:trace contextRef="#ctx0" brushRef="#br0">26070 11534 0,'0'25'125,"49"74"-110,-49-74 1,0 0 109,0 24-125,0-24 16,0 0-16,0 25 15,0-26 1,0 26-16,0-25 0,0 24 16,0 1-1,0-25 1,0 0-16</inkml:trace>
  <inkml:trace contextRef="#ctx0" brushRef="#br0">26268 11385 0,'0'-24'140,"0"-1"-140,0 0 32,-25 0 14,1 25-30,-26-49-16,25 49 16,-24 0-1,24-50 48,50 75 218,24 24-281,1-24 16</inkml:trace>
  <inkml:trace contextRef="#ctx0" brushRef="#br0">27012 11609 0,'-25'0'94,"1"0"-79,-1 0 1,-25 0 0,25 0-16,1 0 15,-1 0-15,0 0 0,-25 0 31,26 24-15,-1-24 0,25 25-16,-50 0 15,50 0 1,-49 0-16,49-1 16,-25 1-16,-25 25 15,25-1-15,1-49 16,-1 50-1,25-25 79,0 0-94,0-1 31,25-24-15,-1 25 0,1-25-1,-25 25 1,50-25-16,-50 25 16,49-25-1,-24 25-15,0-25 16,25 0-1,-26 49-15,1-49 16,0 25 15,0-25-31,0 25 32,24-25-17,-24 0 1,0 0 15,0 0-15,-1 0-16,1 0 31,0 0-31,0-50 31,-25 25-15,25-74-16,-25 50 0,0-26 15,0-24-15,0 49 16,0 26-16,0-1 16,0 0-16,0-25 15,0 26 1,0-1 0,0 0-1,0 0-15,0 0 31,0 1-31,0-1 16,0-25 0,0-24-1,-25 49 1,25-25-16,-25 26 78,25-1-31,0 0-31,0 0-16,0 0 46,0-24 17,-25 49 187,25-25-109,-49 25-126,49-25-15,-25 0 0,25 0 16,0 1-16,0-1 31,0 0-31,0 75 422,0-26-406,0 51-1,0 24 1,0-49-16,0-25 15,0 24-15,0-24 16,0 25-16,0-1 0,0-24 16,0 25-16,0-26 31,0 26-15,25 0-16,-25-26 31,24 1-31,-24 0 15,0 0 79,0 0-78,25 24-1,-25 1 1,25-50 0,-25 25-16,25-25 0,0 24 15,24 1-15,-24-25 16,0 25 0,25 0-16,-26-25 0,1 25 15,0-25-15</inkml:trace>
  <inkml:trace contextRef="#ctx0" brushRef="#br0">21431 3795 0,'0'25'63,"0"49"-47,-49 100 15,-26 74-31,26-25 0,-1 25 15,-24 25-15,-1 25 16,26-25-16,-26-75 0,1 25 16,24-99-16,25-49 15,1-26-15,-1 1 16,25-25-16,0 24 16,0 1-16,-25 24 15,25 50 1,0-24-16,0-26 15,0 1-15,0 24 16,0 124 0,0-124-16,0-24 15,0-26-15,0 26 16,0-26-16,0-24 16,0 49-16,0-49 0,0 0 15,0 25 16,0 24-31,0 25 0,0-49 0,0 49 16,0 50-16,0-99 16,0 24-16,0-24 15,0 24-15,0 0 16,0 1 0,0-50-16,0 24 0,0 26 0,0-26 15,0 1 16,0-25-31,0-1 16,0 1-16,-25 0 31,25 25-31,-50 49 16,50-25-16,0-49 16,0 0-1,0 0 173,0 0-173,0 24-15,0 1 16,0-1-16,0 75 16,0 0-1,0 0 1,0 0-16,0-24 0,0-1 15,0-25 17,0-49-32,0 0 0,25 0 15,25 0 17,-50-1 155,25-24-156,0 25-31,-25 0 0,49 0 16</inkml:trace>
  <inkml:trace contextRef="#ctx0" brushRef="#br0">21258 9847 0,'-25'0'62,"-25"0"-62,-24 0 0,49 50 16,-99 99-16,25 0 0,-25 0 15,0-25-15,24 24 16,51-73-16,-1 24 16,25-74 15,1-25 141,-1 0-172,-25 0 31,-24-25-31,24 0 0,-49-49 16,49 49-16,-74-124 15,75 75-15,24 24 16,0 1-16,0-1 0,1 25 219</inkml:trace>
  <inkml:trace contextRef="#ctx0" brushRef="#br0">12328 11137 0,'0'-74'78,"0"-50"-62,0-50-16,-25-49 15,0-50-15,1 75 0,-1 24 16,25-24-16,0-1 15,0 26-15,0 123 32,0 25-32,0-24 0,0 24 15,0 0-15,0 0 16,25 25-16,-25-25 62,0-24-46,0-1 0,0-49-16,0-75 0,24 1 15,-24 24-15,25-25 16,0 25-16,-25 50 16,0 49-16,0 26 15,0-51-15,0 1 0,0 49 31,0-74-15,0-25-16,0-25 0,0 99 16,0-49-16,0-25 15,0-25-15,0-74 16,0 99-16,0 0 16,25 25-16,0 24 31,-25-49-31,0-24 0,0 24 15,0 24-15,0 1 0,0 25 16,0-1-16,0 50 16,0 1-16,0-1 0,0 0 31,0 0-15,0 0-1,0 1 1,-25 24 124</inkml:trace>
  <inkml:trace contextRef="#ctx0" brushRef="#br0">12502 4837 0,'74'-50'0,"-49"1"47,0-1-31,-25 25-16,24 0 250,-24 75-203,25-25-47,-25 24 0,25 26 15,-25-50-15,50 24 0,-1 75 16,-24-99-1,0-25-15,-25 25 47,25-25-47,-25 25 16,24 0 0,1-25 15,0 0 0,0 24-31</inkml:trace>
  <inkml:trace contextRef="#ctx0" brushRef="#br0">6747 4638 0,'74'0'344,"-24"0"-344,0 0 15,-1 0-15,1 0 47,-25 0-31,-1 0-16,1 0 15,25 0 1,-25 0 15,24 0 16,-24 0-47,49 0 16,-24 0-16,0 0 0,-1 0 15,1 0-15,-1 0 0,1 0 16,-25 0-16,24 0 16,1 0-16,-25 0 15,0 0 1,-1-24-16,1 24 16,0 0-16,25 0 31,-26 0 16,26 0-47,25 0 0,-1 0 15,0 0-15,-24 0 16,24 0-16,26 0 31,-26 0-31,0 0 0,-24 0 16,-25 0-1,49 0-15,-49 0 16,25 0-16,-26 0 16,26 0-16,0 0 31,-1 0-31,26 0 0,24 0 16,0-50-16,-24 50 15,-1 0-15,-49 0 0,24-25 16,26 25-16,-26 0 15,1-49-15,74 24 32,-50 0-17,50 25-15,-74-25 0,49 0 16,-24 1-16,-1 24 0,-49-50 16,25 50-16,-1 0 15,-24 0-15,25-25 47,-50 0-47,49 25 0,1 0 0,-25 0 16,24-49-16,26 24 0,-26 25 15,1 0-15,24 0 16,-49 0 0,0 0-1,0 0 95,-1 0-17</inkml:trace>
  <inkml:trace contextRef="#ctx0" brushRef="#br0">10914 3919 0,'0'25'47,"50"0"-31,-50 0-1,24-25 17,1 24-32,0 1 15,25 25-15,-26-25 16,1-25 0,-25 24-1,50 1-15,-50 0 0,25-25 16,0 0-16,-1 50 0,1-50 31,0 24-31,0 26 109,-50-50-30,-49 50-64,-26-26 1,26 26-16,49-50 0,-25 50 15,1-26 1,24-24 0,-25 50-16,26-50 0,-1 25 0,-25 0 15,50-1 63,-25-24-15</inkml:trace>
  <inkml:trace contextRef="#ctx0" brushRef="#br0">11137 5085 0,'-49'0'110,"-75"0"-95,74 0-15,0 0 16,26-25-1,-1 25-15,-25 0 16,1 0-16,24 0 16,0 0-16,0-25 31,-24 25 31,24 0-62,-25 0 16,25 0-16,-24 25 31,24-25-15,-49 0-16,74 25 16,-50-25-1,0 0-15,-24 0 16,24 25-16,1-25 15,24 25 1,-50-25-16,-49 49 16,-24-24-16,73-25 0,-49 50 31,0-26-31,-49 26 16,24 24-16,49-49 15,-48 25-15,98-50 0,25 0 16,-24 49-16,24-49 47,-25 0-47,25 0 31,1 0-15,-26 25-16,-148 0 15,123-25-15,-24 0 0,-50 25 16,25 0-16,0-1 15,0-24 1,74 50-16,1-50 16,24 0-16,0 0 15,0 0 1,1 0 0,-1 0-16,0 0 62,0 0-31,0 0 1,1 0-17,-26 0-15,-24 0 0,49 0 110,0 0-48,-25 0-46,-24 0-16,49 0 15,-24 0 1,24 0 0,0 0-1,0 0 1,-49 0 15,24 0-31</inkml:trace>
  <inkml:trace contextRef="#ctx0" brushRef="#br0">6846 5407 0,'0'-24'15,"50"24"-15,-1-25 16,-24 25 15,0 0-31,0 0 32,-50 0 108,0 0-140,-24 0 16,-26 0-1,50 0-15,-49 0 0,-1 0 16,26 25-16,-26-1 0,1 100 16,0-24-16,24-1 15,-24 0 1,24-49-16,0-25 0,50-1 16,0 1 109,0 0-110,25-25 1,0 50-1,0-50 1,0 0-16,-1 0 0,26 49 16,-25-49-1,24 0-15,26 0 16,-50 0-16,24 0 0,-24 0 16,25 0-16,-26 0 15,1 0-15,0 0 16,0 0-1,24 0 48</inkml:trace>
  <inkml:trace contextRef="#ctx0" brushRef="#br0">22944 4614 0,'25'0'218,"-25"74"-202,0-49-16,0 0 31,-25-1-31,-24 26 16,24 0-16,0-50 16,25 25 109,0-1-110,0 1 1,25 0 31,0-25-47,0 25 15,-1-25 17,1 0 108,0 0-77,0 0-48,24 0 1,1 0-16,0 0 16,49-25-16,-50 0 15,1 25 1,0 0 62,-1 0-78,50 0 16,-24-25-16,-50 1 0,49-51 15,0 25-15,1-24 16,-50 49-1</inkml:trace>
  <inkml:trace contextRef="#ctx0" brushRef="#br0">22721 6747 0,'25'0'94,"-25"74"-78,25-74 15,0 75-31,-25-1 0,24-49 15,-24 0-15,0 49 0,0-24 16,0 24-16,0-49 31,0 0-31,0 0 16,0 24 171,25-49-187,0 0 0,0 0 16,0 0 15,-1 0-31,1 0 0,25 0 16,-25 0-16,24-25 16,1-24-1,-25 24-15,-1 0 0,26-24 16,-25 24-16,0 0 15,-1 25 17,1 0-32,0 0 15,0 0-15,0 0 32,-1 0 14,26-50-46,-25 50 16,-25-24 140,25 24-140,74-75 0,-74 50-16,-1 1 78,26-1-78,-50 0 15,25 0 1,49 0-16,-49 0 16,0 25-16,-25-24 15,25 24 95,0 0-95,-25-25 220</inkml:trace>
  <inkml:trace contextRef="#ctx0" brushRef="#br0">31676 11212 0,'24'-25'110,"-24"0"-95,0-49-15,0 24 16,0 0 15,0 1-31,0-1 0,0-24 16,25-50-16,0 25 0,-25 24 31,0-24-31,25 25 0,-25-26 16,0 26-16,0 0 15,0-1-15,0 25 16,0 1-16,0-1 0,0 1 16,0-1-16,0 0 31,0 1-31,0-1 16,0 1-16,0-1 0,0 0 15,0 26-15,0-1 16,0 0 15,0-49 16,0-50-47,0 99 16,0 0-16,0-25 15,0 26 79</inkml:trace>
  <inkml:trace contextRef="#ctx0" brushRef="#br0">32544 8930 0,'0'24'110,"-25"-24"-95,-74-24-15,49-76 16,1 76-16,24 24 15,25-25-15,-50 0 32,50 0-32,-25 0 47,0 1-1,1 24-30,-26 0-16,25-50 16,0 25-1,1 25 1,-1-25-16,0 25 16,0-24 15,0 24-31,1 0 15,-51-50 48,50 50-32,1 0 0,-1 0-31,0 0 32,0 0-17,0 0 1,-24 0 15,-1 0 0,1 0-31,-1 0 16,0 0 0,50 25-16,-49 24 15,24-24-15,25 0 16,-25 25-16,-24 24 0,24-49 16,25 0-1,0-1 1,0 1-16,0 0 109,0 49-93,0-49-1,-50 75 1,50-76-16,-25 1 0,25 0 16,-25 0 187,25 49-188,-74 75-15,24-75 0</inkml:trace>
  <inkml:trace contextRef="#ctx0" brushRef="#br0">22299 2877 0,'-24'0'0,"24"75"32,0 24-17,0 50-15,0-100 0,0 51 0,0-1 16,0 74-16,-25 26 15,0-25-15,25-50 16,-25-75 0,25 26-16,0-1 0,0 0 15,0 1 1,0-26 0,0 1-16,0 0 0,0-26 15,0 26 1,0 24-1,0 1-15,0 49 16,0-50-16,0 26 16,0 24-16,0 0 0,0-25 0,0 25 15,0-25 1,0-25 0,0-24-16,0 0 0,0-25 15,-49 49-15,49 25 16,0 25-16,-25-74 15,25 74 1,-25 25-16,0-25 16,0-50-16,25-24 15,-49-1-15,24 1 16,25 24-16,-74 1 16,49-1-16,-25 1 15,-49 123 1,74-49 15,-49 0-31,-1 24 0,1-24 0,24-25 16,1 0-16,24-49 15,0-51 1,25 1 0</inkml:trace>
  <inkml:trace contextRef="#ctx0" brushRef="#br0">21233 7218 0,'-25'0'16,"0"0"-16,25 25 0,0 49 15,0-24-15,0 74 16,0-50-16,0-24 0,0-25 16,0 24-1,0-24-15,0 0 16,0 0 0,0 0 15,25 24 16,-25-24 125,0 0-141,0 0-31,0 24 15,0 1-15,0 0 16,0-26 0,0 26-16,0-25 15,0 24-15,0-24 16,0 0-16,-25 0 16,25 0-1,0-1 16,0 1-15,25 0 0,0 0-16,0 0 78,24-25 0,26 0-78,24 0 16,-25 0-16,-24 0 15,-25 0-15,-1 0 16,1 0-16,50-25 15,-26-25 1,-24 25 0,-25-24 31,0-1-47,-25 25 15,25 1 63,25 24-62,0-25 0,0 25-1,0 0 1,24 0-1,-24 0-15,25-25 16</inkml:trace>
  <inkml:trace contextRef="#ctx0" brushRef="#br0">2356 7789 0,'25'24'15,"25"-24"32,-1 50-31,1-25 0,-50 0-1,50-1 48,-26 1 15,-24 0 141,0 0-204,0 25 16,0-26-31,0 1 0,0 0 16,0 0-16,0 24 16,0-24 46,0 0-15,-24 0 16,-1-25-48,0 0 1,0 0-1,0 0-15,1 0 0,-26 0 16,25 0-16,0-25 16,1 25-16,-1 0 15,0-25 1,0 25-16,0-25 16,1 25-16,-1-24 31,25-76-31,0 26 15,0 49-15,0-25 32,0-24-32,0 24 0,0 1 15,0 24 1,-25 0-16,25 0 16,25 25 77,24 0-77,1 0 31,-50 25 0,25-25 46,24-49-93,-24 49 63,0 0-1,0 0-30,0 0-1,24 0 31,-24-50-46,25 25-16,-50 0 16,0 1-16,0-1 140,0 0 17,-25 25-64</inkml:trace>
  <inkml:trace contextRef="#ctx0" brushRef="#br0">2208 7813 0,'-25'25'141,"0"-25"-126,0 0 1,-24 0-16,-26 0 16,26 0-16,-1 0 15,0-25 1,-49 1 0,50-1-16,49 0 15,-25 25 1,0 0 15</inkml:trace>
  <inkml:trace contextRef="#ctx0" brushRef="#br0">3324 7789 0,'0'-50'62,"0"0"-62,0-49 16,0 50-16,0-1 0,0 0 16,0 1-16,0 24 15,0 0 1,0 0 0,0 1 62,0-1-63,0 0 1,-50 0 0,25 0-1,-24 25 32,-1 0-47,25 0 16,1 0-16,-26 0 15,0 0 1,26 0-16,-1 50 16,-50 0-1,26-26 1,24 1 15,-25 0-31,50 0 47,0 0-47,0 24 16,0-24-16,0 0 0,0 24 15,0-24-15,-49 0 16,49 0-1,0 0 1,0-1 31,49 1-31,-49 0 30,50 0-30,-25 0 0,0-1-1,-1 1 1,26 0-16,-25 0 16,0-25-1,-1 0-15,1 0 0,0 49 16,0-49-1,0 0 1,24 0 0,-24 50-16,0-50 15,0 0 32,-1 0-31,1 50-16,25-50 15,-25 0 1,-25 25 0,24-25-1,26 24 1,0-24 78,-26 0-79,1 0 17,25 0-17,-25 0 1,-1 0-1,1 0 1,0-24 0,0-1-1,0 25 1,0-50 0,24 0-16,-49 26 15,0-1 48,0-50-32,0 51-15,50-26-16,-25 25 15,-1 0-15,-24 1 0,0-1 16,25 0 46</inkml:trace>
  <inkml:trace contextRef="#ctx0" brushRef="#br0">4490 6722 0,'-25'0'16,"0"0"0,0 0-16,0 0 15,1 0 17,-1 0-17,0 0-15,0 25 0,25 0 16,0-1-16,-25 26 15,25-25 1,-24 0 0,-1 24-16,-25 1 15,25-25-15,1 0 16,-1-1-16,0 1 16,25 0-1,0 0 16,0 0-15,0-1-16,0 1 16,0 0-16,0 25 47,0-26-16,25-24 0,0 25-31,-1-25 0,-24 25 16,100 0-1,-51 0 1,1-25 15,-25 0-15,-1 0 46,-24-25-30,0 0-17,50-25-15,-50 1 16,0 24-16,50-25 15,-26 26 1,1 24-16,-25-25 16,0-25 46,0 25-31,0-24 1,-25-1-32,25 25 15,-24 25 360,24 25-281,0 0-63,0 0-15,24-25-16,1 0 0,-25 25 16,25-1-16,25-24 31,-26 25-16,1 0-15,0-25 16,0 0 31,0 0-47,24 50 16,-24-50 140,0 0-16,0 0-124,-25 24 15,25-24-15,-1 0 0,1 0-1,0 0-15,-25-24 16,0-1-16</inkml:trace>
  <inkml:trace contextRef="#ctx0" brushRef="#br0">5234 6449 0,'-25'0'172,"0"0"-156,25 25-16,-74 25 15,74-26 1,0 1 0,0 0-16,0 0 15,0 0-15,0-1 16,0 1 0,0 0-1,0 0-15,0 24 16,0 1 78,0-25-79,0 0 1,0 0-1,0-1 1,25 1 15,-1 0 1,26 0-32,0 0 15,-26-25 1,1 24-1,0-24-15,0 25 32,0-25 30,-1 0-31,1 25-15,0 0 31,0-25 0,0 0-32,-1 0-15,26 0 16,-25 0 0,0 0-1,-1 0-15,1 0 16,0 0 0,0 0-1,0 0 95,-1 0-110,26 0 31,-50-25-31,25 25 31,-25-50 0,0 26-15,0-26-16</inkml:trace>
  <inkml:trace contextRef="#ctx0" brushRef="#br0">5507 5531 0,'0'75'62,"0"-1"-46,0 25-16,0-24 16,0 24-16,0-24 15,0-51-15,0 26 16,0 0-16,0-1 31,0 1-31,0-25 16,0-1-16,0 26 0,0-25 31,49 24-15,-49-24-1,0 0-15,0 0 16,0 0-16,50 24 31,-50 1-31,25-25 0,-1-1 16,-24 1-16,0 0 15,0 0-15,50-25 16,-25 0 31,-25 25-47,25-25 31,-1 0-15,1-25 93,-25-25-93,0 1-16,0-1 15,0 0-15,-25 1 32,25-1-32,0-24 0,-49 24 15,49 25 1,0 1 0,0-1 15,49 50 203,-49-1-218,25-24-1,-25 25 1,50 0 0,0 0-16,-26 0 15,1 24 17,50 50-32,-26 1 0,50 24 15,-99-75-15,75 75 16,-50-74-16,-1 24 15,51 26-15,-1-1 16,-49-74-16,-25-1 16</inkml:trace>
  <inkml:trace contextRef="#ctx0" brushRef="#br0">4762 8310 0,'25'0'63,"25"24"-47,24 100-16,-49-74 31,0 49-31,-25 50 0,25-25 0,-25 25 15,0-25-15,0 25 16,0-25 31,0 0-47,0 25 0,0-25 0,0 24 16,0-23-16,0-76 0,0 1 0,25-50 15,-25 25 48,0-50-32,0-25-15,0-24-16,0-1 15,0-24-15</inkml:trace>
  <inkml:trace contextRef="#ctx0" brushRef="#br0">4589 8483 0,'0'0'0,"0"-25"0,0-24 16,0-26-16,0 51 0,25-1 15,24-25 1,1 1 15,-1-1-31,-24 25 16,25-24-16,0-26 16,-1 25-1,1 26 1,-50-1-16,99 0 47,-74 25-32,0 0 17,-1 0-32,26 0 0,74 50 15,-99-50-15,99 124 16,-75-99-16,-24-25 15,-25 24-15,50 1 16,-50 0-16,25 0 16,-1 0 15,1-1-31,-25 1 94,0 50-79,0-26-15,0 1 16,0-1-16,0 26 16,0-26-16,-25 26 0,-24-50 15,-75 24 1,49 1-16,1-1 31,0-49-31,49 0 0,-25 50 16,75-50 171,25 0-171,24 0-16,0 0 15,1 50-15,24-26 16,25 26-16,-74-50 16,24 0-16,1 0 15,-26 0-15,-24 0 16,-25 50 125,0 74-110,-25-75-31,25-24 0,-25 50 15,1-26-15,-26 26 16,50-26 0,-50 1-16,50-1 15,0-24 1,-25 0 0,1-25-1,-1 0 16,25 25-31,-25-25 0,0 25 16,0-1-16,25 1 31,-24-25-15,-1 0 0,0 0 15,0 0-31,0 0 0,1 0 15,-26 0-15,0 0 16,1 0 0,24 0-16,0 0 15,0 0-15,1 0 16,-51 0 0,50 0-16,100 50 156,-26-50-141,1 0 1,0 0-16,24 0 16,-24 0-1,-1 0-15</inkml:trace>
  <inkml:trace contextRef="#ctx0" brushRef="#br0">6623 9525 0,'0'0'0,"-25"-25"63,0 25-63,25-99 15,0 49-15,0-24 16,0 0-16,0-26 15,0 26 1,0-25 0,0-25-16,0 24 0,0 26 15,-49-50-15,24 99 16,25 0-16,0 1 0,0-1 16,0 0 15,0-25 0,0 26 0,-25-51-31,25 50 16,0 1 0,0-26-1,0-24-15,0 24 16,0 0-16,0 25 15,0 50 235,50 75-250,24 48 0,-74-73 16,50-1-16,24 100 16,-74-125-16,50-24 15,-50 0 17,49 0-17,1-25 16,0 25-31,-26-1 16,1-24-16,0 25 16,25 0 31,-26-25-47,1 25 15,0 0-15,25-25 31,-50 24 157,49 26-188,-49 0 0,0-26 16,25 26 46,-25-124 251,0-75-298,0 50-15,0 24 16,-25 1-16,25 49 15,0 0 1,0 0-16,0 1 16,0-1 15,0 0-31,0-49 16,0-26-16,0 76 0,0-26 15,0-24 1,0 24-16,0 0 15,0 25-15,0 1 0,0-1 0,0 0 16,0 0 15</inkml:trace>
  <inkml:trace contextRef="#ctx0" brushRef="#br0">8086 7516 0,'-24'0'47,"-26"0"0,25 25-32,0-1 1,0 1-16,25 25 0,-24 24 16,-1-24 15,-25-1-31,25-24 0,25 0 16,-24 0 30,24 0 33,0 24-48,0-24-16,-25 0 142,25 0-142,0 74-15,0-49 16,0 24-16,0-24 16,49 49-16,-49-25 31,0-24-31,25 74 0,-25-50 0,0 1 15,50-1 1,-50 50 0,0-74-16,0-1 0,0 1 15,25 24-15,-1-49 16,-24 0-16,0 25 0,0-26 16,25 1-1</inkml:trace>
  <inkml:trace contextRef="#ctx0" brushRef="#br0">7863 8781 0,'25'0'94,"0"0"-94,-1 0 15,1 25 1,0-25-1,0 0 1,25 24 0,-1-24-1,1 0-15,-1 0 0,1 0 47,-25 0-16,0 0 1,24 0-32,-24 0 15,0 0 1,24 0-16,-24 0 16,0 0 140,-25-49-141,0 24-15,0 0 16,0-24 0,0 24-16</inkml:trace>
  <inkml:trace contextRef="#ctx0" brushRef="#br0">8210 7789 0,'25'24'157,"0"-24"-157,0 25 15,0-25 1,-1 25-16,1-25 0,0 25 47,0-25-47,0 0 47,-1 0-32,1 0-15,0 0 16,0 0 0,24 0-16,-98 0 265,24 0-249,-25-25-16,26 25 15,-26 0 1,50-25-16,-25 25 16,-24-25-16,24 25 31,-25 0-31,1 0 0,24 0 16,-50-24-16,51 24 15,-1-25 1,-25 25-1,25 0 1,0-25-16,1 25 63</inkml:trace>
  <inkml:trace contextRef="#ctx0" brushRef="#br0">15503 4986 0,'-25'0'78,"0"0"-63,1 0-15,24-75 16,0-24-16,0 49 16,0 1 15,0-1-31,0-24 15,0 24-15,0 1 0,0 24 16,0 0 47,24 25-63,26 0 15,24 0 1,1 0-16,-26-25 31,1 25-31,-25 0 16,24 0-16,1-25 0,-25 25 31,0 0-15,-1 0-16,1 0 31,0 0 16,0 0-32,0 0 1,-1 25 15,26 50 0,0-26-15,-50-24 0,49 25-1,-49 24-15,50-24 16,24 49-16,-74-25 16,0-24-16,0-25 15,0 24 95,0-24-95,0 0-15,0 0 0,0 0 16,-25 24-1,25-24 1,-24-25-16,-1 0 16,0 0-16,0 0 31,0 25-15,1 0-16,-26-25 0,0 0 15,26 0 16,-1 0-31,0 0 0,-25 24 16,26 1-16,-1-25 16,-25 0-1,25 0 1,1 0 31,-1 0-47,0 0 0,0 0 15,0 0 1,1 0 0,-1 0-1,0 0-15,-25 0 32,26 0-32,-26 0 15,25 0 16,0-25-31,-24-24 16,-1 24-16,50 0 16,-50 0-1,50 1 376,0-26-375,0 0-1,75 26-15,-75-26 16,50 25-16,-1-24 15,-49 24 48</inkml:trace>
  <inkml:trace contextRef="#ctx0" brushRef="#br0">15156 11534 0,'24'0'63,"1"0"-63,0 0 15,0 0 17,0 0-17,-1 0 95,1 0-110,50 0 0</inkml:trace>
  <inkml:trace contextRef="#ctx0" brushRef="#br0">25177 4539 0,'0'-25'78,"0"1"-62,-75 24-16,-24 0 15,0 0-15,24 0 16,26 0-16,-1 0 0,-49 0 16,25 0-16,24 0 15,25 0 1,-24 0-16,-1 0 15,-24-50-15,49 50 16,0 0-16,0 0 16,-24-25-1,49 0-15,-25 25 0,-50 0 16,51 0-16,-26-49 16,0 24-16,1 25 15,-26-25-15,26 0 16,-1-24-1,0 49-15,26-25 16,-1 25-16</inkml:trace>
  <inkml:trace contextRef="#ctx0" brushRef="#br0">24631 4291 0,'-50'0'94,"26"0"-94,-26 0 0,25 0 16,-24 0-16,24 0 15,-25 0-15,25 0 16,1 0-1,-26 0-15,25 0 32,0 0 61,1 0-93,-1 0 16,0 0 15,0 0 1,0 0-32,-24 0 93,24 0-61,0 0-32,0 0 15</inkml:trace>
  <inkml:trace contextRef="#ctx0" brushRef="#br0">15056 11435 0,'-24'50'63,"24"-1"-48,0 1-15,0-1 16,0 1-16,0 0 0,-25 49 15,25-74-15,-25 24 16,0 26-16,0-51 16,25 26-16,0 0 31,0-26-15,0 1-1,0 0 16,0 0 157,25 0-188,0 0 16,-25-1-1,50-24-15,-50 25 16,49-25-16,-24 25 0,0-25 15,49 25-15,-24-25 16,49 25-16,-24-1 16,-26 1-16,26 0 15,24 0-15,-50-25 16,26 0 0,-50 49-1,-1-49-15,1 0 16,25 0-1,-1 0-15,-24 0 16,25 0-16,24 0 31,-24 0-31,-1 0 0,26 0 16,-50 0-16,-1 0 16,1 0-1,0 0-15,0 0 16,49 0-16,-49 0 15,25 0 1,-1 0-16,51 0 16,-76 0-16,26 0 15,49 0 1,-24 0-16,-1 0 0,0 0 16,-24 0-16,24 0 15,-24 0 1,0 0-16,24 0 15,-24 0-15,-26 0 16,26 0-16,25 0 16,-26 0-1,-24 0 1,0 0-16,49 0 16,-24 0-16,-1 0 15,26 0-15,24 0 16,0 0-16,0 0 15,-49 0 1,49 0-16,25 0 16,-49 0-16,-1 0 0,1 0 15,-1 0-15,25 0 16,-24 0-16,24 0 0,-25 0 31,-24 0-31,24 0 16,-49 0-16,25-24 15,74 24-15,-50-25 16,-24 25-16,-1 0 16,1-25-16,-25 25 15,0 0 1,24-25-16,-24 25 16,25 0-16,-26 0 15,51 0 1,-50 0-16,99 0 15,-75 0-15,1 0 32,24 0-32,1 0 15,-26 0-15,-24 0 16,0 0-16,0 0 16,-1 0 218,1-99-234,0 0 16,-25 49-1,0-49 1,25 49-16,-25-49 15,0 49 1,0 1-16,0 24 16,0 0-16,0 0 15,0 1 32,0-1-47,0 0 0,-25 25 31,25-25-15,-25 25-16,25-25 0,-49 1 16,-1-26-1,25 25 1,0 0-16,-24 25 187,24 0-171,0 0-16,-24 0 16,24 0 31,0 0-16,0 0-31,0 0 0,1 0 15,-51 0-15,50 0 16,1 0-16,-1 0 16,-50 0-16,26 0 15,-1 0 1,1 0 0,-51 0-16,-24 0 15,75 0-15,-1 0 0,0 0 16,-24 0-1,0 0-15,-1 0 32,1 0-32,-25 0 0,24 0 0,26 0 15,-1-24-15,-49-26 32,74 50-32,-25 0 0,-99 0 15,125-25 1,-26 25-16,0 0 15,-24 0-15,24 0 16,-24 0-16,24 0 16,1 0-16,-26 0 15,1 0 1,24 0-16,26 0 0,-1 0 16,0 0-1,-49 0 1,24 0-16,25 0 47,-24 0 15,24 0-62,-25 0 0,25 0 16,-49 0-16,49 0 15,0 0 17,0 0-32,-49 0 0,24 0 0,1 0 15,-1 0-15,-49 0 32,25 0-32,-26 0 15,51 0-15,-26 25 16,51-25-16,-1 0 62,-25 0-46,25 0 0,-24 0-1,-1 0-15,25 0 16,1 0-16,-1 0 15,0 0-15,0 0 16,0 0-16,0 0 0,-24 0 16,24 0-1,0 0 1,0 0 15,1 0-31,-1 0 16,0 0 15,0 0-31,25 25 0,-25 0 16,1-25 15,-1 0-15,0 0-16,0 0 31,0 0-16,-24 0 1,24 0-16,-25 0 16,26 0-1,-1 0 17,0 0-32,0 0 0,0 0 15,1 0 1,-1 0-1,-25 0 64,25 0-64,1 0 16,-1 0-15,0 0 0,0 0-16,-24 0 15,24 0 17,0 0-17,0 49-15</inkml:trace>
  <inkml:trace contextRef="#ctx0" brushRef="#br0">16123 7937 0,'-25'0'62,"0"0"-46,1 0 0,-1 0-16,0 0 15,0 0-15,0 0 16,-24 0 0,-1 0-1,1 0 1,-1 0-1,0 0 1,26 0-16,-1 0 0,0 0 47,0 0-47,0 0 0,-24 0 16,-1 0-1,25 0 79,1 25 31,24 50-109,0 24-16,0-25 15,-25-24 1,0 24-16,25-24 15,0 0 1,0-1-16,-25 1 0,25-25 16,0-1-16,0 1 31,0 0 110,0 0-32,0 0 0,0-1-77,0 1-17,25 0 1,0 0-1,24-25 1,-24 25 0,0-1-1,0-24 1,24 25-16,-24-25 0,0 25 16,0-25-16,0 0 31,-1 25-16,1-25-15,0 0 63,25 0-47,-26 0-16,1 0 0,0 0 15,0 0 16,0 0-15,-1 0 0,1 0 109,0 0-125,0 0 0,0 0 15,-1 0-15,1 0 32,25 0-17,-50-25-15,0-25 16,0-24-16,0 24 15,0-24-15,0 0 16,0 24 0,0 0-16,0 26 0,0-1 31,0 0-31,0-49 16,-25 74-16,25-25 0,-25-25 15,25 1 1,-25 24-16,25-25 15,-24 25 1,24 1-16,0-26 16,0 25 15,0-25-15</inkml:trace>
  <inkml:trace contextRef="#ctx0" brushRef="#br0">20141 7962 0,'-24'0'110,"-26"0"-110,-24 0 0,-1 0 15,-24 0-15,49 0 16,-49 0 0,74 0-1,-24 0-15,-1 0 16,25 0-16,0 0 16,25 25 124,0 0-124,0 25-1,0-1-15,0 1 0,0-1 16,0 1-16,0 24 16,0-24-16,75 74 15,-75-74 1,50-1 0,-50-24-1,0 0 1,49 24 31,-49-24-47,0 0 15,0 0 1,0 0-16,0-1 16,0 1 15,0 0 16,0 0 140,0 0-187,0 24 31,25-49-15,25 0-16,24 0 16,-24 0-16,-1 0 15,1 0-15,-1 0 16,-24 0-16,0 0 16,25 0-1,-26 0-15,1 0 16,25 0-16,-25 0 15,-1 0 142,26 0-110,0 0-47,-26 0 0,1 0 46,-25-25-30,25-24-16,0-1 16,24 25-16,-49 1 15,0-26 1,0 0-16,0 26 16,0-26-16,-24-49 15,-26 49 1,50-24-16,0 49 15,-50-49 1,50 49 0,0 0-16,-24-25 0,24 26 47,-25-1-32,25 0-15,0 0 16,-50-24-1,50 24 64</inkml:trace>
  <inkml:trace contextRef="#ctx0" brushRef="#br0">18231 9773 0,'0'25'110,"-24"-25"-95,-26 0 1,25 0 0,0 0 31,1 0-32,-1 0 1,0 0-16,0 0 15,0 0-15,-49 0 16,24 0-16,1 0 16,-26 0-1,1 0-15,49 0 16,0 0-16,-24 0 0,24 0 94,0 0-79,0 0 1,0 0 0,1 0 62,-1 49-63,25 26-15,0-50 0,0-1 16,0 1-16,0 25 16,0 0-16,0-1 46,0-24-46,0 25 47,0-26-31,0 1 0,0 0-1,0 0 1,0 0-1,25-1 220,-1 1-235,1-25 15,-25 25 1,50-25-16,0 25 31,-50 0-31,49-25 16,-24 24 0,0-24-1,0 0 1,-1 25-16,1-25 31,0 25 0,0-25 1,-25 25-32,49-25 62,1 0-62,-25 25 16,0-25 15,-1 0-31,1 24 16,0 1-16,0-25 0,0 0 15,24 0 16,1 0-15,-1 0-16,1 0 16,0 0-1,-26 0-15,1 0 47,-25-25 16,0 1-32,0-1 0,0-25-31,0 1 16,0-1-16,0-24 0,0 24 15,-25 0-15,1-24 16,-1 49 0,25 0-16,0 1 47,-25 24-1,0-25-30</inkml:trace>
  <inkml:trace contextRef="#ctx0" brushRef="#br0">14139 6276 0,'-25'0'0,"0"0"15,0 0-15,-24 0 32,24 0-32,-25 0 15,25 0 48,1 0-48,-1 0-15,0 0 16,-25 0-16,1 0 31,24 0-31,-49 0 16,49 0-16,0 0 0,0 0 15,-49 0 1,24 0-16,1 0 16,-1 0-16,0 0 15,26 0 17,-1 0-32,0 0 15,0 0-15,25 24 78,0 26-62,0 0-16,25-50 0,-25 24 16,0 1-16,25 0 31,-25 25-31,0-26 15,0 1 1,0 0 0,25-25-1,-1 50-15,-24-26 32,0 26-17,0 24-15,0-24 0,0-25 16,0 25-16,0-1 31,0-24-31,0 0 47,0 0-31,75-25 171,-1 0-171,-24 24-16,-1 1 0,75 25 15,-74-25-15,24-1 16,-24 1-16,0-25 0,-50 25 16,24 0-16,1-25 15,0 0-15,0 0 47,24 0 16,-24 0-48,25 0-15,24 0 16,-49 0-16,25 0 31,-26 0-15,1 0 62,-25-25-47,0 0-15,0-49-1,-49-1 17,24 26-32,25-26 0,-25 1 15,0 24-15,25 25 31,-25 1-31,1-1 94,-1 0-16,0 0-46</inkml:trace>
  <inkml:trace contextRef="#ctx0" brushRef="#br0">18901 6028 0,'0'-25'94,"-25"25"-94,1 0 16,-26 0-16,0-50 15,26 50-15,-26 0 16,-24 0-16,24 0 16,-25 0-16,1 0 15,49 0 1,-24 0-16,-1 0 16,25 0-16,0 0 15,1 0-15,-1 0 31,0 0-31,0 0 0,0 0 16,-24 0 0,24 0-16,0 0 15,0 0 1,1 0 0,-1 0-1,-25 0 16,25 0 1,-24 50-32,49-25 15,0 24 1,0 26-16,-25-51 16,25 1-16,0 0 15,-25 0-15,25 0 94,0-1-63,0 26-31,0 0 16,0 74-16,0-75 0,0 1 15,0 49-15,0 0 16,0 1-16,0 48 16,0-48-16,0-51 15,0-24-15,0 0 32,-25 24 77,1-24-109,24 0 0,-25 0 16,0 0 15,25 24-31,-25 1 15,25-25-15,0 24 0,-25 1 32,25 24-32,-24-49 0,24 0 15,-25 0 1,25-1-16,0 1 31,-50 0-31,50 25 16,-25-26-16,0-24 15,1 25 1,24 25-16,-50-25 16,50 0-16,-50 24 15,50 1 1,-49-1 0,24-49-16,0 25 0,25 0 15,-49 0 1,24 0-1,-25 24 17,25-24-17,1-25 1,24 25-16,-25-25 0,-25 25 16,25-1-1,-24 26 1,-1 0-1,25-26 1,1 26-16,-26 0 0,0 24 16,-49 25-16,25-24 15,-25 24-15,-26-25 32,76-24-32,-1 0 0,1-26 15,-1-24-15,25 0 16,0 50-16,1-50 0,-1 0 15,0 0 1,-25 0 0,26 0-1,-1 0 1,0 0-16,-25 50 47,26-1-47,24-24 0,-25 0 15,25 49-15,-50-49 16,25 25 0,1-1-16,24 1 0,-25-25 15,25-1-15,-25 51 0,25-50 16,-25 49 15,25-49-31,0 24 16,0-24-1,0 0 157,0 0-125,0 0-47,-25-25 31,25 25-15,0 24 78,0 1-79,0-1-15,0-24 0,0 0 16,0 25-16,0-26 16,0 1-16,0 0 15,0 0-15,0 0 32,0-1-1,25 1 0,0 0-15,0-25-1,24 25-15,-49 0 16,25-25 15,-25 24-31,50 1 0,-25 0 16,24-25 15,-24 25-15,25 0-16,-26-25 15,1 24 1,0-24-16,0 0 0,0 25 16,-1-25-1,26 25 1,0 0-16,-26 0 15,26-25-15,0 24 16,24 26 0,-49-50-1,74-50 32,-74 50-47,0-49 16,74-26-16,-25 26 15,-49 24-15,0-25 16,25 50-16,-1-24 16,-24-1-16,74-25 15,-74 50 1,0-49-16,0 49 16,24 0-16,-24-50 15,25 0-15,-26 26 0,1-26 16,-25 25-16,25 0 15,-25-24 126,0-1-125,0 1-16,25-1 0,-25 25 15,25 0 1,-25 0-16,0-24 16,24-1-16,1 25 15,0 1-15,0-1 0,-25 0 16,25-49-1,24-26-15,1 76 16,-50-26-16,0 0 16,0 26-1,0-1 48,50 0 31,74 25-63,-75 0-31,50 0 0,-24 0 15,-1-50 17,-24 26-32,-25-1 0,-1 0 0,1 0 15,25 25 17,-25 0 61,24 0-93,-24 0 16,25 0-16,-1 0 16,1 0-16,-1 0 31,-24 0-31,25 25 15,-25-25-15,24 0 0,-24 0 16,0 50 0,0-50-1,0 0 17,-1 0-17,26 0-15,-25 24 16,0-24-1,24 0 1,-24 0-16,0 25 16,0-25-1,24 0 32,1 25-16,-25 25-15,-1-50 0,-24 24-16,25-24 15,25 50-15,-25 0 16,-1-1 0,-24 1-16,25-25 15,50 99 1,-26-25-16,-24-25 15,-25-49 1,0 25-16,25-1 0,-25 1 16,0 0-1,0-1 1,49-24 109,1 0-109,25 24-1,-51-49 1,26 0-1,0 25-15,-26-25 16,1 25 0,0-25-1,0 0 17,24 0-17,-49-50 16,25 50-15,-25-24-16,50 24 16,-25 0-1,49 0 1,-49 0 15,0 0 47,-1 0-62,1 0 0,0 0-1,25 0 48,-1 0-48,1 0 1,-25 0-16,-1 0 16,1 0-16,-25-25 15,0 0 1,0 0-16,25-24 15,25 49 1,-26-50 15,1 50-31,-25-25 94,0-24-47,-25 24-47,-24-25 16,24 25-1,0 25-15,-49-49 16,49 49 15,0-25-31,0 0 0,-49 0 16,74 0-16,-25 25 15,0-24 1,1-1-16,-26 25 16,25-50-16,0 50 31,1-25 0,24 1-15,-25 24-16,0 0 0,-74-75 15,24 1 1,51 49 0,-26 25-16,25-25 0,0 25 15,1-25 1,-26 25-1,25-24-15,0-1 16,-24 0 15,49 0-31,-25 0 16,0 1 15,0-1-15,0 0-16,-24-25 15,24 26 1,0 24 0,0-25-16,1 0 0,-1 25 15,0 0 32,0-25 0,25-74-31,0 24-16,0 1 31,0 0-31,0 24 0,0 25 16,0-24-16,0 24 15,0 0 1,0 0-16,0-24 0,0 24 15,25-25-15,0 25 16,0-24 0,-1 24-16,26-25 0,-25 1 15,-25-1 1,0 25 0,25 1-16,-1-1 0,-24-25 15,25 50-15,-25-49 16,0-1-1,0 0 1,0 25-16,0-24 0,0 24 16,0-25 15,-25-49-31,25 50 0,0-1 16,0 25-16,0 0 15,0 1 1,0-26-1,0 0-15,0 26 16,0-1-16,0 0 16,0 0-16,0 0 0,0 1 0,0-26 15,0 25 1,0-24-16,0 24 16,0 0-16,0 0 15,0 0-15,0-49 16,0-25-16,0 24 15,25 1 1,-25 49-16,0-25 16,0 1-16,0-1 0,0 1 47,0-1-47,0 25 15,0 0 1,0 1-1,0-1-15,25 25 110,0-25-95,-25 0-15,0 0 32,0-24-32,0-1 31,0 25 110,0 1-141,0-76 46,0 51-46,-25-1 16,0 1-16,25-1 16,-25 25-1,-24 0 142,24 25-111,-25 0-46,1 0 16,-1 0 0,-24 0-16,49 0 15,-25 0-15,1 0 16,24 0 0,0 0-1,0 0 48,1 0-63,-1 0 15,0 0 1,0 0-16,-24 0 31,24 0 188,0 0-203,0 25-1,-24 0-15,24 0 16</inkml:trace>
  <inkml:trace contextRef="#ctx0" brushRef="#br0">3646 9971 0,'0'-24'93,"0"-1"-93,0 0 47,-25 25 110,1 0-157,-1 0 15,0 0-15,-74 0 16,24 50 15,-24-1-31,25 1 0,-25 0 0,49 49 16,0-74-16,1-1 0,-1 51 15,1-50-15,24-1 32,0 1-17,0 25-15,0-50 0,25 25 78,0 24-46,25-49 14,25 50-46,-25-50 16,-1 25 0,1-1-1,50-24 17,-75 25-32,24 0 0,26-25 31,-25 25-16,0-25 1,-1 0-16,26 49 16,-25-49 31,0 0-47,-1 0 15,-48 0 141,-1 0-46,0 0-79,-25 0-15,26 0-1,-51 25 1,1 25 0,24-25-16,1-1 15,-26 26 1,50-50-16,1 0 15,-1 25 110,25 24-78,0-24-47,0 0 16,0 25-16,0-26 16,0 1-16,0 0 15,0 25 1,0-25-1,0 24-15,0-24 0,0 0 16,25 0 0,-25-1-1,0 1 1,24-25 0,1 25-1,0-25 16,0 25-31,0-25 16,24 25-16,-49-1 0,25-24 16,49 25-1,-49 0-15,50 0 16,-51 0-16,26-1 31,-50 1-15,50-25-1,-26 25 17,1-25-1,0 0-15,0 0-1,-25 25 1,25-25-16,-1 25 0,1-25 15,0 24 32,0-24-47,24 0 16,-24 0 0,0 0-16,25 0 0,-1-24 15,-49-1 16,25 25-31,74-75 16,-74 51-16,0 24 31,0-25 47,-25 0-78,-25 25 16,0-25 15,0 0 1,1 25-32</inkml:trace>
  <inkml:trace contextRef="#ctx0" brushRef="#br0">3845 11063 0,'25'0'109,"49"0"-93,-74 25-16,50-25 0,-1 0 15,26 0-15,-1 0 16,-24 0 0,-1 0-16,-24 0 0,0 0 15,49 0-15,-49 0 16,25 0-1,-26 0-15,1 0 16,25 0 31,-25 0-31,24 0-1,-24 0-15,25 0 16,-26 0-1,1 0 1,0 0 0,-50 0 124</inkml:trace>
  <inkml:trace contextRef="#ctx0" brushRef="#br0">4366 10716 0,'24'0'0,"1"0"32,0 0-17,25 0 1,-1 49-16,-24-49 15,0 0-15,49 50 16,-49-50-16,49 74 16,-24-49-1,-25 0 1,0-25-16,0 0 0,-25 25 16,24-1-16,1-24 15,0 0 32,0 25 94,24-25-94,-24 50 15,0-50-31,-25 25 141,0-1-141,-25 26-15,0-25-16,1 25 0,-26-1 16,25 1-16,-24-1 31,24 1-31,0-25 16,25 0-1,-25-1-15,0-24 125</inkml:trace>
  <inkml:trace contextRef="#ctx0" brushRef="#br0">5705 10840 0,'-25'24'0,"25"1"47,25 0-32,0-25 1,0 0-16,49 0 0,-24 25 15,-25 0 1,-1-25 0,-24 24-16,50-24 0,0 50 15,-1-50 63,-24 25-78,25 0 32,-26-25-32,26 0 15,0 0-15,-26 0 16,1 0-16,50 0 16,-51 0-16,1 0 15,25 0-15,-25 0 63,-1 0-32,1 24-15,0-24-16,0 0 15,0 0-15</inkml:trace>
  <inkml:trace contextRef="#ctx0" brushRef="#br0">7962 9823 0,'-25'0'0,"1"0"31,-1 24 0,0-24 32,25 25-48,-25 0 1,0 0-16,1-25 0,24 49 16,-50 1 15,50-25-31,-25 25 0,0-26 15,25 26 17,-49 0-32,24-26 0,-25 76 15,26-76-15,24 1 0,-25 0 16,25 25 0,0-1-16,-25-49 15,25 25-15,0 0 16,0 0-16,0-1 15,0 1-15,0 0 16,-50 0-16,50 0 31,0 24-15,-49 1-16,24-50 31,25 49-31,-25 1 16,25-25-16,0 0 15,0-1 1,0 1-16,0 0 16,0 25 15,0-26-15,0 1-1,0 0 1,25 0-16,0-25 0,49 50 15,-49-50-15,25 24 16,-1 1-16,1 0 16,-25 0-1,-1-25 1,26 25-16,0-1 31,-26-24-31</inkml:trace>
  <inkml:trace contextRef="#ctx0" brushRef="#br0">9029 10071 0,'-25'0'0,"0"0"15,0 0-15,-24 0 31,24 0-31,-25 0 16,26 0-16,-1 0 16,0 0-1,-25 0-15,26 0 16,-26 0 31,25 0-16,0 0-31,1 0 16,-1 0-16,25 25 15,-25-1 1,0 26 0,25 0-1,0-26-15,0 1 16,0 0-16,-25 25 15,1-50 1,24 24 0,0 1-1,0 0 32,24 0-47,1-25 31,0 25-31,0-1 16,24-24-16,-24 25 16,25 25-16,-25-50 0,-1 0 31,1 0 16,0 0-32,-50 0 189,0 0-189,-24 0-15,24 0 16,0 0-16,-24 0 31,24 25-15,0-25 156,-25 0-141,26 24 16,24 1-16,-25 0-31,0 0 0,0 0 16,25 24-16,-49-24 15,49 0-15,-25 0 16,25-1-1,0 1 95,0 0-95,49 25 17,-24-50-1,0 0 0,0 24-31,0 1 16,24-25-1,-24 50-15,0-50 16,49 49 15,-49-49-15,0 0 15,0 25 32,-1 0-32,1-25-15,0 25 15,0-25 16,0 0 0,-1 0-16,1 0 16,0 0-47,0 0 31,0 0 31</inkml:trace>
  <inkml:trace contextRef="#ctx0" brushRef="#br0">9054 9847 0,'0'-24'93,"25"24"-93,-1 0 16,1 0-16,25 0 0,-1 0 16,1 0-1,-25 24-15,0 26 16,-25-25 15,0 24-31,0-24 0,0 25 0,49-25 16,-49 24-1,0-24 1,0 25 0,25-1-1,-25 1-15,0-25 0,0 0 31,0-1-31,0 26 16,0 0-16,0-1 16,0-24 15,25 25-31,-25-26 31,0 1-15,0 0-16,0 0 15,0 24 48,0 1-47,-25-25 15,25 0 0,-25-1-15,25 26-16,0 24 0,0-24 15,0 0-15,0-26 0,0 51 16,0-50 0,0 0-16,0-1 62,0 1-62,0 0 31,0 0 16,-25 0-16,1-25-31,24 24 16,-25-24-16,0 25 0,0 0 16,0-25-1,1 0 17,-1 0-32</inkml:trace>
  <inkml:trace contextRef="#ctx0" brushRef="#br0">4986 12353 0,'25'0'78,"-1"0"-78,100 0 16,-74 0 0,-25 25-16,0-1 15,24-24 17,-24 0 30,0 0-46,0 0-16,49 0 15,25 0-15,-74 0 32,25 0-32,-1 0 0,1 0 15,24 0-15,-49 0 0,25 0 31,-25 50 32,-1-50-63,125 25 16,-74-25-1,-26 25-15,-24-25 16,0 0-1,0 0-15,-1 0 16,26 0-16,-25 0 31,0 24-15</inkml:trace>
  <inkml:trace contextRef="#ctx0" brushRef="#br0">5928 12005 0,'25'0'16,"25"0"-16,-1 50 16,-24-50-1,0 0-15,0 50 16,0-50-1,-1 0-15,26 49 16,24-24-16,26 0 16,-1 25-1,-25-1-15,1-24 16,-1 0-16,0 24 0,-24-49 16,0 0-16,-1 50 15,1-50 1,0 50-1,-100-1 204,-74 26-219,99-26 16,-49-49 15,24 0-31,25 50 0,0-50 16,-24 49 15,-1-49 78,25 25-77,1-25-32,-26 25 15,0-25 1,26 0-1,-26 25-15</inkml:trace>
  <inkml:trace contextRef="#ctx0" brushRef="#br0">7417 12477 0,'49'0'62,"-24"0"-46,0 0 0,24 25-16,-24-25 15,0 0-15,0 0 16,-25 24 0,25-24-16,-1 25 15,1-25-15,25 50 16,-1-50-1,1 25-15,0-25 16,-26 0 0,1 0-16,0 0 15,0 0-15,-25 24 0,25-24 16,0 0 0,-1 0-16,1 0 15,0 0-15,0 0 31,24 0-31,-24 0 16,25 0 125</inkml:trace>
  <inkml:trace contextRef="#ctx0" brushRef="#br0">9748 11956 0,'-25'0'0,"1"0"16,-1 0-16,-50 0 16,26 0-1,-1 0-15,1 0 16,-1 0-16,0 0 15,26 0 17,-1 0-32,0 0 15,0 0-15,-24 0 0,24 0 16,0 0-16,0 0 16,-24 0-1,24 0 1,-25 0-16,50 25 15,-25 24-15,0-49 16,25 25-16,-24 0 31,-1 0-15,25-1-16,0 1 16,-25 0-1,25 25 1,-25-25-1,25-1 17,0 1-32,-25-25 15,25 50-15,0-1 0,0 1 16,0 0-16,0-26 16,0 1-1,25 0 48,-25 0-32,25-25 31,0 0 32,0 25-94,-1-1 78,1 26-62,0-50 0,25 25-16,-25-25 62,-1 25-62,1-25 31,0 0 47,0 24-46,24 26-17,-24-50 17,0 25-32,0-25 15,0 25 1,-1-25-1,1 49-15,0-49 16,0 0-16,24 50 31,1-50-15</inkml:trace>
  <inkml:trace contextRef="#ctx0" brushRef="#br0">10641 11931 0,'-49'-25'16,"24"25"46,0-49-62,0 49 32,-24 0-17,24 0-15,-25 0 47,25 0-47,1 0 31,-1 0 63,0 0-78,0 24 15,25 1-15,0 25 77,-25-25-93,1-1 0,24 1 16,0 0-16,-25 0 31,25 0 16,0-1 281,25 1-312,-1 0-1,1-25 126,0 50-94,25-50 47,-26 25-63,1-25 125,0 0-156,25 49 16,-26-49-1,26 0 32,-75 0 110,0 0-157,1 0 15,-1-25-15,0 25 16,0 0-16,0 0 15,-24 0 32,24 0-47,0 0 0,-24 0 16,24 0 0,-25 0-16,25 0 15,1 0-15,-1 0 16,0 0 15,0 0-31,25 25 141,0 0-126,0 25 17,0-26 14,25 1-30,-25 0-16,25-25 16,-25 25-16,0 0 15,0 24 1,0-24 31,49-25-16,-49 25-15,25 0-16,0-1 15,25 1 17,-50 0-1,24-25-16,1 25 1,0-25-16,0 0 16,0 0-1,-1 25 1,26-25 0,0 49-1,-1-49-15,1 0 16,-25 0-1,-1 0-15,1 0 16,0 0 15,25 0 79,-26 0-79,26 0 125,0 0-156</inkml:trace>
  <inkml:trace contextRef="#ctx0" brushRef="#br0">11708 12278 0,'-25'0'109,"0"0"-93,0 0-16,-24 0 16,24 0 15,0 0-31,0 0 16,1 0-1,-1 0 32,-25 0 0,25 0-31,1 0-1,-26-24 1,25 24 15,0 0-15,1 0-1,-1 0 48,0 0-63,-25-25 0,1 0 47</inkml:trace>
  <inkml:trace contextRef="#ctx0" brushRef="#br0">11261 11708 0,'0'25'109,"0"24"-109,0 50 16,0 1-16,0-1 15,0 99-15,0-148 16,0 0 0,0-1-16,0 1 15,0-1 17,25-24-32,0 0 0,-25 25 31,0-26-16,25 1-15,-25 0 16,0 0 31,0 0-31,0-1 15,-25-24 31,0 0-30,0 0-17</inkml:trace>
  <inkml:trace contextRef="#ctx0" brushRef="#br0">12402 11733 0,'0'0'0,"-24"0"0,-1 0 16,0 0-16,0 0 16,-24 0-1,24 0 16,0 0-15,0 0 0,0 0-16,0 0 0,1 0 15,-1 0-15,0 0 32,0 0-1,0 0-16,-24 24-15,-1 26 16,25-25 0,25 49-16,0-49 15,0 25 17,0-26-17,25 1 1,0 0-1,0 0 1,24-25 0,-24 49 15,0-49-15,0 0 93,24 50-93,-24-50-1,0 0 1,25 0-16,-75 0 125,-25 0-110,25 0-15,-49 0 16,49 0 0,0 0-1,1 0-15,-1 50 47,25-25-16,0-1-31,0 1 16,0 25 15,0-25 157,0 24-173,0-24 1,49 0 15,-24 0 16,0-25-16,0 24 16,0-24-15,-1 50 108,1-50-109,0 25-15,0-25-16,0 0 31,0 0-15,-1 25-16,26-25 78,-25 0-47,0 0-31,-1 0 16,1 0 218</inkml:trace>
  <inkml:trace contextRef="#ctx0" brushRef="#br0">12626 11658 0,'49'0'47,"1"0"-31,-25 0 0,-1 0 15,-24 25-31,25-25 0,-25 25 15,50 0 1,-25-1 0,-1-24-16,1 25 0,0 25 78,-25 74-63,0-75-15,0 26 16,0 49-16,0-25 16,0-49-16,0 24 15,50 174-15,-26-149 16,-24-49 0,0-25-1,-24-25 48,-1 0-48,-25 0 48,25 0-48,-24 0 1,-26 0-16,51 0 63,-1 0-48,0 0 16,0 0-31,-24 0 0</inkml:trace>
  <inkml:trace contextRef="#ctx0" brushRef="#br0">13295 12948 0,'25'0'94,"25"0"-94,-25 0 15,-1 0 1,51 0-16,-1 0 16,-24 0-16,-25 0 31,-1 0-31,26 50 15,-25-1 1,24-49-16,-24 0 16,0 0-1,0 0-15,0 0 0,-1 0 16,26 0 0,-25 0-1,24 0-15,1 0 16,-25 25 46,-25 0 1,25-25-48,-1 0-15,1 0 16,0 0 15,0 0-31,0 0 110,24 0-79,-24 0 16,0 0-47,0 0 15,0 0 1,-1 0-16,26 25 47,0-25-47,-26 0 16,1 0-16,25 0 15</inkml:trace>
  <inkml:trace contextRef="#ctx0" brushRef="#br0">14238 12774 0,'25'0'125,"-1"0"-125,51 25 0,-50 0 47,0 0-47,-1 0 16,1-1-16,0 1 109,0-25-93,-25 25 0,25-25 46,-1 25-46,1-25-1,0 0-15,-25 25 0,25-1 16,0 1-16,-1-25 16,26 25 15,0 25-31,-26-50 0,-24 24 0,25-24 15,-50 0 204,-24 0-203,24 0-16,0 0 0,-24 0 15,-26 25 1,26-25-16,24 50 31,0-50-31,0 0 16,-24 0-16,-1 0 31,25 50-31,0-50 0,0 49 16,1-24-16,-26 0 15,25 24 1,-24-24-16,49 0 0,-25 49 16,25-49-1,-25 0-15,25 0 16,-25 0-16,0-25 141,25 24-16</inkml:trace>
  <inkml:trace contextRef="#ctx0" brushRef="#br0">15354 13246 0,'25'0'110,"0"0"-110,0 0 15,-1 0 1,26 0-16,0 0 16,-26 0-16,1 0 15,0 0 1,0 0 15,0 0-15,-1 0-16,1 0 31,25 25-15,-25-25 15,24 0-31,-24 0 16,0 0-16,0 0 15,-1 24-15,1-24 0,0 0 16</inkml:trace>
  <inkml:trace contextRef="#ctx0" brushRef="#br0">16594 12774 0,'-24'-24'31,"-1"24"-15,0 0-1,-25 0 1,26 24-1,-26 76-15,50 24 16,0-25-16,-25 50 31,0-50-31,25-25 0,-25 1 16,25-26-16,0-24 16,0 25 15,-24-25-31,24-1 0,-25 1 15,25 0 1,25 0 62,24 0-62,-24-25-1,25 24 1,-1-24 0,-24 0-1,0 0 17,0 25-32,-25 0 15,25-25 95</inkml:trace>
  <inkml:trace contextRef="#ctx0" brushRef="#br0">17066 13146 0,'0'25'203,"0"25"-203,0-25 0,0 24 15,0-24 1,0 50 297,0-26-298,0 26 16,0-26-31,0-24 16,0 0-16,0 0 16,0-1 156</inkml:trace>
  <inkml:trace contextRef="#ctx0" brushRef="#br0">16991 12998 0</inkml:trace>
  <inkml:trace contextRef="#ctx0" brushRef="#br0">17686 13196 0,'-25'0'63,"-25"0"-48,26 0 1,-1 0 31,0 0-32,0 0 95,0 0-110,0 0 31,25 25-31,0 25 16,-49-26-16,49 1 15,-25 0 1,0 0 0,0-25-1,25 25 204,0-1-203,50 1 46,-25 0-31,0 0 32,-1-25-48,1 0 32,0 25-47,25-1 32,-25-24-17,-1 0-15,1 0 16,0 0-1,0-24 32,-25-1-15,0-25-32,0 25 15,0-24-15,25-1 16,-25 25-1,0-24 1,0 24 0,24 0-1,-24-25 1,25-74 0,0 75-16,0 49 15,0-50 1,-25 25-16,0 1 15,0-1 1,24 0 0,-24 0-1,0-24 95,0 24-63,0 0-1,-24 0 79,-1 25-78,0 0-15,-25 0-32,50 50 15,-49-25-15,49 24 16,0 1-16,0-1 31,-25-24-31,0 0 31,25 0-31,0 24 16,0 1 0,0-25 124,0 0-140,25-1 16,25 1-1,-26-25 17,1 50-32,25 0 15,-25-26 1,-1 26-16,51 24 16,-26-24-16,-49 0 15,25-50 329,0 0-344,0 0 16,0 0-16,74 0 31,-99-25-16</inkml:trace>
  <inkml:trace contextRef="#ctx0" brushRef="#br0">18256 13246 0,'25'-25'188,"0"25"-188,0 0 31,-1 0-31,51 0 0,-50 0 16,24 0-16,1 0 15,-25 0-15,0 0 16</inkml:trace>
  <inkml:trace contextRef="#ctx0" brushRef="#br0">18331 12898 0,'-25'0'62,"25"25"-46,0 0 0,0 0-1,0 0-15,0-1 31,0 1-15,0 25 0,0-25-16,0 24 0,0-24 15,0 25-15,0-25 125,49-1-109,-49 1 0,0 0-16,50 25 15,-50-26-15,0 1 31,0 0-31,0 25 16,0-26 0,50 26-16,-50-25 15,0 0-15,0-1 16,0 1 125,-25-25-126,0 0 16,25-25-31</inkml:trace>
  <inkml:trace contextRef="#ctx0" brushRef="#br0">18182 13271 0,'25'0'219,"-1"0"-188,1 0-15,25 0 15,-25 0 110,-1 0-126</inkml:trace>
  <inkml:trace contextRef="#ctx0" brushRef="#br0">19149 12898 0,'0'25'62,"0"0"-46,0 25 31,0-1-16,0-24-31,0 49 0,0-24 16,0 0-16,0-1 0,0 1 15,0-25 1,0 24-16,0-24 15,0 0 1,0 0 15,0 0-15</inkml:trace>
  <inkml:trace contextRef="#ctx0" brushRef="#br0">19100 12774 0,'24'0'329,"26"0"-204,-25 0-63,0 0-46,-1 0 15,1 0-15</inkml:trace>
  <inkml:trace contextRef="#ctx0" brushRef="#br0">19670 13122 0,'-25'0'31,"1"0"-15,-1 0-1,0 0 1,0 0-16,-25 0 31,26 0 0,24 24-15,-25 51 0,25-25-16,0-1 78,0-24-78,0 0 15,-25 24-15,25 1 16,0-25-16,0 0 16,0-1-1,0 1 17,0 0-1,0 0-16,25 0-15,0-1 16,-1-24 15,1 0 47,-25 25-62,75-25 0,-50-25-1,24-49-15,-49 24 16,75-49 15,-51 74-31,1 1 0,-25-1 0,25 0 16,-25 0 15,0-24 16,0 24-47,0 0 16,0-25-16,0 25 15,0-24 1,0-1-1,0-24-15,0 49 0,0-25 16,0 1 0,0-1-1,0 1 1,0-1 15,0 25-31,0 0 47,0 50 203,0 25-234,0-1-16,0 26 15,0-1-15,0-24 0,0-25 16,0-1-16,0 1 16,0 0 77,0 49-15,0-24-62,0 25-16,74 73 16,-74-123-16,0 0 15,0 0-15,25-25 32,-25 25-32,25-1 62,0-24-46,0 25-1,-1 0 32,1 0-31,0-25 31,-25 25-47,25-25 93</inkml:trace>
  <inkml:trace contextRef="#ctx0" brushRef="#br0">20910 12353 0,'25'-25'16,"0"25"0,0 0-1,24 0 1,-24 50 31,-25-1-16,0 75-31,25 25 16,0 0-16,-25 24 15,0 1-15,0 25 0,0-26 0,0-24 16,0 25-16,0-150 16,0 26-1,-50-25 79,25-25-94,-24 0 0,24 0 16,0 0-16,0 25 15,1-25 1,-51-25 62,50 25-78,1-25 0,-1 0 16,0 0-16</inkml:trace>
  <inkml:trace contextRef="#ctx0" brushRef="#br0">20538 11559 0,'50'0'62,"-50"-25"-46,0 0 0,-25 1-16,0 24 15,-24 0 1,24 0-16,-25 0 16,-74 0-16,75 0 15,-199-25 1,124 0-16,-25 25 15,50 0-15,-1-25 16,26 0 0,24 25-16,-74-24 0,75 24 0,-26-25 15,1 25 1,-25 0-16,-1-25 16,-48 25-16,98 0 15,-49 0 1,-25 0-1,-75-25-15,1 0 0,49 25 16,124 0-16,0 0 16,-24 0-1,24 0-15,0 0 0,0 0 16,-49 0-16,0 0 31,-1 0-31,-24 0 0,24 0 0,26 0 16,24 0-16,0 0 31,0 0-31,-24 0 16,24 0-1,0 0 1,-24 0 15,24 0 0,0 0 94,0 0-125,0 0 16,-24 0 0,24-49-1,0 49 17,-24 0-32,24 0 0,-25 0 0,25 0 15,1 0 16,-26 0-31,25 0 16,0 0-16,1 0 16,-26 0-1,0 0-15,-24 0 16,49 0-16,0 0 16,0 0 30,1 0-30,-26 25 0,25-1-1,0-24-15,-24 0 0,24 25 16,0-25 0,0 0-1,25 25 95,0 0-17,25 0-77,0-1-16</inkml:trace>
  <inkml:trace contextRef="#ctx0" brushRef="#br0">2257 12750 0,'0'-100'94,"0"76"-94,0-1 15,0-50-15,0-24 0,0 74 32,0-24-32,0 24 15,0-25-15,0 26 32,0-1-32,0-50 15,25-24-15,-25 49 16,25 1-16,-25 24 31,0 0-31,0 0 16,0 1-16,0-1 0,0 0 15,0-25-15,0 26 16</inkml:trace>
  <inkml:trace contextRef="#ctx0" brushRef="#br0">2902 11807 0,'0'0'16,"25"25"-16,25 0 31,-50-1-31,49-24 0,50 75 15,-74-50 1,25-1-16,-25 1 16,-1-25-16,-24 25 93,25 0 111,-25 74-111,75 100-93,-1 24 16,-49-198-16,-25 74 16,0-74-16,0 24 15,49 1-15,-24-1 16,-99-49 234,49-24-235,0-1 1,0 0-16,-49 0 16,24-24-16,-24-26 15,-50-49 1,50 50-16,74 49 16,0-25-16,0 1 15,0 24 1,0-25-16,0 1 15,0 24-15,0-25 16,-50 25-16,25-24 16,25 24 15,0 0-31,-25 25 62,25-25-30,-24 25-17,-26 0 17,25-49-32,0 49 15,-24 0-15,-1-50 16,25 25-1,-24 25-15,-1 0 0,50-24 16,-25 24 0,-24 0 93,24-50-93,0 50-16,25 25 218,25 24-218,-25 51 16,0-26 0,0-24-16,0 49 15,0-49-15,0-26 0,0 51 16,0-50 0,0 49-16,0-49 15,0 0-15,0-1 16,0 1 62,0 25-62,0-1-16,0 26 15,0-50 1,0-1-16,-25 1 15</inkml:trace>
  <inkml:trace contextRef="#ctx0" brushRef="#br0">2108 12626 0,'75'0'47,"-26"0"-47,-24 0 16,25 0-16,-1 0 15,26 0-15,-50-25 16,-1 25 0,51-25-16,-50 25 15,24 0 1,-24 0 46,25 0-62,49 0 16,-49-25-16,-1 25 0,1 0 31,-1 0-15,1 0-16,0-25 0,-26 25 16,26 0-16,-25 0 0,0 0 15,-1-24 1,26 24 15,-25 0-31,0 0 0,-1 0 16,26 0-1,0-50 17,-1 50-32,-24 0 31</inkml:trace>
  <inkml:trace contextRef="#ctx0" brushRef="#br0">10096 8905 0,'-50'0'78,"0"0"-78,-24 0 0,49 25 16,0-1 0,25 26 15,0-25-31,0 25 0,0-26 15,0 1-15,-25 0 16,25 0 0,0 0-16,0-1 15,-49-24 17,49 25-32,-25-25 15,-49 0-15,24 50 16,0-50-16,1 0 15,-26 0-15,51 0 16,-26 0 0,0 0-1,-24 0 1,0-25-16,-26-25 0,76 1 16,-51 24-1,25-25-15,26 26 31,48 24 110,26 0-125,0 0-16,24 0 15,1 0-15,-1 0 0,50 0 0,-74 0 16,-1 0 15,26 0-31,-26 0 16,1-50-16,-25 50 15,24 0-15,26 0 0,-26 0 0,1 0 32,-1-25-32,-24 25 31,0 0 0,25 0 16,-1 25-47,-24-25 16,-25 25-1,25-25-15,-25 25 16,25-25-16,0 0 16,-1 24-16,1 1 125,0-25-125,25 50 15,-26-25 1,26-1-1,-25 1-15,24 0 16,-24-25-16,0 25 0,0 0 31,-50-25 110</inkml:trace>
  <inkml:trace contextRef="#ctx0" brushRef="#br0">10716 8657 0,'0'25'47,"0"49"-47,0 25 16,0-24-1,49-26-15,1 51 0,-25 24 16,24 0-16,-24 0 0,49 24 16,-74-98-1,0 24-15,25-24 16,-25-25 31,25-25 0,-25 25 0,-25-25-47</inkml:trace>
  <inkml:trace contextRef="#ctx0" brushRef="#br0">11137 10864 0,'0'25'78,"0"0"-78,0 0 0,0 24 16,-25 1-16,25 0 16,-49-1-1,24-24-15,0 0 16,0-25 15,1 0-31,24 25 16,-50 0-16,25-25 15,0 0 1,1 0-16,-1 24 16,0-24 31,-25 0-32,-49 0-15,25 0 16,49-24-1,-74-76 1,24-24-16,51 99 0,24 1 16,-25 24-1,25-25-15,-25-25 32,25 25 14,0 1-14,25 24-17,0 24 1,-1-24 0,1 25-16,50 0 0,-51-25 15,26 25-15,-25 0 31,0-25-31,-1 0 16,1 24-16,0-24 47,25 50-31,-26-25-1,1-25 1,0 25-1,25-1 1,-26 1-16,26 0 16,-25 0 15,-25 0-31,25-25 0,-25 25 47,49-25-47,-24 24 31,0 1-31,0 0 31,-1 25-15,26-1 0,-25-24 15,-25 0 63</inkml:trace>
  <inkml:trace contextRef="#ctx0" brushRef="#br0">11683 11361 0,'25'0'140,"24"0"-140,1 0 16,0 0-16,-26 0 16,1 0-16,0 0 15,-25-25 1,0 50 109,-25-1-125,0 1 0,25 25 15,0-1-15,-24 1 16,24-25-16,0 0 31,-25-25 1,-25 24-17,-24-24-15,49 0 16,-25 0-16,26 25 31,24 0 16,0 0-16,0 0 16,0-1-31,74 26 31,-49-50-32,24 0 1,-24 50-16,0-50 0,0 0 15,0 0 17,-1 0-17,1 0 1,0 49 0,0-49 93,0 0-93,24 0-1,-24 0 1,0 0-16,24 0 0,51 0 15,-51 0 17</inkml:trace>
  <inkml:trace contextRef="#ctx0" brushRef="#br0">22299 12750 0,'-24'0'16,"-1"0"-16,0 0 15,0 0 1,0 0 0,1 0-1,-1 0 1,0 0 15,0 0-31,0 0 31,1 0-31,-1 0 16,0 0-16,25 24 16,-25-24-1,0 25 1,25 25-1,0-1-15,0-24 32,0 0-32,0 0 15,0 0-15,0 24 16,0-24 0,0 0-16,0 0 15,0 24-15,0 1 31,25-50-31,0 50 16,0-50 0,0 24-1,24 26 1,-24-50 0,0 0-1,0 0 16,-1 0-31,1 0 0,0 0 16,0 0-16,24 0 16,-24 0 15,0 0-15,0-50-1,0 1-15,-25 24 125,0 0-125,0 0 16,0 0 15,0 1-31,0-1 16,0-25-1,0 25 17,0 1-17,0-1-15,0 0 31,24 0-15,-24 0-16,25 1 16,0-1-1,0 0 95,0 25-95,-1-25 17,1-24-17,0 49-15,0-50 16,0 50-1,-25-25 1,24 25-16,-24-25 0,0-24 63,50 24-48,-50 0-15,25 25 31,0-25 48,-25 1-48</inkml:trace>
  <inkml:trace contextRef="#ctx0" brushRef="#br0">22324 12725 0,'50'25'110,"-25"24"-95,-1-49-15,-24 25 0,25-25 32,0 25-17,0 0-15,0-1 16,-1 1 0,1-25-1,0 25 1,0 0-16,0 0 15,24-1 17,-49 51-32,75 24 15,-50-49-15,49 24 16,-49-49 0</inkml:trace>
  <inkml:trace contextRef="#ctx0" brushRef="#br0">23068 12874 0,'0'24'172,"0"26"-157,0 0-15,50-1 16,-25 1-16,-25-25 16,0-1-16,0 1 15,0-74 188,25-1-203,49-49 16,0 24 0,-49 26-16,50-1 15,-51 1-15,1 24 63,0 25 77,25 0-140,-26 0 0,1 25 16,50 24 15,-51-24-31,1 0 16,25 74-16,-25-25 0,49-24 16,-74 24-16,0-24 15,50 0-15,-25-50 16,-25 49-1,24-24 17,-24 0-17,0 0-15,0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49: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22820 8706 0,'0'-24'125,"0"-1"-109,-24 25 0,-1 0 30,0 0-14,0 0-17,0 0 1,0 0 0,-24 0-16,-50 0 15,-25 0 1,74 0-16,25 0 15,0 0-15,1 0 0,-1 25 16,25-1-16,-50 26 16,25-50-1,1 0 1,-1 0-16,25 25 16,-25 0-1,0-25 16,0 0-15,1 0-16,-1 0 16,0 0-1,0 0-15,-24 24 32,24-24-17,0 0 1,-25 0-16,26 0 15,-1 0-15,0 25 0,0-25 16,0 0 0,-24 0 15,24 0 94</inkml:trace>
  <inkml:trace contextRef="#ctx0" brushRef="#br0">13568 8706 0,'-49'0'94,"-51"0"-94,26 0 16,0 0-1,-26 0-15,51 0 0,24 50 16,-50-50-16,-24 25 31,-50-25-31,100 25 0,24-25 0,0 0 16,0 0 62</inkml:trace>
  <inkml:trace contextRef="#ctx0" brushRef="#br0">10046 7193 0,'-50'0'78,"1"0"-63,-26 0-15,26 0 32,-1 0-32,25 0 15,-49 0-15,-50 0 16,25 0-16,24 0 16,1 0-1,-75 0-15,99 0 141,26 0-141,-1 0 15,0 0 1</inkml:trace>
  <inkml:trace contextRef="#ctx0" brushRef="#br0">13667 8806 0,'0'-100'0,"0"1"16,0-25-16,0 50 31,0 24-31,0 25 0,0 1 16,0-1-16,0-25 31,0 25-31,-24-24 31,-26 24 0,50 0-31,-25 25 16,25-25-16,-49-24 0,-1-1 16,25 50 15,-24-50-15,-1 26-1,25-1 1,0 25-16,1 0 0,-1 0 15,0 0-15,0 0 16,-25 0-16,1 0 0,-1 0 31,1 0-15,-1 0-16,0 0 0,1 0 16,-1 0-16,25 0 15,-24 0-15,-26 0 16,26 0-16,-26 0 15,51 0-15,-1 0 16,0 0-16,-49 0 16,49 0-1,0 0 1,0 0-16,0 25 31,1-25-31,-26 0 31,25 0-15,0 0-16,0 49 0,1-24 16,24 0-1,0 25 1,0-26 0,0 51-16,0-1 15,0-49-15,24 49 16,1-49-1,50 50-15,-75-51 16,0 26-16,49-25 0,-49 0 63,25-1 15,0 1-78,0 0 0,0-25 15,-1 25 1,1 0 0,0-25 30,-25 24-30,25-24 0,-25 25-1,49 0 1,1-25 0,-25 25-1,0-25-15,-1 25 16,1-25 46,0 24-30,0-24 30,0 0-31,-1 0-15,26 0-16,0 0 0,-26 0 16,1 0-16,0 0 15,25 0 1,-26 0 31,1 0-32,0 0 1,0 0-16,0 0 31,24 0 63,-24 0-94,25-24 0,-1 24 47,1 0-47,0-50 15,-26 50 1,1 0 15,0-25 16,25 0-31,-26 25 15,-24-24-31,0-26 0,25 50 16,0-25-16</inkml:trace>
  <inkml:trace contextRef="#ctx0" brushRef="#br0">9798 12378 0,'-25'-25'31,"0"25"48,-24 0-48,-1 0-31,0 0 0,1 0 15,-1 0 1,-24-25-16,49 25 16,0 0-16,0 0 15,1 0-15,-1 0 16,0 0-16,0 0 31,-24 0-15,-26 0-1,50 0-15,-24 0 32,-1 0-17,0 0 1,50 25-16,-24-25 31,24 49-31,0 51 16,0-1 15,0-25-31,0 1 16,0-26-1,0 50-15,0-49 16,0-25-16,24 0 16,-24-1-1,0 1 1,25 0-16,0 0 15,0 0 1,0-1 15,0-24-31,-1 50 32,1-50-32,0 25 15,0-25-15,0 25 16,-1-25-16,1 0 15,0 25 1,0-1-16,49 1 16,-74 0-1,25-25-15,25 0 16,-1 0-16,-49-74 16,0 49-16,0 0 31,0-50-31,50 1 15,-25-25-15,-25 49 0,49-24 0,-24 49 16,-25-25-16,25 50 31,-25-24-15,25-1-16,-1-25 31,1 25-31,-25 1 16,25-26-16,-25 25 15,0 0-15,25-24 0,-25-26 16,25 51-16,-25-1 16,24 25-16,-24-25 31</inkml:trace>
  <inkml:trace contextRef="#ctx0" brushRef="#br0">19174 12576 0,'0'0'0,"-25"0"0,-24-50 16,24 50-16,-25 0 15,1-49 1,24 49-16,0 0 15,-25 0 1,-24 0-16,0 0 16,-26 0-16,51 0 15,-1 0 1,-49-25-16,49 25 16,1 0-16,24 0 15,0 0-15,-25 0 0,26 0 16,-1 0 15,-25 0 0,1 25-31,-1-25 32,-49 25-32,74-1 0,0 1 15,0 0-15,1 0 16,-1 0-1,0-1-15,25 1 16,-50 0-16,50 25 94,0-1-94,0-24 0,0 0 15,0 0 1,0-1 0,0 1-16,0 0 15,25-25 17,0 25-32,0 0 0,0-25 31,24 24-31,1 1 15,-1-25 1,26 75-16,-26-75 0,-24 49 16,25-49-1,-25 0 1,49 50-16,-49-50 16,24 50-16,-24-50 15,25 0 1,-25 0-1,-1 0-15,1 0 16,25 0 0,-25 0-1,0 0-15,-1 0 16,1 0-16,0 0 16,0 0-1,0 0 1,-1 0-16,1 0 0,0 0 15,25-25 1,-50 0-16,49-25 16,-24 1-1,-25-26-15,50 1 16,-50 24 0,49 1-16,1-1 15,-50 25-15,0-24 16,0-51-16,49 51 15,-49 24-15,0 0 16,0 0 31,0 1 0,0-1-32,-24 25 17,-1-25-17,-25 0-15,25 25 16,1-25 0,-1 25-16</inkml:trace>
  <inkml:trace contextRef="#ctx0" brushRef="#br0">13345 15032 0,'0'-25'32,"-50"25"-17,-24 0-15,24 0 16,1 0 0,-1 0-1,-24 0-15,24 0 0,0 0 16,1 0-16,-1 0 15,1 0-15,24 0 0,0 0 32,-49 0-32,49-25 15,0 25 1,25-25-16,-25 25 16,0 0-1,1-25-15,-26 1 156</inkml:trace>
  <inkml:trace contextRef="#ctx0" brushRef="#br0">22820 8582 0,'0'0'0,"0"-24"0,0-1 16,0 0-1,0-25 16,-24 1 1,24 24-32,-50-49 15,25 49-15,-25-25 16,26 50-16,-1 0 78,0-25-78,0-24 31,-49 24-31,-50-25 16,49 26-16,26-26 0,-26 0 16,51 50-1,-1 0-15,0 0 16,-25-25-1,1 25-15,24 0 32,0 0-32,0 0 15,1 0-15,-1 0 16,-25 0 0,1 0-1,24 0-15,0 0 0,0 0 16,0 0-1,0 0-15,1 0 16,-26 0-16,0 0 16,26 0-1,-1 25 1,0-25 0,25 25-16,-25 0 15,25 0 1,-25 0-16,1 24 31,-1-24-15,25 0-1,0 0 1,0-1 31,-25-24-47,25 50 31,0 0-15,0-1-16,0 26 0,0-26 15,0 26-15,0-51 16,0 26-16,0 0 0,0-1 16,0 26-16,0-51 0,0 1 31,25-25-31,24 50 0,-24-50 15,50 49-15,-51-24 16,1-25-16,0 0 0,0 0 16,0 25 15,-1-25-15,1 0-1,25 0 79,0 0-78,-1 0-16,-24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1:03: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14610 0,'0'-25'63,"0"-24"-63,0 24 15,-25 0 1,0 0-16,1 0 31,-1 25-15,-25-49-16,1 49 31,24 0-31,-50-50 0,26 25 16,-1 0-1,-24 25-15,-1 0 0,26 0 16,-26 0-16,26 0 31,-1 0-15,25 0-1,1 25 64,-1 0-64,25 25 1,0-1-16,-25-24 0,0 0 0,25 0 125,0 24-94,0-24-15,0 0-1,0 0 32,25 0-31,25-1-16,-50 1 15,49 0-15,-24 0 16,0 0-16,0-25 16,24 49-16,1-24 15,-25 0-15,-1 0 16,1-1-16,0 1 16,0 0-1,0 0 63,-1-25-62,26 25-16,-50-1 0,50-24 16,-50 25-1,24-25 79,-24-25-94,0-24 31,0-1-31,0-24 16,0 24-16,0 25 0,25 25 62,25 0-15,-25 0-16,-1 0-15,-24 25-16,25-25 16,0 0 15,0 0-31,0 25 0,24 0 16,-49 0-1,25-25-15,74 49 16,-74-24-16,0-25 15,0 0-15,24 0 0,1 0 47,-25 0 16,-100 0 31,75 50-79,0-26 1,-24 1-16,-1 0 15,25 25 189</inkml:trace>
  <inkml:trace contextRef="#ctx0" brushRef="#br0">9426 15032 0,'49'0'62,"1"0"-46,-25 0-16,24 0 0,1 0 15,-25 0 1,0 0 0,24 0-16,-24 0 0,0 0 15,24 0-15,1 0 0,-25 0 16,0 0-16,-1 0 15,26 0-15,-25 0 16,0 0-16,0 0 16,24 0 46</inkml:trace>
  <inkml:trace contextRef="#ctx0" brushRef="#br0">10120 14560 0,'25'0'94,"25"0"-79,-1 50-15,-24-50 16,0 0-16,25 50 16,-26-50-16,1 0 15,0 24-15,0 1 0,0-25 110,-1 50-79,-24-25-31,0 24 31,0-24 16,0 25 0,-74-50-47,0 49 0,-1 26 15,-49-26 1,-25-24 0,50 49-16,25 1 0,49-50 15,-74 49 1,-1-49-16,51 25 16,-1-26-16,1 26 0,-1-25 31,50 0-31,0-1 31,0 1 0,25 25 16,0-50 0,-1 0-31,26 0 15,0 0-31</inkml:trace>
  <inkml:trace contextRef="#ctx0" brushRef="#br0">11733 14660 0,'-25'0'47,"0"0"-47,0 0 16,0 0-16,1 0 0,-26 0 15,25 0-15,0 0 16,1 0-16,-1 0 16,0 0-16,0 0 15,0 0 17,1 0-32,-1 0 15,-25 0 1,25 0-1,-24 0 32,24 0-31,25 24-16,-25-24 0,0 25 16,0 0 62,25 0-78,0 24 62,25-24-31,0 0-15,25 0-16,-25 0 31,-1-25-31,-24 24 0,25-24 16,25 25 31,-1-25 0,-73 0 125,-26 0-157,25 25-15,0 0 16,1-25-16,-1 0 0,0 49 62,0-49-30,25 25-32,-25 25 15,25-25 48,0 24-48,-25-49 1,25 25 78,0 0-79,25 24 1,25 1 0,0-50-1,24 25 1,-49 0-1,0-25-15,-1 0 0,26 25 0,-25-25 32,0 24-17,-1-24 1,1 0 15,0 0-15,25 0-16,-26 0 15,1 0-15,25 0 0,-25-24 16,-1 24-16,1 0 47,0 0-31,74-125 62</inkml:trace>
  <inkml:trace contextRef="#ctx0" brushRef="#br0">12526 14560 0,'0'25'47,"0"74"-32,-24-49 1,-1 24-16,0 1 16,25-26-16,0 26 15,0-50-15,-25 24 16,25 1-16,0 24 0,-25-24 15,25-25-15,-24-1 16,24 1 0,0 25 62</inkml:trace>
  <inkml:trace contextRef="#ctx0" brushRef="#br0">12154 14808 0,'50'0'63,"-25"0"-63,24 0 0,-24 0 15,0 0 1,0 25-16,24-25 16,-24 25-16,0-25 15,25 25-15,-26 0 32,1-25 30,0 0-62,0 24 16,24 1-1,-24-25 126</inkml:trace>
  <inkml:trace contextRef="#ctx0" brushRef="#br0">14039 14908 0,'-24'0'31,"-1"-25"0,0 25 0,0 0-31,0 0 0,-24 0 16,-1 0-16,1 0 16,-1 0-1,25 0 1,-24 0 0,24 0-1,0 0 1,0 0-1,-24 0 1,24 0-16,0 0 16,0 0-16</inkml:trace>
  <inkml:trace contextRef="#ctx0" brushRef="#br0">13618 14908 0,'0'24'62,"0"26"-46,0 49 0,0-24-1,0 24-15,0-25 16,0-24-16,0-25 141,0 0-141,0-1 15,0 1-15,0 0 16,0 0 15,0 0-31</inkml:trace>
  <inkml:trace contextRef="#ctx0" brushRef="#br0">13767 15478 0,'0'-25'109,"24"25"-93,1 0-16,0 0 16,0 0-16,0 0 15,-1 0 1,26 0 31,0 0-47,-26-24 15,51 24-15,-50-25 16,-1 25 15,1 0 1,0 0-32,0 0 15,24 0 48,-24 0-63,0 0 47,25 0-47,-25 0 31,-1 0 0,-24 25-15,25-25-1,25 0 63,-25 0 32</inkml:trace>
  <inkml:trace contextRef="#ctx0" brushRef="#br0">14387 15205 0,'25'0'156,"-1"0"-156,1 0 0,25 25 32,-25 0 14,24 0-30,-24-1 31,0-24-47,24 25 16,-24 0-1,25 0 79,-50 25 78,-50-1-157,1 1-15,-1-25 0,0 24 32,1 1-17,-1 24-15,1-74 0,-1 25 16,25 25-16,0-50 0,25 24 16,-25 1-1,100-50 266</inkml:trace>
  <inkml:trace contextRef="#ctx0" brushRef="#br0">15503 15379 0,'-50'50'125,"50"-26"-125,-24 1 15,24 25-15,0-25 16,0 24 171,0 26-187,0-51 16,0 26-16,24 24 16,-24-49-1,25 25 1</inkml:trace>
  <inkml:trace contextRef="#ctx0" brushRef="#br0">15652 15156 0</inkml:trace>
  <inkml:trace contextRef="#ctx0" brushRef="#br0">16197 15329 0,'25'25'93,"-74"-25"-46,24 0-31,0 0-16,0 0 0,0 0 16,1 0-1,-1 0-15,0 25 16,-25-25 15,26 25-31,-1 24 31,0 1-15,25-25-16,0 0 16,0-1-1,-25 1 48,25 0-63,-25-25 0,25 25 15,0 0 1,0-1-16,0 1 16,0 25 15,0-25-16,0-1 17,25-24-17,0 0-15,0 25 0,-25 0 32,25-25-32,-1 0 15,26 0-15,-25 0 0,24 0 16,1 0-1,-25 0-15,0 0 16,-1 0-16,1 0 0,0 0 16,0 0 15,-25-50-31,49 1 16,-24-26-16,25 1 0,-25 49 31,24-24-16,-49-1-15,50 0 16,-50 1-16,25-1 0,0-24 0,-1 74 31,-24-25-15,0-50-16,0 51 31,25-51-31,0 1 16,-25 49-1,0-25-15,0 1 16,0 24 0,0 0-16,0 0 78,0 1-63,-50 24 32,1 0-31,-26 0 0,26 0-16,-1 49 15,50 1 1,-50-1-1,26-24-15,24 0 0,0 25 16,0-26 0,0 26-16,0-25 0,0 0 15,0-1 1,0 1-16,0 0 16,0 0-1,0 24 1,0 1-1,0-25 1,0 25-16,0-26 16,0 1-1,24 25 1,26-25 0,-50-1-1,50 1-15,-25 25 0,-1-50 16,-24 25-1,25-1-15,25-24 16,-25 50 0,-1-50-16,26 25 15,-25-25 1,-25 25 31,25-25-32,-1 0-15,1 0 32,25 0-32,-25 0 0,-1 0 15,26 0-15,-25 0 16,24 0-16,-24-25 78</inkml:trace>
  <inkml:trace contextRef="#ctx0" brushRef="#br0">17338 15180 0,'0'-24'0,"25"24"15,-25 49 1,0 26 0,0-1-1,0 1-15,0-51 0,0 1 16,0 25-16,0-25 16,0 24-16,0-24 15,0 25 16,0-26-31,0 1 16,0 0 15</inkml:trace>
  <inkml:trace contextRef="#ctx0" brushRef="#br0">17239 15404 0,'25'0'157,"0"0"-142,24 0-15,-24 0 16,0 0-16,0 0 31,0 0-15,-1 0-16,1 0 125,0 0-125,0 0 0,0 0 0,24 0 0,-24 0 31,0 0-15,0 0-1</inkml:trace>
  <inkml:trace contextRef="#ctx0" brushRef="#br0">19447 14833 0,'-25'0'78,"0"0"-78,-49 0 0,49 0 15,-74 0-15,49 0 16,1 0 0,-1 0-16,0 0 15,26 0-15,-1 0 32,-25 0-17,1 0-15,-26 0 16,1-25-16,-1 1 0,1 24 15,49 0 1,0 0 0,0 0 31,1 0-47,-1 0 15</inkml:trace>
  <inkml:trace contextRef="#ctx0" brushRef="#br0">18827 14883 0,'0'25'47,"0"24"-47,0 26 15,0-26-15,0 26 16,0 24 0,0 0-16,0-49 15,0-1-15,0-24 0,0 0 32,25 0 93,-25 0-110,0 24 1,0 1-16,0-1 47,0-24-32</inkml:trace>
  <inkml:trace contextRef="#ctx0" brushRef="#br0">16768 16073 0,'-25'0'203,"0"0"-187,1 0 156,-1 0-156,0 0-1,0 0-15,-24 0 31,-26 0-31,26 0 16,-125-24-16,99 24 16,1 0-16,0 0 15,24 0 1,0 0-16,26 0 0,-1 0 16,0 0-16,0 0 15,0 0 110</inkml:trace>
  <inkml:trace contextRef="#ctx0" brushRef="#br0">17959 15280 0,'0'24'78,"-50"26"-78,0 0 16,26-25-16,24 24 16,-25-24-16,0 0 0,25 49 15,-25-24 1,0-1-1,25-24-15,-24 0 0,24 0 47,-25 0-31,25-1 0,0 1-1,0 0 1,0 0 31,0 0-47,-25-25 47</inkml:trace>
  <inkml:trace contextRef="#ctx0" brushRef="#br0">25450 12774 0,'24'25'94,"-24"25"-47,0 24-32,0-24-15,0-1 0,0 1 31,0 0-31,0-26 16,0 1 15,0 0-15,0 0-16,0 25 16,0-26-16,0 26 31,0-25-31,0 0 0,-24 24 15,24 1-15,-25-50 16,25 49 109,0-24-109,0 0 15</inkml:trace>
  <inkml:trace contextRef="#ctx0" brushRef="#br0">15875 16619 0,'0'25'15,"0"0"17,0 0-32,0 24 0,-25-49 0,-49 50 15,-1-1 1,26-24-16,-1-25 15,1 50-15,-1-50 16,-49 49-16,49-49 16,25 0-1,-24 25-15,24-25 0,-25 25 16,25-25 0,-24 25-16,24-25 15,-25 0 1,1 0-16,-26 0 15,51 25-15,-1-25 0,-25 0 16,1 0-16,-26 24 16,50-24-16,-49 0 15,49 0-15,-49 0 16,-25 0 0,24 0-1,-24 0-15,49 0 0,1 0 16,-26 0-16,-74 0 0,25 0 31,25 0-31,50 0 16,-1 25-16,0-25 15,26 0-15,-51 0 16,26 0 0,24 0-16,0 0 15,0 0-15,-24-49 16,24 24-16,-75-25 15,26 50-15,-25-74 16,-25 24-16,25-24 16,-25-1-1,74 51 1,-24 24-16,24-25 0,25 0 16,0 25-16,-24-25 0,24 25 15,0-25 1,-24 1-16,24-1 0,0 25 15,0-25 17,-49-25-32,24 1 0,0-1 15,26 25-15,-51 0 16,50 1 0,1-26-16,-1 50 0,0 0 15,0 0-15,25-25 16,-25 25-16,25-25 15,-49 1 1,24-1 0,0 0-16,0 0 15,1 25-15,-26-74 0,25 74 16,0-25-16,1 0 31,24 0 0</inkml:trace>
  <inkml:trace contextRef="#ctx0" brushRef="#br0">11633 15900 0,'0'-25'94,"-24"25"-94,-1 0 15,-50 0-15,26 0 32,-174 0-32,123 0 0,75 0 15,1 0 1,-1 25 265,25 24-281,0 1 16,-25 0-1,25-1 1,0 1 0,0-25-16,0-1 15,0 1 16,0 25-15,0-25 0,0-1-16,0 1 15,0 50-15,0-50 16,0 24-16,0 1 16,0-25-16,0-1 15,0 1-15,0 0 47</inkml:trace>
  <inkml:trace contextRef="#ctx0" brushRef="#br0">19149 15577 0,'-49'0'16,"-26"0"-16,-24 0 16,0 0-16,-50 0 0,99 0 15,-49 0 1,-75 0-16,-148 0 15,-25 25-15,-75 0 16,-49-25-16,49 0 16,-49 0-1,-125 0-15,-24 0 0,0 0 16,25 0 0,173 0-16,75 0 15,25 0-15,49 0 0,49 0 16,51 0-16,49 0 31,-25 0-31,-25 0 16,25 0-16,1 0 0,-1-25 0,25 0 15,-25 1-15,25 24 16,50-25-16,-1 25 16,26 0-16,-51 0 15,26 0-15,24 0 16,1 0-1,24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1:08: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1116 0,'-74'50'93,"49"-50"-93,0 0 0,-50 0 0,26 25 16,-1-1 0,25-24-16,1 0 15,24 25 63,-50-25 188,25 0-250,0 0-16,1 0 15,-1 0 1,25 25-1,-25-25 17,0 0 46,25 25-63,0 0-15,-49-1 0,49 1 16,-25 0 0,25 0-1,0 0-15,0-1 16,0 1-16,-25 0 16,25 0-1,0 0 48,0-1-1,25 76-62,49-51 31,-49-24-31,0-25 0,-25 25 16,49 0-16,-24-25 31,-25 25-31,25-25 32,25 0 93,-1 0-110,-24 0 1,0 0-1,0 0 17,-75 0 108,-24 0-140,24 0 16,0 0-16,1 0 0,-1 0 16,1 49-1,24-49 1,0 25-1,0 25 1,25-26 15,-25 1-31,1 25 0,24-25 47,0-1-31,-25 1-1,0 0-15,0 0 16,0 0 0,1-1-16,-1 26 0,25-25 15,0 0-15,0-1 16,0 1 0,0 0-16,0 25 15,25-50 1,-25 24-16,24-24 15,26 50 1,49-25-16,-24 24 0,24 1 31,-50-50-31,1 0 16,0 0-16,49 0 16,-74 0-16,49 0 0,-49 0 0,25 0 15,-26 0 16,1 0-31,25-25 16,-50 0-16,0 1 16,25 24 77</inkml:trace>
  <inkml:trace contextRef="#ctx0" brushRef="#br0">16793 1984 0,'74'0'63,"-24"0"-63,49 0 15,50 0-15,-50 0 16,75 0-1,-75-24-15,50-1 16,-25 0-16,0 0 31,-50 25-31,-49-25 0,0 25 16,0 0 0,-1 0-1,1-24-15,50 24 16,-75-25-16,24 25 0,51-25 0,-1 0 15,-24 25-15,-1 0 16,-24-25-16,0 25 16,-25-24 31</inkml:trace>
  <inkml:trace contextRef="#ctx0" brushRef="#br0">18033 1463 0,'0'0'0,"50"50"16,49-25-16,0 24 16,-25-24-1,150-25-15,-150 0 16,-24 0-16,-25 0 15,-1 0 1,51 0-16,-26 0 0,51 0 16,-51 0-16,26 0 0,49 0 15,0 0 1,-75 0-16,50 50 16,-74-50-16,-99 0 93,49 50-77,-25-50-16,-49 74 16,25-24-16,-25 49 15,49-50 1,-49 26-16,74-50 0,-25 49 15,-49-24 17,25 24-32,-25-24 0,-1 24 15,51-24-15,-1-26 32,25 1-32,-24 0 0,24-25 0,0 0 15,0 0 1,25 25-1,0 0 48</inkml:trace>
  <inkml:trace contextRef="#ctx0" brushRef="#br0">21530 893 0,'-49'0'31,"-75"0"1,0 0-32,0 0 0,0 0 0,74 0 15,-49 0-15,49 0 16,-49 25-16,49 0 15,-49 24-15,25-24 0,49-25 16,-49 25-16,49 0 31,-50-1-31,51-24 16,-1 25-16,-25-25 16,25 25-16,1 0 15,24 0-15,-25 24 16,0 1-16,25 24 15,0 25-15,0-24 16,0-26-16,50-24 16,-50 0-1,24-25 1,-24 25-16,25-25 31,0 25-31,49 24 16,50 1-16,-74-25 15,24 0-15,50 49 16,-99-74-16,50 25 0,-1-25 16,25 0 15,-49 0-31,0 0 16,-50-25-16,0-25 62,-25 50-62,25-24 0,-75-1 16,51 0-16,-26 25 15,-49 0-15,24 0 16,26 0 0,-26 0-16,1 0 15,-75 0-15,50 74 16,24 1 15,-24 24-31,50-74 0,-1 49 0,-74 1 16,25-1-16,49-24 0,50-26 15,-49 26 1,49-25-16,0 0 16,0-1-1,0 1 16,49 0-31,1 0 16,24 49-16,125 26 16,-75-26-16,-25-49 15,0 24-15,-25-24 16,1 0 0,-50-25-16,24 0 15,-24 0-15,49 0 16,-24 0-16,0 0 15,-25 0 1,49 0 0,-49-25-16,0-24 0,74 24 15,-99 0 1,74-74-16,-49 74 16,0-50-1,0 26-15,-1-1 0,1 25 16,0 1 15,0-1-31</inkml:trace>
  <inkml:trace contextRef="#ctx0" brushRef="#br0">22622 1463 0,'0'50'94,"0"99"-94,0-75 15,0 26 1,0-1-16,0 25 15,0-75-15,-50 26 16,50-1 0,0-24-1,0-25-15,0-1 32</inkml:trace>
  <inkml:trace contextRef="#ctx0" brushRef="#br0">22076 1786 0,'0'0'0,"50"0"0,-50 25 31,25-25-31,24 25 16,1-25-16,-1 24 15,1 1-15,0 25 32,74-50-32,-25 0 15,50 0-15,-100-50 16,-24 50-1</inkml:trace>
  <inkml:trace contextRef="#ctx0" brushRef="#br0">24978 1265 0,'0'-25'47,"-24"-24"-16,-51 49-16,25 0-15,26 0 0,-26 0 16,-24 0-16,24 0 16,0 0-1,1 0-15,-1 0 16,-49 0 15,49 0-15,26 0-16,-1 0 0,-25-50 15,1 50 1,-1 0-16,0-50 125,26 50-78</inkml:trace>
  <inkml:trace contextRef="#ctx0" brushRef="#br0">24482 1290 0,'0'25'93,"0"99"-77,0-50-16,0 0 16,0 26-16,0-1 0,0 25 15,-25 25-15,25 24 0,0-49 16,0-24-16,0-1 31,0 25-31,0-99 0</inkml:trace>
  <inkml:trace contextRef="#ctx0" brushRef="#br0">15230 2853 0,'0'24'47,"99"26"-31,-24-25-16,24 24 16,50 1-1,0-25-15,-100-25 0,50 49 16,25-24-16,-74-25 15,24 0-15,-49 25 0,25-25 0,-1 0 16,-24 0 0,0 0 15,0 0-15,0 0-16,0 0 31,-25 25-31</inkml:trace>
  <inkml:trace contextRef="#ctx0" brushRef="#br0">19273 2902 0,'50'50'109,"-1"-50"-109,1 0 0,0 49 16,-26-24-16,26-25 16,25 50-16,-26-50 31,26 25-31,-51-25 15,76 24-15,-51-24 0,-24 25 32,0-25-17,24 0-15,-49 25 32,25-25-17,25 25-15,24-25 0,-49 0 16,25 0-1,24 0-15,-24 0 16,24 0-16,-49 0 0,0 0 16,-1 0-16,1 0 31,0 25-15,25-25-16,-26 0 15,26 0 1,-25 0-16,0 0 15,0 0 17,-1 0-17,1 24-15,25-24 16,-1 25 265,1 0-281,99 0 16,-25-25-16,25 25 0,-125-25 15,1 0-15,0 0 0,-50 0 485</inkml:trace>
  <inkml:trace contextRef="#ctx0" brushRef="#br0">26690 794 0,'-25'0'0,"-25"0"16,26-50-16,-1 50 16,-25-49-16,25 49 15,-24-50-15,24 50 16,0 0 15,0 0-15,1 0-16,-1 0 15,0 0 17,0 0-32,-24-25 15,-26 0-15,-49 25 31,0-24-31,74 24 16,-74 0-16,-24-25 16,-1 0-16,-25 0 0,25 0 0,25 25 15,75 0 1,24 0-16,0 0 16,0 0-1,0 0 1,1 0-16,-26-49 15,-24 49 1,24 0 0,-49 0-16,-75-25 0,-148 0 15,173 25-15,50 0 16,74 0-16,-25 0 16,25 0-16,1 0 15,-26 0-15,0 0 31,1 0-31,-125 0 16,100 0-16,-1 0 16,1 0-1,-25 0-15,49 0 0,-24 0 16,-50 0-16,0 0 16,74 0-16,-49 0 15,-50 0-15,99 0 31,-74 0-31,-24 0 0,98 0 16,-74 0-16,0 0 16,49 0-1,1 0-15,-25 0 0,0 0 0,74 0 16,0 0 0,0 0-1,-24 0 1,-26 0-16,-24 0 15,74 0 1,-24 0-16,-1 0 16,-24 0-1,-1 0-15,50 0 16,1 0-16,-1 0 31,0 0-15,-50 0-1,-49 0-15,50 0 16,0 0-16,24 0 31,25 0-31,-74 99 250,74-49-250,-24 49 16,24-74 0,0 0-16,-25 24 15,1-24-15,24 0 16,0-25 15,25 25-31,-25-25 16,1 74-16,-1 25 31,-25-74-31,50 0 0,-49 25 16,49-1-16,-25-24 15,0 49 1,0 26-1,0-76-15,25 76 0,0-26 32,0-49-17,0 0-15,0 24 16,0 1-16,0 24 0,0-24 16,0 0-16,-49 24 15,-1 50-15,50 25 16,0 74-16,0-25 15,-25 1 1,0-50 0,25-124-16,-24 24 0,24 1 15,99-50 267,25 0-267,0 0-15,-50 0 16,26 0-16,-1 0 15,25 0-15,25 0 0,-25 0 16,49 0 0,1 0-1,-25 0-15,124 0 16,-1 0-16,398 0 16,-248 0-16,49 0 31,0 0-31,1 0 0,-100 0 0,-75 0 15,-48 0-15,197 0 16,-297 0-16,-100 0 16,-24 0-16,74 0 15,-24 0 17,49 0-32,-50 0 0,26 0 0,-51 0 15,1 0 1,24 0-16,-49 0 15,-25-124 157,0 25-172,-50 49 16,50-24-16,0-51 0,0-73 31,0 0-31,0-75 0,0-50 0,0 26 16,0 73-16,0-24 15,0 199-15,0 24 16,0 0 0</inkml:trace>
  <inkml:trace contextRef="#ctx0" brushRef="#br0">16570 3671 0,'0'0'0,"-50"0"32,0-25-17,-24 0 1,24 25-1,1 0-15,-1 0 0,0 0 16,1 0-16,-1 0 16,-49 0-16,25 0 15,-50 0-15,-25 0 16,50 0-16,24 0 16,-24 0-16,49 0 15,25 0 1,1 0-1</inkml:trace>
  <inkml:trace contextRef="#ctx0" brushRef="#br0">16892 3696 0,'0'0'0,"-50"0"16,1 0-16,24 0 0,0 0 15,0 0 1,1 0 0,-26 0-1,25 0-15,-49 0 16,49 0-16,-49 0 16,49 0-1,0 25-15,0-25 0,-25 25 16,1-25-1,24 0-15,-49 0 16,24 0 0,25 0-1,-24 24-15,24-24 47,-25 0 16,25 0-63,-24 0 0,24 0 0,0 0 15,0 0-15,1 0 16,-26 0 0,25 0-16,0 0 15,1 0 1,-1 0-16,-25 0 15,-24 0-15,24-24 16</inkml:trace>
  <inkml:trace contextRef="#ctx0" brushRef="#br0">19100 3547 0,'74'25'16,"0"0"-1,26-25 1,-1 0-16,-25 0 0,1 0 16,-1 0-16,-24 0 31,49 0-31,-25 0 16,-24 0-16,49 0 0,-24 0 15,-26 0 1,1 0-16,74 0 0,-75 0 15,51 0-15,48 0 16,101 0-16,-51 0 0,-49 0 31,-50 0-31,-74 0 16,24 0-16,1 0 31</inkml:trace>
  <inkml:trace contextRef="#ctx0" brushRef="#br0">19174 4118 0,'0'0'0,"124"0"16,-25 0 15,0 0-31,-49 0 0,0 0 16,-1 0-16,1 0 0,-25 0 15,24 0 1,-24 0-16,25 0 0,-1 0 15,75 24-15,-24-24 16,24 0-16,24 0 16,-48 0-16,-26 0 15,25 0-15,-24 0 16,-26 0 0,51 0-16,-26 0 0,25 0 15,-49 0-15,-1 0 31,26 0-31,49 0 16,-75 0-16,1-24 0</inkml:trace>
  <inkml:trace contextRef="#ctx0" brushRef="#br0">21878 719 0,'0'0'0,"0"25"16,0 25-16,0 49 15,0 25 1,0-74-16,0 74 15,0-50-15,0 25 16,0-24 0,0-1-16,0 25 15,0 1 1,0-76-16,0 26 0,0 49 16,-25 50-16,-25 0 15,26-50-15,-26 25 16,50-50-1,0-49 1,0 0-16,0 0 0,0 0 16,-25-25 124,0 49-77,-24 26-48,-26-26-15,-74-49 16,50 25 0,-25 25-16,50-1 0,-25-24 15,-1 25-15,26-25 16,0 24 0,24-49-1,50 25-15,-25-25 94,-25 0-47,-49 0-47,-50 0 15,25 0-15,50 0 16,24 0 0,1 0-1,24-25-15,0 25 16,25-25-16,-25 25 31,25-24-15,-24 24-16,-1-50 0,-25 0 15,25 26-15,25-1 32,0 0-17,0 0-15,0 0 16,0 1 0,0-1-16,0 0 15,0-50-15,0 26 31,0 24-31,0-74 0,0 49 16,0 25-16,0 1 0,0-1 31,0 0-31,0 0 16,0-24-16,0-51 16,0 26-1,0-25-15,0 24 16,0 51-16,0-26 15,0 25-15,0 0 47,0 1-15,0-1-17,0-25 1,0-24-16,-24-75 15,24 74 1,0-49-16,0 75 0,0-1 16,0 1-1,0 24 48,24 0-63,150-49 15,-50 24-15,25-24 16,-50 49 0,-25 25-16,-49-50 15,25 50-15,-25 0 16,-1-25-16,51 1 16,-50-1-16,0 25 62,24 0 1,1 0-63,-1 49 15,1-49 1,0 50-1,-1-50-15,1 25 0,-1 0 16,26-1 0,-50-24-16,-1 25 15,26-25-15,-25 0 16,24 0-16,-24 0 16,25 0-1,-1 0 1,-24 0-16,0 0 15,0 0-15,24 0 16,-24 0-16,0 0 63,-25-25-32,25 25-16,0 0-15,24-24 16,-24 24-16</inkml:trace>
  <inkml:trace contextRef="#ctx0" brushRef="#br0">13915 10740 0,'25'0'93,"0"0"-77,0 0-16,24 0 16,26 0-16,-26 0 15,51 0-15,24 0 16,-99 0-16,49 0 16,-49 0 30,24 0-30,-24 0 0,0 0-16,0 0 31,0 0-31,-1 0 16,1 0 30,0 0 17,25 0-47,-1 0-1,1 0 16,-25 0 16,-1 0 16,26 0-16</inkml:trace>
  <inkml:trace contextRef="#ctx0" brushRef="#br0">18033 10790 0,'50'0'140,"-26"0"-124,76 0-16,-51 0 16,-24 0-1,0 0 1,24 0 0,1 0-16,-25 0 0,49 0 15,26 0-15,-51 0 31,26 0-31,-26 0 32,-24 0-17,99 0 1,-99 0 0,0 0 77,-1 0 48,1 0-79</inkml:trace>
  <inkml:trace contextRef="#ctx0" brushRef="#br0">13246 14610 0,'0'25'16,"25"-25"31,74-75-47,-99 1 15,25-25-15,-25-1 0,0 26 16,0 0-16,0 24 16,24-24-16,26 49 15,-50 0 1,0 0-16,0-24 0,0 24 15,0 0-15,0-25 32,0 26-32,0-1 0,25 0 15,-25 0-15,49-24 0,-49-1 16,50 25 0,-50 0-16,25 1 15,-25-1 16,25 0-15,-1 25 47,125 0-63,0 74 31,-75 26-16,-49-100-15,25 49 0,-50-24 16,25-25 0,-1 25-1,1-25 17,50 74-32,-26-24 31,-49-25-31,25-1 0,0 51 15,0-26-15,-25 26 16,49 24 0,-24-49-16,0 24 15,0-24-15,-25-1 16,0-24 31,0-50 47</inkml:trace>
  <inkml:trace contextRef="#ctx0" brushRef="#br0">13221 13891 0,'0'49'15,"50"-24"-15,-1 0 16,1 24-16,24 1 16,-24-50-16,-25 50 15,24-50 1,1 0-16,24 0 0,25 49 16,-24-24-16,49-25 15,25 0-15,-75 0 16,0 0-16,26 0 15,-26 0-15,1 0 16,-26 0-16,1 0 16,-1 25-16,-24-25 47</inkml:trace>
  <inkml:trace contextRef="#ctx0" brushRef="#br0">15081 14039 0,'25'-24'31,"25"24"-15,24 0-16,50 0 0,-49 0 16,-1 0-16,25 0 0,0 0 15,-49 0-15,24 0 16,-24-25-16,-25 25 31,0 0-15,-1 0-1,26 0 32,-25 0 0,0 0-31</inkml:trace>
  <inkml:trace contextRef="#ctx0" brushRef="#br0">15677 13395 0,'0'24'16,"0"1"-16,0 0 31,49 0 1,-49 0-32,25-25 0,0 49 15,0-49-15,49 50 16,-49-50-16,0 49 15,-1-49-15,1 0 16,-25 25 15,25-25-31,0 0 47,0 25-31,-1 0 15,1 0-31,25-1 16,-50 1 31,25-25-47,-50 0 156,-50 25-156,26-25 15,-26 50-15,26-1 16,-50 50-16,24-74 0,26 50 16,-1-51-1,25 26 1,-24-25-16,49 0 16,0-1-16,0 26 15,0 0 1,24-25 78</inkml:trace>
  <inkml:trace contextRef="#ctx0" brushRef="#br0">17016 14089 0,'0'-50'172,"-25"-24"-156,-24 24-16,-1-24 15,25 74-15,0 0 16,25-25 15,-24 0-31,-26 1 0,0-51 16,1 75-16,24-25 15,0 1-15,-24-26 16,24 25 109,0 0-78,25 1-32,0-26 1,0-49 0,0 24-16,0 51 0,0-1 47,0 0-16,25-50-31,24 51 0,-49-1 15</inkml:trace>
  <inkml:trace contextRef="#ctx0" brushRef="#br0">16743 13171 0,'-74'75'235,"49"-1"-235,-49 50 0,24 25 15,0-75 1,26 75 0</inkml:trace>
  <inkml:trace contextRef="#ctx0" brushRef="#br0">16644 13221 0,'0'-25'156,"25"25"-124,0 0-32,-1 75 0,100 148 0,50-25 15,-75 1 1,-49-100-1,-50-50-15,25 26 141,74 123-141,0-24 0,25 0 16,-25-1-16,-24-24 15,-1 0-15,1 0 16,-75-125-16,0 1 16,-25-25 140,0 0-109,0 0-47,0 0 0,-49-49 15</inkml:trace>
  <inkml:trace contextRef="#ctx0" brushRef="#br0">17165 14263 0,'-50'0'140,"25"0"-140,1 0 47,-1 0-47,0 0 125,0 0-109,-24 0-16,-51-25 15,76 25 17,-1 0-32,-25-25 0,-24 25 0,49 0 15,-25 0-15,1 0 16,24 0 15,0 0 47,0 0-31,1-25-47,-1 25 94,25-25-94</inkml:trace>
  <inkml:trace contextRef="#ctx0" brushRef="#br0">16371 13667 0,'50'0'32,"-1"0"-17,-24 0 48,-25 75-63,0-1 15,0 1-15,0 49 16,0-25 0,0-25-16,-25 1 0,25 24 15,-24-49-15,24 24 16,0-24-16,0-26 16</inkml:trace>
  <inkml:trace contextRef="#ctx0" brushRef="#br0">19174 13940 0,'0'25'188,"-25"0"-173,25 0-15,0 24 16,-49 1-16,49-1 15,-50 1-15,25 24 16,-24 1-16,24-50 16,0 24-16,0 1 15,0-25-15,1 0 0,24-1 16,-25 1 0,0-25-16,0 25 0,-24 0 15,49 0 1,-50-25-16,25 0 15,0 24 1,-24-24-16,-1 0 16,25 0-1,-24 0 1,24 0 0,0 0-16,0 0 15,25-24 79,0-1-78,0 0-1,0 0-15,0 0 16,0-24-16,0-1 15,25 25-15,0 1 16,-25-26-16,0 0 16,0 25-16,0 1 15,25 24-15,-25-25 16,24 25 46,1 0-46,0 0 0,0 0-1,0 0-15,0 25 16,-1-1-16,1-24 16,0 25-16,0 0 15,0 0-15,-1 0 16,1 24-16,25-49 15,-50 50-15,25-25 16,-1 0-16,1-1 16,0-24-1,-25 25-15,25-25 32,-25 25 61,25-25-61,-25 25 14,49-25-30,-24 25-16,0-25 16,24 24-16,1 1 15,0-25-15,-26 25 16,51 0-16,-26-25 16,-24 25-16,25-1 15,-25 1-15,-1-25 16,1 0-1,0 0 1</inkml:trace>
  <inkml:trace contextRef="#ctx0" brushRef="#br0">19645 14436 0,'0'-24'78,"25"-1"-62,0 25 0,0-25-16,24 0 15,1 25-15,-25 0 16,24-25-16,1 25 0,0-25 16,-26 25-16,1 0 15,0 0 1,0 0-1,0 0-15,-1 0 16,1 0 0,0 0-16,0 0 15,0 0 17,-1-24-17,1 24-15,25 0 16,-1-25-16,1 0 15,24 25-15,1-25 16,-1 0-16,1 1 16,-26 24-16,1 0 15,-25 0-15,0 0 16,-1 0 0,1 0 15</inkml:trace>
  <inkml:trace contextRef="#ctx0" brushRef="#br0">20489 13767 0,'24'0'62,"1"0"-46,25 0 0,-25 24-16,-1-24 15,51 25-15,-50 0 16,0-25-16,49 25 15,-49 0 1,0-25-16,-1 0 16,1 24-1,-25 1 79,0 0-94,0 0 16,0 0-1,0 24-15,0 1 0,-49 24 16,49-24-16,-25-1 16,0-24-16,0 25 15,25 0 1,-25-50-16,25 24 15,-24 1 17,24 0 61</inkml:trace>
  <inkml:trace contextRef="#ctx0" brushRef="#br0">21382 14337 0,'0'0'0,"0"-25"0,0 0 16,0-24-1,0-1-15,0 25 16,0-24-16,0 24 16,0 0-16,0 0 0,0 1 31,0-1-15,0 0-1,0 0 1,24-24-16,-24 24 15,25-50-15,-25 26 16,25-50-16,25-1 16,-26 51-16,-24-26 0,25 26 15,-25 24-15,0-25 16,25 50-16,-25-24 16,0-1 15,25 25 16,0 0-16,-1 49-31,1 1 16,0 24-16,0-24 15,0 24 1,-25 50-16,0-49 0,25-1 15,-25 1-15,24-51 16,-24 26-16,0 0 16,25-1-16,-25 1 15,0-1-15,0-24 16,25 25-16,-25-25 16,25-1-16,-25 26 15,0-25-15,0 0 16,25-25-16,-25 25 15,24-25-15,-24 24 16,0 1 0,0 0-16,25-25 15,-25 25 1</inkml:trace>
  <inkml:trace contextRef="#ctx0" brushRef="#br0">21903 13940 0,'-25'0'78,"0"0"-78,-25 0 16,26 0 0,-1 0-16,0 0 15,0 0-15,0 0 16,-24 0-16,24 0 16,0 0-1,0 25 1,0-25-1,1 0 1,-26 25-16,25-25 16,-24 0-1,24 0-15,0 0 16,0 0 0,0 0 30</inkml:trace>
  <inkml:trace contextRef="#ctx0" brushRef="#br0">23242 13742 0,'0'25'93,"-25"-25"-77,0 0 15,25 24-15,0 1-16,-24 0 16,-1 0-16,0 24 15,-25 1-15,26-25 16,-26 24-16,0 1 15,26-25-15,-1 24 16,-25-49-16,50 25 16,-25 0-16,1 0 15,-1-25 1,0 25-16,0-1 0,0-24 16,-24 25-16,24-25 15,0 25-15,0-25 16,0 0-1,1 0 1,24-25 47,0 0-63,0-24 15,0 24-15,0 0 16,0 0-16,0 1 15,0-1-15,0 0 16,0 0 0,0 0-1,24 25 48,1 0-63,0 0 15,25 0-15,-1 0 16,26 0-16,-1 0 16,-24 0-16,24 0 15,-24 0 1,-25 0-16,-1 0 0,1 0 16,0 0 15,0 0 16,0 25-32,-1 0 1,1 0 0,0 24-16,0-24 15,-25 0 1,25-25-1,-25 25 1,24-25 0</inkml:trace>
  <inkml:trace contextRef="#ctx0" brushRef="#br0">24954 13469 0,'-25'0'94,"0"25"-94,0-25 16,25 25-16,-50-1 15,26-24-15,-1 50 16,-25-50-16,25 25 16,-24 24-16,-26-49 15,26 25-15,-1 0 16,1 0-16,-1 0 15,-24-1-15,49-24 16,0 0-16,-25 25 16,26 0-16,-1-25 15,0 0-15,-25 0 16,26 0 0,-26 0-1,25 0-15,0 0 16,1 0-16,-1 0 15,25-25 17,0 0-17,0 1-15,0-1 16,0-25-16,0 1 16,0 24 15,25 0-16,-1 25 1,1-25-16,50 0 16,-26 1-16,26 24 15,-1-25-15,0 25 16,1 0-16,-26 0 16,-24 0-16,25 0 0,-25 0 15,-1 0 32,1 0-47,0 0 31,0 25-15,0 24-16,-25-24 16,24 25-16,1-26 15,0 1-15,0-25 16,-25 25-16,0 0 15,25-25 1,-25 25 15,0-1 1,24-24 61,-24 25-77,25-25-16,-25 25 16,0 0-1,0 0 1,25-25-1,-25 24 17,25-24-17,0 25 1,0 0 0,-1-25-16,-24 25 15</inkml:trace>
  <inkml:trace contextRef="#ctx0" brushRef="#br0">25425 13692 0,'25'0'46,"24"0"-14,-24 0-32,0 0 15,0-25-15,-1 25 16,1-24-16,25 24 16,-25 0-16,-1 0 15,-24-25-15,25 25 16,25 0-16,-25 0 15,-1-25-15,26 25 16,0 0-16,-25 0 16,-1 0-16,1 0 15,0 0 1,0 0 15</inkml:trace>
  <inkml:trace contextRef="#ctx0" brushRef="#br0">25772 13221 0,'25'0'47,"0"0"-47,24-25 16,-24 25-16,25 0 15,-1 0-15,-24 0 16,25 0-16,-1 0 15,-24 0-15,25 0 16,-1 0-16,-24 25 16,25 0-16,-25-25 15,-1 0-15,1 25 16,-25-1 31,0 1-32,0 0 17,0 25-32,0-1 15,-25-24 1,25 25-16,-49-50 16,49 49-16,-25-24 15,0 0-15,0 0 16,1-1-16,-1 26 15,0-25-15,0 0 16,0-25-16,25 49 16,-24-24-1,24 0 17,-25-25-17,0 0 110,25 25-109,0-1-16,-25-24 15,25 25 1,0 0 15,-25-25-31,25 25 63</inkml:trace>
  <inkml:trace contextRef="#ctx0" brushRef="#br0">26615 13915 0,'0'-24'0,"0"-1"16,25-25-16,-25 1 15,25-51-15,-25 26 16,0 0 0,25-50-16,-25 24 0,0-73 15,25 24-15,-25 25 16,24-25-16,-24 50 16,25 24-16,-25 1 15,25 0 1,0 24-16,-25 25 0,0-49 15,25 49 1,-1-25-16,-24 25 16,25 25-1,-25-24 1,25 24 0,0 0 30,0 24-30,-25 26 0,0 0-16,24 24 15,26 50-15,-25-49 16,0-1-16,0 0 16,-1 1-16,-24-26 15,25 1-15,-25-25 16,0 0-1,0 24 1,0 1-16,0-1 16,0-24-16,0 25 15,0 24-15,0-24 16,0 0-16,0-1 16,0 1-16,0-25 0,0-1 15,0 1 1,0 0-1,0 0 1,0 0 0,25-25-16,-25 24 15,0 1-15,0 0 16,0 0 0,25 0 15</inkml:trace>
  <inkml:trace contextRef="#ctx0" brushRef="#br0">27558 12824 0,'-25'0'62,"-24"0"-62,-1 0 16,0 0-16,-49 0 16,50 25-16,-26 0 15,26-1-15,24-24 16,-25 0-16,25 0 15,0 25-15,-24-25 16,24 0 0,0 25-16,-24-25 15,24 0-15,-50 25 16,26-25-16,-1 0 16,-24 25-16,49-25 15,-25 0-15,26 0 16,-1 0-1,0 0 1,0 0 0,0 0-1,1 0 1,-1 0 0</inkml:trace>
  <inkml:trace contextRef="#ctx0" brushRef="#br0">28749 12675 0,'-25'0'78,"25"50"-46,-25-25-32,25-1 15,0 1-15,-25-25 16,25 25-16,0 0 15,0 0 1,-25-25-16,25 49 16,-49 1-1,24-25-15,-25 49 16,1-24-16,24-26 16,0 26-16,-24 0 15,24-25-15,25-1 16,-50 1-16,25 0 15,1-25 1,-1 0-16,25 25 0,-50 0 16,25-25-16,1 0 15,-26 24-15,0 1 16,1-25 0,24 0-1,0 0 1,25-25 31,0 1-47,0-1 15,0 0 17,0 0-1,0 0-16,25 25 1,0 0-16,-1 0 16,26 0-16,25 0 15,-1 0-15,25 0 16,0 0-16,50 0 16,-25 50-16,0 0 15,-49-26-15,-1 1 16,-24 0-16,-26 0 15,1-25-15,-25 25 16,25-25 0,0 0-1</inkml:trace>
  <inkml:trace contextRef="#ctx0" brushRef="#br0">30485 12254 0,'-25'24'94,"0"1"-79,1 25 1,-1-50-16,0 49 15,-25 1-15,26 0 16,-26 24-16,25-49 16,-25 24-16,1 26 15,-1-26 1,25 1-16,-24 0 0,-1-1 16,1 1-16,-1-1 15,25-24-15,0 0 16,-49 0-16,49 24 15,0-49-15,-24 0 16,24 25-16,-25-25 16,26 0-16,-26 0 15,25 0-15,0 0 16,1 0 0,24-25 46,0-24-62,0 24 16,0 0-16,0-24 15,0 24-15,24 0 16,-24 0 0,50 0-16,-25 1 15,0 24-15,49-25 16,-49 25-16,24 0 15,1 0-15,-25 0 16,24 0-16,-24 0 16,0 0-16,25 0 15,-1 0-15,1 25 16,-1-1-16,1 1 16,0 0-16,-50 0 15,49 0-15,-49-1 16,25-24-16,0 0 31,-25 25-31</inkml:trace>
  <inkml:trace contextRef="#ctx0" brushRef="#br0">31750 12452 0,'-25'0'78,"0"0"-31,-24 50-31,24-1-16,0 26 15,-24-26-15,24 50 16,-25-24-16,25-50 0,1 49 16,-1-49-1,0 0-15,0 24 0,0-24 16,1 0-16,-1 0 16,-25 24-16,0 1 15,1-25-15,-26 24 16,-24-24-16,25 0 15,-1 25-15,-24-26 16,25-24-16,-1 25 16,26-25-16,-1 0 15,25 0-15,1 0 16,-1 0-16,0-25 31,0-24-31,25 24 16,0-25-16,0 1 15,0-1-15,0 0 16,0 26-16,25-26 16,-25 25-16,50 0 15,-26-24-15,51 24 16,-50 0-16,24 0 16,1 1-16,-1-1 15,1 25-15,0 0 16,-26-25-16,26 25 15,0 0-15,-26 0 16,1 0-16,25 0 16,-1 0-16,1 0 15,-25 25-15,49 0 16,-24-1-16,-25 26 16,49-25-16,-49 0 15,0-1 1,0-24-16,-25 25 15,24-25 1,-24 25 0,25-25 140,-25 25-140,25 0 15,0-1-31,0 1 15,-1 0 1,-24 0 15,25-25-31,0 0 32,0 0 61</inkml:trace>
  <inkml:trace contextRef="#ctx0" brushRef="#br0">2158 9699 0,'0'24'171,"0"1"-139,0 0-1,0 0-15,0 0-16,0-1 15,0 1 1,0 0-1,0 0-15,0 0 16,0-1-16,0 1 16,0 0-1,0 0-15,0 0 16,0 0 15,0-1 0</inkml:trace>
  <inkml:trace contextRef="#ctx0" brushRef="#br0">2704 9599 0,'-25'0'110,"0"25"-32,25 0-31,-25 0-32,25 0 1,-25-1 0,25 1-1,-24 0 1,24 0 0,-25 0-1,25-1 1,0 1-1,0 0 1,0 0 0,-25-25-16,25 25 15,0-1 1,0 1 0,0 0 15,0 0-16,0 0 32,0 0 16,25-25-63,0 0 15,-1 0-15,1 0 32,0 0-17,0 0 17,-25-25 61,0 0-93,0 0 16,0-25-16,0 26 16,0-1-16,0-25 15,0 25 1,0 1-16,0-1 15,0 0 1,0 0 0,0 0 15,0 1-31,0-1 16,0-25-1,0 25-15,0 1 16,0-1-16,0-25 15,0 25-15,0 1 16,0-26-16,0 25 16,0 0-1,0 1 32,0-1-31,0 0 78,0 0-16,0 50 78,0 25-140,0-26-1,0 1 1,0 0-16,0 0 15,0 0 1,0-1 0,0 1-16,0 25 15,0-25-15,0 24 16,0-24-16,0 49 16,0-24-16,0-25 15,25 0-15,-25 24 16,25-49-16,-25 25 15,0 0 1,0 0 31,24-1 47,1 1 31,0-25-110,0 0 17,0 0-17,-1 0 32,1 0 172</inkml:trace>
  <inkml:trace contextRef="#ctx0" brushRef="#br0">2133 9525 0,'0'-25'32,"0"0"61</inkml:trace>
  <inkml:trace contextRef="#ctx0" brushRef="#br0">3225 9897 0,'24'0'62,"1"0"-30,0 0-32,0 0 15,24 0 1,-24 0-16,0 0 15,0 0 1,0 0 0,-1 0 15,1 0 0,0 0 32,0 0-63,24 0 15,-24 0 1,0 0 0,0 0-16,0 0 31</inkml:trace>
  <inkml:trace contextRef="#ctx0" brushRef="#br0">4142 9575 0,'25'0'31,"-25"24"78,0 1-109,0 0 16,0 0-16,0 0 15,0-1-15,0 26 16,0 0-16,0-26 16,0 1-16,0 25 15,0-25-15,0-1 16,0 1-16,0 0 16,0 0-16,0 0 0,0 0 31,0-1 0</inkml:trace>
  <inkml:trace contextRef="#ctx0" brushRef="#br0">4291 8979 0,'0'25'141,"-25"0"-110,25 0 1,0 0-1,0-1-16,0 1 32,0 0 0</inkml:trace>
  <inkml:trace contextRef="#ctx0" brushRef="#br0">4837 9401 0,'-50'0'78,"50"25"-63,-25-25-15,1 25 32,24-1-17,-25 1 17,0 0-17,0 25-15,25-26 31,0 1-31,-25 0 16,25 0 0,-24-25-16,-1 49 0,25-24 15,0 0 1,-25-25-16,25 50 16,-25-26-1,25 26 1,-25-50-16,25 25 15,0 24-15,0-24 16,0 0 15,0 0-31,0 0 32,25-25 77,0 0-78,25-25-15,-50 0-16,24 25 15,26-25-15,-25 0 16,24 1-16,1-26 16,-25 25-16,25-24 15,24 24-15,-49-25 16,24 25-16,-24 1 16,0 24-16,0-25 15,-25 0 1,25 25-16,-25-25 31,0 0-31,0 1 31,0-1-15,0 0 0,0 0-16,0-49 0,0-1 15,0 26-15,0-26 16,0-24-16,0 25 15,0-26-15,-25 26 16,25 0-16,-25 24 16,25-24-16,0 24 15,0 0-15,-25 26 16,25-1-16,0 0 16,0 0-16,0 0 15,-25 25 16,1 0 63,-1 0-47,25 50-31,0 0-16,0-1 15,-25 1-15,25-1 16,0 1-16,0 0 16,0-1-16,0 1 15,0-25-15,0-1 16,0 26-16,0 0 15,0-1-15,0 1 16,0 0-16,0-26 16,0 51-16,0-50 15,0 24-15,0-24 16,0 25-16,0-26 16,0 26-1,0-25 1,0 0 15,0-1-15,0 1-1,25 0 1,-25 0 0,0 0-1,25-1 16,-1 1 1,26-25-17,-50 25-15,25-25 16,-25 25-16,25-25 16,-1 0-1,1 0 16,0 0 16,0 0 141,0 0-157,-1 0-31,-24 25 16,25-25-16,0 0 31,-25 24-15,25-24 46,0 0 32,-1 25-63</inkml:trace>
  <inkml:trace contextRef="#ctx0" brushRef="#br0">2034 10418 0,'25'0'219,"0"0"-203,-1 0-16,1 0 15,25 0 1,-25 0 15,-1 0-31,1 0 16,0 0 0,0 0-16,0 0 15,-25 25 1,49-25-16,-24 0 15,0 0 1,0 0 0,-1 0 46,1 0 16,0 0-15,0 0 15,0 0 47,-1 0-94,1 0 0</inkml:trace>
  <inkml:trace contextRef="#ctx0" brushRef="#br0">3249 10344 0,'50'0'141,"-25"0"-125,24 0-16,-24 0 15,0 0 1,0 0 0,0 0-1,-1 0 16,1 0 1,0 0-17,0 0-15,0 0 16,-1 0 0,1 0-16,0 0 46</inkml:trace>
  <inkml:trace contextRef="#ctx0" brushRef="#br0">3125 10567 0,'25'0'109,"0"0"-93,0 0-1,0 0-15,-25 25 16,24-25-16,26 0 16,-25 0-1,0 0 17,-1 0-32,-24 24 15,25-24 16,0 0 32,25 25-47,-26 0-1,1-25 1,0 0-1,-25 25-15,25-25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1:19: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4341 3919 0,'-25'0'297,"0"0"-281,0 0-16,1 0 16,-26 0-16,25 0 15,0 0-15,1 0 16,-26 0-16,25 0 15,0 0 1,1 0 0,-1 0-1,0 0 17,0 0 280,25 25-296,0 0 15,0 0-31,0-1 16,0 1-16,0 0 15,0 0 1,0 0-1,0-1 17,0 1-1,0 0-15,0 0-1,0 0 1,0-1 15,0 1-15,0 0 31,0 0-32,0 0 16,0-1-31,-25 1 16,25 0-16,0 0 16,0 0-1,0-1 1,0 1 0,0 0-16,0 0 15,0 0-15,0 24 16,0-24-1,0 0 32,0 0-31,0-1 15,0 1 0,0 0 16,0 0-15,25-25 124,0 0-141,0 0 1,0 0-16,-1 0 16,1 0 31,0 0 15,0 0-31,0 0-15,-1 0 31,1 0-16,0 0 157,0 0-157,0 0 31,-1 0-30,1 0-17,0 0-15,0 0 16,0 0 15,-1 0 0,1 0 1,-50-25 155,1 0-171,24 0-16,-25 1 15,25-1-15,-25-25 16,0 50 0,25-25-16,-25 1 15,25-1 16,0 0-15,0 0 15,0 0-15,0 1 31,0-1 0,0 0-32,0 0 1,0 0 0,0 1-1,0-1 1,0 0-16,0 0 15,0 0 1,0 1 31,0-1-16,0 0-15,0 0-1,0 0 1,0 1 0,0-1-1,0 0-15,0 0 32,0 0 14,0 1 111</inkml:trace>
  <inkml:trace contextRef="#ctx0" brushRef="#br0">2877 3721 0,'-24'0'109,"-1"0"-109,0 0 16,0 0-16,0 0 15,1 0-15,-1 0 16,0 0-16,0 0 16,0 0-16,0 0 15,1 0 1,-1 0 31,25 25 156,0-1-187,0 1-16,0 0 15,0 0 1,-25-25-16,25 25 15,0-1 1,0 1-16,0 0 16,0 0-1,0 0 1,0-1 0,0 1-1,0 0 1,-25 0-16,25 0 15,0-1-15,0 1 16,0 0 0,0 0-1,0 0 1,0 24 0,-25-49-16,25 25 15,-24 0 1,24 0-1,0-1 32,0 1-31,0 0 0,0 0-1,-25 0-15,25-1 16,0 26-1,0-25 1,0 0 0,-25-1-1,25 1-15,0 0 16,0 0 0,0 0-16,0-1 15,0 1 1,0 0-16,0 0 31,0 0 0,0 0 126,0-1-142,50-24 1,-1 25-16,-24-25 15,25 0-15,-1 25 16,-24-25-16,0 0 16,25 0-16,-26 0 15,1 0 1,0 0-16,0 0 31,0 0 0,-25-25 110,0 0-141,0-24 16,0-1-16,0-24 15,0-1-15,0-24 16,0 25-16,0-26 16,0 51-16,0-1 0,-25-24 15,25 24-15,0-24 16,-25 49-1,25-25-15,0 26 16,0-26-16,-25 25 0,25-24 16,0 24-16,0 0 15,0 0-15,0 0 32,0 1-1</inkml:trace>
  <inkml:trace contextRef="#ctx0" brushRef="#br0">2282 3274 0,'0'-49'140,"0"24"-140,0-25 16,0-24-16,25 24 15,0-49-15,-25 25 0,24-1 16,-24 50-16,25 1 16,-25-26-16,25 25 31,0 25-31,-25-25 16,0 0-16,0 1 78,0-1 0,25 25-63,-25-25 1,0 0 0,24 0-1,-24 1 17,25 48 93,0 1-125,-25 25 15,0-25-15,25 49 16,0-24-16,-1-1 15,-24 26-15,25-1 16,0-24-16,-25-25 16,0-1-16,0 1 15,25 0-15,-25 0 16,0 0 0,0-1-16,0 1 15,25 0 1,-25 0-1,0 0-15,0-1 16,0 1 15,0 0 1</inkml:trace>
  <inkml:trace contextRef="#ctx0" brushRef="#br0">2232 2927 0,'0'-25'94,"50"25"-63,-25 0-31,0 0 15,-1 0-15,1 0 16,0 0 0,0 0 15,0 0 16,-1 0-32,1 0 1,0 0 0,0 0-16,0 0 15,-1 0 1,1 0 31</inkml:trace>
  <inkml:trace contextRef="#ctx0" brushRef="#br1">5358 3746 0,'-25'0'156,"-25"24"-156,26-24 15,-1 0 1,-25 0 0,25 0-1,1 0 1,-1 0 15,0 0-31,0 0 16,-24 0-1,24 25 1,-25-25 0,25 0-16,1 0 15,-1 25-15,0-25 16,0 0 0,0 0 15,0 0-16,1 25 17,-1-25-17,0 0 1,0 25 0,0-25 15,-24 0 0,24 0 0,0 0 16,0 0-16,1 0 32,-1 0-47,0 0 15,0 0-31,25 24 219,0 1-219,0 0 15,0 0 1,0 0-1,0-1 1,0 1 0,0 0-1,0 0 1,0 0-16,0-1 31,0 1-15,0 0-16,0 0 31,0 0 0,0-1 1,0 1-17,0 0 1,0 0-1,0 0 1,0-1-16,0 1 16,0 0-1,0 0 17,0 0-17,0-1 1,0 1 15,0 0-15,0 0-1,25-25 1,-25 25 0,0-1-1,0 1 1,0 0-16,0 0 31,0 0-15,0-1 15,0 1-31,0 0 16,0 0 171,25-25-124,0 0-63,-1 0 15,1 0 1,25 0-16,-25 0 15,24 0 1,-24 0 0,0 0-16,0 0 15,-1 0 1,1 0 62,0 0-78,0 0 16,0 0-16,24 0 15,-24 0 126,0 0-94,0 0-32,0 0 17,-1 0 30,1 0-46,0 0-1,0 0 110,0 0-62,-1 0 124,1 0-140,0 0 0,-25-25-31,0 0 15,0 0-31,25 1 47,-25-1-16,0 0-15,0 0-16,0 0 15,0 1 1,25-1 0,-25 0-16,0 0 15,0-24 1,0 24 0,0 0-16,0 0 15,0 0 1,0 1-16,0-1 15,0 0-15,0-25 16,0 26-16,0-1 16,0-25-16,0 25 0,0 1 15,0-1-15,0-25 16,0 25 0,0-24-16,24-1 15,-24 25 16,0 1-15,0-1 15,0 0-31,25 0 32,-25 0 46</inkml:trace>
  <inkml:trace contextRef="#ctx0" brushRef="#br1">5358 2530 0,'0'25'15,"-25"-25"1,25 25-16,-25-1 16,25 1-1,-25 0 1,1-25-16,24 25 16,0 0-16,-25 0 15,25-1-15,0 1 31,-25-25-31,25 25 16,-25 0 0,0 0-1,25-1-15,-24 1 16,-1 0 0,0 0-16,0 0 15,0-1 1,1 1-16,24 0 15,-50-25-15,50 25 16,-25-25-16,0 25 16,1-1-16,-1-24 15,0 0 1,0 0-16,0 0 31,0 0-15,1 0 31,-1 0-16,25-24-15,0-1-1,0 0 1,0-25-16,0 26 15,0-26 1,0 0-16,0 1 0,0-1 16,0 25-16,0 1 15,0-26-15,0 25 16,0 0 15,0 0-15,0 1 62,25 24-62,-1 0-1,1 0 1,25 0-1,-25 0 1,24 0 0,1 49-1,-25-24 1,0 25-16,-1-50 16,1 25-16,25 24 15,-25-24-15,-1 25 16,1-50-1,25 49 1,-50-24 0,25-25 15,-25 25-15,0 0-1,24-1 16,-24 1-31,0 0 16,0 0 0,0 0-1,0-1 1,0 1 0,0 0-1,25-25 32,-25 25-47,0 0 31</inkml:trace>
  <inkml:trace contextRef="#ctx0" brushRef="#br2">6474 3845 0,'-25'0'187,"0"0"-171,1 0 0,-1 0-1,0 0 1,0 0-16,-24 0 15,49 25-15,-25-25 16,0 0 0,25 24-16,-50-24 15,26 0 1,-1 25-16,0-25 16,0 0-16,0 25 15,1-25-15,-1 0 16,0 25-16,0-25 15,0 0-15,-24 0 16,24 0 0,0 0-1,0 0 1,0 0-16,-24 0 16,24 0-1,0 0 1,0 0 15,1 0-15,24 25 93,0-1-15,0 1-79,0 0 1,0 0 0,0 0-16,0-1 15,0 1-15,0 25 16,0-25-16,0-1 16,0 26-16,0-25 15,0 0-15,0-1 16,0 1-16,0 0 15,0 0 1,0 0-16,0-1 16,0 1-1,0 0 17,0 0-32,24 0 15,-24-1 1,0 26-16,0-25 15,0 0 1,25-1-16,-25 1 31,0 0-15,0 0 0,0 0-1,0 0 1,0-1-1,0 1 17,0 0 30,25-25-62,0 25 31,24-25-15,-24 0-16,25 25 16,0-25-16,24 24 15,-24-24-15,24 0 16,0 25-16,1-25 16,-1 25-16,-49-25 15,25 25-15,-1-25 16,-24 0-1,0 0-15,0 0 16,-1 0 15,1 0 1,25 0-17,-25 0 1,-1 0 15,1 0 0,-25-25 63,0-25-94,0-24 0,0 24 16,0-24-16,0-1 15,0 1-15,-25 49 16,1-24-16,24-1 16,0 25-1,-25-24 1,0-1-1,25 25-15,-25 0 16,0-24-16,25-26 16,-24 51-16,-1-26 15,25 0-15,-25 26 16,25-1-16,-25 0 16,25 0-16,0 0 15,-25 1 1,25-1-1,0 0 32,0 0 16,0 0-16</inkml:trace>
  <inkml:trace contextRef="#ctx0" brushRef="#br2">7119 2257 0,'0'50'78,"0"-25"-62,-25 24 0,25-24-16,-25 25 15,1-1-15,-1 1 16,25-1-16,-50 26 16,25-1-16,1 1 15,-1 24-15,0-49 16,0 24-16,0-24 15,25-1-15,-25 26 16,25-51-16,-24 1 16,24 0-16,0 0 15,0 0-15,0-1 16,-25-24-16,25 50 16,0-25-1,0 0 1,-25-1-16,25 1 15,0 0 17</inkml:trace>
  <inkml:trace contextRef="#ctx0" brushRef="#br2">7144 1885 0,'25'0'0,"-1"0"16,1 0-1,0 0 17,0 0-17,0 0-15,-1 0 32,1 0 14,0 0 1,0 0-31,-25 25-16,25-25 16,-25 50-16,24-50 15,-24 24-15,25-24 16,0 25-16,-25 0 15,25 0 1,-25 0 31,25-25-47,-25 24 47,0 1-32,0 0 1,0 0 0,0 0-16,0-1 15,0 1-15,0 0 32,0 0-32,0 0 15,0-1-15,-25 1 16,25 0-16,-25 0 15,0 0-15,25-1 16,-25-24-16,1 25 16,24 0-1,-25 0-15,0 0 16,0-1 0,0 1-16,25 0 15,-24 0-15,-1-25 16,25 25-16,-25-25 31,25 25-15,50-25 218,-26 0-218,1 0-1,0 0 32,0 0-16,-25 24 1,0 1-17,0 0 17,0 0-32,0 0 15,25-25-15,-25 24 16,0 1-1,0 0 1,0 0 0,0 0-1,0-1-15,0 1 16,0 0-16,0 25 16,24-26-16,-24 1 15,0 0-15,0 0 16,0 0-16,0-1 15,0 1 17,0 0-32,0 0 31,0 0 0,0-1 0,0 1-31,-24-25 16,-1 25-16,0-25 16,0 25-16,0 0 15,-24-25-15,24 24 16,0-24 0,0 25 15,1-25-16,-1 0 17,0 0-1,0 0-15,0 0-16,1 0 15,-1 0-15,-25 0 16,25 0-1,1 0 32</inkml:trace>
  <inkml:trace contextRef="#ctx0" brushRef="#br2">16942 10517 0,'24'0'78,"1"0"-78,25 0 15,24 0-15,-24 0 16,-1 0-16,-24 0 16,25 0-16,-1 0 15,-24 0-15,0 0 16,0 0-16,24 0 16,-24 0-1,0 0 16,0 0-15</inkml:trace>
  <inkml:trace contextRef="#ctx0" brushRef="#br2">19124 10616 0,'25'0'78,"25"25"-62,-25-25-1,-1 0-15,26 0 16,-25 0-1,74 25-15,-49 0 0,74-25 16,-75 25 0,1-25-16,0 0 15,-1 0-15,-24 24 16,0-24-16,0 0 16,-1 0-16,1 0 15</inkml:trace>
  <inkml:trace contextRef="#ctx0" brushRef="#br2">20315 10691 0,'25'0'63,"24"-25"-48,-24 25 1,50-25-16,-26 25 15,50 0-15,1 0 16,-26-25-16,1 25 16,-1 0-16,-24 0 15,-26 0-15,1 0 16,0 0-16,0 0 31</inkml:trace>
  <inkml:trace contextRef="#ctx0" brushRef="#br2">3051 6772 0,'-25'0'188,"0"0"-173,1 0 1,-1 0-1,0 0 1,0 0 0,0 0-1,1 0 1,24 24 0,-25-24-1,25 25 1,-25-25-16,0 25 31,0-25-31,25 25 16,-24-25-1,24 25 1,-25-25 0,25 25 15,0-1-16,-25-24 1,25 25 0,0 0-1,-25-25-15,25 25 16,0 0 0,0-1 30,0 1 1,0 0-31,0 0-16,0 0 16,0-1-1,0 1-15,0 0 16,0 0 15,0 0 0,25-1 47,-25 1-46,25-25-17,0 0 1,-1 25 0,1-25 15,0 0 16,0 0-16,0 0 0,-1 0-15,1 0-1,0 0 17,0 0 30,-50 0 110,0 0-156,0 25-16,1-25 15,-1 0 1,0 0 0,0 25-16,0-25 31,25 24-31,-24-24 15,-1 25 32,0-25-31,25 25 15,-25-25-31,25 25 16,0 0-1,-25-1 1,25 1 0,0 0-1,-25 0 1,25 0 0,-24-25-16,24 24 15,0 1 1,0 0-1,0 0 1,0 0 15,0-1 16,0 1-31,24-25 15,1 0 0,0 0-15,0 0 0,0 0-16,0 0 15,-1 0 1,26 0-1,-25 0 1,0 0 0,-1 0-1,1 0-15,0 0 16,0 0 15,0 0 63,-1 0-16,1 0 31</inkml:trace>
  <inkml:trace contextRef="#ctx0" brushRef="#br2">3770 7615 0,'25'0'110,"-25"-25"-79,25 25-16,0 0-15,0 0 16,-1 0 0,-24-25-1,25 25-15,0 0 16,0 0 15,0 0-15,-1 0-16,1 0 15,0 0 1,0 0-16,0 0 16,-1 0-1,1 0-15,0 0 16,0 0 0,0 0 30,-1 0-14,1 0 15</inkml:trace>
  <inkml:trace contextRef="#ctx0" brushRef="#br2">4043 7243 0,'25'0'109,"0"0"-93,0 0-1,24 0 1,-24 0 0,0 0-16,0 0 15,-1 0-15,1 0 16,0 0-1,0 0 1,-25 25-16,25-25 16,-1 0-1,1 0 17,0 0-1,0 0 0,-25 25-15,0-1 77,0 1-61,0 0-17,0 0 1,0 0-16,0-1 16,0 1-16,0 0 15,0 25-15,0-26 16,-25 1-1,25 0-15,-25 0 16,0 0-16,25-1 16,-24 26-1,24-25 1,-25-25 0,25 25 15,0-1 0,-25-24-15,25 25 15,-25-25-15,25 25-1,-25-25 1,25 50-1,-24-50-15,24 24 0,-25-24 16,0 25-16,0 0 47,25 0-31</inkml:trace>
  <inkml:trace contextRef="#ctx0" brushRef="#br2">5879 6747 0,'-50'0'141,"0"0"-126,26 0-15,-1 0 16,-50 0-16,1 0 16,49 25-16,-24-25 15,-1 24-15,0-24 16,26 0-16,-1 0 15,0 0 1,25 25 0,-25-25-1,0 0 32,25 25-31,-24-25-16,-1 0 15,0 0 1</inkml:trace>
  <inkml:trace contextRef="#ctx0" brushRef="#br2">5531 6896 0,'0'25'156,"0"-1"-125,0 1-15,0 25 15,-24-1-15,24 1-16,-25 0 15,0 49-15,-25-50 0,50 1 16,-24 24-16,24-49 16,-25 50-16,0-26 15,25-24-15,0 25 16,-25-1-16,25-24 15,-25-25-15,25 50 16,0-26 0,0 1-16,0 0 15,-24 25-15,24-26 16,0 1-16,0 0 16,0 25-16,0-25 15,0-1 1,0 1-1</inkml:trace>
  <inkml:trace contextRef="#ctx0" brushRef="#br2">6648 6896 0,'-25'0'125,"0"0"-125,0 0 16,0 0-16,1 0 16,-1 0-1,0 0 16,0 0 1,0 25-32,1-25 15,-26 24 1,25-24 0,0 25-1,25 0 1,-24-25-1,-1 25 17,25 0-32,-25-1 15,0 1 1,25 0 0,-25-25-16,25 25 15,0 0 1,0-1-16,0 1 15,0 0 1,0 0-16,-24-25 16,24 25-1,0-1-15,0 1 32,0 0-17,0 0 16,0 0-15,0-1 15,0 1 63,24-25-47,26 0-31,-50 25-1,25-25-15,0 0 16,-1 0-1,1 0-15,0 0 47,0 0-15,-25 25 171,0 0-172,-50-25-31,50 24 16,-25 1-16,1-25 15,-1 25 1,0 0 15,25 0-15,-25-1-16,0 1 15,1 0 1,24 0-16,0 0 16,-25-1-1,25 1-15,-25 0 16,0 0-1,25 0 1,0-1-16,0 1 16,0 0-1,0 0 1,0 0 15,0 0 0,0-1-15,0 1 0,25-25 15,-25 25-31,25-25 16,-25 25-16,25-25 15,-1 0 1,1 0-16,0 0 15,25 0 1,-26 0 31,1 0-16,0 0 0,0 0-15,0 0 31,-1 0 15,1 0 17,-25-25-79,25 25 15,-25-25 32,25 25-31,-25-25-1</inkml:trace>
  <inkml:trace contextRef="#ctx0" brushRef="#br2">7243 6424 0,'-25'0'109,"0"25"-93,25 0-1,-24-25-15,24 50 16,-50-50-16,50 24 16,-50 1-16,50 0 15,-24 0-15,-1-25 16,0 25-16,25-1 15,-25-24 1,25 25-16,-25-25 16,25 25-1</inkml:trace>
  <inkml:trace contextRef="#ctx0" brushRef="#br2">2952 9525 0,'-25'0'329,"0"0"-298,0 0-16,1 0 1,-1 0 15,0 0 1,25 25-17,-25-25 1,0 0-1,25 25-15,-24-25 16,24 24 0,-25-24-16,25 25 15,-25 0 1,0 0-16,25 0 31,-25-25-15,25 24-1,0 1 1,-25 0-16,25 0 16,0 0 15,-24-25-31,24 24 31,0 1-15,-25-25-1,25 25 126,25-25-94,-1 25-31,1-25-16,0 25 15,25-25-15,-25 0 16,-25 24-1,24-24 1,1 0 15,0 0-15,-25 25 0,25-25-1,0 0 1,-25 25 15,24-25-31,1 0 31,-25 25 110,-25 0-94,1 0-47,-1-1 15,0-24-15,-25 25 16,26 0 0,-1 0-1,0-25 32,25 25 0,-25-25-31,25 24 15,-25 1-15,25 0-1,-25 0 1,1-25-16,24 25 15,0-1-15,0 1 47,0 0 63,0 0-95,0 0 1,24-25 0,1 0-1,-25 24 16,50-24-31,-25 0 16,0 0 0,-1 0-16,1 0 0,0 25 15,0-25 1,0 0 15,-1 0 16,1 0 0</inkml:trace>
  <inkml:trace contextRef="#ctx0" brushRef="#br2">3621 9178 0,'-24'0'125,"-1"0"-109,0 49-16,-25-24 16,1 25-16,24-25 15,-25-1-15,50 1 0,-24 0 16,-1 0-1,0-25 1,25 25-16</inkml:trace>
  <inkml:trace contextRef="#ctx0" brushRef="#br2">3349 10195 0,'24'0'125,"26"0"-109,0 0-1,-26 0-15,26 0 16,0 0-16,-1 0 15,-24 0-15,25 0 16,-1 0-16,-24 0 16,0 0-16,25 25 15,-26-25 1,26 0-16,-25 0 16,24 0-16,-24 0 15,25 24-15,-25-24 16,-1 0-16,1 0 15,0 0 1,0 0 15,0 0 16</inkml:trace>
  <inkml:trace contextRef="#ctx0" brushRef="#br2">4043 9922 0,'50'0'109,"-25"0"-93,-1 25-16,1-25 15,0 24-15,0 1 16,0-25-1,-25 25 1,24-25 0,1 0-1,0 25 79,0-25-63,-25 25-15,25-25 15,-25 25-31,24-25 16,-24 24-1,25-24-15,0 25 32,0-25-17,-25 25 1,25-25 15,-1 0 16,-24 25-16,0 0 1,0-1-1,0 1-31,0 0 15,-24 0-15,-1 0 16,0 24-16,25-24 16,-25 0-16,0 24 15,1-24-15,-26 25 16,50-25-16,-25-1 16,0 1-16,1 0 15,24 0 1,-25-25-1,25 25 1,-25-25 15</inkml:trace>
  <inkml:trace contextRef="#ctx0" brushRef="#br2">5432 9922 0,'0'25'109,"0"24"-93,-25-24-16,25 0 16,-24 25-16,-1 24 15,25-49-15,-25 24 16,25 1-16,0 0 15,-25-26-15,25 1 16,0 0 0,0 0-1,0 0 1,0-1 15,0 1 63,0 0-32,0 0-62,-25-25 0,25 25 16,0-1 31</inkml:trace>
  <inkml:trace contextRef="#ctx0" brushRef="#br2">5011 10220 0,'24'0'125,"1"0"-125,25 0 16,-1 0-16,1 0 16,-25 0-16,24 0 15,26 0-15,-50 0 16,-1 0-16,1 0 16,0 0-1,0 0 1,0 0 15</inkml:trace>
  <inkml:trace contextRef="#ctx0" brushRef="#br2">6548 9872 0,'0'-25'94,"-24"25"-47,-26 0-31,0 0-1,1 0-15,24 0 16,-49 0-16,49 0 16,0 0-16,-25 0 15,26 0-15,-1 0 16,0 0-1,0 0 1,0 0 125,1 0 15,-1 0-31</inkml:trace>
  <inkml:trace contextRef="#ctx0" brushRef="#br2">6350 9872 0,'0'25'63,"0"0"-63,0 0 15,0 24 1,-25 1 0,25-25-16,-25 24 0,1 1 15,-1 0-15,0-26 16,0 26-16,25-25 15,-25 0 1,25-1-16,-24 1 31</inkml:trace>
  <inkml:trace contextRef="#ctx0" brushRef="#br2">7218 10021 0,'-25'0'109,"1"0"-93,-1 0-1,0 0 1,-25 0-16,26 0 16,-1 0-16,-25 0 15,25 25 16,25 0 1,-24-25-32,24 25 15,-25-1 1,25 1 15,0 0-15,-25 0-1,25 0 1,0-1 0,0 1-1,0 0 1,0 0 15,0 0 94,25-25-94,0 0 1,-1 0 61,-24 24 48,0 1-141,-49 0 16,49 0-1,-50 0-15,0-25 16,50 24 0,-24 1-1,24 0 32,0 0 94,0 0-110,0-1-31,0 1 31,0 0 16,0 0 31,24-25-78,1 0 16,0 25-1,0-25 17,0 0-17,0 0 17,-1 0-1,1 0-16,0 0 1,0 0 0,0 0 15,-1 0 16</inkml:trace>
  <inkml:trace contextRef="#ctx0" brushRef="#br2">7739 9723 0,'0'25'110,"-25"-25"-95,25 25-15,-25-25 16,1 25 0,24 0-16,-25-1 15,0 1 17,0-25-17</inkml:trace>
  <inkml:trace contextRef="#ctx0" brushRef="#br2">8285 9674 0,'0'49'94,"0"-24"-79,0 50-15,0-26 16,0 1-16,0 49 16,0-24-16,0-1 15,0 0-15,0-24 16,0 0-16,0 24 15,0-24 1,0-1-16,25 1 16,-25 24-16,0 1 15,24-26-15,-24 1 16,0-1-16,0-24 16,0 0-16,0 0 15,0 0 1,0-1-1</inkml:trace>
  <inkml:trace contextRef="#ctx0" brushRef="#br2">8781 10517 0,'25'0'125,"49"0"-109,-49 0-16,0 0 16,24 0-16,1 0 15,-25 0 1,0 0-16,-1 0 16,1 0 30,0 0 17,0 0-32,0 0-15,-1 0-1,-24-25 17,25 25-32,-25-24 15,0-1 32,0 0-31,0 0 15,0 0-15,0 1-1,0-1-15,0 0 32,0 0 30,-25 25 1,1 0-63,-1 0 15,0 0 16,0 0-15,0 0 0,1 0-1,-1 0 32,25 25-31,-25-25-16,25 25 31,-25 0-31,0-1 31,25 1 1,0 25-17,-25-25 1,25-1-1,0 1 1,0 0 15,0 0 1,0 0-1,0-1-16,0 1-15,0 0 16,0 0-16,0 0 16,0-1-16,0 1 15,25-25 17,-25 25-17,25-25 110,-25 25-109,25-25 15,0 0-15,0 0-16,-1 0 15,1 0 1,-25 25-16,25-25 0,0 0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1:26: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0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13940 3795 0,'-25'0'157,"-24"0"-142,24 0 1,-25 0-16,1 0 16,-1 0-16,-24 0 15,-1 0-15,1 0 16,-50 0-16,50 0 15,-26 0-15,1 0 16,25 0-16,-1 0 16,1 0-16,24 0 15,25 0-15,1 0 16,-1 0-16,0 0 0,0 0 16</inkml:trace>
  <inkml:trace contextRef="#ctx0" brushRef="#br0">13469 3870 0,'0'24'63,"0"1"-32,0 0-15,-25 0-16,25 24 15,-25 1-15,1 24 16,-26 1-16,50-1 16,-25 1-16,0-26 15,25-24-15,-24 25 16,24-26-16,-25-24 15,25 50-15,-25-25 32,25 0-1,0-1-15,-25-24-1,25 25-15</inkml:trace>
  <inkml:trace contextRef="#ctx0" brushRef="#br0">13717 4614 0,'25'0'94,"24"0"-78,1 0-16,24 0 15,26 0-15,-1 0 16,50 0-16,-75 0 15,-24 0-15,-1 0 16,-24 0-16,25 0 0,-25 0 16,-1 0 46,1 0-31</inkml:trace>
  <inkml:trace contextRef="#ctx0" brushRef="#br0">14312 4217 0,'25'0'94,"0"25"-78,0-25-16,0 24 15,-1-24-15,-24 25 16,25 0-16,0-25 16,-25 25-16,25-25 15,-25 25-15,25-25 16,-25 24-1,0 1 1,24-25 0,1 0-1,-25 25 1,0 0 46,0 0-15,0-1 16,0 1-48,0 0 1,0 25 0,0-26-1,-25 1 1,1 25 0,-1-50-16,0 49 15,0 1 1,0-50-16,25 25 15,-24-25 17,24 25-17,-25-25 48,25 25 15,-25-25-62,0 24-1,0 1 1,0-25 15,25 25-15</inkml:trace>
  <inkml:trace contextRef="#ctx0" brushRef="#br0">16570 3870 0,'0'-25'47,"-25"25"-32,0 0 1,-25 0-16,1 0 15,-1 0-15,-24 0 16,24 0-16,-49 0 16,0 0-16,-50 25 15,50-1-15,-50 1 16,-25 0-16,75 25 16,24-50-16,26 0 15,-1 24-15,25-24 16,1 0-1</inkml:trace>
  <inkml:trace contextRef="#ctx0" brushRef="#br0">15974 3994 0,'0'49'94,"0"1"-79,0 24-15,0 25 16,-49 25-16,24-24 15,0-26-15,25-24 16,-25-1-16,25 1 16,-25-50-16,25 49 15,0-24-15,0 0 16,-24 0-16,24 0 16,0 0-16,0 24 15,0 1-15,-25-50 16,25 25-16,0 24 15,0-24 1,0 0-16,0 0 31</inkml:trace>
  <inkml:trace contextRef="#ctx0" brushRef="#br0">18455 4366 0,'-25'0'46,"0"24"-30,0 1-16,0-25 16,-24 25-16,-26 25 15,26-26-15,-26 26 16,-49 0-16,50 24 16,-25-24-16,-25 49 15,25-74-15,24 24 16,-24 1-16,49-25 15,1 0-15,24-1 16,-25-24-16,25 0 16,1 0-1</inkml:trace>
  <inkml:trace contextRef="#ctx0" brushRef="#br0">17363 4093 0,'25'0'16,"25"0"-1,-50 25 1,49 24-16,-24-24 15,25 74-15,-25-24 16,49 49-16,0-25 16,26 99-16,-1-49 15,0 25-15,0-50 16,0 25-16,-24-50 16,-1 0-16,-74-49 15,50-26-15,-50 26 0,25-25 16,-1 0-16,-24-1 15,25-24 17,-25 25-17,0 0 1</inkml:trace>
  <inkml:trace contextRef="#ctx0" brushRef="#br0">20910 3820 0,'0'-25'16,"-24"25"0,-26 0-1,25 0 1,-49 0-16,24 0 15,0 0-15,-24 0 16,0 0-16,-1 0 16,26 0-16,-1 0 15,0 0-15,1 0 16,24 0 0,-25 0-16,1 0 15,-1 0 1,-24 0-16,24 25 15,-49-25-15,25 0 16,-26 25-16,51-25 16,24 0-16,0 0 15,0 0-15,0 0 16,1 0-16,24 25 125,0 24-109,0-24-1,0 25 1,0-1-16,0 1 15,0-1-15,0 1 16,0 24-16,0-24 16,0 0-16,0 24 15,0 0-15,0-24 16,0 0-16,0-1 16,0 1-16,0-1 15,0 1-15,0-25 16,0 25-16,0-26 15,0 26-15,0 0 16,0-1-16,0 1 16,0-25-1,0-1 1,0 1 0,0 0-1,0 0 1,0 0 15,0-1 0,0 1 16,0 0 16</inkml:trace>
  <inkml:trace contextRef="#ctx0" brushRef="#br0">18926 4341 0,'50'0'32,"-26"0"-17,1 0 1,0 0-1,0 0 1,0 0 0,24 0-16,-24 0 15,25 0-15,24 0 16,0 0-16,1 25 16,24-25-16,-49 24 15,24-24-15,-49 0 16,25 0-1,-50 25-15,24-25 16,1 0 15</inkml:trace>
  <inkml:trace contextRef="#ctx0" brushRef="#br0">13444 5978 0,'0'-25'31,"-25"25"-31,-24 0 16,24 0-1,0 0-15,-24 0 16,-1 0-16,0 0 15,1 0-15,-1 0 16,25 0-16,-24 0 16,24 0-16,0 0 15,0 0-15,0 0 16,1 0-16,-1 0 31</inkml:trace>
  <inkml:trace contextRef="#ctx0" brushRef="#br0">13171 6028 0,'0'24'62,"0"1"-46,0 25-1,0-25 1,-25 24-16,1 1 16,-1 24-16,0-24 0,0-1 15,25-24 1,0 25 0,-25-1-16,1-24 15,24 25-15,-25-25 16,25-1-16,0 1 15,-25 0 1,25 0-16,0 0 16,0-1-1,0 1 1,0 0 0,0 0 30</inkml:trace>
  <inkml:trace contextRef="#ctx0" brushRef="#br0">13395 6672 0,'24'0'47,"1"0"-31,25-24-16,-25-1 15,49 0-15,0 25 16,50 0-16,-49 0 16,24-25-16,-25 25 15,1 0-15,-50 0 16,-1 0-16,1 0 15,25 0-15,-25 0 16,-1 0 31,1 0-31</inkml:trace>
  <inkml:trace contextRef="#ctx0" brushRef="#br0">14213 6325 0,'25'0'94,"24"0"-79,-24 25-15,0 0 16,25-25-16,-25 49 16,-1-49-16,1 0 15,0 25-15,0 0 47,0-25-16,-25 25-15,0 0 31,0-1 0,0 1-32,0 0 1,-50-25-16,25 50 16,-24-50-16,-51 49 0,51-24 15,-1 0 1,0 0-16,26-25 0,-26 24 15,25-24-15,0 0 16,1 0 0,24 25-1,-25-25 1</inkml:trace>
  <inkml:trace contextRef="#ctx0" brushRef="#br0">15776 6152 0,'-25'0'110,"-25"-25"-110,1 25 15,-1-25-15,1 25 0,-1-25 16,-24 25-16,24 0 16,-25 0-16,51 0 15,-26 0-15,25 0 16,-24 0-16,24 0 15,0 0 1,0 0 0,0 25 140,25 25-156,0-1 16,0 26-16,0-26 15,-24 1-15,24-25 16,0-1-16,0 1 15,-25 0-15,25 0 32,0 0-32,0-1 15,0 1 1,-25 25-16,25-25 16,-25-1-16,25 26 15,0-25 1,0 0-16,0-1 15,0 1 1,0 0 15,0 0 204,-25 0-204,25 0-31,0-1 16,-24-24-1,-1 25 1,25 0 15</inkml:trace>
  <inkml:trace contextRef="#ctx0" brushRef="#br0">15255 6697 0,'-25'0'125,"0"0"-110,0 0 1,1 0 0,-1 0-16,0 0 15,-25 0-15,26 0 16,-26 0-16,0 0 16,26 0-16,-26 0 15,25 0-15,0 0 16,1 0-16,24-25 15,-25 25 1</inkml:trace>
  <inkml:trace contextRef="#ctx0" brushRef="#br1">12774 3076 0,'0'-25'125,"0"0"-125,0-24 15,0 24 1,0 0-1,0 0 1,0 0-16,0 1 16,0-1-1,0 0 1,0 0 0,0 0-16,0 1 15,25 24 1,-25-25-1,25 0-15,-25 0 32,0 0 15,25 25-16,-25-25 16,0 1-32,25 24 1,-1-25 0,1 0-1,0 0 16,-25 0-31,25 1 32,-25-1 15,25 25-32,-1 0 141,1 0-124,-25 25-32,25-1 15,-25 1-15,25 0 16,-25 0 0,25-25-1,-25 25 1,0-1-1,0 1 1,0 0-16,0 0 16,24 25-1,-24-26-15,0 1 16,25 25-16,-25-1 16,0-24-16,0 0 15,0 0 1,0 0-1,0-1 17,0 1-17,0 0-15,0 0 16,0 0 0,0-1-1,0 1 1,0 0 31,0 0 0,0 0-16,0-1 16,0 1-32,0 0 1,0 0 15,0 0-31,0-1 47</inkml:trace>
  <inkml:trace contextRef="#ctx0" brushRef="#br1">13320 2977 0,'-25'0'47,"1"0"-31,-1 0-1,0 0-15,-25-25 0,25 25 16,-24 0-16,-1 0 15,25 0-15,1-25 16,-1 25-16,0 0 16,0 0-16,0 0 15,1 0 1,-1 0 0,-25 0-16,25 0 15,-24-25 1,24 25-16,0 0 15,-24 0 1,24 0 15,0 0-15,0 0 15</inkml:trace>
  <inkml:trace contextRef="#ctx0" brushRef="#br1">12452 3299 0,'0'25'47,"0"0"-31,0-1-16,0 1 15,0 25-15,0-1 16,0-24-16,0 25 16,0-1-16,0 26 15,0-1-15,-25 1 16,0-1-16,25 50 15,0-74-15,-24 49 16,24-49-16,0 24 16,0-49-16,0 24 15,0-24 1,0 0-16,0 0 16,0 0-1,0-1 16,0 1 1,0 0-1,0 0-15,49-25 280,1 0-280,-1 0-16,-24 0 16,25 0-16,-1 0 15,1 0-15,0 0 16,-26 0-16,26 0 16,0 0-16,-26 0 15,26 0-15,0 0 16,-26 25-16,26-25 15,-25 0-15,0 24 16,24-24-16,-24 0 16,0 0-16,25 25 15,-1-25-15,1 25 16,-25-25-16,-1 0 31,1 0-31,-25 25 16,25-25-1,0 0 157,0 0-47,-1 0-109,1 0 0,0 0-1,0 0 1,0-25-1,-25 0-15,24 0 16,1 1 15,-25-1-15,0 0-16,25 25 16,0-25-16,-25 0 15,0-24 1,25 49-16,-25-25 0,0 0 31,0 0-15,0 1-1,24 24 1,-24-25 0,0-25-1,0 25 1,25 25-16,-25-49 15,25 49-15,-25-25 16,0 0 0,0 0 31,0 1-32,0-1 16,25 25-31,-25-25 16,0 0-16,0 0 16,0 1-1,0-1-15,25 0 16,-25 0 0,0 0-16,0 1 15,0-1-15,0-25 16,0 25-1,24 25 1,-24-24 0,0-1 15,0 0 0,-24 0 110,-26 25-126,25 0-15,0 0 0,1 0 16,-26 0-16,25 0 16,0-25-1,-49 25-15,49 0 16,0 0-16,1 0 0,-26 0 16,25 0-1,0 0-15,-24 0 0,-1 0 16,25 0-1,1 0-15,-26 0 0,0 0 16,1 0-16,-1 0 16,25 0-16,-49 0 15,24 0-15,1 25 16,24-25-16,0 0 16,-25 0-16,26 0 15,-1 0 1,0 0-16,0 0 15,0 0 17,1 0-1,24-25-15,-25 25-16</inkml:trace>
  <inkml:trace contextRef="#ctx0" brushRef="#br2">21555 3101 0,'-25'0'94,"-24"0"-94,24 0 15,-74 0-15,0 0 16,24 0 0,-74 0-16,50 0 0,-74 0 15,-1 0-15,-25 0 16,26 0-16,-26 49 16,26 1-16,-26-25 15,50-1-15,-24 26 16,-1-25-16,75 0 15,0-1-15,24-24 16,1 0-16,24 0 16,26 0-16,-1 0 15,-25 0 1,1 0-16,24 0 0,-25 0 16,0 0-1,26 0-15,-26 25 16,25-25-16,-24 0 0,-1 0 15,0 0-15,1 0 16,-1 25 0,25-25-16,-24 0 15,24 0-15,-49 25 16,49-25-16,-25 0 16,1 0-16,24 0 15,-50 25-15,26-25 16,49 24-16,-50-24 15,25 0-15,1 0 16,-1 0 0,0 0-1,0 0 32,25 25 0,-25 0-16,0 0-15,25 0-16,-24 24 16,-1-24-16,0 25 15,0 24-15,0-24 16,1-1-16,-26 1 15,50 24-15,-50-24 16,26 0-16,-1-1 16,0 1-16,0 49 15,-24-49-15,24 24 16,25 0-16,-50 50 16,1 0-16,-1 1 15,50-26-15,-50 0 16,26 25-16,24-50 15,-25 1-15,0 24 16,0-25-16,25 1 16,-25-26-16,25 1 15,0 24-15,0-24 16,-24-25-16,24 49 16,-25-24-16,25-25 15,0 0-15,0 24 16,0-24-1,0 25 1,0-26 15,25-24 32,-1 0-63,51 0 15,-1 0-15,50 0 16,-25 0-16,75 0 16,-25-24-16,-25 24 15,50 0-15,-26 0 0,-48 0 16,24 0-16,49 0 16,-49 0-16,50 0 15,0 0 1,24-25-16,0 0 0,-24 25 15,24 0-15,-24-25 16,-50 25-16,25-25 16,-25 25-1,-25 0-15,-49 0 16,24 0 0,1 0-16,-26 0 15,-24 0-15,0 0 16,0 0-16,-1 0 15,1 0 17,0 0-17,0 0 32,-25-24 16,0-26-63,0 0 15,25-49-15,-25-75 16,24 50-16,-24-198 16,0 74-16,0 99 15,0-25-15,25 26 16,-25-26-16,0 75 15,0 0-15,0 24 16,0 1-16,0-1 16,25 51-16,-25-26 15,0 0 1,25-24-16,0-1 0,-25 26 16,25-1-1,-25 25-15,0-24 0,24 24 16,1 0-1,-25 0-15,0 1 47,25-1 78</inkml:trace>
  <inkml:trace contextRef="#ctx0" brushRef="#br2">20166 1786 0,'0'25'47,"0"0"0,-49-1-32,49 1-15,-50 0 16,50 0-16,-50 24 16,1 1-16,24-25 15,-49 24-15,49 1 16,-25-25-16,25 24 16,-24-24-16,-1 50 15,1-51-15,24 1 16,-50 0-16,26 0 15,-1 24-15,25-49 16,-49 50-16,24-50 16,1 25-16,24-25 15,0 25 1,-25-25-16,26 0 16,-1 0-16,-25 24 0,25-24 15,-24 0-15,24 0 16,-25 0-16,26 0 15,-1 0 1,0 0-16,0 0 31,0 0 1,25-24-32,0-1 15,0-25-15,0 25 16,0 1-16,0-1 15,0-25 1,0 25 0,0 1-1,0-1 1,0 0-16,0 0 16,25 0-16,0-24 15,25 49-15,-26-50 16,26 50-16,-25-25 15,-25 1-15,25 24 16,-1 0-16,1 0 31,-25-25-15,25 25 0,0 0-1,0 0 1,-1 0-16,1 0 15,0 25-15,-25-1 16,50 1-16,-50 0 16,24 25-1,1-26 1,0-24-16,-25 25 16,0 0-16,25-25 15,0 25 1,-1-25 46,-24 25-30,25-25-1,-25 24 0,25 1-31,0-25 16,0 25-16,-1-25 15,-24 25-15,25-25 16,0 25-16,0-25 16,0 0 30,-25 24 1,0 1 16,25 0-63,-1 0 0,-24 0 15,0-1 1,25 26-16,0-25 16,-25 0-16,25-25 15,-25 25 1,0-1-16,0 1 62</inkml:trace>
  <inkml:trace contextRef="#ctx0" brushRef="#br3">15875 5457 0,'0'25'47,"-25"-25"0,0 0-47,-24 0 15,-1 0-15,-49 0 16,25 0-16,-75 0 16,49 0-16,-48 0 15,24 0-15,49 0 16,1 0-16,24 0 16,1 0-16,-1 0 15,25 0 1,0 0-1,1 0 32,-1 25 110,25 24-142,-25-24-15,25 0 16,0 24-16,0 1 15,-25-25-15,25 0 16,-25 49-16,25-49 16,0 25-16,-24-1 15,24 26-15,0-26 0,0 26 16,0-1-16,0-24 16,0 24-1,0-24-15,0-26 16,0 1-16,0 0 0,0 25 15,0-26 17,0 1-1,0 0-15,0 0-16,0 0 15,0-1-15,0 1 16,0 0-16,0 25 15,0-26 17,0 1 15,0 0-1,0 0-30,0 0 15,0 0-15,0-1 15,0 1-15,0 0-1,0 0-15,0 24 16,0-24 0,0 0-1,0 0 1,24-25 0,1 25-1,25-25 1,-25 0-16,-1 0 15,26 24 1,-25 1-16,24-25 16,-24 0-1,0 0 1,0 0 15,0 0-31,24 0 16,-24 0-16,0 0 15,0 0-15,24 0 16,1 0 0,-25 0-1,-1 0 1,26 0 0,-25 0-1,0 0 1,-1 0 31,1 0-32,0 0 63,0 0-31,0 0 0,0-49-47,-25-1 16,24 0-1,1 1-15,-25-26 16,0 1-16,25 24 0,0 1 16,0-1-16,-25 0 15,0-24 1,24 0-16,-24 24 0,25-24 16,0-1-16,-25 1 15,0 24-15,0-24 16,0 24-16,25 1 15,-25-26-15,0 26 16,0 24-16,0 0 16,25 25-16,-25-25 15,0 0 1,0 0 31,24 1-32,1-1 17,0 0-1,0 25-31,-25-25 16,25 25-1,-25-25-15,24 25 31,-24-24 1</inkml:trace>
  <inkml:trace contextRef="#ctx0" brushRef="#br3">16024 5829 0,'0'25'31,"0"0"0,0 24 0,0-24-31,0 25 16,0-1 0,0 1-1,-25 0-15,25-1 16,0-24-16,-25 49 15,0 50-15,1-49 16,-1 49-16,0-50 0,0 75 16,25-50-16,-25 50 15,25-50-15,-24 1 16,-1-26-16,25 0 16,-25 1-16,25-26 15,0-24-15,0 0 16,0 0-16,0 0 15,0-1 1,0 1 15</inkml:trace>
  <inkml:trace contextRef="#ctx0" brushRef="#br3">15949 5978 0,'25'0'16,"-25"-25"-1,25 25 1,0-25 0,0 25-1,-1-24 1,1 24 0,0 0 15,0 0-16,0 0 17,-1 0-32,1 0 15,0 0 1,0 0-16,0 0 16,-1 0-16,-24 24 15,25-24 1,-25 25-16,25-25 31,-25 25-31,0 0 47,0 0-47,0 24 16,0-24-1,0 25 1,0-26-1,0 26 1,0-25 0,0 24-1,0 1-15,0-25 16,0 0-16,-25 24 16,0-24-16,25 0 15,0 0 1,-24-1-1,-1-24 1,25 25 0,-25-25 15,25-25 188,25 25-219,0 0 15,-1 0 1,1 0-16,0 0 16,0 0-16,0 0 15,0 0 16,-1 0-15,1 0 62,-25 25-78,0 0 16,0 0-1,0 24 1,0-24 0,0 0-16,0 0 15,0 0 1,0-1-16,0 1 16,0 0-16,0 0 15,0 0 1,0 0-1,0-1 32,-25-24-31,1 25 0,-1-25-1,25 25-15,-25-25 16,0 25-16,0-25 15,0 0-15,-24 25 16,24-25 0,0 0-16,-24 24 15,24-24-15,0 0 0,-25 0 16,26 0 15,-1 0 0,0 0-15,0 0 15</inkml:trace>
  <inkml:trace contextRef="#ctx0" brushRef="#br3">15404 2704 0,'25'-25'125,"-25"0"-125,24 0 16,1-24 0,-25-1-16,50 25 15,-25-49-15,-1 24 16,26 1-16,-50-1 15,50 0-15,-50 1 16,24 49-16,1-50 16,-25 25-1,25 1 1,-25-1 0,25 25-1,-25-25 1,25 25 93,-1 0-93,-24 25-1,25 0 1,-25-1 0,25-24-16,0 25 15,-25 0-15,0 0 16,25 0-16,-25-1 16,0 26-16,24 0 15,-24-26-15,25 26 16,-25-25-1,25 24-15,-25-24 16,25 25-16,-25-25 16,0-1-1,0 1 1,0 0 31,0 0-16,25-25-15,-25 25-1,0 0-15,0-1 47</inkml:trace>
  <inkml:trace contextRef="#ctx0" brushRef="#br3">15478 2505 0,'25'0'187,"0"-25"-187,0 25 16,-1 0-16,1 0 15,0 0-15,0 0 16,0 0-16,-1 0 16,1 0 15,0 0-16,0 0 17,0 0-17,24 0 1,-24 0 0,0 0-1,0 0 1,-1 0 15,1 0 0</inkml:trace>
  <inkml:trace contextRef="#ctx0" brushRef="#br3">12402 5705 0,'25'0'110,"-25"-25"-95,25 0-15,-25 1 16,25 24 0,-25-25-16,25 0 15,-1 0 1,-24 0 0,25 25-1,-25-24-15,25-1 16,-25 0-16,25-25 0,24 26 15,-49-1-15,50-25 16,-25 25-16,0-24 16,-1 49-16,-24-25 15,25 0-15,-25 0 16,25 25 0,-25-24-1,25 24 1,-25-25-1,25 25 1,-25-25 47,24 25 93,1 0-78,0 0-62,0 25-1,24 24 1,-24 1-16,0-25 0,0 24 15,0 1-15,-1-25 16,-24 0 0,25-25-1,-25 24-15,25-24 32,-25 25-17,0 0 16,0 0 16,25-25-31,-25 25 0,25-25-1,-25 24 1,0 1-1</inkml:trace>
  <inkml:trace contextRef="#ctx0" brushRef="#br3">12675 5383 0,'25'0'78,"0"0"-62,0 0-1,-1 0-15,1 0 47,0 0-31,0 0-1,0 0-15,-1 0 16,1 0 0,0 0-16,0 0 15,0 0 1,-1 0 46,1 0 110,0 0-141,0 0 16</inkml:trace>
  <inkml:trace contextRef="#ctx0" brushRef="#br3">11708 9996 0,'0'-25'188,"0"-49"-188,25 24 0,-1-24 15,1 0-15,25-100 16,-1 25-16,26-24 15,24-26-15,-49 1 16,24 24-16,-24 50 16,24-74-16,-74 98 15,50 26-15,-25 0 16,-1 24-16,-24 0 16,25 50-16,-25-25 15,0 1-15,25 24 16,-25-25-1,0 0 17,25 25 46,-25 50-47,25-50-31,-25 24 16,0 1-16,0 0 15,24 0 1,-24 25-16,25-1 16,-25 1-16,0 49 15,25 0-15,-25 0 16,0 1-16,25 48 15,-25-48-15,25 24 16,-1 0-16,1 0 16,0-25-16,0-25 15,0 26-15,-25-26 16,0-49-16,24 24 0,-24-24 16,0 0-1,25 0-15,-25 0 16</inkml:trace>
  <inkml:trace contextRef="#ctx0" brushRef="#br3">11509 9128 0,'50'0'78,"-25"-25"-78,49 25 16,1 0-16,24 0 15,50 0-15,-25 0 16,74 0-16,-24 0 16,-1 0-16,-98 0 15,24 0-15,-49 0 16,-26 0-16,1 0 15,0 0-15,0 0 16,0 0 0</inkml:trace>
  <inkml:trace contextRef="#ctx0" brushRef="#br3">13469 9004 0,'25'0'31,"0"0"-15,-1-25-16,51 25 16,24 0-16,50 0 15,24-25-15,26 25 16,-75 0-16,-25 0 16,0 0-16,-49 0 15,24 0-15,-49 0 0,0 0 16,25 0-16,-26 0 15,1 0-15,25 0 16,-25 0-16,-1 0 16,1 0-1</inkml:trace>
  <inkml:trace contextRef="#ctx0" brushRef="#br3">14560 8458 0,'25'0'63,"0"0"-47,49 25-16,-24 0 15,0 0-15,24 24 16,0-24-16,-24 0 15,24 25-15,-24-26 16,0 1-16,-26 0 16,1-25-16,0 0 15,-25 25 1,25-25-16,0 0 47,-25 25 31,0-1-62,-25 1-16,0 50 15,-49-1-15,49-24 16,-74 74-16,49-75 15,-24 75-15,-1-49 16,26-26-16,-1 51 16,25-76-16,0 26 15,1 0 1,-1-50-16,25 24 16,-25-24-16,25 25 31,-25-25-31</inkml:trace>
  <inkml:trace contextRef="#ctx0" brushRef="#br3">15949 9351 0,'0'-24'46,"25"-1"-46,0-25 16,25-123-16,24 24 16,75-149-16,-25 50 15,25-25-15,-25 25 16,25 0-16,-100 124 16,26 0-16,-51 74 15,1-24-15,0 49 16,-25 0-16,25 1 15,-25-1 17,25 25-17,-25 25 95,0-1-110,0 26 15,0 49-15,0-24 16,24 49-16,-24 24 16,25 26-16,0-50 15,-25 25-15,25-25 16,-25-50-16,25 26 15,-25-26-15,0 0 16,0 1-16,0-1 16,0 1-16,0-26 0,24 1 15,-24 24-15,25-49 16,-25 25 0,25 24-16,-25 25 15,25-24-15,-25-1 16,49 1-16,-49-26 15,0-24-15,25 25 16,0-26 0,-25 1-1,0 0 1</inkml:trace>
  <inkml:trace contextRef="#ctx0" brushRef="#br3">17711 8657 0,'-25'0'16,"25"-25"-1,-25 25 17,0 0-17,0 0-15,1 0 16,-1-25-16,-50 25 15,26 0-15,-75-25 16,49 25-16,-49-24 16,25 24-16,0-25 15,-25 0-15,25 25 16,24 0-16,26 0 16,-1-25-16,-24 25 0,24 0 15,-25 0-15,1-25 16,0 25-16,-1 0 15,1 0-15,-1-24 16,51 24-16,-1 0 16,0 0-16,0 0 15</inkml:trace>
  <inkml:trace contextRef="#ctx0" brushRef="#br3">20017 8334 0,'0'25'16,"0"0"15,-24-25-31,-26 25 16,0 24-16,-24-24 15,0 25-15,-26-25 16,-24 49-16,25 0 16,-50 1-16,-24-1 15,24-24-15,50-1 16,-50 1-16,74-50 15,1 25-15,-1 0 16,1-25-16,24 0 16,-24 0-16,49 0 15,0 0-15,1 0 16,-1 0-16,0 0 16,0-25 15,25-25-16,0 25-15,0-24 16,0-1-16,0 1 16,0-26-16,0 26 15,0 24-15,0-25 16,0 25-16,25-24 0,0-1 16,24 1-1,-24 24-15,25-25 16,-1 25-16,1 1 15,0-1-15,-1 0 16,1 25 0,-25 0-1,24 0-15,26 0 0,-26 0 16,1 0-16,49 50 16,-24-26-16,-26 1 15,1 0-15,-1 0 16,1 0-16,-50-1 15,50-24-15,-50 25 32,24-25-17,-24 25-15,25-25 32,-25 25-17,0 0-15,25-25 16,0 24-16,-25 26 15,49 0-15,-24-1 16,25 1-16,-25-1 16,24 1-16,-24 0 15,25-1-15,-50-24 16,25 0 0,-1-25-1,-24 25 1,25-25-1,-25 25 95,25-25-110,-25 24 31,25 1-15,0-25 31,-25 25-32</inkml:trace>
  <inkml:trace contextRef="#ctx0" brushRef="#br3">11509 11956 0,'0'-50'94,"0"25"-94,0-24 16,0-26-16,50 1 15,0-25-15,-26 24 16,26-49-16,0 75 16,-50 24-16,24-25 15,-24 1-15,25 49 16,-25-25-16,25 0 31,-25 0 16,25 0 0,0 25-32,-1-24 1,1 24-16,0-25 16,25 0-16,-26 25 15,-24-25 1,25 25-16,0 0 16,-25-25-1,25 25 1,-25-24-1,0-1 32,25 0-15,-25 0 14,0 0-30,24 25 0,1-24-16,-25-26 15,25 25 1,-25 0 0,0 1-16,25 24 15,-25-25 16,25 25 110,-25 49-110,25 1-31,-1 0 16,-24 24-16,25-24 16,0 49-16,0 25 15,0-25-15,-25-24 16,24-1-16,26 50 15,-25 0-15,49 25 16,-49-75-16,0 50 16,24 50-16,26-25 15,-26-50 1,1 0-16,-25-24 16,-25-51-16,0 1 15,25-25-15,-25 25 0,0 0 16,24-25 15,-24 25-15</inkml:trace>
  <inkml:trace contextRef="#ctx0" brushRef="#br3">11733 11460 0,'24'0'47,"1"0"-31,25 0-16,-25 0 16,49 0-16,-24 0 15,-26 25-15,1-25 16,0 0-16,0 0 15,0 0 1,-1 0 15,1 0-31,0 24 16,50 1-16,-1-25 16,25 0-16,-24 25 15,24 0-15,25 24 16,-75-49-16,-24 0 15,0 0-15,25 0 16,-26 0 0,1 0-1,0 0 17</inkml:trace>
  <inkml:trace contextRef="#ctx0" brushRef="#br3">13891 11460 0,'24'0'31,"1"0"-15,25 0 0,24-25-16,50 25 15,50 0-15,-50 0 16,25 0-16,0 0 16,-1 0-16,-48 0 15,-1 0-15,-25 0 16,-24 50-16,-1-50 15,-24 0 1,0 0-16,0 0 16,0 0-1,0 0-15</inkml:trace>
  <inkml:trace contextRef="#ctx0" brushRef="#br3">15081 10939 0,'25'0'94,"0"0"-79,0 0-15,24 0 16,26 25-16,-1-25 15,-49 0-15,25 24 16,-1 1-16,-24-25 16,0 0-16,0 0 0,-1 0 31,1 0-15,0 25-1,0 0-15,0 0 16,-1-25-1,1 24-15,-25 1 16,25-25-16,0 25 0,0 0 31,-1 0-31,1-25 16,-25 25-16,25-25 16,0 24-16,0 1 15,-25 0 16,0 0 1,0 0-1,0-1-15,0 1-1,-50 25 1,-49 24-16,24 1 0,-49 49 15,-49 0-15,24-25 16,25 0-16,-25-25 16,50 1-16,49-25 15,-24-26-15,49 1 16,-25 0-16,26 0 16,-1-25-16,25 25 15,-25-25 1</inkml:trace>
  <inkml:trace contextRef="#ctx0" brushRef="#br3">17438 10393 0,'0'50'62,"0"-1"-62,-50 75 16,0 25-16,1 0 15,-1 49-15,-24-49 16,24 0-16,25-25 16,1-25-16,-26-24 15,25-1-15,0-24 16,25-1-16,-24 1 16,-1-25-16,25 0 15,0-1-15,-25 1 16,25 0 31,-25-25-32,25 25-15,0 0 32,-25-1-32,25 1 31</inkml:trace>
  <inkml:trace contextRef="#ctx0" brushRef="#br3">17264 10740 0,'0'-24'0,"25"24"15,-25-25 1,25 0 15,-1 25 0,26-25-15,-25 25-16,24-25 16,1 25-16,49-24 15,25 24-15,-24 0 16,-26 0-16,-24 0 16,-26 0-16,1 0 15,0 0-15,0 0 16,0 0-1,-1 0 17,1 0-17,0 0 1,0 0 0,-25 24-1,0 1 1,25-25-16,-25 25 47,0 0 0,0 0-16,0-1-16,0 1 1,0 25-16,0-25 16,-25 49-16,0-24 15,-49 49-15,24 0 16,0-49-16,1 49 16,-1-49-16,25-1 0,1-24 15,-26 0 1,50 24-16,-25-49 15,0 25-15,1-25 16,-1 0 0,0 0 15,0 0-15,0 0-16,1 0 15,-26 0-15,0 0 16,25 0-16,1 0 15,-26 0-15,25 0 16,0 0-16,1 0 16,-1 0-1,0 0 17,50 0 124,0 0-141,49 0 1,-24 25-16,-1 0 16,1 0-16,49-1 0,-49 1 15,-1 0 1,-24-25-16,0 0 16,0 25-1,0 0-15,-1-25 47,-24 24 16,0 1-48,0 0-15,0 0 16,0 0-16,0-1 15,0 1-15,0 0 16,0 0 0,0 0-16,0-1 15,0 1 17,-24-25-32,-1 0 15,0 25-15,0 0 16,0-25-16,-24 0 15,24 0-15,0 25 16,0-25-16,1 0 16,-1 0-16,-25 0 15,25 0 1,-24 0-16,24 0 16,-25 0-16,1 0 15,24 0 1,0 0 15,25-25 32,-25 25 15,25-25-78,-25 0 15,25 0 1,-24 25 0,24-24 15</inkml:trace>
  <inkml:trace contextRef="#ctx0" brushRef="#br3">23515 10195 0,'0'-25'31,"25"25"16,-25-25-47,0 0 15,0 1-15,24-26 0,1-49 16,25-25-16,-1-50 16,26-74-16,-1 50 15,-24-26-15,24 26 16,1 49-16,-26 50 16,1-25-16,0 49 15,-50 1-15,49 24 16,-24 1-16,-25 24 15,25-25-15,0 50 16,-25-24 0,0-1-1,0 0 17,24 50 77,-24 24-109,0 1 16,50 49-16,0 25 15,-1 75-15,-24-1 16,49 50-16,-24-25 15,24 25-15,-24-74 16,0 24-16,-26-24 16,1-25-16,-25-50 15,25-24-15,0-1 16,-25-24-16,0-26 16,0 26-1,25-50 1,-25 25-1</inkml:trace>
  <inkml:trace contextRef="#ctx0" brushRef="#br3">23664 9525 0,'0'-25'16,"24"25"47,26-25-48,-25 25-15,0 0 16,-1-24-1,1 24 1,0 0 0,0 0-1,49 0-15,26 0 16,-26 0-16,75-25 16,-25 25-1,0 0-15,-25 0 0,-49 0 16,-1 0-16,1 0 15,-25 0-15,-1 0 16,1 0 0</inkml:trace>
  <inkml:trace contextRef="#ctx0" brushRef="#br3">25251 9302 0,'25'0'47,"25"0"-31,24 0-1,0 0-15,26 0 0,-26 0 16,0 25-16,1-25 15,-26 0-15,1 0 16,0 0-16,-25 0 16,-1 0-1,1 0 1,0 0 15,0 0-31,24 0 16,-24 0-1,0 0-15,25 0 16,-1 0-16,1 0 16,-1 24-16,-24-24 0,50 0 31,-51 0-31,1 0 16,0 0-1,0 0 1,0 0 46</inkml:trace>
  <inkml:trace contextRef="#ctx0" brushRef="#br3">26442 8954 0,'25'0'46,"-1"25"-30,26 0 0,0 0-16,-26-25 15,26 25-15,-25-25 16,0 25 0,-1-25-16,-24 24 15,25-24-15,0 0 31,0 25 16,0-25-31,-1 0 0,-24 25-1,25-25 1,-25 25 15,0 0-15,0-1 31,0 1-32,-25 0-15,1 25 16,-51 24-16,26-49 15,-26 49-15,-24 1 16,25-26-16,-1 1 16,26 24-16,-1-49 15,0 25-15,-24-50 16,49 24-16,0 1 16,1 0-1,-1-25-15,0 25 16,25 0-1,-25-25 1</inkml:trace>
  <inkml:trace contextRef="#ctx0" brushRef="#br3">29294 9947 0,'25'-25'16,"0"-25"-1,49-49-15,1-25 16,24-25-16,0-24 16,-24-26-16,-1 50 15,0 25-15,-74 50 16,25 24-16,0 1 15,-25 24 1,0 0-16,25 0 16,-25 0-1,25 25 173,-25 25-173,0 0-15,0 25 16,24-1-16,1 26 16,0-1-16,0 50 15,0-49-15,-1-26 0,1 1 16,-25 24 0,0-49-16,25 0 15,-25 0-15,0 24 16,0-24 15,0 0-15,25 0-1,-25-1 1,0 1-16,0 0 16,0 0-16,25 24 15,-25-24 1,0 0-16,25 0 15,-25 0 17,0-1 15,24-24-32,-24 25 16,25 0-15</inkml:trace>
  <inkml:trace contextRef="#ctx0" brushRef="#br3">30386 9277 0,'-25'0'0,"0"0"15,-24 0 1,-1-25-16,0 25 16,-24 0-16,24 0 15,-24 0-15,-25 0 0,49-25 16,-24 25-16,-1 0 15,26 0-15,-1 0 16,0-24-16,1 24 16,24 0-1</inkml:trace>
  <inkml:trace contextRef="#ctx0" brushRef="#br3">30857 8582 0,'-25'0'140,"0"0"-108,1 25-32,24 0 15,-25-25 1,25 25-16,-50-25 15,25 49-15,1-24 16,-1 25-16,0-50 16,0 49-16,0-49 15,25 25-15,-24-25 16,24 25 0</inkml:trace>
  <inkml:trace contextRef="#ctx0" brushRef="#br3">23440 12526 0,'25'0'15,"25"-49"17,-50 24-32,49-49 15,1-1-15,-25-49 16,49 0-16,-24 50 15,-25-1-15,-1 1 16,1-1-16,0 51 16,0-26-16,0 0 15,-25 26-15,25-51 16,24 26-16,-24-26 16,-25 1-16,50-1 15,-26 26-15,-24-1 16,25 25-16,-25-24 15,0 24 1,25 0 0,0 25-1,-25-25 1,0 0 0,25 25 15,-25-24-16,24 24 1,-24-25-16,25 0 31,-25 0-31,25 25 16,-25-25 15,25 25-15,0 50 93,-1 0-93,-24-1-1,25 26-15,25 49 16,-1-25-16,-24-25 0,-25 1 16,25-26-16,0 1 15,-25-25-15,0 0 16,0 24 0,0-24-1,0 0 1,0 0-1,0-1-15,25 26 16,-25-25-16,0 24 16,24-24-16,-24 50 15,0-51-15,25 1 16,-25 0-16,25 0 16,-25 0-16,25 49 15,0-74-15,-25 25 16,0 0-16,0 0 15,24-25-15,-24 24 16,25-24 15,-25 25 1</inkml:trace>
  <inkml:trace contextRef="#ctx0" brushRef="#br3">24780 11881 0,'0'0'0,"-25"0"16,-25-24-16,26 24 15,-1-25 1,0 25 0,0-25-1,0 25-15,-24 0 0,-1 0 16,1 0-16,-26 0 16,26-25-16,-26 25 15,1 0-15,49 0 16,-25 0-16,1-25 15,24 25-15,0 0 16,0 0-16,1 0 16,-1 0-1,0-24 1,0 24 15</inkml:trace>
  <inkml:trace contextRef="#ctx0" brushRef="#br3">25003 11807 0,'25'0'62,"0"0"-31,0 0-31,24 0 16,1 0-16,-1 0 16,26 0-16,24 0 15,25 0-15,-25 0 16,-24 0-16,-26 0 15,26 25-15,-51-25 16,1 0-16,0 0 16,0 0-16,0 0 15,0 0 17</inkml:trace>
  <inkml:trace contextRef="#ctx0" brushRef="#br3">25673 11237 0,'25'0'63,"-1"0"-48,26 0-15,-25 0 16,49 0-16,-24 24 16,0 1-16,-1 0 15,1-25-15,-1 50 16,-24-50-16,25 24 16,-25 1-16,-1 0 15,26-25-15,-25 50 16,0-50-16,-1 24 15,1 1-15,0-25 16,-25 25 0,25-25-1,0 0 1,-25 25 46,0 0-15,0-1-31,-25-24 0,0 25-16,0 0 15,-49 0-15,-1 49 16,-49-24-16,50 24 15,-50 1-15,49-51 16,-24 51-16,74-50 16,-24-1-1,-26 51-15,26-75 0,24 50 16,0-50-16,0 0 16,25 24-1,-24-24 1,24 25-1,-25-25 17</inkml:trace>
  <inkml:trace contextRef="#ctx0" brushRef="#br3">28401 12874 0,'25'0'16,"0"0"15,0-25-31,24-50 16,26-49-16,24-24 15,-25 24-15,1-25 16,-1 0 0,-24 50-16,-1-25 0,-24 49 15,25 1-15,-25-50 16,0 74-1,24-24-15,-49 24 16,0 1-16,0-1 16,25 25-16,0 0 0,-25 1 15,25 24 1,-25-25 0,0 0-1,24 25 220,-24 25-235,25 24 15,-25-24-15,0 25 16,50 24-16,-25-24 15,-25-1-15,0 1 16,24-25-16,-24 0 16,0-1-16,25 1 15,-25 0 1,0 0 15,0 0-31,0-1 16,0 26-1,25 0-15,0 24 0,-25 0 16,25-24-16,-1 24 16,1-24-16,-25 0 15,25-25-15,0-1 16,-25 1-16,0 0 31,25-25 0,-25 25 63,0 0-47,0-1 47,0 1-79,0 25 1,0-25 0,0-1-1,0 1-15,0 0 16,0 0-16,0 0 16,0-1-1,0 1 16</inkml:trace>
  <inkml:trace contextRef="#ctx0" brushRef="#br3">29964 11956 0,'0'0'0,"-25"-25"0,0 25 15,1 0-15,-1 0 16,0 0 0,0 0-16,-24 0 15,24 0 1,-25 0-16,1 0 16,-1 0-16,-24 0 15,-1 0-15,-24 0 16,25 0-16,-26 25 15,-49-25-15,75 25 16,-25-25-16,0 0 16,24 24-16,26-24 15,-1 0-15,25 0 16,0 0-16,-24 0 16,24 0-1</inkml:trace>
  <inkml:trace contextRef="#ctx0" brushRef="#br3">30584 10815 0,'-25'0'46,"25"25"-14,-24-25-17,24 24-15,-25-24 16,25 25-16,-25 0 16,25 0-16,-25 0 31,0-25-16,25 24 1,0 1 0,-24 0-16,-1-25 15,0 25 1,25 0-16,-25-25 31</inkml:trace>
  <inkml:trace contextRef="#ctx0" brushRef="#br3">31725 10393 0,'-25'0'31,"1"50"-16,-1 24-15,-50 1 16,51 24-16,-51 99 16,-24-24-16,25 0 15,-26-1-15,26-24 16,24 0-16,25-100 16,-24 26-16,24-26 15,0-24-15,25 0 16,-25 25-16,1-50 15,24 24-15,-25 26 16,0-25-16,-25 24 16,1 26-16,-1-25 15,25-1-15,-49 26 16,74-51-16,-50 1 16,50 25-16,0-25 15,-24-1 1,24 1 15,-25-25 47,25 25-78,-25-25 16,25 25-1,0 0-15,-25-25 16,25 24-16,0 1 16,-25 0-1,25 0 1,0 0 0</inkml:trace>
  <inkml:trace contextRef="#ctx0" brushRef="#br3">31576 11981 0,'-24'0'31,"24"24"-31,0 1 0,0 0 15,0 25-15,0-26 16,0 1-16,0 0 16,0 0-16,0 0 15,0 0 17,0-1-1,24 1-16,1 0-15,25 0 16,-1 0-16,1-25 16,-25 24-16,0-24 15,24 0-15,-24 25 16,0-25-16,0 0 31,-1 0-15,26 0-1,-25 0 1,0 0-16,24 0 16,1 0-16,-25 0 15,-1 0-15,26-25 16,-50 1-16,25 24 16,0-25-16,0 25 15,-25-50-15,49 25 16,-49 1-16,50-1 15,-50-25-15,25 25 16,-1 0-16,1 1 16,-25-26-16,25 50 15,-25-25-15,25 0 16,-25 1 0,0-1 15,0 0-16,0 0 17,-25 25 15,0 0-47,0 0 15,1 0 1,-26 0-1,0 0 1,26 50-16,-1-1 16,-25-24-16,0 50 15,1-26-15,-1-24 16,25 50-16,-24-51 16,24 26-16,25-25 15,-25 0-15,25-1 16,-25-24-16,1 25 15,24 0 1,0 0 31,0 0-16,0-1 0,0 1-15,0 0 15,0 0-15,24-25 15,-24 25-15,25-25-16,0 0 15,0 0 1,24 0-16,1 0 16,0 0-16,24 0 0,-24 0 15,24 0-15,-24 0 16,-25 0-16,24 0 16,-24 0-16,0 0 15,0 0 1,-1 0 78</inkml:trace>
  <inkml:trace contextRef="#ctx0" brushRef="#br3">24011 3522 0,'50'0'94,"24"0"-78,-24 0-1,-26 0-15,150-25 16,0 1-16,-1 24 16,-49 0-16,-49 0 15,24 0-15,-25 0 0,-49 0 16,0 0-16,0 0 16,0 0-16,-1 0 15,1 0 16,0 0 141</inkml:trace>
  <inkml:trace contextRef="#ctx0" brushRef="#br3">24730 3473 0,'0'0'0,"0"24"78,-25 1-62,25 0-16,-24 0 16,24 24-16,0 1 15,-50 25-15,25-1 16,0 25-16,25-24 15,-49 49-15,49-25 16,-25-25-16,0-24 16,25 24-16,0-24 15,0-25 1,0-1-16,0 1 16,0 0 30</inkml:trace>
  <inkml:trace contextRef="#ctx0" brushRef="#br3">25053 4093 0,'25'0'125,"-1"0"-125,51 0 16,24 0-16,25 25 15,25-1-15,-25-24 16,49 25-16,-73 25 16,-26-50-16,1 25 15,-26-25-15,-24 0 16,0 0-16,0 0 31,-1 0-15</inkml:trace>
  <inkml:trace contextRef="#ctx0" brushRef="#br3">28004 8260 0,'0'25'110,"0"0"-95,0-1 17,-24 1-17,24 0-15,0 0 16,-25 24-16,-25 1 16,50 0-16,-49-1 15,24 26-15,-25-26 16,50 1-16,-49-1 15,24 1-15,0-25 16,0 24-16,0-24 16,25 0-1,-24-25-15,24 25 16,0 0-16,-25-25 16,25 25-16,-25 24 15,0-49 1,25 50-16,-25-50 0,25 25 15,-24-25 1,24 24-16,-25 1 0,25 0 31,0 0 188,-25-25-156,25 25-48,0-1-15,-50 1 16,50 0-16,-24 25 15,-1-1-15,0-24 16,0 25-16,0-1 16,25-24-16,-24 25 15,-1-50 1,25 24-16,0 1 31</inkml:trace>
  <inkml:trace contextRef="#ctx0" brushRef="#br3">28054 8235 0,'25'0'47,"-25"-25"-16,25 25-31,0 0 16,-1 0-1,1 0 1,0 0-16,0 0 16,0 0-1,-1 0 1,1 0-16,0 0 31,0 0 0,24 0-15,1 0 0,-25 0-1,0 0-15,-1 0 16,26 0-16,-25 0 16,-25 25-1,25-25-15,-1 0 31,-24 25-15,25-25 0,-25 25 15,0 0-15,0-1-1,0 1 1,0 0-16,0 0 15,0 0-15,0 24 16,0-24 0,-25 0-16,1 0 15,-1-1-15,0 1 16,-25 0-16,50 0 16,-49-25-16,49 25 15,-25-25-15,0 0 16,0 0-16,1 0 15,-1 24-15,0-24 16,-25 25-16,26-25 16,-1 0-16,0 0 15,0 0-15,0 0 16,1 0 0,48 0 171,1 0-171,0 0-1,0 25-15,0-25 16,-1 0-16,26 25 16,-50 0-1,25-25-15,0 0 16,-25 24 15,0 1 0,24-25-15,-24 25-16,0 0 31,0 0-31,0 24 16,0-24-16,0 25 15,0-1 1,-24-24-16,24 0 16,0 25-16,-25-50 15,25 24-15,-25-24 16,25 25-16,-25 0 31,0-25-31,1 25 16,-1-25-16,0 49 15,-25-49 1,1 25-16,24 0 0,0-25 16,0 0-1,0 0-15,1 0 16,-1 0 0,0 0 15,0 0-31,0 0 15,1 0-15,-26 0 16,0 0-16,1 0 16,24 0-16,0-25 15,0 25-15,1 0 16,-1-25-16,0 25 47</inkml:trace>
  <inkml:trace contextRef="#ctx0" brushRef="#br3">28029 11485 0,'-25'24'125,"25"1"-110,-24-25 1,-1 25-16,0 0 16,25 0-16,-50-1 15,26 1-15,-1 25 0,-25-1 16,25-24-16,-24 25 15,-1-1 1,25-24-16,-24 25 0,24-25 16,-25-1-1,26 1-15,-1 0 16,-25-25-16,25 50 0,-24-50 16,-1 24-16,25 1 15,1-25-15,-26 0 16,25 0-16,0 0 15,-24 0-15,24 0 16,-25 0 0,25-25-16,1 1 15,-1-26-15,-25-74 16,50 99 0,0 0-16,0-24 15,0 24-15,0 0 16,0 0-1,0 1 1,0-1-16,0 0 16,0 0-1,25 25-15,0-25 16,-25 1 0,25 24-16,-1 0 31,1 0-16,0 0 1,25 0-16,-1 0 16,-24 0-16,0 0 15,0 0-15,24 0 16,1 0-16,-25 24 16,0 1-1,-1 0-15,26 25 16,-25-1-1,49 26-15,-49-1 0,49-24 16,-49-1-16,0 1 16,0-1-16,0-24 15,-1 0-15,-24 0 16,25 0 0,-25 0-1,0-1 32,25-24-31,-25 25 15,0 0-15,0 0-1,0 0 1,25-25-16,-25 24 15,25-24-15,-25 25 16,0 0-16,0 0 16,0 0 31,24-25-16,-24 24 0,0 1-15</inkml:trace>
  <inkml:trace contextRef="#ctx0" brushRef="#br3">27905 3572 0,'-25'0'125,"1"0"-109,-1-25-1,-25 25-15,1 0 0,-1 0 16,0 0 0,1 0-16,49-25 15,-50 25-15,25 0 16,1 0 0,-1 0-16,0 0 62,-25 0-62,26 0 16,-1 0-16,-50 0 15,51 0-15,-1 0 16,0 0-16,0 0 16,25 50 187,-25-25-188,25-1-15,0 26 16,-24 25-16,24 49 16,0-25-16,-25 50 15,0-1-15,25 51 16,-25-26-16,25-24 15,-25 25-15,0-100 16,25 26-16,0-51 16,0 26-16,-24-26 15,24 1-15,0-25 16,0-1-16,0 1 16,0 0-16,0 0 0</inkml:trace>
  <inkml:trace contextRef="#ctx0" brushRef="#br3">26863 4638 0,'25'0'47,"0"0"-31,0 0 0,0 0-16,-1 0 15,1 0-15,0 0 16,0 0-1,0 0 17,0 0-17,-1 0-15,1 0 16,25 0 0,-1 0-16,1 0 15,0 0-15,-26 0 16,26 0-16,0 0 15,-26 0 1,1 0 0,0 0 15,0 0-15</inkml:trace>
  <inkml:trace contextRef="#ctx0" brushRef="#br3">30212 3746 0,'0'-25'16,"-25"25"-16,0 0 15,1 0 1,-26 0-16,25 0 16,-24 0-16,24-25 15,-25 25-15,25 0 16,1 0-16,-1 0 15,-25 0-15,1 0 16,-26 0-16,1 0 16,-1 0-16,-24 0 15,25 0-15,-1 0 16,1 0-16,0 0 16,24 0-16,25 0 15,-25 0-15,26 0 16</inkml:trace>
  <inkml:trace contextRef="#ctx0" brushRef="#br3">29840 3919 0,'0'25'31,"-25"-25"-15,0 25 0,-24 0-16,-1 49 0,1-24 15,-51 49-15,26-50 16,-25 51-16,0-26 15,-25 50-15,74-25 16,0-49-16,-24-1 16,49 1-16,0-50 15,0 50-15,1-50 16,24 25-16,-25-25 16,25 24 15,0 1 0</inkml:trace>
  <inkml:trace contextRef="#ctx0" brushRef="#br3">31031 3175 0,'-25'0'125,"0"0"-109,0 25-16,0 0 16,1-25-16,24 24 15,-25-24-15,25 25 16,-25-25-16,0 25 15,0-25 17,25 25-17,-24-25 17,-1 25-17,0-1 1,0 1-16,0 0 15,-24 25-15,24-26 16,0 1-16,0 0 16,25 0-16,-24-25 15,24 25-15,-25-1 16</inkml:trace>
  <inkml:trace contextRef="#ctx0" brushRef="#br3">25053 5531 0,'-25'0'63,"0"0"-63,-49 0 15,-1-24-15,-49 24 16,25-25-16,0 0 16,-25 0-16,74 25 15,1 0-15,24 0 16,0 0-16,0 0 15,0 0-15,1 0 16,-1 0 15</inkml:trace>
  <inkml:trace contextRef="#ctx0" brushRef="#br3">24705 5581 0,'-49'99'0,"24"-49"0,0 24 16,-24 1 0,24 24-16,-25-49 15,25-1-15,1 1 16,-1-1-16,25-24 0,-25 25 16,25-25-1,-25-25-15,25 24 16,0 1 31,0 0-16</inkml:trace>
  <inkml:trace contextRef="#ctx0" brushRef="#br3">24705 6300 0,'0'0'0,"25"0"15,0 0-15,25 0 16,24 0 0,-24 0-16,-1 0 0,26 0 15,-1 0-15,-24 0 16,49 0-16,-74 0 16,24 0-16,1 0 15,-25 0-15,0 0 16,-1 0-1,1 0 17,0 0-1,25 0-15,-1 0-1,-24 25 1,0 0-1</inkml:trace>
  <inkml:trace contextRef="#ctx0" brushRef="#br3">25499 5953 0,'25'0'94,"0"0"-94,0 25 15,24 0-15,-24 0 16,25-1-16,-26 1 16,1 0-16,0 0 15,0-25-15,0 49 16,-1-49-16,1 25 16,0-25-1,0 25-15,-25 0 16,25 0 15,-25-1 0,0 1 1,0 0-17,0 0 1,-25-25-1,-25 25-15,25-1 16,-49 26-16,24-25 16,1 0-16,-1-1 0,1 1 15,-1-25-15,0 0 16,26 0 0,-1 0 30</inkml:trace>
  <inkml:trace contextRef="#ctx0" brushRef="#br3">26045 3795 0,'25'25'0,"24"-25"16,-49 25-16,25-25 16,0 25-16,25-1 15,-26-24-15,1 25 16,25 0-16,-25 0 16,-1-25-16,-24 25 15,25-1-15,0-24 16,-25 25 15,25-25-31,0 0 16,-1 0 62,-24 25-47,0 0 16,0 0-31,0-1-1,0 1-15,-49 25 16,24-1-1,-25 1-15,1 24 16,-1 1-16,1-1 16,-51 25-16,76-49 15,-51 0-15,50-1 16,1 1-16,-1-50 16,0 50-16,0-50 15,25 24 1,-25-24-1,25 25 1</inkml:trace>
  <inkml:trace contextRef="#ctx0" brushRef="#br3">27236 6028 0,'-25'0'47,"25"24"-47,-25-24 15,0 0 1,0 25-1,-24 0 17,24 0-17,-25 0-15,1-1 16,-1 26-16,-24 0 16,-1-26-16,26 51 15,-1-50-15,0 24 16,1-24-16,24 0 15,0 0 1,0-25 0,25 24-16,-24 1 15,-1 0 17,0 0-17,0-25 1</inkml:trace>
  <inkml:trace contextRef="#ctx0" brushRef="#br3">26541 6052 0,'25'0'47,"-25"25"-16,25 0 16,-1 0-31,1 0-16,-25 24 15,25-49-15,-25 50 16,50-25-16,-26 24 15,1-24 1,-25 0 0,25-25-16,-25 25 0,25-25 31,-25 24-15,25-24-16,-1 25 109,-24 0-93,25-25-1,-25 25 1,25-25-1,0 0 1,-25 25 15,25-25 63,-25 24-78,24-24-16,-24 25 15,25 0-15,0 0 16,0-25 15,-25 25-15,25-25 124</inkml:trace>
  <inkml:trace contextRef="#ctx0" brushRef="#br3">28029 5804 0,'-25'0'125,"1"0"-125,-26-25 16,-24 1-16,24 24 15,25 0-15,-24-25 16,-1 0-16,25 25 0,0 0 15,1 0 1,-1 25 250,25 0-251,-25 74-15,25-25 16,0 1-16,0-26 16,-25-24-16,25 0 15,0 25-15,-25-50 16,25 24-16,0 1 31,0 0-31,0 0 16,-24 0-1,-1 24-15,25 1 16,0-1-16,-25 1 16,0 0-16,25-1 15,0 1-15,0-25 16,-25-1-16,25 1 15,-24 0-15,24 0 0,0 0 47</inkml:trace>
  <inkml:trace contextRef="#ctx0" brushRef="#br3">27360 6400 0,'49'0'141,"-24"0"-125,0 0-16,24 0 15,-24 0 1,0 0-16,0 0 16,0 0 15,-1 0 0,1 0 0,0 0-15,0 0 0,0 0 15,-1 0-31,1 0 15,0 0 1,0 0 15,0 0 16</inkml:trace>
  <inkml:trace contextRef="#ctx0" brushRef="#br3">29666 5829 0,'-24'0'16,"-1"0"-1,0 0 1,0 0-16,0 0 16,1-25-16,-51 25 15,26 0-15,-26-25 0,1 25 16,-1 0 0,1 0-16,-1 0 0,26 0 15,-1-24-15,1 24 16,24 0-16,-25 0 15,25 0-15,1 0 32,-1 0-17</inkml:trace>
  <inkml:trace contextRef="#ctx0" brushRef="#br3">29146 5779 0,'0'25'16,"0"0"15,0 25-15,-25-50-16,0 49 15,0 1-15,-25-25 16,1 74-16,-1-49 16,25-26-16,-24 51 15,24-50-15,0-1 16,0 1-16,1-25 15,24 25-15,0 0 32,-25-25-17,25 25 17,-25-25 46,25 24-63,-25 1 17,0 0-32,25 0 15,-24 0 32</inkml:trace>
  <inkml:trace contextRef="#ctx0" brushRef="#br3">30287 5705 0,'-25'0'78,"0"0"-62,0 0-1,0 0 16,0 25-15,1-25-16,-1 49 16,0-49-1,25 25 1,-25-25 0,0 0 15,25 25-31</inkml:trace>
  <inkml:trace contextRef="#ctx0" brushRef="#br3">31155 5879 0,'-50'25'0,"25"-1"16,-24 26-16,-26 0 16,26-1-16,-51 50 0,26 1 15,-25-26 1,-25 100-16,25-75 0,-1 25 16,26 0-1,-1 0-15,1-50 16,0 26-16,49-51 0,-25 1 15,25-1-15,-24 1 16,24 0-16,0-26 16,0 1-1,25 0 1,-24-25 0</inkml:trace>
  <inkml:trace contextRef="#ctx0" brushRef="#br3">31155 7169 0,'24'0'46,"1"0"-30,0 0 0,0 0-16,25 0 15,-1 0-15,50 0 16,1 0-16,24 0 16,0 0-16,-50 0 15,0 0-15,1 0 16,-50 0-16,24 0 15,1 0-15,-25 0 16,-1 0-16,26 0 16,-25 0-16,25 0 15,-26 0-15,26 0 16,0 0-16,24 0 16,-24-25-16,-26 0 15,26 0-15,0 0 16,-26 1-16,1 24 15,0-25 1,0 25 0,-25-25-1,0-25 63,0 26-62,-25 24-16,0-25 16,0 0-16,1 25 15,-1 0 1,-25 0 0,25 0-16,1-25 0,-26 25 15,0 0 1,26 0-16,-26 0 0,0 0 15,1 0-15,24 0 16,0 0-16,0 0 16,0 0-1,1 0 1,-1 0 0,0 0-1,0 0 1,25 25-1,-49 0-15,24 0 16,0-1 0,0 1-16,25 0 15,-25-25 1,25 25 15,-24-25-15,24 25-1,0-1 1,0 1 0,0 25-16,0-25 15,0 24-15,0-24 16,0 49-16,0-49 16,0 0-1,0 0-15,24-25 16,-24 25-16,25-25 47,0 24-32,0-24 1,0 25 0,-1 0-16,1-25 15,0 0 16,0 0 1,0 0-17,-1 0-15,1 0 16,0 0 0,0 0-16,25 25 15,-26-25-15,1 0 16,0 0-16,0 0 15,0 25 1,-1-25-16,1 0 47,0 24-31,0-24 15,0 0-16,-1 0-15,1 0 32</inkml:trace>
  <inkml:trace contextRef="#ctx0" brushRef="#br3">11410 13519 0,'0'0'0,"0"-25"15,25 0-15,0 25 32,-25 25 46,0 0-63,0 24-15,-25 26 16,0 24-16,-24 0 16,-1 50-16,0 0 15,1 24-15,-1 1 16,0-50-16,26 0 16,-1 0-16,0 0 15,25-25-15,0-24 16,-25-1-16,0 0 15,25-24-15,0 0 16,0-1-16,0-24 16,0 0-1,0 0 1,50-25 62,24 0-62,26 0-16,49 0 15,49 0-15,0 0 16,75 0-16,-49-50 16,-51 50-16,-24 0 15,-75-25-15,-24 25 16,0 0-16,-1-24 15,-24 24 1,0 0 0,-25-25-16,25 25 15</inkml:trace>
  <inkml:trace contextRef="#ctx0" brushRef="#br3">14213 13246 0,'0'-25'0,"25"25"15,-25 25 48,-25 24-63,-25 26 15,1 49-15,-1 25 16,-49 74-16,0 0 16,49-49-16,-24-1 15,24-24-15,1-50 16,24 1-16,-50-1 15,51-25-15,-26 25 16,25-49-16,-24 24 16,49 1-16,-50-26 15,25 51-15,-24-51 16,24 1-16,25 0 16,-25-1-16,0-49 15,0 50-15,25-25 16,-25-1-16,25 1 31</inkml:trace>
  <inkml:trace contextRef="#ctx0" brushRef="#br3">13866 13419 0,'25'-24'0,"-25"-1"15,0 0-15,24 25 16,-24-50-16,25 50 15,-25-24 1,25 24-16,-25-25 16,25 25-1,0 0 1,-25-25-16,49 0 16,-24 25-16,0 0 15,24 0-15,26 0 16,-26-25-16,1 25 15,49 0-15,-49 0 16,24 0-16,-24 0 16,0 0-16,-1 0 15,1 0-15,-25 0 16,24 0-16,1 25 16,-25 0-16,-1-25 15,-24 25-15,25-25 0,0 49 16,0-49-16,-25 25 15,25 0-15,-1 25 16,1-26 0,-25 1-1,0 0 1,0 0 0,0 0-16,0 24 15,0-24 1,0 0-16,-25 49 15,1-49-15,-26 25 16,25-1-16,-74 26 16,49-1-16,-74 0 15,0 1-15,0-1 16,-25 1-16,25-51 16,0 26-16,0-25 15,50-25-15,24 0 16,1 0-16,24 0 15,-25 0-15,26 0 32,-1 0-17,0 0-15,0 0 16,0-25 0,1 0-16,-1 25 15,25 25 95,25 50-95,74-26-15,-50 50 16,75-24-16,-24-1 0,-1 50 15,25-25-15,0-24 16,-75-26-16,26-24 16,-50 25-16,24-25 15,1-1-15,-25 1 16,0-25-16,24 50 16,1-25-1,-25-1-15,-1-24 16,51 50-16,-50-25 15,24 49-15,1-74 16,-1 75-16,1-50 16,0 24-16,-1-24 15,1 25-15,-1-26 16,1 1-16,0 0 16,-26 25-16,26-50 15,0 49-15,-25-49 31,-25 25-31</inkml:trace>
  <inkml:trace contextRef="#ctx0" brushRef="#br3">23044 13915 0,'0'0'0,"24"-24"0,-24-1 15,0 50 95,0 24-110,-24 75 15,-26 50 1,0 0-16,1 74 0,-1 24 16,25-73-1,-24-26-15,-1-48 16,25-1-16,0-75 16,25 26-16,0-26 15,-24 1-15,-1-50 0,25 25 16,0-1-1,0 1 1,0 0 0</inkml:trace>
  <inkml:trace contextRef="#ctx0" brushRef="#br3">22895 14287 0,'0'-24'15,"0"-1"17,0 0 15,25 25-47,-25-25 15,24 25-15,1-49 16,25 24-16,-1 0 15,1 0-15,0 0 16,49-24-16,50 24 16,-25 0-16,0 0 0,-25 25 15,0 0 1,-24 0-16,-1 0 0,-49-24 16,0 24-1,-1 0-15,1 0 0,0 0 31,0 0 32,-25 24-47,0 1 30,0 0-30,0 25 0,0-26-1,0 1-15,0 0 16,0 0-16,0 0 16,0-1-1,0 1 1,-25 0-1,0 0 1,0 0-16,1-1 16,-26 26-16,0 0 15,1-1-15,-26 1 16,50-25-16,-24 0 16,-1-1-16,1 1 15,24-25-15,-25 25 16,25-25-16,1 0 15,-1 0-15,0 0 16,0 0-16,0 0 16,1 0-16,-1 0 15,-25 0-15,25 0 16,-24 0 0,-1 0-16,25 0 15,1 0-15,-26 0 16,0 0-16,26 0 0,-1 0 15,0 0-15,50 50 219,24-1-219,1 26 16,0-1-16,-1 0 15,26-24-15,-51 0 16,26-1-16,-25-24 16,0 25-16,-1-50 15,1 49-15,0-24 94,0 0-78,0 0 15,-1-25-15,-24 24-16,25-24 31,-25 25-16,25-25-15,0 0 32,-25 25-17,0 0-15,25-25 16,-1 50-16,1-26 0,0 1 16,-25 0-16,25-25 15,-25 25-15,25-25 16,-25 25 15</inkml:trace>
  <inkml:trace contextRef="#ctx0" brushRef="#br3">25574 13568 0,'0'50'125,"-50"-1"-110,50 26-15,-74 49 16,24 0-16,-24 0 15,-1 25-15,1 0 16,-1-1-16,26-48 16,-1 48-16,25-98 15,-24 49-15,24-49 16,0-25-16,0 24 0,0 1 16,1-1-16,-1-24 15,25 25 1,-25-1-16,0-49 15,25 50-15,-49 0 0,49-1 16,-25-49 0,25 50-16,-25-50 15,0 25-15,25 0 16,-25-25 0,25 24-1,0 1 1</inkml:trace>
  <inkml:trace contextRef="#ctx0" brushRef="#br3">25177 13990 0,'0'-25'16,"25"25"-16,-25-25 31,24 0-31,1 1 31,0-1-15,0 25-16,-25-25 16,25 0-16,-1 25 15,1-49-15,25 49 0,-25-50 16,49 25-16,-24 0 16,-1-24-16,1 49 15,-1-25 1,1 0-16,0 25 0,-1-25 15,-24 25-15,25-24 16,-25 24-16,-1 0 16,26 0-16,0 0 15,-26 0-15,1 0 16,25 0-16,-25 24 16,-1-24-16,1 25 15,0-25-15,0 25 31,-25 0 1,25-25-17,-25 25 17,0-1-1,0 26-16,0-25 1,0 24 0,0 1-16,-25-25 15,25 24-15,-25 1 16,0-25-16,25 0 16,-25-25-16,25 24 15,-24 1 1,-1 0-16,0-25 15,25 25-15,-50-25 16,50 25-16,-24-1 16,-26-24-16,0 25 15,1-25-15,-26 25 16,1-25-16,24 25 16,-49-25-16,49 0 15,1 0-15,-1 0 16,25 0 78,1 0-63,-1 0 31,0 0-15,0 0 16,25 25 155,0-1-202,0 1-16,0 0 16,0 25-16,0-25 15,0 24-15,0-24 16,0 25-16,0-26 16,0 1-16,0 0 15,0 25-15,0-26 16,0 1-16,25 0 15,-25 0-15,0 0 16,0-1-16,0 1 16,0 0-16,25-25 15,-25 50 1,0-26-16,0 26 16,25-25-1,-25 24-15,24 26 0,1-26 16,0 51-16,0-51 15,0 26-15,-25-26 16,24 1-16,1 0 16,-25-26-16,0 1 15</inkml:trace>
  <inkml:trace contextRef="#ctx0" brushRef="#br3">25598 5060 0,'0'25'203,"0"0"-187,-24 0-1,-1-25 1,25 24 0,-25-24-1,25 25-15,0 0 16,-25-25 15,25 25-15,-25-25 15,1 25 0,-1-25 141,25 24-109,-25-24-48,25 25 1,-25-25-1,0 25-15,25 0 32,-24-25-17,24 25 17</inkml:trace>
  <inkml:trace contextRef="#ctx0" brushRef="#br3">25152 10691 0,'0'25'204,"-25"-25"-189,25 24 1,-25-24-1,25 25-15,-24-25 16,24 25 0,-25 0-1,25 0 17,-25-25-32,0 24 15,25 1 1,-25-25-1,25 25 17,-24-25-17,24 25 17,-25-25 93,25 25-110,-25-25 79,25 24-78,0 1 109,-25-25 78,25 25-172,0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1:33: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19472 13022 0,'0'-24'93,"0"-1"-77,0 0-16,0 0 16,0-24-16,24-1 0,1-24 15,0-1 1,25-49-16,-1 25 0,26-25 16,-50 25-1,24-1-15,1 26 16,-25 24-16,-1-24 0,-24 49 15,25 0 1,-25 1-16,25-26 16,-25 25-1,25-24 1,0 49 0,-25-25-16,24 0 15,-24 0-15,50 0 16,-25 1-16,-25-1 15,25 25-15,-25-25 16,24 25-16,-24-25 16,25 0 15,-25 75 94,0 0-109,0-26-1,0 26-15,0 0 16,0-1-16,0 1 15,0-1-15,0 26 16,0-1-16,25 1 16,-25 24-16,0 25 15,50-25-15,-50 0 16,0-24-16,0-1 16,24-24-16,-24 24 15,0-49-15,0 0 16,0 0-16,25-1 15,-25 1 17,0 0-17,0 0 32</inkml:trace>
  <inkml:trace contextRef="#ctx0" brushRef="#br0">19422 12427 0,'25'0'78,"24"0"-47,-24 0-31,0 0 16,25 0-16,24-25 15,-49 25-15,25 0 16,-26 0-16,1 0 15,25 0 1,-25 0 78,-1 0-94,26 0 15,-25 0 1,24 0-16,1 0 16,-25 0-16,0 0 15,-1 0-15,1 0 110,0 0-63,0 0-1,0 0-30,-1 0 15,1 0-31,0 0 110</inkml:trace>
  <inkml:trace contextRef="#ctx0" brushRef="#br0">20886 12452 0,'24'0'63,"1"0"-48,0 0-15,49 0 16,26 0-16,24 0 15,0 0-15,49 0 16,1 0-16,0 0 16,-75 0-16,-25 0 15,-49 0-15,25 0 16,-26 0-16,1 0 16,0 0 15,0 0 78</inkml:trace>
  <inkml:trace contextRef="#ctx0" brushRef="#br0">22027 11906 0,'24'0'94,"1"0"-78,0 25-16,25 25 15,-26-26-15,26 1 16,0 0-16,49 49 15,-25-49-15,-24 25 16,24 0-16,1-1 16,-51-24-16,51 25 15,-50-26-15,0 1 16,-1 0-16,1 0 16,0-25-16,0 25 31,-25-1-16,25-24 17,-25 25-17,0 0 32,-50 0-31,-24 24-16,24-24 15,-74 50-15,-25-1 16,-25 0-16,1 26 16,-1-26-16,75 0 15,-50-24-15,25 0 16,25-1-16,49-24 16,-24 0-16,24-25 15,25 25-15,1-25 0,-1 0 31,0 0-31</inkml:trace>
  <inkml:trace contextRef="#ctx0" brushRef="#br0">23763 11683 0,'-25'25'125,"25"0"-125,-25 24 16,0 1-16,1 24 15,-26 1-15,0 73 16,-24 1-16,24 0 16,1 50-16,-1-26 15,1 1 1,-26-25-16,26 0 0,24-25 16,25-50-16,-50 25 15,50-49-15,-25-1 16,25-24-16,0 0 15,-24 0-15,24 0 16,0-1 15</inkml:trace>
  <inkml:trace contextRef="#ctx0" brushRef="#br0">23664 11435 0,'24'0'78,"1"0"-63,0 0-15,0 0 16,0 0-16,-1 0 16,1 0-16,0 0 15,25 0-15,-1 0 16,-24 0-1,25 0-15,-1 0 16,-24 0-16,25 0 16,-1 0-16,1 0 15,0 25-15,-26-25 16,1 0-16,0 0 16,-25 25-1,25-25-15,0 0 16,-1 24 15,-24 1-15,25-25-16,-25 25 15,25-25-15,-25 25 16,25 0 0,-25-1-16,0 1 31,0 0-16,0 25 1,-25-1-16,0-24 16,-24 25-16,24 49 15,-50-50-15,1 75 16,24-74-16,-98 74 16,48-25-16,1 1 15,-50-1-15,50-50 16,25 1-16,-1-25 15,1 24-15,49-24 16,0-25-16,0 25 16,1-25-16,48 0 93,1 0-77,0 0-16,25 0 16,-1 0-16,-24 0 15,0 0-15,0 0 16,-1 0-16,1 0 16,0 0-1,0 25 1,0-25-16,-1 25 15,1-25 1,-25 24 0,25-24-16,0 0 15,-25 25 1,0 0 31,0 0-47,0 24 15,0-24-15,0 25 16,0-1-16,0 1 16,0 0-16,0 24 15,0 1-15,-25-26 16,-25-24-16,50 25 16,-24-1-16,-1 1 15,0-25-15,-25 24 16,26-24-16,-1 25 15,-25-26 1,50 1-16,0 0 16,-25-25-16,1 0 15,-1 0 1,0 0 0,0 0-1,0 0 1,-24 0-1,24 0 1</inkml:trace>
  <inkml:trace contextRef="#ctx0" brushRef="#br0">26417 11981 0,'0'-25'47,"0"0"0,-25 0-32,-24 25-15,24-25 16,0 1-16,-49 24 16,24 0-16,25 0 15,-24 0-15,24 0 16,-25 0-16,25 0 16,1 0-16,-26 0 15,-25 24-15,51 1 16,-26 25-16,-24-25 15,-1 24-15,26 1 16,-1-1-16,-24 1 16,24-25-16,25 49 15,-49-49-15,74 0 16,-25-25-16,0 50 16,0-26-16,25 1 0,-24 0 15,-1 0 1,0 24-16,-25 26 15,26-50-15,-26 49 0,25-24 16,0-1-16,1-24 16,24 25-1,0-26-15,-25 51 16,0-26-16,25 1 16,-25 49-16,25-24 15,0-26-15,0-24 16,0 25-16,0-25 15,0-1-15,0 1 16,0 0 0,25-25 31,0 0-47,0 0 15,-1 0 1,26 25-16,24 0 15,1-1-15,-1-24 16,75 25-16,0 0 16,-25 0-16,-50 24 15,1-49-15,-26 0 16,-24 25-16,0-25 16,0 0-16,0 0 15,-1 0 32</inkml:trace>
  <inkml:trace contextRef="#ctx0" brushRef="#br0">18653 15255 0,'25'0'31,"0"-25"-15,0 0 0,49-49-16,0-25 15,1-25-15,74-50 16,-25 25-16,-25 0 16,-25 0-16,25 25 15,-49 0-15,25 50 16,-51 24-16,1 1 15,0 24-15,-25 0 16,25 0-16,0 25 16,-25-24-1,24-26 1,1 50 0,0-25-16,0 0 15,0 1-15,-1-1 16,1 25 15,-25-25-31,25 50 94,-25 24-94,25 1 15,-25 24-15,25 50 16,-1-24-16,1 24 16,0 0-16,0-50 15,0 25-15,-25-24 16,0-26 0,0-24-16,0 0 15,0 0-15,0 0 16,0-1 15,0 1-15,0 0-1,0 0 1,0 0 0,0-1-16,0 26 15,0-25-15,0 0 16,0 24-16,0-24 15,0 25 1,0-26 0</inkml:trace>
  <inkml:trace contextRef="#ctx0" brushRef="#br0">19348 14536 0,'0'-25'78,"49"25"-62,-24 0 0,25 0-16,-1 0 15,1 0-15,49 0 16,-24 0-16,-1 0 15,0 0-15,-24 0 0,0 0 16,-26 0-16,1 0 16,0 0-16,0 0 15,0 0 1,-1 0 0,26 0-1,-25 0-15,49 25 16,-24-1-16,24 1 15,-24-25-15,-25 25 16,-1 0-16,1-25 16,0 0-16,-25 25 15,25-25-15,0 0 32</inkml:trace>
  <inkml:trace contextRef="#ctx0" brushRef="#br0">21034 14660 0,'25'0'15,"25"0"1,-25 0-1,24 0-15,1 0 16,24 0-16,25 0 16,1 0-16,-1 0 15,0 24-15,0 1 16,-49-25-16,0 0 16,-1 25-16,1 0 15,-25-25-15,-1 0 16,1 0-16,0 0 47</inkml:trace>
  <inkml:trace contextRef="#ctx0" brushRef="#br0">21903 14188 0,'24'0'62,"1"0"-46,25 0-16,-25 0 15,-1 0-15,1 25 16,0-25-16,25 25 16,-1 0-16,-24-1 15,25 26-15,-1-25 16,-24 0 0,25 0-16,-26-1 15,1 1-15,0-25 0,-25 25 16,25-25-1,0 25 1,-25 0 31,0-1-31,0 1 30,0 0-30,0 0 0,-25-25-16,-25 49 15,1 1-15,24-25 16,-99 74-16,74-25 16,-49 26-16,49-51 15,1 50-15,-1-74 16,1 25-16,49-1 15,-25-49-15,0 25 16,0 0 0</inkml:trace>
  <inkml:trace contextRef="#ctx0" brushRef="#br0">23515 14436 0,'0'-24'16,"0"48"124,0 1-140,-25 50 16,25-1-16,-25-49 15,0 24 1,1 1-16,24 74 16,-50-50-16,25-24 15,-24 24-15,24 1 16,0-1-16,0-24 16,0 24-16,1-24 15,-1 24-15,25-24 16,-25 24-16,0 1 15,25-50-15,0-1 16,0 1-16,0 0 16,0 0-16,-25-25 15,25 25 1</inkml:trace>
  <inkml:trace contextRef="#ctx0" brushRef="#br0">23540 14387 0,'24'0'47,"26"-25"-32,0 25 1,-26-25-16,51 25 15,-1-25-15,1 0 16,-1 1-16,1 24 16,-1 0-16,-24-25 15,-1 25-15,1 0 16,-25 0-16,24 0 16,1 0-16,-25 0 15,-1 0-15,1 0 16,0 0-1,0 0 1,-25 25 62,0-1-47,0 1-15,0 0 0,-25 0-16,0 25 15,-24-26-15,-1 26 0,-24 0 16,-1-1-16,1 26 16,-1-26-16,-24 1 15,50-1-15,-26 1 16,25 0-16,1-50 15,-1 24-15,25 1 16,1-25 0,-1 25-16,0 0 0,0-25 31,75 25 63,-25-25-94,-1 0 15,1 0-15,0 0 16,0 0 15,0 0-15,-1 0 31,1 24-16,0-24-31,0 25 16,0-25-16,0 0 15,-1 25 1,1-25-1,-25 25 1,25-25 15,-25 25-15,0-1 0,0 1 15,0 0-16,0 0 1,0 0-16,0 24 16,-50-24-16,26 25 15,-1-1 1,-25 1-16,25-25 16,0 0-16,1 24 15,-26-24-15,50 0 16,-50 0-1,26-1 1,-1-24-16,-50 25 16,1 25-16,-25-25 15,24-25-15,-49 24 16,75 1-16,-1 0 16,1-25-16,24 0 15,0 0-15,0 0 31,0 0 1</inkml:trace>
  <inkml:trace contextRef="#ctx0" brushRef="#br0">26764 14362 0,'0'-25'0,"-25"25"78,-24 0-47,24 0-15,0 0-16,0 0 15,1 0-15,-1 0 16,0 0 0,0 0 30,0 0-30,1 0 0,-1 0-16,0 0 15,0 0 1,0 0 31,1 0-32,-1 0 32,0 0-31,0 0 0,0 0-1</inkml:trace>
  <inkml:trace contextRef="#ctx0" brushRef="#br0">24705 14412 0,'0'24'78,"-24"1"-46,24 0-17,0 0 1,0 24-16,0 26 15,-25-1-15,25 25 16,-25 25-16,25 0 16,0-24-16,-25 48 15,25-48-15,-25-26 16,1 25-16,-1-49 16,25 0-16,0-1 15,-25 1 1,25-25-1,0-1 17</inkml:trace>
  <inkml:trace contextRef="#ctx0" brushRef="#br0">24631 14660 0,'25'0'78,"0"-25"-62,-1 25-1,1 0-15,0 0 0,25 0 16,-26 0-16,1-25 16,25 25-16,-25 0 15,0 0-15,-1 0 16,1 0-16,0 0 16,0 0-16,24 0 15,-24 0 1,0 0-16,0 0 15,0 0 1,-1 0-16,1 0 16,0 0-1,0 0 17,-25 25-1,0 24-16,25-24-15,-25 0 16,24 25-16,1 24 0,-25-24 16,0-1-16,25-24 15,-25 25-15,0-26 16,0 1 0,0 0-16,0 0 15,0 0 1,0-1-1,0 1-15,0 25 16,0-25-16,0-1 16,0 1-16,0 25 15,0-25 1,0 0 0,0-1-16,-25 1 15,25 0 1,-25 0-1,1 0-15,-1 24 16,0-24-16,-25 25 16,26-26-16,-26 1 15,25 0-15,0-25 16,25 25-16,-24-25 16,-1 25-16,0-25 15,0 0-15,0 24 16,-24-24-16,-1 25 15,0 0-15,1-25 16,24 0-16,-49 25 16,49-25-1,0 0 1,0 0 15,0 0-31,1 0 16,-26 0-16,25 0 15,0 0-15,1 0 16,-1 0-16,0 0 31</inkml:trace>
  <inkml:trace contextRef="#ctx0" brushRef="#br0">24631 4217 0,'0'-25'62,"0"0"-46,0-24-16,25-1 15,0-24-15,24-1 16,26-49-16,-1 0 16,25-50-16,-49 26 15,24 24-15,-49 0 16,25 49-16,-25 1 16,-1 24-16,1 25 15,-25 1-15,25-1 16,-25 0-16,25 25 31,-25-25-31,25 25 94,-25 25-32,0 0-46,0 24-16,24 26 16,-24 24-16,25 50 15,-25-25-15,25 49 16,0 26-16,0-50 15,-1 0-15,1-50 16,0 0-16,0-25 16,-25-24-16,25 0 15,-25-26 1,0 1-16,0 0 16,0 0-1,0 0 32</inkml:trace>
  <inkml:trace contextRef="#ctx0" brushRef="#br0">24854 3721 0,'0'-25'0,"25"25"79,25 0-64,-25 0-15,24 0 16,1 0-16,-1 0 0,26 0 15,24 25-15,-49 0 16,24-1-16,-24 1 16,-26 0-16,51-25 15,-50 25 1,-1-25 0,1 0-16,0 0 46</inkml:trace>
  <inkml:trace contextRef="#ctx0" brushRef="#br0">26045 3746 0,'25'0'47,"0"0"-16,-1 0-31,26 0 16,0 0-16,24 0 15,-24 0-15,24 0 16,-24 0-16,-1 0 16,1 0-16,-1 0 15,1 0-15,0 0 16,-26 0-16,1 0 16,25 0-1,-25 0-15,-1 0 16,1 0-1,0 0-15,0 0 16,0 0 0,-1 0 15,1 0-15</inkml:trace>
  <inkml:trace contextRef="#ctx0" brushRef="#br0">26541 3200 0,'25'0'47,"0"0"-32,24 0-15,-24 0 16,25 49-16,24-24 15,0 0-15,-24 0 0,0 0 16,-1-1-16,1 26 16,-25-50-16,0 25 15,-1-25-15,1 25 16,0-25 0,-25 24-16,25-24 46,-25 25 64,0 0-63,0 0-32,0 0-15,-50 24 16,50-24 0,-49 0-16,24 49 15,-25-49-15,-24 74 16,74-74-1,-50 25-15,25-25 16,25-1-16,-25-24 16,25 25-16,-24-25 15,24 25 1,-25 0 0,25 0-16,-25-25 15,25 24 32,0 1 0,0 0-16,-25-25-15,25 25-16</inkml:trace>
  <inkml:trace contextRef="#ctx0" brushRef="#br0">27955 2580 0,'0'24'94,"0"26"-94,0-25 15,0 49-15,-25-24 16,0 99-16,0-25 16,1 74-16,-26-24 15,50-1-15,-50 1 16,50-75-16,0-24 15,0-1-15,-24-24 16,24-1-16,0-24 16,0 0-16,0 0 15</inkml:trace>
  <inkml:trace contextRef="#ctx0" brushRef="#br0">27856 2778 0,'24'0'15,"-24"-25"-15,25 1 31,0 24 1,-25-25-32,25 25 15,0-25-15,-1 25 16,1-25-16,25 25 16,-25 0-16,24-25 15,1 0-15,0 25 16,-26 0-16,26 0 15,-25-24-15,0 24 16,-1 0-16,26 0 16,-25 0-1,0 0 1,-1 0-16,1 0 16,0 0-1,0 0-15,0 0 16,-1 0-1,-24 24 79,0 1-78,0 0 15,0 0-15,0 0-1,0 0 1,0-1 0,-24-24-16,-1 50 15,0-50-15,0 50 16,-24-50-16,49 49 15,-50-49-15,25 50 16,0-25-16,-24-25 16,24 49-16,0-49 15,-24 50-15,24-50 16,0 0 0,25 25-1,-25-25-15,0 0 63,25 24 62,0 1-47,50 0-63,24 0 1,1-25-16,74 49 16,-50 1-16,-25-25 15,1 0 1,-1-25-16,-49 24 0,0-24 16,-1 25-16,1-25 31,-25 25 16,25-25-32,-25 25 32,0 0 0,0-1-47,-25-24 16,-24 50-16,24-25 15,-25 24-15,-24-49 16,24 50-16,1-25 16,-1 25-16,-24-26 15,49 1-15,-50 25 16,26-50-16,-1 49 15,1-49-15,-1 25 16,0 25-16,-24-50 16,-1 25-16,26-1 15,-1 1-15,25-25 16,1 0 0,-26 0-16,25 25 15,-24-25-15,-1 25 16,25-25-1,0 0 1</inkml:trace>
  <inkml:trace contextRef="#ctx0" brushRef="#br0">30485 2679 0,'-25'-25'47,"0"25"-16,1 0 1,-1 0-17,0 0-15,-25 25 16,26 0-16,-26 24 16,0 1-16,1 0 15,-1 24-15,-49 0 16,24 26-16,26-51 15,-1 26-15,1-26 16,24 1-16,0-25 16,-25 24-16,26-24 15,24 0-15,-25-25 16,0 49-16,0-24 16,0 0-16,-24 25 0,24-26 15,-25 26 1,1-25-16,24 0 15,-25 24-15,50-24 16,-24 0 0,24 0-16,-25 0 0,0-25 15,25 49-15,-25-49 16</inkml:trace>
  <inkml:trace contextRef="#ctx0" brushRef="#br0">29245 2704 0,'25'0'16,"-25"25"15,24-1-31,-24 26 16,50 0-16,-25-1 15,0 1-15,24 24 16,-24 25-16,25 25 15,24-24-15,-24 48 16,-1-24-16,26-24 16,-51 24-16,51-50 15,-50 1-15,-1-26 16,1-24-16,0 25 16,-25-26-1,25-24 1</inkml:trace>
  <inkml:trace contextRef="#ctx0" brushRef="#br0">26516 5283 0,'0'25'78,"-25"0"-78,-24 0 16,24 24-1,-25 26-15,-24 24 16,-50 25-16,0 25 15,0 0-15,49 0 16,-24-50-16,74-25 16,-24 1-16,-1-51 15,50 26-15,-25-25 16,25 0 15</inkml:trace>
  <inkml:trace contextRef="#ctx0" brushRef="#br0">25598 5432 0,'25'0'109,"0"25"-109,0 0 16,24 24-1,-24 1 1,-25 0-16,50-26 15,-25 26-15,24 0 16,-24 24-16,25-24 16,-1-1-16,1 26 15,0-26-15,-26-24 16,1 25-16,25-25 16,-50-1-16,25 1 15,-25 0-15,24 0 31,-24 0 79,25-25-95,0 24 1,0 1 0,0 0-16,-1 25 15,1-26-15,0 1 16,0 0-16,0 0 16,-25 0-1,24-25 1,-24 24-1</inkml:trace>
  <inkml:trace contextRef="#ctx0" brushRef="#br0">26640 5854 0,'0'-25'0,"25"25"63,0 0-48,24 0-15,-24 0 16,25 0 0,-25 0-16,-1 0 15,1 0-15,25 0 16,-1 0-1,1 0-15,0 0 16,-25 0-16,24 0 16,1 0-16,24 0 15,-49 0-15,25 25 16,-26-25-16,1 0 16,0 0-16,0 0 15,0 0 16</inkml:trace>
  <inkml:trace contextRef="#ctx0" brushRef="#br0">27310 5432 0,'25'0'78,"0"0"-78,-1 0 16,26 25 0,-25-25-1,-25 25-15,25-25 32,-1 0-17,-24 25 1,25-25-16,0 0 15,-25 24-15,50-24 16,-26 25-16,1-25 16,0 25-16,0-25 15,0 25 1,-1-25 0,-24 25-1,25-25 16,-25 24 48,0 1-48,0 0-16,0 0 1,-25 0 0,-24 74-16,24-74 15,-25 49-15,-24 25 16,24-49-16,50 0 16,-74 24-16,49-49 15,25 0 1,-25-1-16,25 1 15,-24-25 1,24 25 0,-25-25-1,25 25 1,-25 0 15,0-1 0,0-24 1,25 25-17,-24-25-15,-1 25 32</inkml:trace>
  <inkml:trace contextRef="#ctx0" brushRef="#br0">29121 5085 0,'0'-25'62,"-25"25"1,0 0-48,0 0-15,0 0 16,1 0-16,-26 0 16,0 0-1,26 0 1,-1 0 0,0 0-16,0 0 15,0 0-15,1 25 16,-26 0-16,25 0 15,0-1-15,-24-24 16,49 50-16,-25-50 16,0 0-16,25 25 15,-25 0 1,25-1-16,-24 26 16,-1 0-16,0-26 15,25 26-15,-50 24 16,50-24-16,-24 24 15,24-24-15,0 0 16,-25 24-16,25-24 16,0-1-16,0 1 15,0-25-15,0 24 16,0 1-16,0-25 16,0 0-16,0-1 15,0 51-15,0-50 16,0 24-1,0-24-15,0 0 0,25-25 16,-1 25-16,1-25 16,25 49-16,-25-49 15,24 25-15,-24 25 16,0-50-16,24 24 16,-24-24-16,0 25 15,0-25-15,0 0 16,-1 0-1,1 0 1,25 0 0,-25 0-16,-1 0 15,26 0-15,0-25 16,-1 1 0,-24 24-1,0-25 16,0 25 16,0 0-15,-1 0-1,-24-25-16,25 25 1</inkml:trace>
  <inkml:trace contextRef="#ctx0" brushRef="#br0">29939 4986 0,'0'25'78,"0"-1"-63,0 1-15,0 25 16,0-1-16,0 26 16,0 24-16,0-25 15,0 1-15,0-1 16,0 1-16,0 24 15,0 50-15,0-50 16,0 0-16,0 0 16,0 1-16,0-26 15,0 0-15,0-24 16,0 0-16,0-26 16,0 1-16,0 0 15,0 0 16,0 0-15</inkml:trace>
  <inkml:trace contextRef="#ctx0" brushRef="#br0">30435 5283 0,'0'25'94,"0"0"-79,0 0-15,-24 74 32,-1-25-32,0 1 0,-25 148 15,50-124 1,0-49-16,0 49 15,-24-24-15,24-51 16,0 26-16,0-25 16,0 0-16,0-1 31,0 1 0,0 0 16,0-50 125,0-24-156,0 24-16,0-25 15,0-24-15,0-1 16,0 26-16,0-26 15,0 26-15,0-1 16,0 0-16,0 26 16,0-1-1,24 25-15,-24-25 16,0 0 0,25 0-1,0 1-15,-25-1 16,25 0-16,0-25 15,-25 1-15,49-1 16,-49 25-16,25-24 16,0 24-16,-25 0 15,25 0-15,-1 1 16,-24-1-16,0 0 16,25 25-1,-25-25-15,0 0 31,25 25-31,0 0 16,-25-24 0,25 24-1,-1 0 1,26-25-16,-25 25 16,0-25-16,24 25 15,-24 0-15,0 0 16,0 0-16,-1 0 15,1 0-15,0 0 16,0 0 0,0 0-16,-1 0 15,-24 25 48,0 0-48,0-1 1,25-24-16,-25 25 16,0 0-1,0 0-15,0 0 16,0-1 15,0 1-15,0 0-1,0 0 1,0 49-16,0-49 0,0 25 16,0-26-16,0 1 15,0 0-15,0 0 16,0 0 0,0-1-1,0 1 16,0 0-15,0 0 15,0 0 1,-25-1-32,25 1 15,0 0-15,-24 0 16,24 0-16,-25 0 15,25-1 1,0 1 0,-25-25-1,25 25 1,-25-25 0,0 50-16,1-26 15,24 1-15,-25 0 16,0 0-1,25 0 1,-25-25-16,25 24 31,-25 1-31,1 0 16,-1-25 0,0 50-1,0-26-15,0-24 16,25 25-1,-24-25-15,24 25 16,-25-25 0,0 0 15,0 0-15,0 0 15,25 25-31,-24-25 15,-1 0 17,0 0-1,25-25 125,0 0-140,0 0 31,-25 25 93,0 0-62,1 0-62,-1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29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21903 645 0,'-25'0'140,"0"0"-140,0 0 32,25-25-17,-25 25 17,-24 0-1</inkml:trace>
  <inkml:trace contextRef="#ctx0" brushRef="#br0">26566 14833 0,'25'0'31,"24"0"-15,26 0-16,-1 0 16,-49 0-16,24 0 15,-24 0 16,25 0-31,-25 0 16,-1 0 0,1 0-16,0 0 15,0 0-15,25 0 16,-26 0 0,26 0-1,0 0-15,-1 0 16,-24 0-16,49 25 15,1 0-15,-1 0 0,-49-25 32,49 24-32,-49-24 15,50 0-15,-1 0 0,75 0 16,-25 0-16,0 0 31,25 0-31,-50 0 0,-74 0 16,0 0-16,49 0 31,-24 0-31,-26 0 16,76 0-1,-51-24 1,26-1-16,24 0 0,-50 0 16,1 25-16,-25 0 15,0 0 48,0 0-48,-1 0 32</inkml:trace>
  <inkml:trace contextRef="#ctx0" brushRef="#br0">6201 15925 0,'50'0'15,"-1"0"-15,26 0 16,-26 0-16,51 0 16,-26 0-16,25 0 0,0 0 15,1 0-15,-1 0 31,0 0-31,0 0 0,-24 0 16,-50 0-16,-1 0 0,1 0 78,0 0-62,25 0 46,-1 0-62,1 0 16,-1 49-16,1-49 0,-25 0 16,0 0-1,-1 0 16,26 50-15,-25-50 0,24 0-16,1 0 15,0 0-15,24 49 16,-49-49-16</inkml:trace>
  <inkml:trace contextRef="#ctx0" brushRef="#br0">8359 16073 0,'0'0'0,"50"0"16,-1 25-16,-24-25 15,0 0-15,25 0 16,-26 25 0</inkml:trace>
  <inkml:trace contextRef="#ctx0" brushRef="#br0">23688 2084 0,'-24'24'125,"24"26"-94,-25-25-31,25 49 16,-25 25-16,-25 50 0,26-74 16,-1-1-1,0-24-15,25-25 16,-25-1-16,0-24 125,1 0-94,-1 0 16</inkml:trace>
  <inkml:trace contextRef="#ctx0" brushRef="#br0">23887 1712 0</inkml:trace>
  <inkml:trace contextRef="#ctx0" brushRef="#br0">24681 2406 0,'0'-25'156,"-50"25"-109,25 0-31,0 0-16,1 0 16,-26 0 15,25 0 47,0 0-78,1 0 47,-1 0-32,-25 75-15,50-51 16,-25 1-16,1 0 16,24 0-1,0 0 17,0 24 46,0-24-63,24 0-15,1-25 32,0 25-32,25-25 0,-26 0 15,1 25-15,0-25 47,0 0-16,49 0-15,-49 0-16,25 0 0,-26 0 16,51 0 15,-50 0-31,-1 0 15,1 0 1,0 0-16,0 0 0,25 0 31,-26 0-15,1 0 0,0 0-16,0-50 0,-25 25 15,0-25 1,0 26-16,0-1 15,25-25-15,-25 1 16,0-1-16,0-24 16,0 24-16,24-24 15,-24 49-15,0 0 16,0 0 0,0 0-16,0 1 0,0-26 15,0 25-15,0-24 16,0-1 15,0 25-31,0 0 16,0 1-1,0-1-15,0 0 16,-24 0 15,24 50 219,0 25-250,0 24 0,0-24 16,-25-1-1,25-24 32,0 0-47,0 0 16,-25-1 0,25 1 15,0 0-16,0 0 1,0 0 15,0-1-15,0 1 31,0 25-47,0-25 0,0-1 15,0 26-15,0-25 16,0 0 15,0 24-31,0-24 32,0 25-1,25-50-31,0 24 15,24 1-15,-24-25 32,0 0-17,0 25-15,24 0 32,-24-25-1,25 0-31,-26 0 15,1 0 32,25 0-31,-25 0 62,-1 0-31,1 0-31,0 0-1</inkml:trace>
  <inkml:trace contextRef="#ctx0" brushRef="#br0">13345 11633 0,'-25'-24'16,"0"-26"77,25-49-77,0-25-16,0 49 16,-24-173-1,-1 199-15,-25-1 16,25-49 0,25 74-1,-25-25-15,1 50 16,-1-24-16,25-1 47,0 0 31,-50 25-63,1-25 1,24 25-16,-25 0 16,1 0-1,24 0-15,0 0 0,0 0 16,0 0 0,-49 0-1,49 0 1,0 0-1,-24 0 1,24 50 0,0-1-1,25-24 17,-25 25-17,25-25 1,0-1-1,0 26 1,0-25-16,0 49 16,-24 1-16,24-51 15,0 26 1,-25-50-16,25 25 16,0 0-16,-50 74 15,50-49 1,0-26-16,-25 26 15,1 0-15,-26 74 16,50-100 47,0 1-63,0 25 46,0-1-30,0 1 0,0-25-1,25 0 1,-25 24 0,49-49-1,-24 50-15,0-50 0,0 49 16,0-49-1,-1 0 1,-24 25-16,25 0 16,0-25 15,0 25-15,24 0-1,-24-1 1,0-24-16,-25 25 0,50 0 15,-26 0 1,1-25 31,0 25-16,0-25-31,0 0 16,-1 0 31,26 49-47,-25-49 47,0 0-32,-1 0 16,1 25-31,0-25 0,0 0 16,-25 25-16,25-25 31,49 0-31,-49 0 0,0 0 16,0 0 31,-1 0-16,1 0 16,0-25-31,-25-24-1,0 24 1,0 0-16,0 0 15,0-25-15,0 26 16,50-76-16,-50 51 16,24-1-1,1 25 1,-25-24-16,0-26 16,0 51-16,0-26 15,0 25 1,0-24-16,0 24 94</inkml:trace>
  <inkml:trace contextRef="#ctx0" brushRef="#br0">26268 1811 0,'25'0'141,"-25"49"-126,0-24 1,0 0 31,0 0 0,0 49-32,0-49-15,0 49 0,0-24 16,0 0 0,0-1-1,0 50-15,0-74 16,0 0-1,0 0-15,0 0 63,0-1-47,0 26-16,0-25 15,0 0-15,0 24 16,0-24-16,0 25 31,0-25-31,25-25 31</inkml:trace>
  <inkml:trace contextRef="#ctx0" brushRef="#br0">25648 2307 0,'25'0'16,"0"0"-16,24 0 15,-24 0-15,0 0 16,0 0-1,-1 0-15,26 0 16,-25 0 0,99 0-1,-50 0-15,-24 0 16,-25 0-16,0 0 16,-1 0-1,26 0-15,-25 0 63,0 0-48,24 0 1,-24 0 31,0 0 78,74 0-110,25 0 1,-74 0-16,-26 0 16,1 0 31</inkml:trace>
  <inkml:trace contextRef="#ctx0" brushRef="#br0">27657 2084 0,'-25'24'110,"25"51"-95,0 24-15,0 0 0,0 0 0,0-49 16,0 74 0,-24 75-1,24-175-15,0 26 94</inkml:trace>
  <inkml:trace contextRef="#ctx0" brushRef="#br0">27583 1463 0,'25'0'78,"-25"25"-46,0 0-17,24 0 110</inkml:trace>
  <inkml:trace contextRef="#ctx0" brushRef="#br0">28625 2232 0,'24'-24'125,"-24"-1"-109,-24 25-1,-1 0-15,0 0 0,0 0 47,0 0-31,25 25-1,-24-1 1,24 1 0,-25 0-16,0 25 15,25-26-15,0 1 16,-25 0-1,-24 0 17,49 0-32,-50 24 15,50-24-15,-25 0 0,25 0 16,-25-25 0,25 49-1,0 1 1,0-25-1,0 0 1,0 74 109,0-74-125,124 24 16,-49 1-16,-1-25 15,1-1-15,-26 1 16,1-25-16,-1 25 16,1-25-16,24 0 31,-24 0-31,0 0 0,-1 0 15,1 0-15,24 0 16,-49 0-16,50-25 16,-75 0-16,24 1 15,-24-51 1,25 26-16,-25-1 16,0-49-16,0-1 15,0 51-15,0-26 16,0 51-1,0-26 1,0 0 0,0 26-16,0-1 15,0 0-15,0 0 0,0-24 16,0-1-16,0 0 16,0 26-1,0-26 1,0 25-16,0 0 0,0-24 15,0 24-15,-25-25 16,1 1-16,-1-26 16,0 26-1,-49-1-15,49-24 0,0 49 16,25 0-16,-50-74 16,1 49-16,49 25 15,0 1-15,-25-1 31,0 0-15,25-25 0,0 100 171,0 24-171,0 26-16,0 48 15,0-73-15,0-25 0,0 24 16,0 25 0,0 0-16,0-24 15,0 24 1,0 25-16,0-50 0,0 1 16,0-50-16,0-1 15,0 26-15,0 0 16,0-26-16,0 1 31,0 25-31,0 49 16,0-74-16,0 49 0,0-49 15,0 50 1,25-51-16,0 1 16,-1 0 15,1 0-16,50 0 1,-26 24 0,-24-49-1,25 50-15,-25-50 16,49 49-16,-49-49 0,0 0 16,-1 0 15,1 0-31,0 25 15,0 0-15,0-25 0,-1 0 16,1 50-16,0-50 47,25 0 62,-26 49-93</inkml:trace>
  <inkml:trace contextRef="#ctx0" brushRef="#br0">22597 248 0,'0'74'109,"0"-24"-109,0 0 0,0-1 16,0 26-1,0-1 1,0 25-16,0 25 0,0-24 0,0-1 16,0 25 15,0-25-31,0 50 0,0-50 0,0 0 16,0-49-16,0 24 15,0 1-15,0-1 0,0-24 31,0 24-15,0-24-16,0-1 0,0 1 0,0 49 16,0 124-1,0-123-15,0-26 16,0 25 0,0 50-16,0-50 0,0-74 31,0 25-31,0-25 15,-74 74 1,74-50-16,-25 1 0,-25 49 16,25-49-1,25 74-15,-49 25 0,49-50 16,0-49-16,-25 24 16,25 0-1,0 26-15,0-76 16,0 26-16,0-25 15,0 0 1,0 24 0,0 1-16,0-1 0,0-24 15,0 0 17,0 49-32,0-24 0,0 24 15,0 50-15,25-24 16,-25-26-1,0 1-15,49-26 0,-49 26 16,25-26-16,-25 26 16,0-1-16,0-24 15,0-26-15</inkml:trace>
  <inkml:trace contextRef="#ctx0" brushRef="#br0">25202 422 0,'-25'0'31,"-50"-50"-31,51 50 15,-51-50-15,50 50 47,-49-49-31,24 49-16,-24-25 0,-1-25 16,51 50-16,-1 0 15,0 0 32,50 25 62,-25 25-109,25-25 16,-1-25-16,1 24 16,25 26-1,-25-25 1,-1 0 15,26-1-31,25 1 16,-51 0-1,-24 0 95,0 0-79,-74 24-15,74-24-1,-50 25-15,25-25 0,-24-25 16,49 24 0,-25-24-1,0 25 1,-24-25-16,24 0 15,0 25-15,0 0 32,0-25-17,1 0 32</inkml:trace>
  <inkml:trace contextRef="#ctx0" brushRef="#br0">25450 719 0,'24'0'16,"1"0"15,0 0 0,25 0 1,-26 0 14,1 0-46,0 0 0,0 0 16,0 0 15,24 0-15,1 0-16,-1 0 16,-24 0-1,0-24 1,0-26-1,-25 25 1,0 0 15,0-24-31,0 24 63,0 0-63,-25 0 31,0 25-31,-24 0 31,-26 0-15,50 0-16,-24 0 31,24 0-15,-25 0-1,26 0 1,-1 0 0,0 0-16,0 0 78,25 50 31,0-25-109,-25 0 16,25-1-16,0 26 156,25-50-140,0 25-1,0 0 1,0-25 0,-1 24-1,1-24 1,0 25-16,0-25 31,0 0 0,-1 0 110,1 0-141,0 0 16,0 0-1,0 0 1,-1 0-1,1 0-15,0 0 32,25 25 124,49 25-94,-74-50-46,0 0 0,24 24 46,-24-24-31</inkml:trace>
  <inkml:trace contextRef="#ctx0" brushRef="#br0">26467 248 0,'0'-25'78,"0"50"-63,24 25 1,-24-26 0,25 1-16,0 0 62,0-25-46,-25 25 15,25-25-15,24 49 15,1-49 47,49-99-78,-99 50 16,0-51-16,74-24 0,-24 50 15,-25 74-15,0 0 16,-1 0 93,26 0-93,25 25-16,-1 99 31,-24-75-15,-1 26-16,26 49 0,-51-75 15,1 1-15,-25-25 32,0 0-1</inkml:trace>
  <inkml:trace contextRef="#ctx0" brushRef="#br0">27707 25 0,'0'25'93,"0"24"-93,0 26 16,25-1-16,-1 0 16,26 50-1,-50-49-15,25-25 0,0-1 16,-1 1-16,-24-25 15,25-25 17,0 24-32</inkml:trace>
  <inkml:trace contextRef="#ctx0" brushRef="#br0">27558 372 0,'25'0'15,"0"0"17,-1 0-32,1 0 31,50 0-31,-51 0 16,26 0-16,0 0 15,-1 0 1,-24 0-1,49 0-15,-49 0 32,0 0-32,0 0 0,0 0 15,0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31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12055 12601 0,'74'0'15,"-49"25"1,75-1-16,-51-24 15,26 25-15,-75 0 16,24-25-16,26 0 16,0 0-16,-1 25 0,1-25 15,-1 0 1,26 0-16,-1 0 16,50 25-16,-74-25 0,49 24 15,25 1-15,50 0 16,-1 0-16,1 0 15,24-1 1,1 1 0,24 0-16,-99 0 0,-25-25 15,25 25-15,0-1 32,50-24-32,124 0 0,247 0 15,-247 0-15,-25 0 16,-50 0-1,-24 0-15,-150 0 16,50 0-16,-49 0 0,24 0 16,26 0-16,-26 0 0,25 0 31,125 0-31,24 0 16,0 0-16,0 0 15,-25 0 1,0 0-16,-24 0 0,-26 0 15,-123 0-15,-25 0 16,-1 0 15,26 0-31,24 0 16,26 0-16,297 0 16,-50 0-16,0 0 15,-24 0 1,-51 0-16,-123 0 15,-99 0-15,24 0 16,-49 0 47,0 0-63,24 0 15,51 0-15,73 0 16,1 0-16,-50 0 0,50 0 15,-1 0-15,-24 0 16,0 0 0,-99 0-16,49 0 15,-50 0-15,1 0 0,24-49 16,1 49 0,-26 0-16,26 0 15,-26-50-15,-24 50 16,0 0-1,0 0 1,0-25-16,-25-24 16,74-26-1,-49 26-15,223-100 47,-223 149-47,99-50 0,-99 50 16,24 0-16,75-24 0,-49-1 15,73 25-15,-98 0 16,24 0 0,-24 0-16,-25-25 234,-25-49-218,0-1-16,0 1 15,0 49-15,0 0 16,0-25-16,0 26 16,0-26-16,0-74 15,0 74 1,0 1-16,0 24 0,0 0 15,0 0-15,0-24 47,0 24-31,-50 25 0,50-25-16,-25 0 15,1 1-15,-26-1 0,50 0 16,-25 25-16,-74 0 62,25 0-62,-150 0 16,125 0 0,25 0-16,24 0 15,0 0-15,-24 0 16,49 0-16,-49 0 31,-25 0-31,49 0 0,-24 0 0,-1 0 16,-24 0-16,-25 0 31,0 0-31,-25 0 0,25 0 0,-25 0 16,0 0-1,1 0 1,48 0-16,51 0 0,-1 0 15,-24 0-15,24 0 0,1 0 16,-51 0 0,1 0-16,0 0 15,-25 0-15,25 0 16,24 0-16,-74 0 16,50 0-1,25 0-15,-25 0 16,-26 0-16,-23 0 15,24 0-15,24 0 0,51 0 16,-1 0-16,1 0 16,-1 0-16,-24-50 15,-1 50-15,-24 0 16,-25 0-16,74 0 0,-49 0 16,-25 0-1,0 0 1,0 0-16,0 0 0,0 0 15,25 0-15,0 0 16,49 0-16,-24 0 16,-1 0-1,-24 0-15,0 0 16,24 0-16,-74 0 0,25-24 16,-24 24-1,73-25-15,1 25 16,-1 0-16,26 0 15,24 0-15,-25-50 16,25 50 0,-24-25-1,-1 25-15,1-24 47,-75-1-47,-25-25 0,50 50 0,-50-25 16,25 25-16,0-49 0,25 49 15,-1-25 1,51 25-16,-26 0 0,26 0 16,-1 0-16,-24 0 15,-1 0-15,-24 0 16,0 0-16,-50 0 16,25 0-16,74 0 15,-49 0-15,-75 0 16,1 0-16,-26 0 15,51 0-15,98 0 16,0 0-16,1 0 16,-26-25-16,26 25 15,-26-25-15,26 25 16,-75 0-16,24 0 16,1 0-1,0 0 1,49 0-16,1 0 15,-26 0-15,-49 0 16,75 0-16,-26 25 16,26-25-16,-1 25 15,1-25 1,24 25 0,0 0-16,-25-25 0,1 24 46,24-24-30,0 0-16,0 0 0,0 0 31,-24 0-31,-1 0 16,-24 0-16,-1 0 16,1 0-1,24 0-15,26 0 16,-1 0-16,0 0 15,25 25 142,0 0-157,0 99 15,25-25-15,-25-49 16,0 74-16,0-75 16,0 26-1,0-26-15,0 26 0,0-1 16,0-24-16,0-25 15,0-1 1,0 1-16,0 0 16,0 0-16,0 0 15,0 0-15,0 24 16,0 1 0,0-25-16,0 24 15,0-24-15,0 25 0,0-26 16,0 26-16,0-25 31,25-25-15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30: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99 0,'25'0'63,"-25"50"-16,0 74-32,24 99-15,26 149 16,99 99-16,-25 75 16,0-25-1,-25-74 1,0 24-16,-49-149 0,-25-24 16,-25-25-16,0 24 15,0 1 1,0 25-16,0 73 0,0 150 15,0-75-15,-50 50 16,-24-25 0,24-49-16,1-50 15,-26-75-15,1-49 0,-1-25 0,51-25 16,-1-24 0,25 74-16,0 24 15,0 100-15,0 149 16,0 49-16,0-49 0,0 148 31,0-24-31,0 0 16,0-199-16,0-173 0,0-75 15,-25 0 1,0-99-16,-24 0 16,-26-24-16,25-1 0,26 0 15,-1-25-15,-25 50 16,25 1-1,-24 23-15,-1 1 16,25-25-16,-24 0 0,-1 25 31,1 25-31,-1-1 16,0 1-16,1 74 0,-26-50 16,51-49-1,-26-50-15,25 75 0,0-25 16,25-99-16,0-26 15</inkml:trace>
  <inkml:trace contextRef="#ctx0" brushRef="#br0">21704 546 0,'-25'0'47,"0"0"-47,1 0 0,-26 0 15,25-25 16,0 25-31,1 0 63,-1 0-16,0 25-47,25 0 15,0-1 1,0 1 0,0 74-1,25 25-15,0-124 0,24 50 16,1 24-16,-1-49 16,-49 0-16,100 49 15,-75-24 16,-1-50-31,1 0 0,0 50 16,-50-50 125,-24 0-126,-1 0-15,25 0 16,-25 0-16,26 0 16,-1 0-16,0 0 15,0 0 1,0 0-16,1 0 0,-1 0 15,-25 0 1,25 0 0,1 24-1,-26-24 48,25 0-32,0 0-31,1 0 16,-1 0 15,0 0-15</inkml:trace>
  <inkml:trace contextRef="#ctx0" brushRef="#br0">22225 1067 0,'25'0'78,"0"0"-46,-1 0-32,1 0 15,0-50-15,25 25 16,-50 0-16,0 1 31,49-1-31,-49 0 16,0 0 31,-25 0-1,1 1-30,-26-1 0,0 0-16,1 25 15,24-50-15,0 50 16,-24-49-16,-1 49 31,25 0-15,-49 0-1,49 0 1,0 0 15,25 25-15,0-1 0,0 1-16,0 0 0,0 0 15,0 0 1,0-1 15,0 1-15,0 25-16,0-25 0,0-1 47,25-24-1,0 0 1,0 50 16,24-25-32,-24 0-15,0-25-1,24 0-15,-49 24 0,0 1 47,50 0-47,-25-25 16,0 25 31,-1 0-32,1-25 1,0 0 15,25 49-15,-1-49-1,-24 25 32,0-25 0,0 0-47,-1 25 16,1-25 93,0 25-109,0-25 16,-25 24-1,49-24 1,1 25 31,-25 0-47,0-25 31</inkml:trace>
  <inkml:trace contextRef="#ctx0" brushRef="#br0">22920 595 0,'0'25'47,"0"0"-47,24 49 16,-24-24-16,0-25 15,0 0 1,25-1-16,0-24 15,-25 75-15,0-26 16,0 1-16,0-25 16,0 49-16,0-49 15,0 0 1,0 0-16,0-1 16,0 1 15,0 25 78,0-100-46,50-74-48,-50 99-15,0-24 16,0-1-16,0 1 0,0-1 0,0 25 16,0 0 15,24 1-31,-24-1 15,25 25 157,0 0-172,0 0 16,0 0-16,24 0 16,1 0-1,-25 0-15,49 49 0,-24-49 16,-1 50-1,-24-50-15,0 0 16,0 0-16,24 50 16,-24-50 171,25 74-187,-50 0 16,0 1-16,49-50 15,-49 49-15,0-24 0,0-26 16,0 1 0,0 0 171,0-75-77,0-24-95</inkml:trace>
  <inkml:trace contextRef="#ctx0" brushRef="#br0">24135 273 0,'0'74'125,"0"25"-125,0 1 0,0 24 15,0-50-15,0-24 32,0 49-32,0-49 0,0-1 15,0-24 48,25-25-63,-25 25 15,25-25 1,-25 25-16,0-1 16,0 1-16,24-25 15,-24 25-15,25 0 16,-25 0-16,0-1 31</inkml:trace>
  <inkml:trace contextRef="#ctx0" brushRef="#br0">23788 620 0,'24'0'63,"26"25"-48,0-25-15,-1 50 16,1-50-16,0 49 0,24-24 16,0 0-16,-24-25 31,-25 0-31,0 0 0,-1 0 16,26 0 46,0 25-15</inkml:trace>
  <inkml:trace contextRef="#ctx0" brushRef="#br0">24656 1091 0,'49'0'0,"-24"0"47,0 0-47,0 0 0,24 0 0,-24-24 31,25-26-15,0 0-1,-1 1 17,-49 24 61,0-25-77,-25 50-16,-49-24 16,74-1-16,-25 25 15,0 0 1,0-25-16,1 25 15,-1-25 1,0 25 0,0 0-1,-24 0-15,24 0 16,0 0-16,-49 0 16,49 0-1,0 0-15,-25 25 0,26 25 16,-1-1-16,-25 1 31,50-25-15,0-1-16,0 1 0,0 0 15,0 25 1,25-26 0,0 1-16,-25 0 15,49 25-15,1 24 16,-25-49-16,-25 0 31,49-1-31,-24 1 16,0-25-1,0 0 1,-25 25-16,25-25 0,-1 0 16,1 0-1,25 50 1,-25-50-1,-1 0 1,1 0-16,0 0 16,0 49-16,0-49 15,24 0 110,-24 0-109</inkml:trace>
  <inkml:trace contextRef="#ctx0" brushRef="#br0">25251 695 0,'0'24'78,"25"76"-62,0-76-16,0 1 0,49 99 15,-49-74-15,-25-25 16,0 24-16,0-24 31,0 25-31,0-26 16,0 1-16,0 0 0,0-50 187,0-49-187,0 24 16,0 25-16,49-49 15,-24 0-15,-25 49 16,50 0-16,-50 0 16,0 0-1,49 1 63,-24 24-46,0-25 46,0 25-63,0 0 17,-1 0-17,1 25-15,0-1 16,0-24 0,24 25-16,-49 0 15,25-25-15,-25 25 16,0 0-1,50 24 1,-50 1 0,0-1-16,0 26 15,0 24-15,0-74 0,0 49 32,0-49-17,0 25-15,0-26 0,0 1 47,25-25-31,-25-74 109,0 24-110</inkml:trace>
  <inkml:trace contextRef="#ctx0" brushRef="#br0">26268 223 0,'0'50'78,"0"49"-78,0 25 15,0 25-15,0-25 16,0-74 0,0 49-16,50-25 0,-50-49 15,25 25 63,24-1-62,-24 1-16,-25-25 0,25-1 16,-25 1-16,25 25 31,-25-1-31,0-24 15,0 0-15,0 25 16,0-26 0,24 1-1,-73-25 79,-1-25-94</inkml:trace>
  <inkml:trace contextRef="#ctx0" brushRef="#br0">26020 744 0,'25'0'47,"0"0"-31,49 50-1,-49-50-15,25 49 16,-26-24-16,51-25 0,-1 25 0,-24-25 16,-1 0-1,-24 0 1,25 25 124</inkml:trace>
  <inkml:trace contextRef="#ctx0" brushRef="#br0">26863 1067 0,'0'0'0,"25"49"78,-25-24-78,0 25 15,0 24 1,25-49-16,25 49 0,-50-49 16,0 0-16,0 0 15,0 24 1,0-24-16,24 0 15,1 0-15</inkml:trace>
  <inkml:trace contextRef="#ctx0" brushRef="#br0">26987 893 0</inkml:trace>
  <inkml:trace contextRef="#ctx0" brushRef="#br0">27459 1017 0,'-25'0'78,"0"0"-15,25 25-48,0 49 1,0-24-16,0 74 16,0-99-16,0 24 125,25-49-110,-25 25-15,25-25 0,0 25 16,24 0-1,1-1-15,-25-24 16,-1 25 0,1-25-16,0 0 0,0 0 31,-25 25-31,25-25 16,24 0 124,-49-74-140,25 24 0,-25-24 16,50-26 15,-50 26-31,24 24 0,-24 26 16,0-1-16,0 0 47,25 99 499,50 1-530,-75-1-16,0-24 16,49-1-16,-49-24 15,0 25-15,0-1 0,0 1 16,0-25-16,0 0 16,0-1 46,25 1-46,0-25 15,0 0-15,0 25-1,-1 0 16,1-25 48,0 0-64,0 25-15,0-25 110,24 0-110,-24 0 31,0 0-31,-25-25 15,25-25-15,49 50 16,-74-25 47,0 1-32,-25 24-16</inkml:trace>
  <inkml:trace contextRef="#ctx0" brushRef="#br0">27260 918 0,'25'0'62,"25"0"-15,-25 25-47,-1-25 16,1 24 0,0-24-16,25 25 15,-1 0 1,-24-25 15,0 0-31,0 0 0,-1 0 16,1 0-1,25 25 1,-25 0 31,-1-25-16,1 0-31,0 0 16</inkml:trace>
  <inkml:trace contextRef="#ctx0" brushRef="#br0">28724 298 0,'0'-25'47,"0"124"-15,0 50-17,25-75-15,-1 26 0,1 24 16,-25-25-16,50-50 15,-50 1-15,25 0 0,-25-26 32,24 1-32,-24 0 15,50 49-15,-25-49 32,-25 0-32,0 0 0,25 0 15,-25-1 1,0 1-1</inkml:trace>
  <inkml:trace contextRef="#ctx0" brushRef="#br0">30708 223 0,'0'-25'0,"-25"1"15,-24 24-15,-50 0 16,49 0-16,-24 0 15,49 0 1,0 0 0,0 0-1,-24 24-15,24 1 16,0-25 0,-50 25-1,26 0-15,-1 0 0,1-25 16,-1 0-16,0 24 15,26-24-15,-1 0 16,0 0-16,0 0 31,0 50 94,25 49-125,0 25 16,0-49-16,0 24 16,-24 50-16,-26 24 15,25-24-15,25 25 16,0-1-16,0-48 15,0-76 1,0-24-16,-25 0 63,1-25-48,-1 0-15,0 0 47,0 0 0</inkml:trace>
  <inkml:trace contextRef="#ctx0" brushRef="#br0">29369 1017 0,'0'0'0,"74"0"31,1 25-15,24 24-16,-25-49 15,25 50-15,25-25 16,-24-25 0,-26 0-16,0 0 15,-24 0-15,25 0 16,-26 0-16,1 0 0,-25 0 15,-1 0 1,1 0 0,0 0-1,0 0 1,-25-25 15</inkml:trace>
  <inkml:trace contextRef="#ctx0" brushRef="#br0">31080 967 0,'0'0'0,"-49"0"0,-26 0 16,50 0-1,-24 0-15,-1 0 16,25 0 15,-49 50-31,74-25 0,-25 0 16,0 49-16,1 0 15,-1 26-15,0-76 16,0 1-16,25 25 16,0-25-16,0 24 31,0 26 16,25-75-47,49 49 15,-24-49-15,-50 25 16,0 0 0,0 25-16,99-1 15,-74-49 1,49 50 15,-49-50-15,0 0-1,0-25 1,-25-49-16,0 24 16,0 25-16,49-49 15,-24-1-15,-25 50 16,25 1-16,-25-26 15,0 0 1,0 26 0,0-1-16,-25-25 15,0-24 1,1 74-16,-1-50 16,0 1-1,0 24 1,25 0 78</inkml:trace>
  <inkml:trace contextRef="#ctx0" brushRef="#br0">31130 1017 0,'25'0'0,"-1"0"16,1 0 15,25 0-16,-25 0-15,0 50 16,-1-50-16,1 49 16,50 1-16,-51-25 15,1 24-15,0-24 16,25 25 0,-50 24-16,24-74 0,-24 25 15,0 24 1,0-24-1,0 25 1,0-25 62,0-1-78,0 1 78,0 0-46,-24-25-17,-26-25-15,50 0 16,-50 1-1,50-1-15,-49-25 16,49-24-16,-25 24 0,25 1 31,0-1-15,0 0-16,0 26 0,0-1 16,0-25 15,0 25-16,0 1-15,0-1 16,50 0 0,-50 0-16,0 0 15,24 25 142,1 0-157,0 0 46,25 0-46</inkml:trace>
  <inkml:trace contextRef="#ctx0" brushRef="#br0">31800 1166 0,'0'25'125,"0"49"-109,0-49-16,0 24 16,0-24-16,24-50 187,1-49-187,0 24 16,-25 1-16,25-1 15,-25 1 1,25-26-16,-25 50 94,49 1-79,1-1-15,-25-25 16,-1 25-16,-24 1 94,0 48-47,0 51-32,0 24-15,0-49 0,0-26 16,0 1-16,0 25 94,50-25-63,-25-1-16,24 1 1,-49 0 0,25-25 124,-25-74-124,0-1-16,0 26 0,0 24 47,0 0-32,25 25 95,0 0-110,0 0 31,24 0 32,-24 0-48,25 0 16,-25 0-15,-1 0 0,1 0-1,-25 25 1,25-25 0,0 49 30,-25-24-14,0 25-32,0 24 31,25 25-31,-25-49 0,0 0 16,0-26-16,0 1 15,0 25-15,0-25 16,24 24-1,1-49 1,-25 25-16,0 0 141,-25-25-110</inkml:trace>
  <inkml:trace contextRef="#ctx0" brushRef="#br0">5482 322 0,'0'-24'78,"0"48"-78,0 51 32,0 24-32,0-49 15,0 24-15,0 25 0,0-24 0,0-1 16,0 1-16</inkml:trace>
  <inkml:trace contextRef="#ctx0" brushRef="#br0">5581 223 0,'50'0'0,"-1"25"47,26 0-47,-51 0 0,1-25 16,50 24-16,-26 1 0,1-25 15,0 50-15,-26-50 16,26 0-16,24 0 16,-49 0-16,25 0 15,24 0-15,-49 0 32,49 0-32,-49 0 0,0 0 31,-25 49 78,-74-24-93,74 0-16,-25-25 31,0 0-15,0 0-1,-24 0 17,-1 0-32,25 0 109,-24 0-93,24 0-1,0 0-15,0 0 16,0 0-16,1-25 0,-1 25 15,0 0-15,0 0 32,0 0-17,1 0-15,-26 0 32,25 0 30,25 25-46,-25-25 15,25 25 78,-25 0-93,1 0 15,-1-25-31,-25 24 0,25-24 0,1 25 16,-51-25-16,26 0 31,24 0-31,0 25 0</inkml:trace>
  <inkml:trace contextRef="#ctx0" brushRef="#br0">19670 3225 0,'0'-25'78,"0"0"-78,0 50 32,0 24-32,0-24 0,0 0 15,0 25 16,0-1-15,0 1-16,0-25 16,50 74-1,-50-74 1,0 24-16,0-24 16,0 0-1,0 0 1,0 24-1,0-24-15,0 0 16</inkml:trace>
  <inkml:trace contextRef="#ctx0" brushRef="#br0">19720 2902 0,'0'-25'94,"25"25"-94,24 0 15,1 0 1,-25 0-16,-1 0 0,1 0 16,-74 0 62,-1-49-78,-49-1 15,0-24-15,24 24 0,50 50 16,0 0 15,50 0 157,0 0-173,0 0 1</inkml:trace>
  <inkml:trace contextRef="#ctx0" brushRef="#br0">20662 3299 0,'-25'-25'15,"-49"25"17,49 0-32,-24 0 0,-1 25 15,25 25-15,0-26 0,1 26 16,-26 0-16,25-1 31,0-49-31,1 25 47,-1 0-47,25 0 16,0-1-16,0 1 15,0 25 17,0 0-32,25-26 93,-1 1-93,1-25 0,0 25 16,0-25 15,0 0-15,24 50-16,-24-50 15,25 24-15,-26-24 0,1 25 16,25-25-16,-1 25 16,-24-25-16,50 0 15,-50 0-15,24 0 32,-49-74-32,0 24 15,0 0-15,0-24 16,0-1-16,0 1 15,0 0-15,0-26 16,0-24 0,0 0-1,-25 50 1,1 49-16,24 0 16,0 1-1,0-1 1,0-25-1,0 1 1,0 24-16,0 0 16,-25 0-1,0 0 63,25 100 47,0 24-125,0 50 16,0-50-16,-25 0 0,25-49 16,0 24-16,0 25 15,0-74 1,0 0 0,0 0-16,0 0 15,0-1 1,0 1-1,25 0-15,0 0 32,-25 0-17,25-25 17,-1 25-17,-24-1-15,25 1 31,0 0-31,25-25 32,-1 50-17,1-26 1,-1 1-16,1 0 0,0 0 0,-26 0 16,1-25 15,25 24-16,-25-24-15,-1 0 47,1 25 63,50-50-110,-1-123 15</inkml:trace>
  <inkml:trace contextRef="#ctx0" brushRef="#br0">21729 2952 0,'25'0'47,"99"99"-31,-99-49-16,49 74 15,-49-75-15,-25 1 0,25 24 16,-25-49-16,0 0 15,0 24 1,0-24 0,0 0-16,0 0 0,0 24 15,0 1-15,0-25 16,0 0-16,0 0 16,0-1-1,0 1 126</inkml:trace>
  <inkml:trace contextRef="#ctx0" brushRef="#br0">21605 3448 0,'25'0'62,"49"25"-46,-49-25-16,49 49 0,-24-49 31,24 0-31,26 25 16,-26-25-16,-49 0 0,24 0 0,1 0 15,0 0 1,49 0-16,-25 0 16,-49 0-1,0 0 95</inkml:trace>
  <inkml:trace contextRef="#ctx0" brushRef="#br0">23242 3249 0,'0'0'0,"0"25"0,0 0 0,0 0 15,0 0 1,0-1 0,0 1-1,0 0-15,0 0 16,0 24-1,0-24 32,0 50-31,0-26-16,0 26 16,0-50-16,0 24 15,0-24-15,0 25 0,25-26 16,-25 26 15</inkml:trace>
  <inkml:trace contextRef="#ctx0" brushRef="#br0">23192 2803 0</inkml:trace>
  <inkml:trace contextRef="#ctx0" brushRef="#br0">24333 3497 0,'0'-24'110,"-49"-1"-110,24 25 0,-25-25 15,26 25 1,-26 0 0,25 0-16,0 0 31,-24 0-31,-1 0 16,1 0-16,24 0 0,25 50 46,-25-26-46,25 26 16,0 0-16,-25 24 16,25-24-16,-25-1 0,0-49 15,25 25 1,0 0 0,0 0 15,0 0-16,0-1-15,0 1 47,25 0-31,0-25 0,25 25-16,24 24 15,1 1 1,-51-50-16,1 0 15,0 0-15,25 0 79,-1 0-79,-49-25 15,25 25 1,0-49-16,49-26 15,-74 26-15,25-26 16,0 50-16,0-24 0,-25-1 16,0 0-1,24 1-15,-24 24 16,0 0-16,0-24 47,0-1-32,50-49-15,-25 74 16,-25 0-16,25-24 16,-25 24-1,0 0-15,0-25 78,0 1-46,0-1-32,0 1 15,0-1-15,0-24 16,-50 49 0,50-25-16,0 25 0,0-24 15,0-1-15,-25 0 0,25 26 16,-25 24 15,25-25 63,25 25-79,-25 25 1,0 24-16,0-24 16,0 0-1,0 0-15,0 0 0,0-1 16,0 26-16,-25 0 16,25-26-1,-49 76-15,49-76 16,0 1-1,0 0 1,0 25-16,0-26 0,0 1 16,0 0-16,0 0 0,0 24 15,0 1 1,0 0 0,0-1-1,0-24 1,0 0-16,0 0 0,0-1 15,25 26 126,24-50-125,1 50-1,-1-50 1,1 49-16,0-49 16,-1 50-1,1-50 1,-1 0-1,-24 50-15,0-50 16,0 49 31,0-49-31,0 0 124</inkml:trace>
  <inkml:trace contextRef="#ctx0" brushRef="#br0">26367 3150 0,'25'-25'94,"-25"1"-78,0-1-16,-49-25 31,24 50 16,0-25-47,0 25 0,0-24 16,1 24 15,-1-25-31,0 25 15,-25 0 1,1-25 0,-1 25-16,1 0 15,24 0 1,0 0 0,-25 0-16,1 0 0,24 0 46,0 0-30,25 25 0,-25-25-16,25 49 15,-25-24 1,25 0-16,0 0 16,0 0 15,0-1-31,0 1 31,0 0-15,0 0-1,0 0-15,0-1 0,0 1 16,25 0-16,0 0 16,0 0-1,0-1 16,-1-24 1,1 50-32,25-25 15,-25 0 1,24-1 0,-49 1-16,25-25 15,0 25-15,0 0 47,0 0-31,-1-25-1,-24 24 48,0 1-63,0 25 0,0 0 15,0-1 1,0-24-16,0 0 16,0 0-1,0-1 17,-24-24-17,-26 0-15,25 0 16,-24 0 31,24 25-47,0-25 31,0 50-31,0-50 47,-24 0-16,24 0-31,-25-25 0,25 25 16,1-25-1,-1 25 1,-25-25 15,75 25 141,49-24-172</inkml:trace>
  <inkml:trace contextRef="#ctx0" brushRef="#br0">26045 2580 0,'0'0'0,"0"49"0,0-24 15,0 25 1,0-1-16,0 1 16,0-25-1,-25 24 1,25-24 0,0 0-16,0 0 31,0 0-31,0 74 15,0-50-15,0-24 32,0 0-17,0 25-15,0-1 0,0 1 16,0 49-16,0-49 16,0 24-16,0-24 0,0-26 31,-25 26-31,1-50 15,24 50-15,-25-25 16,0-1 0,0 26-16,25 0 15,-25-26-15,25 26 16,-25-25-16,1 0 16,24-1-16,-25 1 15,25 0 16,0 0-31,-25 49 16,0 1-16,25-26 0,0 1 16,0-1-16,0-24 125,0 0-125,0 0 15</inkml:trace>
  <inkml:trace contextRef="#ctx0" brushRef="#br0">28054 3200 0,'25'0'860,"0"0"-860,0 0 31,-25 25 375,0-1-390</inkml:trace>
  <inkml:trace contextRef="#ctx0" brushRef="#br0">28129 3249 0,'0'25'78,"-25"-25"-46,0 0 296,-25 0-328,25 0 15,1-25 1,-1 1 0,0-1 46,50 25 235,0 0 47,24 0-282,-24 0-46,0 0 0</inkml:trace>
  <inkml:trace contextRef="#ctx0" brushRef="#br0">28004 3572 0,'25'0'125,"0"0"-125,0 0 16,0 0 30,0 0-46,-25 74 204,0-24-173,0-25-16,0 0 1,0-1-16,-25 1 16,25 0-1,0 0 1,-25-25 0,25 25-1,-25-1 48,0 1-16,25 0 46,-49-25-77,24 0-16,0 0 16,0 0-16,0 0 15</inkml:trace>
  <inkml:trace contextRef="#ctx0" brushRef="#br0">2729 2803 0,'-25'-25'125,"0"25"-62,-25 0-48,25 0 1,-24 0 0,-1 0-16,25 0 15,1 0-15,-1 0 78,-25 25-46,1 25-32,-26 24 15,1-24-15,49-26 31,-25 1-31,26 0 0,-1 0 16,0 0 15,0-1-31,25 1 47,-25 0-47,25 0 16,0 24 15,0 1-31,0 24 16,25-74-16,25 50 0,-25-25 15,49 24 1,-24-49 0,-50 25-16,24-25 0,26 25 15,0 25 1,-26-50-1,26 24-15,-25 1 63,-50-25 78,0 0-141,0 0 15,-49 0 1,49 0-16,-24 0 15,24 25 1,0 0-16,0-25 16,0 50 15,1-26-31,24 1 47,0 0-32,0 0 1,0 24 0,-25-49-1,25 25-15,-25-25 16,25 25 15,0 0-15,0 0 31,0 24-16,25-49-31,0 0 0,-1 25 16,1 0-16,25-25 31,-1 25-16,-24-25 1,0 24 0,0-24-1,49 50-15,-49-50 32,0 0-17,0 0 63,-1 25-62,1-25 0,-25 25-16,50-25 31,-50 24-16,25-24-15,-1 25 0,26-25 47,-50 25-31</inkml:trace>
  <inkml:trace contextRef="#ctx0" brushRef="#br0">149 4713 0,'49'0'16,"-24"0"-1,0 25 1,25-1-16,-1-24 0,26 50 15,-1-25-15,50 0 16,-49 0 0,-26-25-16,50 49 0,1-49 15,-51 0-15,50 0 0,75 0 32,148 0-32,-24 0 15,74 25-15,-74 0 16,-25-25-16,-50 49 0,-49-24 15,-75 0-15,50 25 16,24-1-16,299 26 16,-26-26-16,1 26 15,-125-26-15,-49-24 16,-75-25-16,-148 0 16,74 25-16,-50-25 15,26 25 1,73-1-16,199 26 0,-74 0 15,-25-26 1,24 26-16,51 0 16,-51-1-16,1-24 15,0 25 1,297 24 0,-273-49-16,26 49 15,-26-49-15,1 0 0,49 0 16,-124 0-16,-99-1 15,-100-24-15,75 0 0,-25 50 16,-49-50 0,49 0-1,25 0-15,25 0 0,25 0 16,173 0-16,75 0 16,-25 0-1,-25 0-15,24 25 0,26 0 16,0-25-1,49 0 1,-49 0-16,-100 0 0,-49 0 16,-50-25-16,50 25 15,25-25 1,49 0-16,100 25 0,98 0 0,26-25 16,-25 25-1,-75 0 1,-74 0-16,-50 0 0,-25 0 15,26 0-15,73 0 0,51 0 32,123 0-32,100 0 0,-26 0 15,75 0-15,50 0 16,-50 0 0,0 0-16,149 0 15,-272 0-15,-200 25 16,-123 0-16,24 0 15,26 49-15,-26-49 0,0 0 16,51-25-16,73 0 16,-24 0-16,-25 0 15,24 0-15,-98 0 16,-125 0-16,-148 0 31,-25 0 32,-1 0-48,-148-50 173,100 1-188</inkml:trace>
  <inkml:trace contextRef="#ctx0" brushRef="#br0">20712 5655 0,'25'0'125,"-25"-49"-125,0-1 16,0-24-16,0-1 16,0 26-16,0 24 15,0 0-15,0 0 110,-25 1-95,25-1-15,0 0 16,0-25-16,0 1 0,0 24 0,0 0 15,0 0 1,0-24 0,0 24 15,0-25 47,0 26-47,0-26 79</inkml:trace>
  <inkml:trace contextRef="#ctx0" brushRef="#br0">21059 4614 0,'0'0'0,"-49"-50"31,24 25-31,-25-24 156,25 24-93,1 0-63,-26 25 16,25 0 15,0 0-31,-24 0 15,-1 0-15,25 0 47,0 0-47,-24 0 16,49 25-16,-50 24 16,50-24-16,0 0 15,0 0-15,0 0 16,0-1 15,-49 1-31,24 25 16,-25-50-1,25 25 1,1-1-16,-1-24 0,-25 25 16,25-25 15,1 25-31,-26 0 0,25 25 31,0-50-15,1 24-16,-26 1 156,25-25-140</inkml:trace>
  <inkml:trace contextRef="#ctx0" brushRef="#br0">2257 6276 0,'0'49'94,"0"50"-94,-25 1 15,25-1 1,0 25-16,-24-50 16,-1 26-16,25-51 0,0 26 15,-25-1-15,25-49 16,-25-25 109,0 0-109</inkml:trace>
  <inkml:trace contextRef="#ctx0" brushRef="#br0">2158 5755 0,'25'0'31,"0"0"-15,-1 0-1,1 0 1,0 24 0,0-24-1,0 0 32,-1 0-16,-48 0 188,-26 0-172,25 0-16,0 0-31,1 0 47,-1 25 141</inkml:trace>
  <inkml:trace contextRef="#ctx0" brushRef="#br0">3175 6424 0,'-25'0'140,"0"0"-124,1 0-16,-26 0 47,25 0-47,0 0 0,-24 0 15,-1 0 1,25 0 0,1 0-1,-1 0 1,0 25 15,25 0-15,0 0-1,0 0 1,-50-1-16,50 26 31,0-25 16,0 0-31,0-1-16,0 1 0,0 25 15,0-25-15,0 24 16,0-24 0,0 0-16,0 0 31,0 0-15,25 24 140,0-49-141,0 0-15,0 50 16,49-25-16,-49-25 16,24 0-1,-49 24-15,50-24 0,-25 0 16,24 50 0,1-50-1,-25 0-15,0 0 16,49 0-16,-49 0 15,24 0 17,1 0-32,-25 0 47,0 0-32,-1 0-15,-24-25 16,0 0-1,0 1-15,0-1 0,0 0 16,25 0-16,-25-24 16,0 24-1,0 0 1,0-25 0,0 1-1,25 49-15,-25-25 16,0-25-16,0 1 15,0-1 1,25-49 0,24-50-16,-49 99 15,0-24-15,0-50 16,0 74-16,0 1 16,0-1-1,0 25-15,0 1 16,0-1 15,0 0-31,0 0 16,0 0-1,0 0 1,0 1-16,0-1 16,0 0 187,0 50-188,-49 24-15,49 26 16,-75 74-16,26-100 0,49 26 16,0-26-1,0 1 1,0-25-16,0 0 125,-25-25-110,0 24-15,25 1 16,0 50-16,0-1 16,0-49-16,0 49 31,0 1-31,0-51 0,0 26 16,0-25 46,0 0-46,0-1-1,0 1-15,0 0 16,0 25 78,0-25-79,0-1 1,75 1-16,-26 0 16,1 25-1,-1-50 1,1 0 15,-25 24-31,0 1 31,24-25-15,-24 25 31,0-25-47,0 0 31,0 0-31,-1 0 0,-24 25 16,25-25-16,0 0 15,25 25 17,-26-25 61,26 24-93,0-24 16,-26 0-16</inkml:trace>
  <inkml:trace contextRef="#ctx0" brushRef="#br0">19025 7367 0,'-25'0'109,"25"25"-109,0 0 16,0 24-1,0 1 1,-24 24-1,-1-49 1,0 0-16,0 24 0,25-24 16,-25 0-16,25 0 15,0 0 17,0 24 14,0-24-46,0 0 32,-24 24-17,24-24-15,0 0 0,0 0 16,0 0-16,-50 0 31,50-1-15,0 1 78,-25-25-79</inkml:trace>
  <inkml:trace contextRef="#ctx0" brushRef="#br0">19025 7020 0,'0'0'0</inkml:trace>
  <inkml:trace contextRef="#ctx0" brushRef="#br0">19869 7218 0,'-25'50'63,"-25"-50"-63,1 0 15,-1 0-15,0 0 16,26 0-1,-1 0-15,0 0 16,0 0 0,-25 0-1,1 25-15,24 49 16,25-49-16,0 99 16,-25 0-16,25-50 15,0 25-15,0-24 16,0-1-16,-25-49 15,-24 25-15,49-1 16,0-24-16,0 0 0,0 0 16,0 0-16,0-1 15,0 1 1,0 0 0,0 0-1,0 0 16,0-1-15,25 1 0,-1-25-1,1 25 1,0-25-16,0 0 0,24 0 16,26-50-1,-50-98 1,24 48-16,-49 26 15,0-1 1,25 51-16,0-26 0,25 0 16,-26 1-16,1 49 31,-25-25-31,25 0 16,-25-24-16,25 24 0,-25 0 0,25-25 15,-1 26 16,-24-51-31,0 26 0,0-1 16,0 0-16,0 1 16,0-26-16,0 51 15,0-26-15,0 25 16,0 0-16,0-24 0,0 24 16,0 0-16,0 0 46,-24 25 267,-1 50-297,25 24-1,0 1-15,0-26 16,0-24-16,0 0 0,0 0 31,0 0-31,0-1 0,0 1 16,0 25-16,0-1 31,0-24-15,0 0-1,0 0 16,0 0-31,0 24 0,0-24 16,0 25 0,0-26-16,0 1 0,0 25 15,0-25-15,0-1 47,25 26-47,-25-25 16,0 0-16,24-1 15,-24 1 1,25-25 0,0 50 15,0-50-31,24 25 0,-24 0 16,25 24-16,-1 1 15,-24-50-15,50 49 31,-51-24-31,1 0 16,0 0-16,0-25 31,-75-75 47</inkml:trace>
  <inkml:trace contextRef="#ctx0" brushRef="#br0">4787 3150 0,'-25'-25'63,"1"25"-1,-26-49-62,0-1 16,26 50 0,-1-49-16,-25 49 31,25-25-16,1 25 32,-1 0 0,-25 0-47,25 0 16,-24 0 15,24 0-15,0 0 77,0 25-77,25-1-16,0 1 0,-24 0 16,24 0 15,0 0-31,-50-1 31,50 1-15,0 25-16,0-25 15,0-1 1,-25 26-16,0-50 0,25 25 16,0 0 77,0 49-77,25-24 0,0-50-1,25 24-15,-26 1 16,26 0 0,-25 0-16,0 0 15,-25-1 16,49 26-31,1-25 0,-25 0 0,-1-25 16,1 25 0,0-25 46,0 49-62,0-49 141,-1 50-110,-24-1-31,-49 51 16,-1-51-1,1-49 1,24 50-16,0-50 16,0 0-1,0 0 1,1 0 78,-26 0-63,0 0-16,26 0 1,-1 0 0,0 0 31,-25 0 31,26 0-63,-1 0 1,0 0-16,-25-25 47,50 0-32,-49 0 32,49 1-31,-25 24-16,25-25 16,-25 25-16</inkml:trace>
  <inkml:trace contextRef="#ctx0" brushRef="#br0">4440 2629 0,'0'75'140,"0"24"-124,0 25-16,0-74 0,0 24 15,0 25 1,0-24-16,0 24 16,0 0-16,0-49 15,-25-50 63,0 24-62,1 1-16,-1 0 0,25 0 16,0 0-16,0-1 31,0 1-31,0 25 16,0-25 15,0 74 63,0 25-79,0-25 1,0 25-16,0-74 0,0-1 15,0 1-15,25-25 47</inkml:trace>
  <inkml:trace contextRef="#ctx0" brushRef="#br0">5581 5978 0,'0'-25'63,"0"0"-47,0-24-1,-25 24-15,-24-25 0,-1 25 16,-74-49-1,99 49-15,0 0 16,1 25 78,-1 0-79,-25 0 1,1 0-16,-26 50 16,50-25-16,-24 24 15,24-24 1,25 25 0,-25-50-16,25 25 93,0 49-77,0 1-16,75 24 16,-1-74-16,-24 24 15,-1 1 1,-24-50-1,0 25-15,-25-1 0,49 1 16,1 0 0,-50 0-1,25-25-15,-25 25 16,25-25-16,-1 24 16,1 1 15,-25 0-31,50 49 15,-50-49 1,0 0 0,0 0-16,0 0 15,0-1 17,0 1-32,-25-25 15,0 25-15,0-25 16,1 0 15,-1 0-31,0 0 31,-25 0-15,26 0 0,-26 0-16,25 0 15,0 0 1,-49 0-1,0-50-15,74 26 16,-50-1-16,50 0 31,-25 25-15,0-25 15,1 25 0,-26 0-15,0-49-16</inkml:trace>
  <inkml:trace contextRef="#ctx0" brushRef="#br0">5085 5283 0,'25'25'32,"0"-25"-17,-25 25 16,24 0 1,-24 99-32,0-25 15,0-25-15,0 1 16,0 24-16,0 75 0,0-1 16,0-49 15,0 50-31,0-25 0,0-25 15,0-99-15,50 24 16,-50-24 0,50 0-1,-50 0 17</inkml:trace>
  <inkml:trace contextRef="#ctx0" brushRef="#br0">20588 7739 0,'25'0'78,"49"0"-62,1 0-1,49 0-15,-50 0 16,0 0-16,26 0 0,-1 0 15,-25 0-15,25 0 16,-49 0-16,-25 0 16,0 0-16,24 0 0,-24 0 62,0 0-46,24 0-16,-24 0 15,0 0-15,0 0 32</inkml:trace>
  <inkml:trace contextRef="#ctx0" brushRef="#br0">21183 7020 0,'-25'0'78,"25"25"-63,0 49 1,0 50-16,0-50 16,0 50-16,25-24 15,-25 24-15,25 24 16,0-48-16,0 24 15,-25-75-15,24-24 32,1 0-32,0 0 31</inkml:trace>
  <inkml:trace contextRef="#ctx0" brushRef="#br0">22870 7392 0,'25'0'47,"-25"74"-47,0 1 16,0-26-16,0 50 31,0-24-15,25 24-16,-1-25 0,26 51 0,-50-76 15,25 26-15,-25-51 0,25 51 0,-25-50 16,0-1 15</inkml:trace>
  <inkml:trace contextRef="#ctx0" brushRef="#br0">22994 7144 0,'-25'-25'219</inkml:trace>
  <inkml:trace contextRef="#ctx0" brushRef="#br0">24110 7665 0,'-25'0'63,"-24"0"-47,-1 0-1,1 0-15,24 0 0,-25 0 16,0 0-16,26 0 31,-1 0-31,-25 0 16,1 0-16,-1 24 0,25 26 15,0-50 1,-24 0-16,49 50 16,0-26-1,-25 1-15,0-25 0,25 25 0,0 25 31,0-1-15,0-24 0,0 0-1,0 0-15,0 24 16,0-24 0,0 0-16,0 0 31,0 0-31,0 24 47,25-49-47,0 25 15,24 0-15,1 0 16,0-1-16,-1-24 16,1 0-1,-25 0 1,-1 0-16,1 0 15,0 0 1,25-24 0,-50-26-16,25 0 0,-25 1 15,0-1 1,24-24-16,1-75 16,0 25-16,-25 49 15,25-24 1,24 0-16,1 0 15,-25 74-15,24 0 0,-24 0 16,0 25-16,-25-24 31,0-26-15,0 0 0,0 26-1,0-1-15,0 0 16,0 0 31,0-24-32,0 24 1,-25 25 0,25-50-1,-25 25 16,25 1-31,0-1 32,0 0-32,0 0 0,-49 100 172,49-26-157,0 50 1,-75 1-1,26-1-15,49-25 0,-25 1 16,25-1-16,-50 0 16,50-24-1,-24 24-15,-1-49 16,25 25 15,0-1-31,0 26 0,0-50 16,25-1-16,-1 26 47,26-50-16,-25 50-15,0-50-1,-1 49 1,1-49-16,0 0 15,49 50-15,-49-50 32,25 50-32,-1-1 15,-24-49 1,0 0 0,0 0-16,0 0 15,-1 0 1,1 0-16,50 0 0,24 0 15,-74 0-15,-1 0 16,1 0-16,0 0 16,25-49 46,-26 24-62</inkml:trace>
  <inkml:trace contextRef="#ctx0" brushRef="#br0">26070 7243 0,'0'-25'31,"-25"0"0,-25 25-15,1 0-1,-1 0-15,0 0 16,1 0 0,24 0-16,0 0 15,-24 0 1,24 0-16,0 0 15,0-24-15,0 24 0,-24 0 32,24 0-17,0 0 79,25 49-94,0-24 16,25 0-16,25 24 15,-26 1 1,51 0 0,-50-26-1,24 26 1,-24-25-16,0-25 31,0 25 0,24-1-15,-24 1-16,0 0 16,0-25-16,-25 50 31,49-1-31,-24-24 0,0 49 0,-25-49 31,0 0-31,0 0 0,25 0 16,-25-1 31,0 26 15,0-25-31,-50-25-31,25 0 16,1 0-16,-1 25 16,0-25-1,0 0 1,-25 0 15,26 0-15,-1 0 15,-25 0-15,-24-50-16,49 50 15,0 0-15,0-25 16,-24 0-1,24 25 1,-25-24-16,26 24 16,-51-25-1,50 25-15,1-25 16,-1 25 15</inkml:trace>
  <inkml:trace contextRef="#ctx0" brushRef="#br0">25648 6747 0,'25'-25'47,"24"50"-16,-49 0-31,0 49 16,0 25-16,0 25 16,0-49-16,0-26 15,25 1 1,-25 0-16,0-1 16,25 1-16,-25-1 0,0 1 15,0 0 1,0-1-1,0 50 1,0-24-16,0-1 0,0-49 16,0 25-16,0-1 15,0-24 1,0 0-16,0 0 31</inkml:trace>
  <inkml:trace contextRef="#ctx0" brushRef="#br0">27136 7466 0,'25'0'157,"0"0"-126</inkml:trace>
  <inkml:trace contextRef="#ctx0" brushRef="#br0">27409 8012 0,'0'25'109,"-25"-25"-93,1 0-16,-1 0 15,-25 25-15,1 24 16,24-24-16,0 0 16,0 49-1,-24-24-15,24-1 16,-25 26-16,-74 49 0,74-75 16,1 1-16,24-25 15,0-25 16,0 0-31,1 0 47,-1 0-47,0 0 32,0 0-17,0 0-15,-49 0 16,24 0-16,26 0 15</inkml:trace>
  <inkml:trace contextRef="#ctx0" brushRef="#br0">4093 6052 0,'0'-24'63,"-75"24"-32,1 49-31,-100 50 0,-74 25 16,0 50-16,0-25 15,-25 49-15,0 1 16,1-26 0,48-49-16,51-24 15,98-76-15,75 1 16,-24-25 15</inkml:trace>
  <inkml:trace contextRef="#ctx0" brushRef="#br0">21059 6772 0,'-25'0'31,"-24"0"-15,-26 49-16,-24 1 15,25 49 1,-26 25-16,1-49 16,-25 49-16,25 0 0,0-25 15,49-74 1,-49 74-16,25-25 15,-1 1-15,1-51 0,24-24 16,50 25-16,-25-25 0,1 0 31,-1 0-15,-74 0 0,24 0-16,-24 0 0,0 0 15,-1 0-15,26 0 16,0 0-16,24 50 15,25-50 17</inkml:trace>
  <inkml:trace contextRef="#ctx0" brushRef="#br0">1191 3150 0,'-25'0'125,"0"99"-109,25-24-16,0 24 16,0 25-1,0 50-15,0-50 16,0 25 0,0-50-16,0-74 15,0 24-15</inkml:trace>
  <inkml:trace contextRef="#ctx0" brushRef="#br0">595 5755 0,'50'0'110,"0"0"-110,-1 0 31,1-50-15,49 25-16,-74-24 0,24-1 15,-24 25-15,0 25 157,0 0-126,0 0 0,24 0-15,-24 0-1,74 273 1,-74-248 0,0 74-16,49 75 15,-74-149 1,50 74-16,-50-74 15,0-1 48,0 26-63,0-25 16,0 0-16,0-1 15,0 51-15,0 24 16,-25-49-1,0-1-15,0 1 0,25-1 16,-49 1-16,49-25 63,-25-25-48,-25 0-15,26 0 16,-26 0-1,0-25 1,26 25-16,-1 0 0,0-25 16,0 25-16,-24-25 15,-1 1 1,0-1 15,26 25 0,24-25-15,-25 25-16,-25 0 31,25-25-15,1 0-16,24 1 141,24 24-126,1 0-15,25 24 16,-25-24-1,-25 25 1,49 25-16,-24-50 0,25 25 16,-26-1 15,1-24-31,0 0 16,0 0 62,0 0-63,-1 25 17,1-25-17,25 50 16,-25 0 1,-1-50-32,1 0 47,0 0-16,0 24-16,0-24-15,74 75 16,-50-75 0,1 49-16,0-49 15,24 50 1,-49-25 15</inkml:trace>
  <inkml:trace contextRef="#ctx0" brushRef="#br0">0 7714 0,'25'0'0,"24"25"16,1-25-16,24 50 15,26-50-15,-51 0 16,75 0-16,25 0 15,-25 0 17,50 0-32,-1 0 0,150 0 15,24 0-15,75 0 0,99 0 16,223 0 0,0 0-16,0 0 0,-124 0 15,-74 24-15,-100 1 0,-148 0 16,-75 25 15,-173-50-31,74 0 0,0 0 16,25 49-1,-25-49 1,-25 0-16,149 25 0,0 0 16,25 25-16,-75-26 15,199-24 1,-347 0-16,0 0 15,-26 0 17,26 0-17,0 0-15,49 0 16,0 0 15,25 0-31,-50 0 0,26 0 16,24 0-16,49 0 0,75 0 15,0 0 1,-24 0-16,73 0 0,-24 0 16,0 0-16,0 0 0,25 0 15,24 0 17,-24 0-32,-1 0 0,-24 0 15,25 50-15,-1-25 16,-49-25-16,50 0 0,49 25 15,-49-1-15,-50-24 16,25 25 0,0 0-16,24 25 15,-24-26-15,-74 1 0,-150-25 16,1 0-16,49 0 16,25 0-1,348 50 1,-100-25-16,-50-1 0,-24 1 0,-1 0 15,-73 0 17,24-25-32,-50 0 0,-148 0 15,24 0-15,25 0 16,1 0-16,-26 25 16,25-1-16,248 1 0,75 25 15,25 24-15,49-24 31,99 74-31,-99-50 0,25 26 16,-50-1-16,-99-50 16,-124 1-16,-24-25 15,24 24-15,-25 26 0,50-26 0,0 1 16,24-25 15,1 24-31,49-24 16,75 50-16,49-51 0,472 76 15,-373-26-15,1-49 16,-26 24 0,76-49-16,48 0 15,175 75-15,-75-1 0,24 100 16,-793-25 0,0-25-1,0-50-15,0-24 0,0 49 16,0-49-1,0 24 1,0-49-16,0 0 0,0-50 109,0-25-93,0 1-16,0 24 31,0-25-15</inkml:trace>
  <inkml:trace contextRef="#ctx0" brushRef="#br0">868 6052 0,'-49'0'47,"24"0"-32,-50-49-15,51 24 16,-1 0-16,-50 0 0,51 25 31,-26-24-15,25-1-16,-25 0 15,26 0 1,-26 0-16,50 0 16,-25 25-1,0-24-15,1 24 16,-1-50-1,-25 0 17,25 26-17,25-100-15,0-25 16,0 50 0,0 49-1,0 0-15,0-49 0,0 74 16,0 1-16,0-1 15,0-25-15,0 1 16,0-1-16,-24-25 0,-1 51 16,0-26-1,25 25 1,0 0-16,0-74 16,0 50-16,0-1 15,0 25 16,0 0-31,0 1 0,0-1 16,0 0-16,0-25 16,0 26-16,0-1 15,0-50-15,0 51 16,0-1-16,0 0 16,0-25-1,0-24-15,0 49 0,25 0 47,24 25 31,1 0-62,24 0-16,-24-49 15,-25 49-15,0-25 32,24 0-32,-24 0 15,-25 1 1,25 24 140,-25-25-109</inkml:trace>
  <inkml:trace contextRef="#ctx0" brushRef="#br0">149 3448 0,'25'0'125,"-1"0"-94,1 0-31,0 25 16,25-1-16,-50 1 15,24-25 1,-24 25-16,25-25 0,0 0 0,0 0 94,0 50-94,99-1 15,-50 26-15,-24-26 16,-1-24-16,-24 0 31,-25 0 125,0 24-93,0 1-32,-74-25-31,74 0 0,-50 24 16,1 1-16,24-25 15,25 24-15</inkml:trace>
  <inkml:trace contextRef="#ctx0" brushRef="#br0">248 8855 0,'25'-49'203,"0"24"-203,24 25 0,26-50 16,-51 50-1,26-49-15,0 24 0,-1 25 31,-24 0 1,0 0 15,0 0-32,0 0-15,24 0 0,26 0 0,-51 25 16,1-1-1,50 1-15,-51 0 16,1-25-16,-25 25 16,25 0 93,-50 24-15,-24 26-63,24-51-31,0 51 0,-25-50 16,1 0-1,-1 24-15,1-24 16,24 0 0,0-25 109,-25 0-110,26 0 16,-26 0-15,25 0 15,0 0-31,0 0 0,50 0 203,0 49-203,0-49 32,0 0-32,0 25 15,-1-25 1,1 25 0,0-25-1,25 25-15,-1 0 16,1-1-1,-1 1-15,51 25 16,-51-50-16,1 0 31,-25 0 1,-1 0 108,26-50-124,-50 25-16,50-24 0,-26-1 15,1 25 1</inkml:trace>
  <inkml:trace contextRef="#ctx0" brushRef="#br0">1637 8855 0,'0'-25'110,"0"1"-79,-25 24-15,-49 0-16,49 0 15,-49 0 1,49 0-1,0 0 1,25 24 47,0 1-63,-25 25 15,0-1-15,25-24 31,0 0 79,0 0-110,0 25 15,25-26 1,0 26 0,0-50 31,-25 25-1,25-25-46,49 49 16,-49-24 15,24-25 1,-24 25-17,0-25-15,0 0 31,0 0-15,0 0-16,-25-25 16,0 0-16,0-24 0,0 24 31,0 0-15,0 0 30,0 1-14,-25 24 46,25-25-78,-25 0 15,0 0 17,0 0-1,0 25 31,1-49 1,48 49 109,1 49-141,25-24 94,-25 0-94,0 0-31,24 0 0,1 24 16,-50 26 0,25-26-1,-1-24 1,1 0 15,0-25 47,0 25-15,-25-1-63,25 1 31,-1-25-31,1 0 62,0 25-46,-25 0-16,25-25 16,24 25-16</inkml:trace>
  <inkml:trace contextRef="#ctx0" brushRef="#br0">4961 8235 0,'0'-25'32,"-25"1"30,-74 24-62,0 0 31,24 0-31,26 0 0,-1 0 16,0 0-16,26 0 0,-1 0 16,-50 0-16,26 0 31,24 0-16,-99 49 1,74-49-16,1 25 31,24-25-31,0 25 0,25 0 16,-25 24 46,25 1-46,0-1 0,0-24-16,0 0 15,0 0 1,0 0-16,0-1 31,25 26-15,0-25-1,0 0 1,24-1 0,-24 1-16,0-25 0,0 50 15,49-25 1,-74-1-16,25-24 31,0 50-31,0-50 0,-1 25 16,-48-50 187,-1 0-203,-99-24 16,74 49-16,1 0 15,-1 0 16,25 0-31,0 0 16,-24 0 47,24 0-63,-25 49 15,26-24-15,-1 25 16,25-1-1,-25-24-15,-25 0 16,1 0-16,24 0 16,0-1-1,0-24-15,25 25 16,-25-25-16,25 25 94,0 0-94,25-25 0,0 25 15,0-1 1,0 1-16,0 0 0,24-25 16,-24 25-16,25 0 15,-26-1-15,1-24 16,0 25-16,25-25 31,-50 25 0,24-25-15,26 25 0,0 0-16,-1-1 31,-24-24 0,0 25-31,0-25 16,-1 25-16,1-25 0,0 25 0,0 0 31,0-25-15,49 49-16,-49-49 15</inkml:trace>
  <inkml:trace contextRef="#ctx0" brushRef="#br0">4688 9054 0,'25'-25'47,"24"25"-32,1 0 1,0 0-1,-1 0-15,51 0 16,-26 0-16,-24 0 31,-1 25-31,-24-25 16,0 0-16,0 0 16,24 0-1,-24 0 32,0 0-31,0 0-1,-1 0 1,1 0 0</inkml:trace>
  <inkml:trace contextRef="#ctx0" brushRef="#br0">7268 8458 0,'25'0'16,"-25"-49"0,-25 49 31,-25-25-32,1 0 1,-1 25-16,-24-25 31,24 25-15,-24 0-16,49 0 15,-25 0 1,25 25 0,-24-25-1,-1 50-15,25 24 16,0-74-1,25 25-15,-24-25 16,-1 25 0,0-25-16,25 25 15,0-1 17,0 1-17,0 0-15,0 0 0,0 0 16,0-1-1,0 26 17,0-25-32,25 0 15,0-25 1,-1 49 0,1-49-1,0 0 1,0 0-16,0 0 15,-1 50-15,26-50 32,-25 0-17,25 0 1,-75 0 109,-25 0-125,25-25 0,0 25 16,-24 0-1,-1 0 1,-24 0-1,49 0-15,0 0 16,0 0 15,-24 0-31,24 25 16,0 0 15,0-1-31,25 1 0,-24 50 16,-1-75 15,0 49-31,0-24 0,25 0 16,-25-25-16,25 25 93,25 0-77,50-1 0,24 51-16,-99-50 0,49-25 15,1 24-15,-50 1 16,25 0 0,24 0-1,26 0 1,-26-1-16,-24-24 15,25 25-15,-25-25 16,24 0-16,-24 0 16,0 0-1,0 0 79</inkml:trace>
  <inkml:trace contextRef="#ctx0" brushRef="#br0">74 10046 0,'75'0'0,"-26"0"0,1 0 0,0 0 15,49 0-15,0 0 0,-49 25 32,49-25-32,75 25 15,-1 24-15,150 1 16,768 99-16,-496-50 31,-24-25-31,123-24 16,-24-50-16,0 0 0,-50 0 15,447 0 1,-522 0-16,1 0 16,99 74-16,124 1 15,74 24-15,-74 25 16,75-50-16,-76 1 16,-147-26-16,73 26 15,25 49 1,125 0-1,74 0-15,-149 0 0,-50-50 0,-273 1 16,-198-51-16,0-24 31,125 50-31,197 24 16,125 1-16,148 49 0,149 25 16,-25-75-1,50 25-15,25-24 16,0 74-16,-75-25 0,1 24 15,-50-24-15,-149-49 0,-149-25 16,-347-50-16,-249 0 16,26 0-16,-25 0 31,24 0-31,51 0 0,445 49 16,249 75-16,149 149 0,-919 0 31,-24-124-31,0-1 0,0-98 15,0 25-15</inkml:trace>
  <inkml:trace contextRef="#ctx0" brushRef="#br0">3845 11013 0,'0'50'0,"0"-1"16,0 1 15,0 25-31,0-51 0,0 26 32,0 0-17,0-1-15,0 75 0,0-25 16,0 25-1,0-49 1,25-26-16,-25 1 0,49 0 16,-49-1-16,0 1 15,0-1-15</inkml:trace>
  <inkml:trace contextRef="#ctx0" brushRef="#br0">3919 10864 0,'25'0'78,"0"0"-62,24 0-1,-24 0 17,0 0-17,0 0-15,0 0 16</inkml:trace>
  <inkml:trace contextRef="#ctx0" brushRef="#br0">5159 11286 0,'-49'0'109,"24"0"-109,-25 0 16,26 0-16,-1 0 16,0 0-16,-25 0 0,1 25 15,24 74 16,0-24-31,25-26 16,-25 1-16,-24-1 0,49 1 16,0 0-16,0-1 0,0 1 31,0-1-31,0-24 0,0 0 16,24 0-1,-24 0 1,25-1-1,0-24 1,-25 25-16,50 25 0,-25-50 16,24 49-1,1-49-15,-25 0 47,49 50-47,-49-25 0,0-25 31,-1 0-15,26 0 0,49-75-16,-49-73 0,-25 98 15,49-24-15,-24-26 16,24 26-16,-49 24 31,49-24-15,-74 0-16,25-1 0,-25 26 15,0-1-15,0 0 0,0-24 16,0 24-16,0-49 16,0 25-16,-50 24 15,50 0-15,-24 26 32,24-1-32,0-25 15,-25 25-15,25 1 0,0-1 31,-50 0-31,50 0 16,-25 25 0,1-25 15,-1 25-15,0-24-1,25-1 32,-25 25 47,25 74-94,0 1 0,0-1 15,0-24-15,0 49 16,0-50 0,0 26-16,0-50 15,25 24-15,0-24 0,0 25 16,-1-25-16,26-1 16,0 26-16,-1-25 15,-24 0-15,25 49 16,24-24-16,-74-26 15,50 1-15,-25 25 32,-1-50-32,26 0 15,-25 25 1,24-1-16,1-24 16,0 50-16,-1-25 15,-24-25-15,49 25 16,-24-25-1,-25 0-15,49 0 16,25 0 0,-24 0-16,-26 0 15,26 0 1,-1 0-16,50-25 0,-24 0 16</inkml:trace>
  <inkml:trace contextRef="#ctx0" brushRef="#br0">17537 12179 0,'50'50'93,"-26"74"-93,-24-75 0,0 51 16,0-51 0</inkml:trace>
  <inkml:trace contextRef="#ctx0" brushRef="#br0">17562 11956 0</inkml:trace>
  <inkml:trace contextRef="#ctx0" brushRef="#br0">18628 11956 0,'0'25'125,"-24"-1"-125,-1 1 0,0 0 16,-50 0-16,26 24 0,24-24 16,-25 25-16,50-25 15,0 0 1,-24-1 0,-1 1-16,0 0 31,0 0-16,25 24 1,0-24-16,0 0 0,0 0 16,0 24-1,0-24 48,0 0-32,50 0-31,-1 0 16,1-25-1,-25 0 1,24 24-16,-49 1 16,25-25-16,25 0 31,-25 0-16,0 0-15,24 0 16,1-25-16,-25 1 16,-25-1-16,24 0 15,-24 0-15,50 0 16,-50-74 0,0 50-16,0-1 15,0 0-15,50-49 16,-26 49-16,-24-24 0,0 0 15,0-1 1,0 50 0,0 1-16,0-1 15,0 0-15,0-25 32,0-24-17,0 49-15,0-49 0,0-1 16,0 51-1,0-1-15,0 0 188,-24 99-157,24 1-15,-75 24-1,26-25-15,49-24 0,0 24 16,-25-24-16,0-50 16,25 50-16,0-26 15,0 26-15,0-25 16,25-25 0,24 49 15,-24-49-31,0 0 15,49 50-15,-24-25 0,0 0 16,24 0-16,-49-25 0,24 24 16,-24 1-16,74 0 15,-99 0-15,50 24 0,-25-49 32,-25 50-32,49-25 15,-24 24-15,0-24 16,0 0-1,0-25 64,-1 0-64,26 0-15,0 0 0,24 0 16,1 0-16,-51 0 0</inkml:trace>
  <inkml:trace contextRef="#ctx0" brushRef="#br0">20737 11807 0,'0'50'109,"0"-1"-93,0-24 0,0 49 15,0-24-31,0 0 0,0-1 16,0-24 30,0 0-46,0 25 16,0-26 0,0 26-16,0 24 0,-25-49 15,25 0 1,-25 25-16,25-1 16,-25-24-16,25 25 0,0 24 15,0-24-15,-25 24 16,1-74 78</inkml:trace>
  <inkml:trace contextRef="#ctx0" brushRef="#br0">20241 12650 0,'0'0'16,"49"0"-16,26 0 15,-26 0-15,26 0 16,-51 0-16,1 0 0,0 0 16,0 0 15,0 25 31,-1-25-62,26 0 16,-25 0 0,0 0-16,0 0 93</inkml:trace>
  <inkml:trace contextRef="#ctx0" brushRef="#br0">21803 12675 0,'25'25'125,"-25"0"-109,0 0 46,0-1-46,0 1 78,25 0-94,25 248 15,-50-199-15,0-24 31,0 0-31,0-1 0,0 1 16,0-25 62</inkml:trace>
  <inkml:trace contextRef="#ctx0" brushRef="#br0">21927 12477 0,'0'-25'157</inkml:trace>
  <inkml:trace contextRef="#ctx0" brushRef="#br0">23440 12824 0,'25'0'15,"-25"-25"17,-25 25-32,1-49 15,-26 49-15,0 0 16,1 0 0,-1 0-16,1 0 15,24 0-15,0 0 31,0 0-15,-24 24-16,49 26 16,0 0-16,-25 24 15,0-49-15,-25 0 16,26-1-16,24 1 31,-25-25-15,25 25-16,0 0 47,25-25-32,-25 25-15,24-1 32,26-24-17,-25 25-15,0 25 16,-1-50-16,1 25 15,0 0 1,0-25 15,49 0-31,1 0 0,-51 0 0,1 0 16,74 0-16,-74 0 0,25 0 16,-25-25-1,-1 25-15,1 0 0,-25-25 16,25 25-1,-25-25 1,0 0-16,0-24 31,50-51-31,-50 76 0,24-51 16,26 26 0,-50-1-1,25-24-15,0-50 0,24 49 16,-49 1-16,0 24 0,0 1 31,0 24-31,0 0 16,0 0-16,0-49 0,0 49 31,0-50-31,25 1 16,0 49-16,-25-24 15,0-1-15,0 0 0,0 26 16,0-1-16</inkml:trace>
  <inkml:trace contextRef="#ctx0" brushRef="#br0">23887 11757 0,'0'25'94,"0"0"-48,0 0-30</inkml:trace>
  <inkml:trace contextRef="#ctx0" brushRef="#br0">23887 11906 0,'0'50'0,"0"-1"16,0 1-16,0 0 15,0-1-15,-50 75 16,50-74 0,-25 24-16,25-49 15,0 0-15,0 25 0,0-26 16,-24 1 0,-1 0-16,0 25 15,25-26 1,-25 1-16,25 0 15,0 0 1,0 0 31,0-1 0,0 1-47,0 0 0,0 0 15,25 0 48,0-25-63,-25 24 16,25-24-1,-25 25-15,24-25 16,-24 25-1,25-25-15,0 0 16,0 50 15,25-50 16,-26 49-47,1-49 16,25 0-16,-25 50 15,99-1 1,-100-24-16,26 0 16,-25-25-16,24 25 15</inkml:trace>
  <inkml:trace contextRef="#ctx0" brushRef="#br0">25896 12551 0,'0'0'0,"0"-25"31,-25 25 0,-24 0-31,49-24 31,-25 24-31,-25-50 16,25 50-16,1 0 16,-26 0-1,25 0 1,-24 0-16,24 0 15,0 0 17,0 0-17,25 50 17,0 24-32,25 0 15,-25-49-15,50 0 31,-50 0-31,49 0 16,-49-1-16,50 26 16,-25-50 31,-25 25 15,0 24-62,0 1 0,0 24 16,0-49-16,0 50 15,0-26 1,0-24 0,0 0-16,0 0 15,-25-25 16,0 0-15,-25 0-16,26 25 0,-1-25 16,0 0-16,-25 0 15,26 0 1,-1 0 0,0 0-1,0 0 1,0 0-1,1 0-15,-1 0 157,-25 0-110</inkml:trace>
  <inkml:trace contextRef="#ctx0" brushRef="#br0">25673 12229 0,'0'-25'94,"25"25"-79,-25 50 1,0-26-16,0 1 16,0 0-16,0 25 15,0 24-15,0-49 0,0 24 16,0 1-16,0 24 16,0-49-1,0 0 1,0 25-16,0-1 15,0-24 1,0 0-16,-50 24 16,50 1-16,0 0 15,0-26-15,-50 26 0,50-25 16,0 0-16,0-1 78,0 51 78,0-50-140,0 0-16,0-1 16,-24 26-16,-1-50 15,25 25 1,0 24-1,-25-24 48,0 0-32,0-25 0,-24 50-31</inkml:trace>
  <inkml:trace contextRef="#ctx0" brushRef="#br0">6573 10567 0,'-25'0'110,"-74"49"-110,-74 26 15,-51 49-15,26 0 0,-1 49 16,1 1-1,0 0-15,24-25 16,50-25-16,-25 0 31,0 0-31,100-75 0,-1-24 0,25-25 16,0 25 187</inkml:trace>
  <inkml:trace contextRef="#ctx0" brushRef="#br0">8930 11410 0,'-25'0'47,"-25"0"-31,1-49 0,-1 49 15,25 0-31,-24-50 15,24 50-15,0 0 16,-25-50-16,1 50 16,24 0-16,-25-24 31,26-1-31,-1 25 0,-25-50 16,25 50-16,-24 0 46,-26 0-30,51 0-16,-26 0 47,25 25-47,25 49 0,0 1 16,0-1-16,0 1 15,25-1-15,25-49 16,-26 0-1,51 24-15,24 1 16,-25-25-16,-49-1 16,25 26-1,-25-25-15,99 49 16,-75-74-16,50 50 16,-49-50-16,0 49 0,-1-49 15,1 50-15,-25-50 16,0 0-1,-75 0 79,25 0-78,-25 0-16,26 0 15,-1 0-15,0 0 16,-25 0-16,26 0 16,-1 25-1,0-25 1,-25 0-16,26 25 16,-1-25-16,-25 24 0,25-24 15,1 0 1,-26 50-16,0-25 31,26-25 32,-1 0-63,0 0 15,-25 0-15,26 0 31,-1 0-15,0 0-16,0 0 0,0 0 16,1 0 62,24 25 47</inkml:trace>
  <inkml:trace contextRef="#ctx0" brushRef="#br0">6722 11237 0,'25'0'47,"24"0"-31,1 49-1,0-49-15,-1 0 16,26 50-16,-26-25 16,-24-25-1,25 24-15,-25 1 16,-1-25-16,1 25 0,25-25 15,-1 25 1,1 0-16,-25-1 0,24-24 16,1 25-16,-25 0 31,0-25-15,-25 25-16</inkml:trace>
  <inkml:trace contextRef="#ctx0" brushRef="#br0">8855 12229 0,'-49'0'47,"24"0"-31,-25 0-16,25 0 0,-24 0 31,24 0-15,0 0-16,0 0 15,1 0 1,-1 0-16,-25 0 0,25 0 16,-24 0-16,24 0 31,0 0-31,0 0 15,1 0-15,-1 0 32,0 0-1,25 25 0,0 24 16,0-24 0,25 0-16,0-25-31,24 25 16,-24-1-1,0-24 1,24 25 0,-24 0-16,25-25 15,-1 50 17,-24-50-32,25 0 15,-50 24-15,49-24 16,-24 25-1,74 25-15,-74-50 0,0 0 16,0 0-16,0 49 0,-1-49 16,1 0 15,0 0-31,0 0 0,0 50 16,0-50-16,-1 0 15,1 0-15,25 0 16,-25 0-1,-1 0-15,1 0 32,50 0-32,-26 0 0,1 0 31,-25 0 0</inkml:trace>
  <inkml:trace contextRef="#ctx0" brushRef="#br0">11584 11708 0,'0'0'0,"-25"-50"16,0 50-16,0 0 0,1 0 15,-1 0 1,0 0-16,-25-49 0,26 49 16,-1 0-16,-50-50 15,26 25-15,24 25 16,-25-25-16,-24 1 0,24-1 16,1 0-1,-1 25 16,50-25-31,-50 0 16,26 25 0,-1 0-1,-25 0 1,25 0-16,-24 0 0,-1 0 16,1 0-16,-26 0 15,1 0 1,-25 0-16,-1 25 0,26 50 15,-25-26-15,74 1 16,0-50 0,0 25-16,25 24 31,50-24-31,-25-25 16,24 50-1,26-50-15,24 49 0,-25-24 16,1 49-16,-1-49 31,1-25-31,-1 75 0,-49-75 0,24 0 16,-24 0-16,0 49 31,0-49-31,0 0 0,-1 0 16,1 50-16,0-50 0,25 0 31,24 49-31,-24-49 15,-1 25-15,-49 0 16,25-25-16,0 0 0,0 0 16,0 50-1,-1-50 1,1 0-16,0 25 47,-25-1-47,0 1 15,0 25 1,0-1-16,0-24 16,-25 0-16,0-25 15,1 0 1,-1 25-16,-25-25 16,0 0-16,-24 25 0,49-25 15,-24 24 16,24-24-31,-25 25 0,25-25 16,-24 0 0,24 25-1,0-25-15,0 0 32,1 0-32,-26 0 15,0 0 1,1 0-16,-1 0 0,25 0 15,1 0 17,-1 0-1,0 0-15,0 0-16,0 0 15,1 0-15,-26 0 31</inkml:trace>
  <inkml:trace contextRef="#ctx0" brushRef="#br0">10716 11063 0,'0'49'31,"0"26"-15,0 74-16,0-100 0,0 1 31,0 24-31,0-49 15,0 50-15,0-1 0,0-24 16,0-1 0,-50 26-16,50-51 15,0 1-15,0 25 0,-50-25 16,50-1 0,0 26-16,-49-25 15,49 49-15,-50 26 16,25-76-1,25 26 1,-24 0-16,24 24 16,0-24-1,0-1-15,0 1 0,0-25 16,0-1-16,0 1 16,0 0-1,0 49 1,0-49-16,0 25 0,0-25 15,0-1-15,0 1 16,0 25 0,24-50-16,-24 25 31</inkml:trace>
  <inkml:trace contextRef="#ctx0" brushRef="#br0">18976 11683 0,'-25'50'157,"-74"-1"-157,49-24 15,-24 25-15,-1-26 0,-24 26 16,0 24-16,-25-24 16,74 24-16,-24-24 0,24 0 15,-49 49 16,49-49-31,-24-1 0,-50 50 16,0 1-16,74-76 16,25 26-16,-49-25 15,49 0-15,0-25 125,25 24-125</inkml:trace>
  <inkml:trace contextRef="#ctx0" brushRef="#br0">20588 14560 0,'-25'0'31,"0"-24"-15,0-1-1,1 0 1,-1 25-16,25-74 15,0 24-15,0 0 0,0 1 0,0-26 16,0 1 0,0 49-1,0-25 1,0 26 0,-25 24-1,25-25 1,-50 0-1,50 0-15,0 0 16,0-24 0,0 24-16,0-25 15,-24 1-15,24-1 16,0 25-16,0 1 16,0-1-1,0 0 1,0 0 15,0 0-31,0 1 0,0-1 16,0-25 15</inkml:trace>
  <inkml:trace contextRef="#ctx0" brushRef="#br0">20762 13469 0,'-75'0'125,"75"-25"-109,-25 25-16,0 0 15,25-25 17,-24 25-32,-1 0 47,-25-24-32,25 24 32,1-25-31,-26 25-1,25 0 1,-24 0 0,24-25-16,-25 25 93,1 0-93,24 0 32,0 0 93,-25 0-125,50 25 15,-24 0-15,-1 24 0,0 26 31,25-51 1,-25-24 61,0 0-77,1 0 0,24 25-16,-25-25 47,0 0-47,-25 25 15,-24 0-15,24 0 0,-24 24 16,49-49-16,-74 50 15,49-25-15,-24-1 16,24 1 0,1-25-16,-1 0 0,25 25 31,-49 0-15</inkml:trace>
  <inkml:trace contextRef="#ctx0" brushRef="#br0">6747 13196 0,'25'0'94,"-1"0"-94,1 0 16,25 0-1,0 0 1,-1 0-16,-24-25 15,0-99-15,-25 50 16,25-75 0,-25 99-16,49-24 15,-49 24-15,0 1 16,0 24 0,0 0-1,0 0 48,-49 1-32,49-1-31,0 0 16,0 0 30,-25 25-14,25-49-32,0-1 15</inkml:trace>
  <inkml:trace contextRef="#ctx0" brushRef="#br0">7342 12353 0,'0'-25'235,"0"0"-235,-25 25 15,25-25-15,-24 25 31,-26-24-15,0-1 0,26 25-1,24-25 1,-25 25 0,0 0 15,25-25-16,-25 0-15,0 0 32,1 25 30,-1 0 110,0 0-172,-25 25 0,50 0 16,0 0-1,0 0 32,-24 0-31,-1-1-16,0 1 15,25 0-15,0 25 63,-25-26-47,0 26-16,0-50 15,1 50-15,-1-26 0,25 1 16,-25-25-16</inkml:trace>
  <inkml:trace contextRef="#ctx0" brushRef="#br0">0 11708 0,'25'25'32,"49"-1"-17,1 26-15,-26-50 16,-24 0 15,74 74-31,-49-49 16,248 74-16,24 25 15,50 1 1,595 147 0,-446-172-16,-25-26 15,25-24-15,-223-26 16,-100-24 0,-148 0-16,49 25 0,-24 25 15,322 24-15,-25 1 16,149-1-16,1463 174 15,-1488-198-15,0-1 16,149 51-16,124-26 16,25 50-1,-25 0-15,-75-50 16,-49 1-16,0 49 16,0-50-1,74 25-15,-74 26 16,75-1-16,-51-25 15,-222 0-15,148 25 0,50 0 32,74-25-17,50 25-15,0-25 16,-124-74-16,-124-25 0,-25 0 16,-25 0-1,75 0-15,0 0 0,173 0 16,249 50-16,123 0 15,-148-50-15,991 0 16,-1041 0-16,-99 0 16,-50 0-16,-198 0 15,-75 0-15,-124 0 32,-347 74-17,0-49 1,0 49-16,0 50 15,0 0-15,0 0 32,0-74-32,0 24 0,0-49 15,0-50 173</inkml:trace>
  <inkml:trace contextRef="#ctx0" brushRef="#br0">446 12824 0,'25'0'16,"0"0"15,0 0-31,0 0 0,0 0 15,-1 0-15,26 0 16,-25 0 0,0 0-1,-1 0 17,1 0-32,25 0 0,24 0 0,1 0 15,-26 0-15,-24 0 0,0 0 31,24 0-31,1 0 0,0 0 16,-26 25-16,1 0 31,25-1-31,-25 1 16,-1 0-16,1 0 31,0 0 16,-25 74 31,0-50-78,0-24 16,-25 25-16,25 0 15,0-26-15,-25 26 16,-24-25 15,24-25-15,25 25-16,-25-25 16,-24 0-1,-1 0-15,-74 24 0,50-24 16,-1 25-16,1-25 0,-25 50 15,49-50 17,0 0-32,26 0 0,-1 0 15,0 0 17,25 25 124,0-1-156,0 1 0,25 0 15,24 0 1,-24 0 0,25-1-16,-1 1 15,1-25 17,0 0-32,-26 0 0,51 0 15,-26 0 1,26 0-16,-1 0 15,1 0 1,148 0 0,-174 0-16,1 0 15,24 0 1,-49 0-16</inkml:trace>
  <inkml:trace contextRef="#ctx0" brushRef="#br0">2356 12700 0,'0'50'125,"0"24"-125,0-24 0,0 24 16,0-24 0,0-1-1,0-24-15,0 0 0,0 24 16,0 1-16,-24-25 0,24 0 16,0 24-1,-25 1 16,0 0-15,-25-1 0,50 1-16,-24 24 15,-26 25-15,0 1 16,50-51-16,-49 26 0,24-26 16,25 26-16,0-51 15,0 1-15,-25 25 16,25-1 78,50-24-79,-25 0-15,-1-25 16,1 0-1,50-50 1,-51 26-16,1-26 0,-25 25 16,0 0-1,0-24-15,0 24 16,25-49-16,0 74 0,0-50 16,-25 25 15,0 0-16,0-24 1,49 24 0,-24-25-1,49 1-15,26-1 16,-51 25-16,26-49 16,-1 49-16,1 0 15,-75 1-15,24 24 94,1 0-47,0 0-47,0 24 15,-25 1 1,49 0 0,-49 0 93,-24 74-109,24-49 0,-25 24 16,0-49-16,25 0 15,0-1 1,0 26 31,-25 0-16,-49-26-31,74 1 16,-50 25-1,1-25 1,-1-1-16,25 1 16,0-25 77,0 0-93,-24 0 32,24 0-32,-25 0 15,-24 0-15,24 0 16,1 0-1,24 0-15,0 0 16,0 0-16,1 0 16,24 25 124,74 25-124,-24-50-16,-1 0 16</inkml:trace>
  <inkml:trace contextRef="#ctx0" brushRef="#br0">5432 13568 0,'0'-25'16,"-25"25"-16,-24-49 62,-1 49-46,1 0-16,-1 0 0,0 0 0,1 0 31,-1 0-31,25 0 16,1 0-16,-51 0 15,26 0-15,24 0 16,0 0-16,0 0 15,0 0 1,0 0 0,1 25 15,24-1-31,-50 26 0,25-25 16,25 0-16,-49 24 15,24-24 1,0 0-1,25 0 1,-25-25 0,-24 0-16,24 49 15,0-49-15,25 25 16,0 25-16,0-26 16,0 1-1,0 0 48,0 0-48,0 0 1,0-1-16,25-24 31,24 50-15,-24-50-16,25 25 0,-25-25 15,24 25-15,-24-25 16,25 0-16,-26 0 16,-24 24-1,50-24-15,-25 0 16,-25-24 109,-25 24-109,0 0-1,0 0 1,1 0 46,-1 0-62,-25 0 0,-24 0 16,24 49 0,-24 1-1,49-25-15,0 24 0,0 26 16,25-50-16,-49 24 15,24-24-15,0 0 32,0 0-32,25-1 109,50 26-78,-25-50-15,0 50 0,24-50-16,1 49 15,-25-24-15,24 25 16,1-26-1,-1 26-15,-49-25 16,25-25 0,0 25-1,0-25-15,0 0 0,24 0 0,1 0 16,0 0 15,-1 0-31,1 0 0,-25 0 16,24 0-16,26 0 15,-26 0-15,1 0 0,24 0 16,-49 0-16,0 0 16,0 0-1,-25-25 48,0-25-63,24 1 15,26-1-15,-25 50 16</inkml:trace>
  <inkml:trace contextRef="#ctx0" brushRef="#br0">6573 13692 0,'0'99'125,"0"25"-125,-25-99 16,25 25-16,0 24 16,-49-24-16,49 24 0,-25 1 31,0-26-31,0-49 0,1 50 16,-26 0-1,25-26 1,0 1 46,25 0-46,-24 25 0,24-26-1</inkml:trace>
  <inkml:trace contextRef="#ctx0" brushRef="#br0">5432 13816 0,'0'0'0,"25"0"0,0 25 16,0-25 15,24 25-15,1 0-1,-1-25-15,1 24 16,24-24-16,-24 25 15,25-25-15,-1 0 0,0 0 16,-74 25-16,25-25 31,0 0-31,0 0 0,0 0 16,24 25-16,-24-25 16,0 0-1,24 0-15,1 25 0,0-25 16,-1 24-1,1-24-15,-1 25 16,-24-25-16,0 0 16,0 0-16,24 0 31,1 0-31,-25 25 0,0-25 16,24 0-1,-24 25 1,0-25 46,0 0-30,0 0-32,-25 25 15,49-1 16</inkml:trace>
  <inkml:trace contextRef="#ctx0" brushRef="#br0">8334 13990 0,'0'0'0,"0"-25"0,-24 25 110,24-25-79,-25 0-15,0 25-16,-25 0 0,26-49 0,-26 49 15,25 0 16,0 0-31,-24 0 16,24 0-16,0 0 0,-25 0 16,1 0-16,24 0 31,0 0-15,0 0-16,1 0 31,-26 49-31,25-24 15,-24 50-15,24-75 0,0 24 16,25 26 31,0 0-16,25-26-31,-25 1 16,25-25-1,-1 25-15,1 0 16,-25 0 0,50-25 15,-25 24-15,-1 1-16,1 0 15,0-25-15,0 0 16,0 0-16,-1 25 15,1-25 32,-50 0 31,-24 0-78,-1 0 16,25 0 0,1 0-16,-1 0 0,0 0 0,-25 0 47,1 0-47,24 0 15,0 0 1,0 0-1,1 0-15,-1 25 16,0 0 0,25-1-1,0 1 1,0 50 0,0-51-1,0 26-15,0-25 16,-25 0-1,25-1 1,0 1 62,0 25-47,25-50-15,25 49 0,-1-49 15,1 0-31,-1 0 16,51 0-16,-26 0 0,-24 0 15,-1 0-15,1 0 16,-25 0 62,0 0-78,-1 0 0,1 0 16,0 0-1,0 0 1,0 0-1,24 0-15,1 0 16,-1 0 15,1 0-31,0 0 16,-26 0-16,1 0 0</inkml:trace>
  <inkml:trace contextRef="#ctx0" brushRef="#br0">9798 14213 0,'0'-25'31,"0"0"-15,-50 1 0,50-1-16,-25 0 15,1 25 1,-1-25-1,-25 25 17,50-25-1,-25 25 0,25-24-31,-49 24 78,-26 0-78,51 0 0,-51 0 16,26 0 0,-1 24-1,25 1-15,0 0 16,-24-25-1,24 25 1,0 0 15,25-1 63,0 1-63,25 0-31,-25 0 78,0 24-46,25 1-1,0-25-15,-1 25-1,-24-26-15,25 26 16,25 0-16,-1 24 31,-24-74-15,0 25-16,0 0 15,24-1 1,-49 1 0,25-25-16,25 25 15,-50 0 1,25-25 15,-1 25-31,-24-1 31,25 1-15,-25 0 109,-25 0-109,-24 0-16,-26 24 15,26 1 1,24-25-16,-25 24 15,50-24 17,-24 0-1,-1-25-15,0 0-16,0 0 15,0 0-15,-24 0 16,24 0-16,-25 0 15,26 0-15,-26 0 0,0 0 16,25 0 0,1 0 31,48 25 93,26-25-140,49 0 16,-49 0-16,49 0 15,-49 0 1,-25 0-16,-1-25 16,1-25-16,-25-24 15</inkml:trace>
  <inkml:trace contextRef="#ctx0" brushRef="#br0">9451 13742 0,'-25'0'94,"-50"99"-94,75-49 15,-24 49-15,-1 25 16,25-75-16,0 51 15,-50-1 1,50-74-16,0 24 0,0 1 0,0-25 31,0 0 79,0-1-110,0 1 0,0 25 15,0-1 1,0-24-16,0 0 16,0 25-16,0-1 0,-49-24 15,24 25 1,25 24-16,-25-24 31,-25 24-31,26-74 16,-1 25-16,0 0 15,25-1-15,-50 1 16,50 25 62,0 49-62,0-74 31,0 0-32,0 24 16,0 1-15</inkml:trace>
  <inkml:trace contextRef="#ctx0" brushRef="#br0">6449 1612 0,'-25'0'16,"25"25"0,25 0-16,-25 0 0,0 0 31,0 24-31,50-24 0,-25 0 15,-1 0-15,-24-1 16,25 26 0,-25 0-16,0-26 0,0 1 15,0 25-15,0-1 16,0-24-16,25 0 0,-25 0 16,0 24-1,0 1 1,0 24-1,25 50 1,0-24-16,-25-51 0,0 26 16,24-26-16,1 1 15,-25 24 1,0-24-16,0 0 0,0 24 16,0-24-1,0 24-15,0-49 16,-25-25 78,-24 0-94,24 0 15,0 0 16,0 0 1,1-25-1,24-49-31,0-26 0,0 1 16,0 50-1,0-26-15,0 50 16,0-24-16,0-26 109,0 1-109,49 24 0,-24-24 16,0 24 15,24 25-31,-24-24 16,25-1-16,24-49 0,-24 74 15,0-24-15,-26 49 16,1-25 62,0 25-47,0 0-31,0 0 16,-1 0-16,1 0 16,-25 25-16,50-1 15,-25 1-15,-1-25 16,1 25-1,0-25 32,-25 74 94,0-49-125,0 0-16,0 25 15,0-26 1,0 1-16,0 25 15,0-25-15,0 24 16,0-24 0,-50 0-16,50 0 15,0-1 1,0 1-16,0 0 0,0 0 16,0 0-1,0 0 1,0-1 31,0 1-16,-49 0 16,24 0-32,0-25 1,0 0 0,-24 0-1,-1 0 1,25 0 156,1 0-157,-1 0-15,0 0 125,0 0-109,-25 0 62,26 0 0</inkml:trace>
  <inkml:trace contextRef="#ctx0" brushRef="#br0">8409 2034 0,'0'-25'47,"0"0"-47,-50 25 0,1-49 16,24 49-1,0 0-15,0 0 31,-24-50-15,-1 50 15,25 0-31,0 0 16,-24 25 0,24 0 15,25 0-31,-25-1 0,25 1 31,0 25-15,0-25 15,0-1-31,0 1 16,0 25-1,0-25 1,25-25 15,0 24-15,0-24 31,-25 25-32,24 0 1,26-25-1,-25 25 1,0-25 0,-1 25-16,51-1 31,-26-24-31,-24 25 16,25 25-16,-1-50 15,-24 0-15,25 0 16,-1 0-16,1 0 15,0-50 1,-26 25 0,-24-24-16,0-1 15,0 1 1,0 24 0,0 0-1,-24 0 1,24 0-16,-25 25 47,0 0-47,-25-24 15,50-1-15,-24 25 32,48 0 296,1 0-313,0 0 1,0 0-16,0 25 16,-1-25-16,1 24 15,50 1 1,-51 0-1,26-25 17,-25 25-17,0-25-15,-1 25 0,1-25 32,0 0-17,-25 24-15,25-24 78,-25 25-62,25-25 0,24 0-1,-24 25 1,0 0-1,0-25 1,24 25 0,-24-25 31,0 0-32,0 0 1</inkml:trace>
  <inkml:trace contextRef="#ctx0" brushRef="#br0">9624 1488 0,'-25'0'203,"25"25"-172,-49 0-15,49 24-16,0 26 16,0-25-1,0-26-15,0 1 16,0 25-1,0-1 1,0 1 0,0-25 15,0 0-31,0-1 16,0 1-16,0 0 31,0 25-31,0-26 31,0 1 0,0 25-31,25-25 32,-1-25-32,26 24 15,-25-24-15,24 25 0,-24-25 16,25 25 15,-1 0-31,1-25 0,-25 25 0,0-1 16,49 1-1,-49-25-15,-25 25 16,50-25 0,-26 0-1,1 25 16,0 0-31,0-25 16,0 0 31,-1-25 47</inkml:trace>
  <inkml:trace contextRef="#ctx0" brushRef="#br0">10443 546 0,'0'-25'47,"25"50"-31,-25 0-1,0 49-15,0 75 16,0-75-16,0 25 31,0-24-31,0 49 16,0-75-16,0 1 15,0 0 1,0-1-16,-25 26 16,25 24-1,0-50-15,0 1 0,0 49 16,0-49-16,0-25 15,0 0-15,0-1 32,0 1-17,0 0-15,25 0 16,-25 0 0,0-1-16,0 26 15,0-25-15,0 0 16,0 24-16,0-24 31,0 25-31,0-1 0,0 1 16,0-1-16,0 1 15,0 24 1,0-24-16,0 0 0,0-26 16,0 26-1,0-25 16,0 0 1,0 0 30</inkml:trace>
  <inkml:trace contextRef="#ctx0" brushRef="#br0">11063 1265 0,'25'25'0,"-50"-25"140,0 0-124,0 25-1,0-25-15,-24 24 16,24 26-16,-25 0 0,26-26 16,-1 51-16,0-26 31,25 1-31,-25-25 0,0 25 16,1-1-16,-1-49 0,25 50 15,-25-25 1,0-1-1,25 1-15,0 0 0,0 0 16,0 0 0,0 24-16,0-24 15,-25 0-15,25 24 78,0 1-62,50-50-16,0 50 16,-26-50-16,26 0 15,0 74 1,24-74-16,-49 50 16,0-50-16,24 0 15,-24 49-15,0-49 0,24 50 172,-24-25-156,25 24-16,-50-24 15,50 25 1,-1-1 0,-49-24-16,99 74 15,-99-74-15,25 0 16,0 0-16,25 0 31,-50-1-15</inkml:trace>
  <inkml:trace contextRef="#ctx0" brushRef="#br0">7640 3646 0,'25'0'0,"-1"0"16,1 0-1,0 0-15,0 0 47,0 25-47,-1-25 16,1 25-16,25 74 0,-50 0 15,0 1 1,25-26-16,-25 0 16,0 26-16,0-1 0,0 0 15,0 0-15,24 0 16,-24-24-1,25-50-15,-25-1 16,25-24 0,0 25-1,0 0 1,24 0-16,-24-25 47</inkml:trace>
  <inkml:trace contextRef="#ctx0" brushRef="#br0">7689 4514 0,'25'0'31,"0"0"-31,0 0 16,24 25-16,1-25 0,-25 0 16,49 0 15,-24 0-31,-25 0 0,49 0 16,1 0-16,-26-25 15,1 1-15,24 24 16,-74-25-16,25 25 15,25-25-15,-26 25 32,1 0-17,0 0-15,-25-25 32,25 25-17</inkml:trace>
  <inkml:trace contextRef="#ctx0" brushRef="#br0">8880 4415 0,'0'-25'63,"50"25"-48,-1 25 1,1 0 15,-25 0 1,0-25-17,-1 25-15,1-1 16,0-24-16,0 25 15,24 50 1,-49-26-16,0 1 0,0-25 16,0-1 15,0 26 16,0-25 15,-24-25-46,-26 0 15,25 0 0,0 0-15,1 0-16,-1 0 47,25-50 15,25 1-46,-25 24 0,0-50-16,0 51 15,0-1-15,0 0 0,0 0 16,24 0 15,-24-24-15,0 24 31,0-25-16,25 26 0,25-1-31,-25 0 16,-25 0-16,24 25 15,-24-25 1</inkml:trace>
  <inkml:trace contextRef="#ctx0" brushRef="#br0">9947 4118 0,'0'-50'93,"-25"25"-61,0 25 61,0 0-61,-24 0-32,24 0 0,-25 0 15,1 0-15,-1 50 16,25-50-16,-24 0 15,-1 49-15,25-49 16,-24 50-16,24-50 16,0 25 15,25 0-15,-25-25-1,25 24-15,0 26 16,0-25-1,25 0 48,0-25-47,0 0-1,-1 49-15,1-49 0,0 0 16,0 0 15,24 25-31,-24 0 16,0-25 31,0 0-1,0 25 1,-1-25-15,26-25-17,0 0 1,-50-74-16,0 24 0,24 26 15,1-1 1,-25 25 0,25 1 484,-25 48-469,25-24-31,-25 50 16,0-25-1,0 0 1,0 24-16,0-24 31,0 0-15,25-25 15,-1 0 0,-24 25 63,25-25-78,0 24 30,0 1-14,0-25-1,0 25-31,-1-25 16,1 25 30,0-25-30,25 25-16,-1-25 63,-24 0-32,0 0 0,0 0-31,-1 0 16,1 0-1,-25-25 1,0-25 0,0 25-16,0 1 15,0-1 1,0 0-1</inkml:trace>
  <inkml:trace contextRef="#ctx0" brushRef="#br0">10641 3572 0,'0'-25'109,"-25"25"-93,-24 0-16,-1 0 16,1 50-1,24-26-15,-25 26 16,25-25-16,-24 0 16,-1 0-16,25-1 31,25 1 78,0 0-93,0 25-1,0-26 17,50 1-17,0 0-15,24 25 16,0-1 0,1 1-1,-50-50-15,24 25 0,-24-1 16,0-24-1,0 25-15,24 0 16,1-25 15,-50 25-31,49-25 16,-24 25 0,0-25 15,0 0-16,0 0 1,-1 0 0,1 0-16,0 0 0,0 0 125,24 0-125</inkml:trace>
  <inkml:trace contextRef="#ctx0" brushRef="#br0">11261 3001 0,'0'25'62,"0"0"-46,0 25-16,0 24 0,0-24 15,0-1-15,0 26 32,0 24-32,0-50 15,0-24-15,0 25 16,25 24 0,0-24-16,-25-25 15,0 0 1,25 24-16,-25-24 62,0 0-46,0 0-16,0 49 16,0-49-1,0 24 1,0 1-16,0 0 31</inkml:trace>
  <inkml:trace contextRef="#ctx0" brushRef="#br0">12055 3423 0,'0'-25'0,"-25"25"63,-24 0-48,-1 0-15,0 0 16,-49 0-16,25 75 31,-50-1-31,74-24 0,1-1 0,-1 1 16,25-50-16,-24 50 47,-1-50-32,25 0 1,-24 24 0,24-24-1,25 25 16,0 0-15,0 25 15,25-26-15,24-24-16,-24 25 16,25 0-16,24 25 15,-24-50 16,-1 49-31,-24-24 0,49 0 0,-24 0 16,0 24 0,-26-49-16,1 0 15,0 25 1,0-25-16,-25 25 31,49-25-15,-24 25-16,0-25 0,0 24 187,24 1-187,-24-25 16,25 25-16,-1-25 16,-24 25-16,0-25 15,-25 25 32</inkml:trace>
  <inkml:trace contextRef="#ctx0" brushRef="#br0">12477 3398 0,'25'0'63,"-1"25"-63,-24 25 0,0 74 16,50-25-16,-50-25 15,0 1-15,25-26 16,-25-24-16,0 0 15,0 25-15,0-1 16,0-24 31</inkml:trace>
  <inkml:trace contextRef="#ctx0" brushRef="#br0">12502 3175 0,'-25'-25'156</inkml:trace>
  <inkml:trace contextRef="#ctx0" brushRef="#br0">12774 3473 0,'50'0'78,"-50"24"-62,25 51-16,-25-26 31,25 26-31,-1-1 0,-24 1 16,0-1-16,0-49 15,0 25 1,25-50 156,0 0-125,0 0-16,0 0-31,-25-50 16,0 0-16,0 1 15,0-1 1,0 1 0,0-26-16,0 25 0,0 26 15,24-1 63,-24 0 16,50 25-47,0 0-16,-26 0-15,26 0-1,-25 25-15,49 24 16,-24-24-16,-50 0 16,25-25 15,0 0 47,-25 25-47,0 0 1,0 0-32,0 24 15,0-24-15,0 25 16,0-26-1,0 26-15,0-25 16,0 24 93,0-24 95</inkml:trace>
  <inkml:trace contextRef="#ctx0" brushRef="#br0">14015 3572 0,'24'-25'15,"-48"-25"126,-1 50-125,0 0-16,0 0 15,0 0 1,1-24-16,-1 24 15,25-25 1,-25 25 0,0 0-16,0 0 15,25-25 17,-24 25-1,-26 0 0,25 0-31,-24 0 16,24 25-1,0 0-15,25-1 16,0 1 0,0 25-16,0-25 0,0-1 15,0 26 16,0-25-15,0 0-16,0 0 16,0-1-16,25-24 15,0 50-15,24-25 32,-49 24-17,50 1 1,-25-25 15,-1 0 0,1-25-31,0 0 16,0 0 0,0 24-16,24 1 15,-24-25 1,-25 25-16,25-25 15,0-25 48,-25 0-47,0-49-16,0-25 15,0 49-15,0 1 16,0-1 15,0 25-31,0 0 109,24 25-109,1 0 157,0 0-157,0 0 31,-25 75-15,0-26-1,0 1-15,0 0 16,0-1-16,0 50 15,0-74-15,0 50 0,0-51 32,0 26-17,0-25-15,0 49 0,0 1 16,0-26-16,-25 50 31,25-24-31,0-26 0,-50 26 16,50-50-16,0-1 0,0 1 15,0 25 1,-49-25-16,49 24 0,-25-24 16,0 0-16,25 0 15,0 0-15,0-1 16,-49 1-16,49 0 0,-25-25 125,-25 0-109,1 0-16,24 0 15,124 0 95,50-99-95,-100 0-15,-24-26 16,124 1-16,-50 50 15,25 0-15,0-1 16,-74-24-16,24 49 0,-74 26 31,0-1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59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20489 794 0,'24'-25'16,"1"25"0,0 0-1,25 0-15,-26 0 63,1 0-63,25 0 15,49 0-15,-74 0 16,49 0-16,1 0 16,24 0-1,-49 0-15,24 0 0,25 0 16,50 0-16,0 0 15,273 0-15,-125 0 0,-24 0 16,-25 0-16,-74 0 16,-125 0-16,1 0 15,49 0-15,-49 0 16,49 0-16,75 0 16,-26 0-1,26 0 1,545 0-1,-520 0-15,24 0 16,-24 25 0,24 0-16,-25-1 0,-24 1 15,-125-25-15,1 0 32,74 0-32,25 0 15,0 0-15,74 25 16,25 0-16,-25 0 15,25-1-15,-24 1 0,-100-25 0,49 0 16,1 0 0,-50 0-16,0 0 15,-25 0 1,-49 0-16,74-49 16,-25 49-16,-25 0 0,26 0 31,197 0-16,-173 0-15,25 0 0,-50 0 16,-49 0-16,24 0 16,-49 0-1,0 0-15,49 0 0,-49 0 16,99 24-16,-74-24 16,-25 0-16,49 0 15,-24 25-15,-26-25 16,1 0-16,25 0 31,49 50-31,0-50 0,-49 25 0,74-25 16,25 49-16,24-24 15,-148-25 17,0 0-32,25 0 0,-1 0 15,75 0-15,-25 0 16,1 0-16,-75 0 0,24 0 31,1 0 47,-25 0-62,-1 0-16,1 0 15,50 0 1,-26 0-16,26 0 16,-26 0-16,50 0 0,-49 0 15,-25 0 17,0 0-32,24 0 0,26 0 15,-1 0-15,50 0 0,-49 0 16,24 0-1,-74 0-15</inkml:trace>
  <inkml:trace contextRef="#ctx0" brushRef="#br0">17859 1315 0,'25'0'63,"0"74"-48,0-49 1,-25 74-1,0-49-15,0 123 16,49-24-16,-49-99 16,25-1-16,-25-24 15,0 0 1</inkml:trace>
  <inkml:trace contextRef="#ctx0" brushRef="#br0">17884 1017 0</inkml:trace>
  <inkml:trace contextRef="#ctx0" brushRef="#br0">18107 1389 0,'25'25'78,"25"0"-78,-1 24 0,1 1 16,0-1 0,24 51-16,-74-75 15,50-1-15,-50 1 16,0 0-16,0 0 0,0 0 15,0-1 1,0 1-16,0 0 125,-25-25-94,0-74-15,25-1 0,0 26-16,0-1 15,0 0-15,0 25 16,0-24 15,0 24-31,0 0 0,0 0 16,0-24-16,0 24 15,25 25 110,24 0-109,-24 0-16,99 25 16,-74 0-1,0 24 1,-1 1-16,1-25 0,-25-1 15,24-24-15,-49 25 16,25 0-16,0-25 78,-25 25 188,49 25-251,-49-1-15,0 1 16,50-1-16,-25 1 16,-25-25-16,0 24 15</inkml:trace>
  <inkml:trace contextRef="#ctx0" brushRef="#br0">19397 1513 0,'25'0'94,"25"74"-79,-26 1-15,26 24 0,0 25 32,-25-25-17,-25 1-15,0 24 16,0-75-16,0 1 0,0-25 0,0-100 219</inkml:trace>
  <inkml:trace contextRef="#ctx0" brushRef="#br0">19546 1463 0,'0'0'0,"50"-24"0,24-26 0,-49 25 15,49 25-15,-49-25 16,0 25-16,0-24 31,24 24-15,1-25-16,-25 25 16,24 0-16,1 0 15,-25 0-15,24 0 31,-24 0 16,0 0-47,0 0 16,24 0-16,-24 25 16,0-25-16,0 0 15,0 24 1,-25 26-1,49 49 1,-49-74-16,25 25 16,-25-1-16,0 1 31,25 24-31,0 1 0,24-50 16,-49-1-16,0 1 15,-25-25 16,1 25-31,-1-25 32,0 0-17,-25 0-15,1 0 0,-1 0 16,25 0 0,1 0-1,-1 0-15,0 0 0,0 0 16,0 0-1,1 0 1,-1 0-16,0 0 16,-25 0-16,26 0 31,-26 0-31,25 0 16,-74 0-16,49 0 15,26 0-15,-1 0 141</inkml:trace>
  <inkml:trace contextRef="#ctx0" brushRef="#br0">20861 1439 0,'-25'0'78,"25"24"-78,0 51 16,0 24-16,0-24 31,0 49-31,0-50 16,25-24-16,0-1 0,49 50 15,-74-74-15,25 25 16,0-1 0,-25-24 77,24-25-93,1 0 16,0 0-16,25 0 0,-50-25 16,49 1-16,1-26 15,-25 25-15,-1 0 16,26-24 15,-50-1-31,0 25 16,0-24-1,0 24 17,0 0-32,0-24 15,0-1-15,25 0 16,0 26-16,-25-1 78,0 0-62,0 0 77,0 50-46,0 0-47,0 24 16,0-24-16,0 25 15,0-25-15,0 24 0,0 1 16,24-25 15,1-1 1,-25 1-17,25-25-15,25 50 16,-1-50-16,-24 25 31,-25-1-15,25-24-1,0 0 1,-1 25 0,1-25-1,25 25 32,0-25-47,-26 0 16,1 0 31,0 0-32,0-25 1</inkml:trace>
  <inkml:trace contextRef="#ctx0" brushRef="#br0">22101 1017 0,'0'50'94,"0"24"-79,0-24-15,0 24 32,0-49-32,0 24 15,0 1-15,0-25 16,0 49 0,0 50-16,25-49 15,-25-26-15,0 51 16,0-76-1,0 26-15,0 49 0,0-24 16,0-26-16,0 1 16,0-1-16,0 1 15,0 0-15,0-1 16,0-74 93,-25-24-109</inkml:trace>
  <inkml:trace contextRef="#ctx0" brushRef="#br0">21828 1488 0,'25'0'78,"0"0"-78,0 0 16,49 0-1,-24 0 1,24 25-16,25 0 0,25 24 0,-74-49 15,-25 0-15,-1 0 16,1 0-16,25 0 16,-25 0-1</inkml:trace>
  <inkml:trace contextRef="#ctx0" brushRef="#br0">1761 248 0,'-25'0'156,"1"0"-140,-26 0 15,25 0 16,0 0 0,0 0-31,1 0-1,-1 0-15,25 25 47,0 0 31,0 24-78,0 26 16,0-26-16,0-24 16,25 25-1,49-1-15,-24 1 16,-1 0-1,-24-26 17,-25 1 108,0 25-140,-25-25 16,-24-1 0,24-24-1,0 0-15,0 25 16,0-25-1,1 0 1,-1 0-16,0 0 16,-25 0-1,26 0 17,-1 0-17,0 25 1,0-25-16,0 0 15,-24 0 1,49 25 47,0 0-1,0 24-46</inkml:trace>
  <inkml:trace contextRef="#ctx0" brushRef="#br0">2133 918 0,'25'0'47,"25"0"-31,-1 0-16,26 0 15,-1 0-15,25-50 16,-49 25 0,-1 25-1,26-24-15,-75-1 16,25 25-16,0-25 31,-25 0-31,0 0 16,0 1-16,0-1 15,0 0 1,0-25 0,-25 26 15,0-1-31,-25 25 47,1 0-47,-51 0 15,76 0-15,-26 0 16,25 0 0,0 0-1,1 0-15,-51 25 0,75 24 16,-74 26-16,49-26 15,-25-24-15,50 25 16,0 24 0,0-49-1,0 0 17,0-1-32,0 1 0,0 0 15,0 25 16,25-50-15,-25 24 15,50 1-31,24 0 0,-49-25 0,49 0 16,-49 25-16,0-25 31,0 0-31,0 0 16,-1 0-1,1 0 32,-25-25-31,25 25 0,-25-25-1,25 25-15,-25-25 31,25 25-15</inkml:trace>
  <inkml:trace contextRef="#ctx0" brushRef="#br0">2977 695 0,'0'49'141,"0"1"-141,0 49 0,0-49 15,0 24-15,0-24 16,0 24-16,0 0 16,0 1-16,0-50 15,0-1-15,0 1 16,-50 0-1,50 0 1,0 0 31,50-100-31,-50 26-1,49-51-15,-24 51 16,49-50-16,1-1 15,-50 1-15,-1 50 16,1-26 15,0 50-15,-25 1 0,25 24-1,0 0 95,-1 0-110,1 0 15,0 0-15,0 0 31,-25 24-15,25-24 0,-25 25 15,24-25-15,-24 25-1,0 25-15,0-26 16,0 26-16,0 0 31,0 24-31,0-49 0,0 0 16,0-1-16,0 1 15,0 0 173</inkml:trace>
  <inkml:trace contextRef="#ctx0" brushRef="#br0">4093 50 0,'0'49'109,"0"26"-109,0-1 16,0-24-1,0 24-15,0 0 0,0 1 16,-25-25-16,25-1 16,0 26-1,0-51 1,0 26-16,0 0 0,0-1 15,0 1-15,0-25 16,0-1 15,0 1 1,-25-25-17,25 25-15,-25-25 63</inkml:trace>
  <inkml:trace contextRef="#ctx0" brushRef="#br0">3746 471 0,'24'0'31,"1"0"-15,0 0 15,25 0-31,-26 25 16,26-25-1,24 25-15,-24-25 0,0 0 0,-1 0 16,26 0 0,-1 0-16,-24 0 15,24 0 1,-24 0 15,-26 0-15</inkml:trace>
  <inkml:trace contextRef="#ctx0" brushRef="#br0">4415 967 0,'0'0'0,"25"0"32,0 0-17,24 0 32,-24 0-47,25 0 16,-1 0-16,-49-24 31,25-1-31,0 0 0,-25-25 16,-25 50 109,0 0-110,-49 0-15,49 0 16,0 0 125,25 25-126,0 0 1,-49 99-16,49-74 15,0-1-15,-50 1 16,50-1-16,0-24 31,0 0-15,0 0 0,-25 0-1,50-25 141,25 0-156,-1 0 32,26-25-32,-50 25 15,-1-25-15,26 0 0,-25 0 16,0 25 0</inkml:trace>
  <inkml:trace contextRef="#ctx0" brushRef="#br0">4837 819 0,'25'0'47,"24"0"-47,1 49 31,-50 1-15,50-1-16,-50-24 0,0 0 15,0 0-15,0 0 16,0 24 15,0-24-31,0 0 16,24 24 0,1-24-1,-25 0 16,0-50 110,50-24-125,-25-75-16,-25 24 0,49-48 15,-49 123-15</inkml:trace>
  <inkml:trace contextRef="#ctx0" brushRef="#br0">5358 719 0,'25'25'0,"-50"-50"0,99 75 16,-24 0 31,-25-50-16,-25 49 32,0 1-63,0-1 31,0-24-31,0 0 0,0 0 0,0 24 125,0 1-110,0 0 1,0-1 0,0 50-1,0-49-15</inkml:trace>
  <inkml:trace contextRef="#ctx0" brushRef="#br0">6127 99 0,'-25'0'62,"25"25"-46,0 173-1,0-74-15,0 25 16,-25-74 0,-24 148-1,24-124-15,-25-49 16,50-25-1,0 49-15,-25-24 16,25-26-16,-24 1 188</inkml:trace>
  <inkml:trace contextRef="#ctx0" brushRef="#br0">5779 843 0,'0'0'0,"25"0"0,0 0 31,0 0-15,25 0-1,-1 0 1,1 0-16,-1 0 16,1 0-1,-25 0-15,49 0 0,-49 0 16,0 0 0,0 0 77,-1 0-93,26 0 16</inkml:trace>
  <inkml:trace contextRef="#ctx0" brushRef="#br0">6648 843 0,'0'25'110,"0"50"-110,0-26 15,0 1-15,0-1 16,0-24-16,0 0 109,0 25-93,0-26-1,0 1 1</inkml:trace>
  <inkml:trace contextRef="#ctx0" brushRef="#br0">6672 719 0</inkml:trace>
  <inkml:trace contextRef="#ctx0" brushRef="#br0">7020 719 0,'-25'0'47,"0"0"-32,0 0 16,1 0-31,-1 0 0,0 0 16,0 25 15,0 0-15,25 0-16,0 0 16,-25-1-16,25 26 15,0-25-15,0 0 16,0 24-16,0-24 15,0 25-15,0-26 16,0 1-16,0 0 125,25-25-125,0 0 16,0 0-1,0 0 1,-25-25-16,0-24 16,0-1 15,0 25-31,0 0 0,0 1 0,0-1 15,0 0-15,25 25 47,-1-25 47,1 25 78,0 25-125,0-25-47,-25 25 31,0 0 47,25-1-47,-1-24-15,1 25-16,-25 0 0,0 0 16,25-25-1,0 49 32,0-49-31,-1 0-1,26 0 79,-25 0-78,0 0-1</inkml:trace>
  <inkml:trace contextRef="#ctx0" brushRef="#br0">7813 50 0,'0'49'63,"0"26"-48,0 49 1,0-25-16,0 75 16,0-125-16,0-24 15,0 0-15,0 0 16,-49-1-16,49 51 219,0-26-219,-50 1 0,50 0 15,0-26 1,0 1-1,0 25-15</inkml:trace>
  <inkml:trace contextRef="#ctx0" brushRef="#br0">8260 422 0,'25'-25'47,"-25"-74"-31,-75-100-16,51 174 16,-1-24-16,0 49 31,-25-25-31,1 25 15,24 0 32,0 0-31,0 0 0,0 0-16,-24 0 31,24 0-16,0 25 1,25 24-16,0 1 0,0 0 16,0-26-16,0 26 15,0 0-15,0 24 16,0-24-16,0-1 16,0 1-16,0-25 15,0 24-15,0 1 16,50 24-16,-50-49 31,0 0 0,0 0 1,0 0-17,0-1 1,0 1-1,0 0 79,0 49-78,0-24-16,0-25 15,0 0 1,0-1 47,0 1 15,25-25-63,-1 0-15,1 50 32,0-50-32,0 49 15,49-24 16,-49 0-15,25-25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40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2381 0,'24'25'31,"1"49"-31,25 26 15,24 49-15,-24-1 0,-25-98 0,-1 74 32,1 25-32,0 148 15,25-48-15,-50-51 0,49-24 16,-49-100-16,0-24 0,0-1 47,25-49-32,0 25 1,0 0 78,-50-25-47</inkml:trace>
  <inkml:trace contextRef="#ctx0" brushRef="#br0">12626 2381 0,'24'0'16,"1"0"-1,50 0 1,24 0-16,25 0 0,-50-49 16,50 24-16,-99 0 15,74-25-15,25 1 16,-74 49-16,-25-25 16,0 25 46,-1 0-15,26 0-31,-25 0-16,0 0 0,-1 0 15,1 0 32,-25 99-47,0-24 16,0 24-16,0 25 15,0 50 1,0-1-16,0-49 16,0 25-16,0-50 0,0-49 0,0-1 15,25-49 1,-50 0 62,-49 0-78,49-24 31,0-1-31,-24 0 0,24 0 16,-50 0-16,26 1 15,24-1-15,0 25 16,25-25-16,-49 25 0,24-25 16,0 25-16,25-25 15,-25 25-15,0 0 16,0-24 31</inkml:trace>
  <inkml:trace contextRef="#ctx0" brushRef="#br0">14263 3150 0,'24'50'0,"51"-50"31,-50 0-16,24 49-15,1-49 0,0 0 16,-1 50-16,1-25 16,-1 0-1,26-1-15,-26 1 0,-24 0 16,0-25-16,25 25 16,-26 0-16,1-1 15,-25 1 32,0 0-47,0 25 0,0-1 16,0 51-16,0-51 0,0 26 31,0-26-31,0 26 0,0-26 16,-25-24-16,1 25 0,-26-50 15,0 0-15,-24 0 31,74 24-31,-25-24 0,-24 0 16,24 0 15,0 0-31,0 0 16,-24 0-16,24-24 16,0 24-1,0 0 1,25-25-1,50-74-15,-1 49 16,1 25-16,0 0 0,-26 1 16,1 24-16,0 0 0,0-25 15,-25-25 1,49 50 0,-49-49-1,50 24-15,-25 25 0,0 0 47,24-25-47,1 0 0,-50 0 16,25 25-1,-25-25 1,0 1-16,24-26 16,-24 25-1,0 0-15,25 25 0,0 0 78,0 0-15,0 0-32</inkml:trace>
  <inkml:trace contextRef="#ctx0" brushRef="#br0">15528 3646 0,'25'25'0,"49"-25"31,-49-50-15,0 50-16,-25-24 0,24-51 15,1 50-15,0 1 32,-50-1 30,-24 25-46,-1-25-1,0 0-15,-49-49 16,74 74-16,1-25 0,-1 0 16,0 25-16,0-25 15,-49 1-15,-1-1 16,50 25-16,-49 0 16,24 0 15,26 0-31,24 25 15,0 49-15,0-49 16,0 24 0,0 1-16,0-25 15,0 24 1,0-24 15,0 0-15,0 25-16,0-26 15,0 26-15,24 25 0,26-26 16,-50 1-16,50-1 16,-50-24-16,0 0 0,24 0 15,1 0-15,-25-1 16,50 1 0,-50 25-1,49-25 1,-24 24-1,0 1-15,0-50 0,25 25 47,24 49-31,-24-24 0,-26-50 62,1 0 0,0-25-78,-25 0 62,0-49-46,0 49 0,0-50-16,50 26 0,49-26 15</inkml:trace>
  <inkml:trace contextRef="#ctx0" brushRef="#br0">16966 3026 0,'-24'0'47,"-1"25"-47,-74 0 16,49 24-16,0 1 16,26-25-16,24 24 46,0-24-30,-25-25-16,25 25 16,-25 25-1,0 49-15,-49 0 0,49-25 16,0-74-16,0 50 16,25-25-16,-24 25 46,-1 24-46,25 0 16,0-24 0,0 74-16,0-99 15,0 0-15,25-1 16,-25 1 15,49 25-31,-24-50 16,0 0 15,0 25-31,49-1 0,-49-24 0,24 25 16,-24-25-16,0 25 0,0-25 31,24 25-31,1 0 16,-25-1-16,0-24 15,-1 0 1,1 25-1,25 0-15,-25 0 16,24 0-16,-24-25 16,-25 24-16,25-24 15,0 25 32,49-25-31,0-149-1,-49 100-15,0-26 16,0 1-16,24-50 16,26 25-1</inkml:trace>
  <inkml:trace contextRef="#ctx0" brushRef="#br0">18058 3324 0,'25'0'0,"-1"0"47,26 0-47,0 0 0,-26 25 16,26-25 15,-25 0 0,0 0-31,-1 0 16,1-25-16,-25 0 15,0-25-15,0 26 16,0-1-16,0 0 47,-25-25-47,1 50 15,-1 0-15,-25-49 16,25 49-16,1 0 16,-1-25 31,0 25-47,0 0 46,0 0-30,-49 25 0,49-25-1,-49 49-15,49-24 16,-25 25-16,26-25 16,24 24-1,0-24-15,-25 25 16,25-26-16,0 26 15,0 0-15,0-26 16,0 1 0,0 25 31,0-1-32,0 1 1,0 49-1,0-49-15,0 0 16,25-26 0,-1 1-1,1-25-15,-25 25 16,25-25 0,74 25-1,-74 0-15,25-1 16,-1-24-16,-24 25 15,49 0-15,-49 0 32,25-25-32,-1 49 31,-24-49 16,50-24-47,-75-1 15,0 0 1,0-25 47,0 26-32,0-1-31</inkml:trace>
  <inkml:trace contextRef="#ctx0" brushRef="#br0">19794 3621 0,'50'-74'0,"-50"24"15,25 1 1,-25 24-16,0-25 16,0 26-1,0-1-15,0 0 0,0-25 16,0 26-16,0-1 15,0 0 1,-25 0 0,0 25 31,0 0-47,0 0 0,1 0 15,-26 0 1,-24 0-16,24 0 15,50 25-15,-50 74 16,25-74-16,-24 74 16,49-49-1,-50-1-15,25-24 16,25 25-16,0-1 16,-24-24-1,24 50-15,0-26 16,0 1-16,0 0 15,0 24 1,0-24 0,0-1-16,0 1 0,0-25 15,0-1-15,24-24 47,26 50-47,0-50 16,24 50-1,-24-50 1,74 0 0,0-149-1,-99 99 1,49-49-16,0-25 0,-24 25 16,0-50-16,-26 0 15,-24 50 1,25-50-16,-25 50 15,0-50-15,0 25 16,25 25 0,-25-25-16,0 24 15,0-98 1,0 148-16,0 26 16,0-1-1,0-25 1,0 25-16,0 1 15,-25 24 1,-24 24 93,-1 100-109,25-49 16,25 49-16,0-50 0,-25 25 16,1 50-1,-1 0-15,-25 25 0,25-1 16,1-49-16,24-74 31,0 24-31,0 1 0,0-1 16,0 1-16,0-26 15,0-24-15,24 25 16,-24-25-16,50-1 16,-50 1-16,0 25 15,50-25-15,-50-1 16,24-24 0,-24 25 15,50 0-16,0 0-15,24 24 32,25 1-32,-74-25 0,25 0 15,-1-1-15,-24-24 32,0 25-17,0-25 48,-1-25-48,26 1-15,-50-26 16,74-49-16,-24 24 0,0 26 16,-25-1-16</inkml:trace>
  <inkml:trace contextRef="#ctx0" brushRef="#br0">20935 3696 0,'0'-50'47,"25"-24"-47,0 49 0,24 0 16,-49-24-16,25-26 0,-25 50 31,0-24-16,0-1-15,0 25 16,25 1-16,-25-1 0,0 0 109,-25 25-77,0-25-1,-49 25 0,49 0-31,0 0 0,-24 0 16,-1 0-16,1 0 15,24 25 1,0 0 78,25 49-63,0-24-31,0-1 0,0 1 16,0 24-16,0-24 15,0 24-15,25-49 16,-25 25-16,49 24 31,-24 1-31,-25-50 0,25-1 0,-25 1 16,50 25-1,-50-25 1,0 24 15,0-24-31,0 0 16,0 0 0,24-25-1,26 24-15,0 1 16,-26 0 15,1-25-15,0 0-1,25 25-15,-1-25 63,-24 0-63,-25-25 15,25 0 1,-25 0-16,25 25 16,-25-24-1,24-1-15,-24-25 94</inkml:trace>
  <inkml:trace contextRef="#ctx0" brushRef="#br0">21382 3026 0,'24'0'47,"1"0"-31,50 99-16,-51-74 15,1 50-15,0-1 32,0 25-32,24-24 0,-24 73 15,0-98-15,-25 25 16,25-1-1,25-24-15,-50 24 16,0-49 0,0 0-16,0-1 47,49-98 93,-49 24-124,0-24-16,0-25 0,0 49 15,0 0-15,0 1 16,0 24-16,0-49 16,50-1-16,-25 50 15,-25 1 1,0-1-16,0 0 16,24 0-1,-24 0 1,0 1-1,25 24 48,25 0-47,-1 0-16,1 0 15,-25 24-15,24 1 16,26 50-16,-26-26 15,-24-24-15,25 0 32,-25 0-32,24 49 0,-49-24 31,25-1-31,0 26 0,0-50 16,-25-1-16,0 1 15,0 0 48,0 0 30,0 0-77,0-1-16,24 1 31,-24 0-15,0 0-16,0 24 47,25-24-32,0 25 32</inkml:trace>
  <inkml:trace contextRef="#ctx0" brushRef="#br0">23937 3522 0,'-25'0'0,"25"-25"16,-25 25-16,-25-24 0,25 24 47,1 0-47,-1-25 78,-74 74-62,74-49-1,0 25-15,0 0 0,0 25 16,-24-50-16,49 49 16,-50-49-16,25 25 31,25 0-16,0 0 17,0 24 77,0-24-78,50 0-31,-50 0 16,0 0 15,0-1-31,25 26 31,0-50-15,-1 50 15,1-50-15,-25 24-16,50 1 16,-50 0-1,25 0 1,-1-25-1,1 0-15,0 49 16,25-49 0,-26 0 15,1 0-31,0 50 16,0-50-1,0 0 16,0 0-15,-1 0 15,-24 25-15,25-25-16,0 0 78,25 0-62,24 0-16,50 0 15</inkml:trace>
  <inkml:trace contextRef="#ctx0" brushRef="#br0">25177 3671 0,'0'-25'31,"-50"25"-31,25 0 16,25-25-16,-24 25 15,-26 0 17,0-49-32,26 49 0,-51 0 0,50 0 15,0 0 1,1 0-1,-1 0 1,-25 0-16,25 0 16,1 0 15,-1 0-15,0 25-1,25-1 1,0 1-1,0 0-15,0 25 16,0-25 15,0-1-31,0 26 16,0-25 15,25 0-31,0 24 16,-1-49 15,1 50-31,25-25 47,-50-1-31,49-24-16,-49 25 234,-24-25-218,-51 25-1,26-25-15,-1 25 16,50 0 78,0 49-94,-50-24 15,50-26 1,0 1-16,0 0 31,-49-25-31,49 25 78,0 0-31,0 24-31,25-24-1,-1 0 1,1-25 15,0 0-15,0 0-1,24 49 17,-24-49-17,0 0 1,0 0-16,24 50 0,1-50 16,-25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41: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17537 11385 0,'25'0'78,"0"0"-78,24 0 15,1 0-15,-1 0 0,26 0 16,-26 0-16,26 0 47,-26 0-47,1 0 16,-25 0-16,74-74 0,-74 74 15,24 0-15,1-25 16,24 25-16,-24 0 15,0 0-15,-1 0 16,26-25 0,-1 1-1,1 24 1,24 0-16,-74-25 16,24 25-16,-24 0 15,0 0-15,0 0 47,24 0-31,-24 0 15</inkml:trace>
  <inkml:trace contextRef="#ctx0" brushRef="#br0">20042 11261 0,'25'0'46,"25"0"-46,-1 0 16,1 0 0,-25 0-1,-1 0-15,26 0 16,0 0-16,24 0 16,-24 0-16,24 0 0,0 0 15,51 0 1,-1 0-1,99 0-15,-124 0 16,99 0-16,-49 0 31,-99 0-31,-1 0 16,1 25-16,-25-25 47,0 0 312,0 0-343,-1 0-16,1 0 15,25 0 32,-25 0 0,-1 0 0,1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46: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 4465 0,'0'-25'219,"-74"25"-188,0 0-15,-50 0-16,74 0 31,-24 0-31,-26 0 0,26 0 0,24 0 16,26 0-16,-1 0 16,0 0-1,0 0-15,0 0 63,25 25-63,-25-25 15,25 25-15,0-1 16,-24 1 0,-1 0-1,25 0 16,0 0-15,-50 24-16,25-24 16,25 0-1,0 24 48,25-49-48,-25 25 1,25-25-16,-25 25 16,25 0-16,0-25 0,-1 25 15,1-25 1,0 25 0,0-1-1,0-24 16,0 25-15,24-25 47,-49 25-48,25-25 16,0 0-15,-75 0 125,-24-25-141,-1 25 15,1 0 1,-1-25-16,51 25 16,-1 0-1,0 0 126,0 25-94,25 0 0,0 0-32,0 24-15,-25 1 16,25-25-16,-49 0 15,-1 24 1,50-24-16,-25 0 16,-49-25-16,74 25 15,-25-1 17,25 1-17,-25 25 1,1-25 15,24-1-15,0 1-1,0 25 17,24-25-17,1-1 1,-25 1-16,25-25 15,49 25-15,-49 0 16,0 0-16,0-25 16,0 24-16,24-24 15,1 25-15,-25 0 16,-1 0 15,1-25-15,0 0-1,0 0-15,0 0 32,-1 0-32,1 25 15,25-25 1,-25 0-16,0 0 31,24 0 16,-24 0-47,0 0 16,0 0-16,24 0 15,-24 0 1,0 0 0,0 0-1,24 0 1,-24 0-16,25 0 15,-26 0-15,1 0 0,0 0 16,-25-50 15,0 25-15,0-24 0,0-26-16,0 26 15,0-1-15</inkml:trace>
  <inkml:trace contextRef="#ctx0" brushRef="#br0">2084 5085 0,'0'-25'0,"24"25"47,-24 25-47,25-25 16,0 50-16,0-50 15,0 0-15,49 49 31,-49-49-31,49 25 16,-49-25-16,25 0 16,49 0-16,-50 25 15,1-25 1,-25 0-16,25 0 0,-1 25 16,1-25-1,24 0 1,-49 0-16,0 0 15,0 0 1,-1 0 0,1 0-16,0 0 0,25 0 15</inkml:trace>
  <inkml:trace contextRef="#ctx0" brushRef="#br0">2803 4936 0,'25'0'78,"24"0"-78,1 0 16,0 25-1,-26-25 16,1 25-15,50 0-16,-51-25 0,26 24 31,-25-24-31,0 25 16,24 0-16,1 0 16,-1 0-16,1 24 15,-25-49 1,0 0-1,-25 50 126,-25-50-125,0 0-16,0 0 0,0 0 15,1 25-15,-1-25 16,0 0-16,0 24 16,-24-24-1,-1 0-15,0 50 16,26-50-16,-26 99 15,0-24-15,26-26 16,-26 1-16,-24 49 16,49-49-16,-25-1 15,1 1-15,24 0 16,25-26 0,-25 1-1,25 0 141,25 0-109,99-75-31,-25-49-16</inkml:trace>
  <inkml:trace contextRef="#ctx0" brushRef="#br0">5135 4539 0,'-25'0'46,"0"0"-30,0 0 0,0 0-1,-24 0-15,-1 0 16,1 0 0,-1 0-16,-25 0 15,26 0-15,24 0 31,-49 0-31,49 0 0,-25 0 32,25 0-17,-49 50 1,24-1 0,26-49-1,-1 25-15,0 0 16,-25 25-16,26-26 15,-51 26-15,26-25 16,49 0 31,0 0-47,0-1 16,0 1-1,0 0 1,0 25-1,0-26 1,74 51-16,-24-75 0,-1 49 16,1-24-16,-25-25 15,-1 25 1,76 25-16,-51-1 16,-24-24-16,49 0 15,-49 0 1,0-25-16,0 24 15,-124-24 126,74-24-141,-25 24 16,-24 0-1,49 0 1,-25 0-16,26 0 0,-26 0 0,25 0 31,0 0-31,-24 0 0,24 0 16,0 0-16,-24 0 15,24 0-15,-25 0 16,50 24 31,0 1-47,0 25 16,0-25-1,0-1 16,25 1-15,0 0 15,0 0 1,-25 0-17,24-25 1,1 24-16,0 1 62,0 0-46,0 0 0,-25 0-1,24-1 16,-24 1-15,50-25-16,0 50 16,-26-25-1,1-25 1,25 25-16,-25-1 16,24 1-1,26 25 1,-51-50-1,26 0-15,-25 0 16,0 0 31,49 49 0,-49-49-16,0 0-31,24 0 16,-24 0-1,0 0 1,0 0-16,0 0 16,-1 0 30,-24-24-14</inkml:trace>
  <inkml:trace contextRef="#ctx0" brushRef="#br0">5730 4986 0,'0'74'109,"0"-49"-109,0 49 0,0 1 31,0-26-31,0 1 0,0 0 16,0-26 31,0 1-47,0 0 15,0 25-15,-50-26 16,50 26-16,0 0 0,0-1 16,0-24-1,0 25-15,0-26 16,0 1-16,0 0 31,0 0-31,0 0 0,0 0 141,0 24-141,0 1 0,0-1 15,0 1 17,0-25 93</inkml:trace>
  <inkml:trace contextRef="#ctx0" brushRef="#br0">5407 5531 0,'50'0'109,"-25"25"-109,74 0 16,-49 0 0,-1-25-16,1 0 15,-1 0-15,26 25 0,-25-25 16,-1 0 0,-24 0-1,0 24-15,0-24 16,24 25-16,1-25 187,-50 25-171</inkml:trace>
  <inkml:trace contextRef="#ctx0" brushRef="#br0">7193 5283 0,'0'-24'15,"-24"24"32,-1-25-31,0 0-1,0 25 1,-24 0-16,24 0 16,0 0-1,0 0-15,-24 0 16,24 0-16,-25 0 0,25 0 16,0 0-1,1 0 1,-1 0-1,0 0 32,0 25 0,0 24-16,25-24-15,0 50-16,0-51 16,0 1 31,-24-25-47,24 25 0,0 0 15,0 0 16,0 24-15,0-24 0,24 0 124,1 0-62,25-1-78,-25-24 16,-1 25-16,1-25 0,25 25 16,-25 0-1,0-25 32,-25-25 156,-25 25-187,0 0-16,0 0 16,0 0-16,0 0 15,1 0-15,-26 0 31,25 0-15,0 0 15,1 0-31,24 25 32,0 0-17,-25-25 1,0 49-1,0-49 17,25 25-17,-25-25-15,25 25 16,0 0 15,0 0-15,0-1 15,0 1-31,0 0 31,0 0 141,25 0-156,0-25-16,0 0 15,0 0-15,24 24 16,-24 1 0,0-25-16,0 25 15,-1-25-15,1 0 16,0 0 78,0 25-47,0-25-16,0 25 31</inkml:trace>
  <inkml:trace contextRef="#ctx0" brushRef="#br0">2232 6350 0,'-49'0'46,"24"0"-46,0 0 16,0 0 15,1 0-31,-1 0 16,0 0-16,0 25 31,-49-25-15,74 25-1,-50-25 1,1 24-16,24 1 31,25 0-15,-25 0 0,25 24-16,0-24 15,-25 25 1,25-25-1,0-1-15,0 1 16,-25 0 0,25 0 15,0 0-31,-24-1 0,-26 1 16,25 0-16,0-25 15,-24 0 1,49 25-1,-25 0-15,25 0 16,0-1 15,0 1-15,25 25-16,-1-50 16,51 25-16,-50-1 15,24 26-15,1-25 0,-25-25 16,24 49-16,1-49 15,-25 50 1,0-50-16,-1 50 31,1-50-15,0 0 0,-25-25 140,-50 0-156,1 25 0,24 0 15,0 0-15,0 0 32,-24 0-32,24 0 0,-25 0 140,1 0-124,24 0-16,0 25 16,0 0-1,25-1 1,0 1-1,0 25-15,-25-50 16,25 25-16,0-1 16,-24 1 15,-1 0 0,25 0-31,0 0 31,0-1-15,0 1 31,0 0-31,0 0-1,0 0 1,0-1-1,49 1-15,1 25 16,25-25-16,-26 24 0,26-24 16,-26 25-16,1-26 15,-1 1-15,1 0 16,-25 0-16,24 0 16,-24-25-1,0 25 16,0-25-15,0 24-16,-1-24 31,1 0 1,-25 25-17,50-25 16,-25 25-31,24-25 16,-24 0 0,0 0-1,0 0-15,-1 0 16,1 0 31,-25-25-47,50-49 0,-50-1 15,0 26-15,0-51 16,0 26-16</inkml:trace>
  <inkml:trace contextRef="#ctx0" brushRef="#br0">2381 7293 0,'50'24'78,"-25"1"-78,24-25 16,1 0 0,74 0-16,-74 0 0,-1 0 15,26 0-15,-26 0 32,1 0-32,-25 0 0,-1 0 0,1 50 15,25-50-15,-25 0 16,-1 0-16,1 0 15,25 0-15,-25 0 16,49 0 0,0 0-16,-49 0 15,25 0 1,-25 0 0</inkml:trace>
  <inkml:trace contextRef="#ctx0" brushRef="#br0">3076 7094 0,'25'0'16,"24"0"-16,1 0 31,-25 0-15,49 0-16,-24 25 15,-26-25-15,26 25 0,0 0 16,-26-25 0,1 24 15,0-24-16,0 0-15,24 0 94,-49 25-94,-24-25 63,-1 0-32,0 0-31,0 25 0,-24 0 16,49 0 15,-25-25-31,0 0 0,0 0 0,0 0 15,-24 0-15,-1 0 0,25 24 16,-24-24-16,-1 25 16,25 0 15,-24-25-31,49 25 0,-25-25 16,25 25-1,0-1 16,0 1 32</inkml:trace>
  <inkml:trace contextRef="#ctx0" brushRef="#br0">2927 6945 0,'0'50'16,"25"0"-1,0-50 1,-1 49-1,1-49-15,0 0 0,0 25 16,-25 0-16,74 0 16,25 49-1,-49-49 1,0 0-16,-50-1 16,49-24-1,-24 25 1,0-25 46,-25 25-46,25-25-16,-25 50 141,0-1-126,0 1-15,0 24 0,0-49 16,0 25-16,0-1 15,-25-49 1,0 0 0,-25 25-1,26-25 1,-26 25-16,25-25 16,0 0-16,1 0 0,-1 0 46,50 0 126</inkml:trace>
  <inkml:trace contextRef="#ctx0" brushRef="#br0">5234 6821 0,'0'-25'31,"-25"25"0,0 0-31,0 0 16,1 0-16,-26 0 31,25 0-31,0 0 0,-24 0 16,-1 0-16,1 0 15,24 0-15,0 0 0,-25 0 16,25 0-16,-24 0 31,-1 0-15,-49 25 0,99 0-16,-25 0 0,25 0 15,0 49 1,-25-49-1,25 0-15,-24-25 0,-1 25 32,0-1-32,0 1 47,25 0-32,0 0-15,0 24 47,25-24-47,49 50 16,-24-51-16,0 1 31,24 0-31,-24 0 16,49 0-1,-49-25-15,-26 0 16,26 0-16,-25 0 15,0 0-15,24 24 16,-24-24-16,-50 0 94,-24-49-79,-26 24-15,26 0 16,-1 0-16,25 25 31,-25 0-31,-24 0 16,24 0-16,1 0 16,24 0-1,0 0 1,0 0-16,-24 0 15,24 25-15,0-25 16,-24 25-16,24-25 0,0 25 16,0-25-1,25 49 1,0-24 0,0 0 15,0 25-16,0-26 1,0 1 31,0 0-31,0 0-16,0 0 15,0-1 16,0 1-15,0 25 15,0-25-31,124 24 16,-25 26-16,-74-51 16,25 1-1,-25-25-15,49 50 16,-49-50-16,24 50 15,1-26-15,-25-24 16,74 25-16,-74-25 16,0 0-16,0 0 78,-1 0-63,26 0 1,0 0 0,-1 0-1,1 0 1,-25 0-16,24 0 0,-24 0 16,25 0-16,-1-25 31,-49-24-31,50-26 0,-1-49 0</inkml:trace>
  <inkml:trace contextRef="#ctx0" brushRef="#br0">6375 7392 0,'0'-25'63,"-50"25"-48,25 0 1,-49 0-16,49 0 15,0 0-15,-49 0 16,49 74 0,0-49 15,-24 74-31,49-49 0,-50 0 16,25-1-16,1 26 0,-1-75 15,0 24 1,0-24-16,-25 50 15,26-50-15,-1 0 16,0 0-16,0 0 16,0 0-1,-24 0 1,24 25-16,25 0 31,-25-25-31,0 0 31,25 24-15,-24-24 47,-1 0-48,0 0-15</inkml:trace>
  <inkml:trace contextRef="#ctx0" brushRef="#br0">5432 7193 0,'0'0'0,"25"0"16,25 0-1,-26 0 1,1 25-16,0 0 31,0 0-31,-25 0 0,49 24 16,-24 1-1,25-1-15,-50 1 16,74 24-16,-24 26 16,0-26-16,-26-24 0,26 24 15,0-24 17,-1-1-32,1-49 187,-25 50-171,-1-25-16,-24 49 0,50-24 15,-50-25 1,0-1 93</inkml:trace>
  <inkml:trace contextRef="#ctx0" brushRef="#br0">7541 6871 0,'-25'0'78,"0"0"-62,0 0-1,0 0-15,1 0 16,-26 0-16,0 0 0,-24 25 16,0-25-1,49 49 1,-25-24-16,1 0 16,24 0-1,-25 24-15,25-24 16,1 0-1,24 0 1,-25 24-16,25-24 31,0 0-31,0 0 0,0 0 16,-25 24 0,0 1-16,25-25 31,0-1-31,0 1 31,0 0 0,0 0 1,0 0-32,25 24 0,74 26 15,-49-51 16,-25 1-31,24-25 0,1 25 16,-1-25 0,-49-25 93,0 0-109,-24 25 16,-26 0-16,0 0 0,26 0 15,-1 0-15,-25 0 32,25 0-32,1 0 0,-76 25 15,26 0 1,49 0 15,0-25-31,-24 49 0,-1-49 16,25 50-1,25-25-15,-25 0 16,25-1-16,-24 26 47,-1-50-47,25 25 15,0 0 17,0 0-32,0-1 15,0 1-15,0 0 16,25 0-16,-1-25 16,1 25-16,25-1 15,-1 1-15,1 25 16,-25-50-16,49 49 15,-49-49-15,25 50 16,-25-50-16,-25 25 16,49-25-1,-24 25 1,0-25 0,-25 24-16,25-24 15,24 0 1,-49 25-1,25-25 1</inkml:trace>
  <inkml:trace contextRef="#ctx0" brushRef="#br0">5879 7293 0,'0'24'78,"0"26"-63,0 24 1,0 1-16,0-26 0,0 26 16,0-26-16,0 1 15,0 24-15,0-24 16,0 0-16,0-26 16,0 26-16,0-25 15,0 0 1,0 0-16,0-1 0,0 1 78,0 0-78,0 0 16,0 49-16,0-49 0,0 0 46,0 0-14,0-1-1,0-48 16</inkml:trace>
  <inkml:trace contextRef="#ctx0" brushRef="#br0">5308 7665 0,'50'0'62,"-25"0"-62,74 24 16,-25 26-16,1-50 15,24 0 1,-50 0 0,26 0-16,-25 0 0,-26 50 15,26-50-15,-25 0 16,0 0-1,-1 0-15,1 0 282,0 0-235,0 0 78,0 0-16</inkml:trace>
  <inkml:trace contextRef="#ctx0" brushRef="#br0">2158 8905 0,'25'0'63,"-50"-25"-48,-25 25-15,26-25 32,-1 0-32,0 1 15,0 24 48,-24 0-48,24 0 17,-50 0-32,51 0 15,-26 0-15,25 0 16,0 0-16,1 0 47,24 24-32,0 1 1,0 0 15,-25-25-15,0 25-16,25 0 16,-25-1-1,25 1 32,0 25-31,0-25 31,25 0-32,0-1-15,24 26 16,-24-25-1,0-25-15,25 49 16,-26-49-16,26 50 0,0-25 16,-26 0-1,1-25-15,0 24 16,0-24 0,0 25-16,-1-25 15,1 25-15,-50-25 125,-24-25-94,-1 25 1,25 0-17,1 0-15,-1 0 32,0 0-32,0 0 15,-24 0-15,-1 0 31,25 0-15,0 0-16,1 0 31,-1 0-15,-25 0-16,50 25 31,0 0 32,0 0-63,0-1 15,0 1 1,0 25 31,-25-50-47,25 25 0,0-1 31,0 1 0,0 0-15,0 0 0,0 0 15,25 24-31,25 1 15,-1-50 1,-24 0 0,25 49-16,-25-49 0,24 50 15,1 0 1,-1-50 0,26 74-1,-50-74 16,-1 25-31,26 0 16,-25-25-16,0 0 16,-1 0-16,1 0 15,0 0 17,25 0-1,-26 0 63,1 0-79,25 0 1,-1-25-16</inkml:trace>
  <inkml:trace contextRef="#ctx0" brushRef="#br0">3026 9599 0,'25'0'93,"25"0"-93,49 0 16,-74 0-16,-1 0 31,26 0-15,-25 0-16,49 0 15,-49 0-15,25 0 16,-26 0 0,1 0-16,0 0 15,25 0 1,-1 0 0,1 0-1,0 0 1,24 0-1,-24 0-15,-26 0 0,1 0 16,0 0 0,-25-24-1,0-1 63,0 0-62,-25 25 0,0-25-16</inkml:trace>
  <inkml:trace contextRef="#ctx0" brushRef="#br0">3547 9153 0,'25'0'63,"0"0"-32,-1 0 16,-24 25-47,25-25 0,0 25 31,0-25-15,0 24-1,0-24 1,-1 50-1,26-25 17,24 0-17,-74-1 48,25 26-48,-25-25-15,25 0 16,-25-1 187,0 1-187,0 0-1,0 0-15,-25 24 32,0-49-32,-24 50 15,-26 0 1,26-26-16,49 1 16,-25-25-1,25 25 1,0 25 15,0-26-31,0 1 16,-25 0-16,0 0 47,0-25 62</inkml:trace>
  <inkml:trace contextRef="#ctx0" brushRef="#br0">5011 8756 0,'-50'0'31,"25"0"-31,-24 0 16,-26 0 0,25 0-16,-24 0 0,-25 0 15,74 0 1,-25 50 0,-49-26-16,50 1 0,-26 25 15,1-25 1,-1 49-16,26-24 15,24-25-15,-25 24 16,1 1 0,49-1-1,-50-24-15,50 25 0,-49-50 16,49 25-16,-25-1 16,0 1-16,25 25 15,0-1-15,0-24 16,0 0-1,0 25 17,0-1-32,0-24 15,0 49-15,0-24 0,0 49 16,0-74 0,0 25-16,25-1 15,0-24 1,-1 0-16,26 25 0,-25-26 47,0 1-16,-25 0 0,24-25-15,1 0-16,-25 25 15,25 0 1,25-1 0,-26-24-16,1 0 15,0 0-15,25 0 0,-1 0 16,-24 25-16,0-25 16,0 0 15,-1 0-31,1 0 47,0 0 15,0 0-15,0 0-31,24 0 15</inkml:trace>
  <inkml:trace contextRef="#ctx0" brushRef="#br0">5755 9376 0,'-25'0'32,"0"0"-17,0 0 17,0 0-32,1 0 15,-26 0 16,25 0 1,-24 0-17,24 0-15,0 0 16,0 0-16,0 0 16,1 0-16,-1 0 15,-25 0-15,25 0 31,1 0-15,24 25 15,-25 0-15,0-25-16,25 25 16,0-1-16,0 1 15,0 0-15,0 0 0,0 24 31,0-24-15,0 0-16,0 0 16,0 0-1,25-1-15,-25 1 16,25-25 15,-1 0-31,1 50 0,25-25 16,-50-1-16,25-24 0,-1 0 15,1 25 1,-99-25 156,24 0-172,1 0 0,-1 0 16,0 0-16,26 0 15,-1 0 1,0 0-1,25 25 64,-25 25-48,0-50 16,25 24-47,0 1 31,0 0-15,0 0-16,0 25 31,0-26 0,25 26 0,0-25 16,0 0-47,-25-1 16,49 1-16,-24 0 15,0 0 1,49 0-16,-49-1 16,0-24-16,25 25 15,-26-25 17,1 0-32,0 0 0,0 0 0,0 0 15,24 0 1,-24 0 62,0 0-78,0 0 16,24 0-16,-49-49 15,0-1-15,0-49 16,25 49-1</inkml:trace>
  <inkml:trace contextRef="#ctx0" brushRef="#br0">5953 8979 0,'50'0'47,"-25"0"-32,-1 0 1,1 0-16,25 0 31,-1 25-31,-49 25 16,0 24-16,0 1 15,25 24-15,-25-25 16,25 25 0,-25 75-16,0-124 15,0 24-15,0-24 16,0-1-1,0 1-15,0 24 16,0-24-16,0-25 16,0 24-1,0-24-15,0 25 16,-25-50 15,0 0-31,25 25 16,-24-25-16,-1 24 15,25 1 1,-25-25-16,0 0 31,-24 0-31,24 0 16,-25 0 0,25 0-1,-24 0 16,24 0-15,-25 50-16,25-50 31,1 25-15,24-1-16,-25 1 16,0 25-1,0-25 1,25-1-16,-25-24 31,1 50-15,-26 0-1,50-26-15</inkml:trace>
  <inkml:trace contextRef="#ctx0" brushRef="#br0">2604 10542 0,'-24'-25'47,"-1"25"-47,25-25 0,-50 25 16,25 0-16,-49 0 16,24 0-1,1 0 1,24 0-16,-25 0 15,26 0-15,-1 0 16,0 0-16,0 0 31,0 0-15,1 0 0,-1 0-1,0 0 16,0 0-15,0 0-16,25 25 16,0 0 15,0 0-15,0 0-16,0 24 15,25 1-15,0-1 16,0-24-1,24 0 1,-24 0 15,25 0-31,-25-25 16,24 49-16,50 1 0,-74-1 0,25-49 16,-25 50 15,-50-50 125,0 0-156,0 0 16,0 0 15,1 0-31,-1 0 16,0 0-16,0 50 15,0-50-15,25 49 16,0-24-1,-49 0-15,49 0 16,-50 0 0,50-1 15,0 1-15,-25-25-16,1 25 15,-1-25 16,25 25-31,0 0 16,0-1 31,0 1-31,0 25-1,25-50-15,24 49 16,1-24-16,-1 0 15,26 0-15,-26 0 0,-24-1 0,50 1 16,-51 0-16,26 0 31,0-25 1,-26 25-17,1-1-15,0-24 16,25 25-16,-1 0 31,-24-25-15,50 25-16,-26-25 15,1 0 1,-25 0-16,-1 0 16,26 0-16,0 0 15,-26 0 1,-24-25-1</inkml:trace>
  <inkml:trace contextRef="#ctx0" brushRef="#br0">3175 11187 0,'25'0'94,"49"0"-94,-49 0 16,25 0-16,-1 0 0,-24 0 15,25 0 1,-26 0-16,26 0 16,-25 0-16,0 0 15,24 0 1,-24 0 46,0 0-30,0 0-32,0 0 31,24 0-31,-24 0 16,0 0 15</inkml:trace>
  <inkml:trace contextRef="#ctx0" brushRef="#br0">3621 10790 0,'25'0'46,"0"0"-30,25 50-16,-25-50 16,-1 0 15,1 0-15,25 24 15,-25-24-16,-25 25 17,24 0-1,1 0-31,25 0 16,-50-1-16,25-24 15,-25 25 16,0 25 1,0-25-32,0-1 31,0 26-31,0-25 0,0 25 0,-25-1 16,25 1 15,-25-25-31,0-1 0,0-24 15,1 0 1,-1 0 15,0 0-31,-25 0 16,26 25 0,24 0-1,-100 49-15,100-49 16,-25 0-16,1 0 15</inkml:trace>
  <inkml:trace contextRef="#ctx0" brushRef="#br0">4564 11088 0,'0'99'94,"0"0"-79,0-24-15,0 24 0,0-74 16,0 24-16,0 26 16,0-26-16,0 1 31</inkml:trace>
  <inkml:trace contextRef="#ctx0" brushRef="#br0">4490 10914 0</inkml:trace>
  <inkml:trace contextRef="#ctx0" brushRef="#br0">5159 11137 0,'-24'0'94,"-1"0"-79,-25 0 1,25 0 0,-24 0-16,-1 0 0,25 0 15,1 0 1,-1 0-16,0 0 16,0 0-1,0 0 16,25 25-15,0 0 0,0 0-1,0 24 1,0-24-16,0 25 31,0-1-31,0 1 16,0-25-16,0 0 15,0-1 1,0 1 0,0 0-1,0 0 1,25 0-16,-25-1 16,50 1-1,-25 0 1,-1 25-1,1-50 1,0 24 0,0-24-1,0 0 1,-1 0 0,1 0-16,0-24 15,-25-26-15,0-24 16,0 24-16,50-49 15,-50-50-15,0 75 16,0-26-16,0 75 0,0-24 16,0 24-1,0 0-15,0 0 16,0 1 0,0-26-16,0 25 46,0 0-46,0 1 0,0-1 16,0 0 15,0-25-31,24 50 16,1-24-16,-25-1 47,0 74 140,0 26-187,0-1 16,0 1-16,0-1 16,0-49-16,-25 49 15,25-24-15,0 0 31,0-1-15,0-24 0,0 0 15,0 24-15,25-24-1,0 0 16,0 0-15,0 0 15,-1-1 47,51 1-62,-50 25 0,-1-50-16,1 0 265</inkml:trace>
  <inkml:trace contextRef="#ctx0" brushRef="#br0">7689 11336 0,'0'-50'140,"0"-24"-140,0-50 0,0 0 16,0 74-16,0-49 16,0-75-1,0 1-15,0-75 16,0 24-16,25 100 0,-25 25 15,0 25 1,25-1 0,0 26-16,0-51 15,-1 26-15,51-75 16,-50 100 15,-25 24-31,24-25 0,1 1 16,0 24 15,25 0-31,-25-25 0,-1-24 0,1 24 16,0-74-16,-25 50 15,0-25-15,0-1 16,0 1-16,0 50 0,0-51 16,0 51-16,0 24 31,0-25-16,0 1-15,0-51 0,0 26 16,0-25-16,0 0 16,0-1-1,0 1-15,0-25 0,0 25 16,0-25-16,0 25 16,0 74-1,0-25-15,0 1 0,50 24 16,-50-25-16,0 1 15,49-26-15,1 26 0,-50 24 16,0-25-16,0 1 16,0-1-1,0 25 1,0-24-16,0 24 0,0-25 16,0 25-1,25 1-15</inkml:trace>
  <inkml:trace contextRef="#ctx0" brushRef="#br0">8880 6350 0,'-25'0'0,"0"0"15,25-25 17,-24 25-32,24-25 15,-50 1-15,50-1 0,-25 25 16,0-25 0,-24 0-16,-1 0 15,25-24-15,1 24 16,-26 0-1,50 0-15,-25 1 16,0 24-16,1-25 0,-1 0 16,0-25-1,25 26-15,-25-26 0,-24 50 141,49 74-125,0 1-16,0-1 15,0 50-15,0-74 16,0 49-16,0-25 15,-25-24-15,0 24 16,25-24-16,-25 0 16,25-1-1,0-24 1,0 0-16,-25 24 16,25-24-16,0 0 31,0 0-16,0 0-15,-24 49 16,24-49-16,0 0 16,0 0-1,0-1 1</inkml:trace>
  <inkml:trace contextRef="#ctx0" brushRef="#br0">8285 5730 0,'-25'25'63,"25"-1"-63,0 26 15,0-25 1,0 25 15,-25-50 79,-24 0-95,-1 24 48,50 1-63,0 0 0,-25 25 15,25-1-15,-25 1 16,25-25-16,-24-25 16,24 24-16,-25 26 15,0-25 17,25 24-32,-25-24 15,25 25 1,0 24-16,0-49 15,0 49 1,0-24-16</inkml:trace>
  <inkml:trace contextRef="#ctx0" brushRef="#br0">4341 11807 0,'49'0'125,"75"25"-110,-74-25-15,-25 49 16,74 26 0,25-26-16,-49-24 15,-1 50-15,0-75 16,-74 24-16,25-24 31,-25 25-31,75 0 63,-26 0-48,1 0 1,-25-25 15,24 25-31,1-1 16,-25-24-1,-1 0 1,26 0 15,-25 0-31,0 0 16,24 0-16,1 0 16,-25 0 46</inkml:trace>
  <inkml:trace contextRef="#ctx0" brushRef="#br0">3621 10542 0,'-49'-50'31,"123"50"-15,-24 0 15,49 50-31,-24-25 0,-51-25 15,1 0-15,0 25 16,25-25 0,24 24-16,-24-24 15,49 50-15,-50-50 0,-24 0 16,0 0-16,0 0 31,49 50-31,25-50 0,-24 24 16,24-24-16,0 25 15,-49-25 1,49 0-16,-49 25 0,24 25 16,1-26-1,-26-24-15,26 25 0,24 0 16,-50-25-16,-24 25 16,0-25-1,0 0-15,24 25 16,51-25-1,-26 0-15,-24 0 0,24 0 16,25 0 0,25 0-1,75 0-15,-150 0 16,1 0-16,-25 0 16,0 0-1,-1 0 1</inkml:trace>
  <inkml:trace contextRef="#ctx0" brushRef="#br0">3994 8186 0,'24'0'47,"26"24"-47,-25-24 31,24 25-31,26 50 0,-50-75 0,99 24 0,-75 1 16,1 0-1,-25-25-15,-1 0 31,26 25 32,24 0-32,-24-1-15,0 1-16,-1 0 0,51 25 15,48-26 1,-123-24-16,25 0 31,49 50-15,-49-50-16,24 25 16,-24-25-1,-1 0-15,1 0 16,24 0-16,50 0 0,-25 25 15,50 24-15,-99-49 16,24 0 0,-24 0-16,-25 0 0,0 0 15,24 0-15,-24 0 0,0 0 16,24 25-16,-24-25 31,25 0 0,-25 0-15,-1 25-16,1-25 16,50 49-16,-26-49 15,26 0 1,-1 0-16,0 50 16,-49-50-1,0 0 1,74 0-16,-49 0 15,24 0 1,26 0 0,-51 0-16,-24 0 15,25 0 1,-26 0-16,26 0 16,24 25-1,-49-25 1,50 25-16,-51-25 15,-24 24 1,25-24 0,0 0-16,0 25 15,0-25 17,-1 50-17,1-50-15,0 0 16,0 0-1</inkml:trace>
  <inkml:trace contextRef="#ctx0" brushRef="#br0">3820 5804 0,'25'0'125,"24"0"-125,1 25 16,-50 0-16,74 25 31,-49-50-31,0 24 62,0-24-46,24 50-16,-24-50 16,0 25-1,0 0-15,24-1 0,26-24 16,-1 50-16,1-50 0,-1 25 16,50 24-1,0-24 1,50 25-16,-1-25 0,1-1 15,-50-24-15,0 25 0,-25 0 16,-49-25 15,24 0-31,-24 0 0,24 0 0,-49 50 16,0-50-16,0 0 16,24 0-1,1 0 1,0 0-1,49 0 1,-50 0-16,1 0 0,0 0 16,-26 0 31,1 0-32,50 0-15,-1 0 16,25 0-16,50 0 15,-50 0-15,1 0 0,-1 0 16,0 0-16,25 0 16,-25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7T10:48: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10170 0,'0'25'0,"25"0"62,0-1 32,0-24-94,24 25 16,26 0-16,-50-25 31,-1 0 16,26 0-32,-25 0-15,24 0 32,1 0-32,24 0 15,26 0-15,-1 0 0,-25 0 0,26 0 16,-1 0 15,-50 0-31,1 0 16,-25 0-16,0 0 0,-1 0 15,1 0 17,0 0-32,25 0 31,-26 0-31,26 0 15,24 0-15,-24 0 157,0 0-157,-1 0 15,1 0 1,49 0-16,0 0 16,25 0-1,-74 0-15,-25 0 16,99 0-16,-50-25 0,75 25 15,-75-49 1,-49 49-16,0 0 16,0 0 15,0 0-15,-1 0-1,26 0-15,-25 0 16,0 0 15,24 0-15,26 0-16,-1 0 31,1 0-31,24 0 0,-50 0 16,1 0 30,-25 0-14,0 0-32,-1 0 15,1 0 1,25 0-16,-25 0 16,-1 0-16,1 0 31,25 0-31,-1 0 15,26 0-15,-50 0 0,49 0 16,50 0 0,25 0-16,-25 0 15,-50 0-15,26 0 0,-51 0 16,50 0-16,1 0 0,-1 0 16,-50 0-1,-24 0 1,0 0-1,25 0 1,-1 0 0,1 0-1,0 0-15,-1 0 0,26 0 16,-26 0-16,-24 0 31,25 0-31,-26 0 16,26 0-16,-25 0 15,24 0 1,1 24 15,0-24-15,-1 0-16,-24 0 31,0 0-31,0 0 16,-1 0 15,26 0-31,24 0 16,26 0-16,-51 0 15,1 0-15,24 0 0,-49 0 16,0 0-16,0 0 172,0 0-157,-1 0 1,1 0 31</inkml:trace>
  <inkml:trace contextRef="#ctx0" brushRef="#br0">14287 11261 0,'25'0'78,"0"0"-78,50 0 16,24 0-16,-25 0 0,-24 0 16,-1 0-16,1 0 15,-25 0 1,0 0-1,-1 0 1,51 0-16,-50 0 16,49 0-16,0 0 0,26 0 31,-51 0-31,26 0 0,-1 0 16,1-24-16,-1 24 15,-24 0-15,-1 0 0,26-25 16,-26 0-16,-24 25 15,0 0 1,49 0-16,-49 0 16,0-25-1,0 25-15,24 0 63,26 0-63,-1 0 15,-24 0-15,24 0 32,25 0-32,1 0 0,-51 0 31,1 0 0,-1 0-31,51-50 16,48 26-16,-123 24 15,0 0-15,25 0 32,-1 0 15,26 0-47,24 0 0,0 0 15,50 0-15,-75 0 0,-49 0 16,50 0 46,24 0-62,-25 0 16,-24 0-16,-1 0 16,1 0-16,0 0 15,-1 0 1,75 0-16,-74 0 0,-1 0 15,1 0-15,-25 0 63,74 0-63,50 0 16,-99 0-16,-26 0 15,26 0 157,0 0-172,98 0 16,1 0-16,0 0 15,0 0-15,-100 0 32,1 0-17,-25 0-15,0 0 0,74 0 16,-49 0-1,-26 0 1,1 0-16,25 0 16,-25 0-1,-1 0-15</inkml:trace>
  <inkml:trace contextRef="#ctx0" brushRef="#br0">23986 12080 0,'-49'-50'140,"49"25"-109,-25 25-31,25-49 16,0-50-16,0 49 16,0 0-1,0 26-15,0-1 16,0-124-16,0 50 16,49 24-1,-49 51 1,0-26 62,0 25-47,0-24-15,0 24-16,0-25 0,0 25 15,0 0-15,0-24 16,0 24 0,0-49-16,0 24 0,0 0 15,0 1 1,0 24-16,0 0 16,0 0 46,0 1-31</inkml:trace>
  <inkml:trace contextRef="#ctx0" brushRef="#br0">24433 10790 0,'-25'0'63,"-25"-25"-32,50 0-15,-49 1-16,24-1 15,0 0 1,0 0-16,0 25 0,1-25 16,-26 25 31,50-24-47,-25 24 15,0-25 16,1 0-31,-1 25 16,25-25-16,-25 25 78,0 0-62,25-25-1,-25 25 64,-24 0-64,-1 0 1,0 0-1,26 0-15,-26 75 16,25-50-16,-24-1 16,-1 51 15,50-26-31,-25-49 0,0 25 16,25 0-1,-24-25 1,24 50-16,-25-26 15,0-24 1,25 25-16,-25 0 0,0-25 16,1 0-1,-26 25 1,0 0-16,26-25 31</inkml:trace>
  <inkml:trace contextRef="#ctx0" brushRef="#br0">19621 11212 0,'49'25'31,"-24"-25"-15,25 24-1,-26 1 16,1-25-15,25 25-16,-1 0 16,-24-25-1,50 25-15,-51-25 16,76 0-16,-1 0 0,25 0 31,-50 0-31,-24 0 16,-25 0-16,24 0 15,1 24 1,24-24-16,1 0 0,148 0 16,-74 0-16,24-24 15,-148 24-15,50-25 16,24 0-16,-50-25 16,-24 50-16,0 0 31,25-49-16,-1 49 17,51 0-17,-26 0-15,-24 0 16,-26 0 0,26 0-1,-25 0-15,0 0 0,24 0 16,1 0-1,-25 0-15,-1 0 0,26 0 32</inkml:trace>
  <inkml:trace contextRef="#ctx0" brushRef="#br0">24457 12129 0,'50'0'93,"0"-49"-93,49-26 16,50-73-16,24 24 16,-24 0-1,-25-25-15,25 0 0,-25 0 16,-25 25-16,-24 0 16,-51 50-16,26-1 15,-25 26-15,-25-26 16,0 26 15,25-26-31,-25-24 0,0 49 16,0-24-16,0-25 15,0 49-15,0 25 16,0-49-16,0-1 16,0 51-16,0-26 31,-50 25-31,0-24 15,1-26-15,-100-49 0,25 75 16,74-26 15,1 50-31,-75-49 0,74 24 16,-74-24 0,75 24-16,-76-74 15,1 50-15,0-25 0,50 49 16,-25 0-16,49 1 47,1 24-47,-1-25 0,-322-24 15,223 24 1,-25 26-16,50-1 0,0 0 16,25 25-16,-25-25 15,50 0-15,-1 25 16,-24-24-16,-25 24 15,74 0-15,-74-25 16,25 0-16,0 25 16,49 0-1,26 0-15,-76 0 16,-48 0-16,98 0 16,-49 0-16,0 0 15,-1 0 1,1 0-16,0 0 0,0 0 15,24 25-15,50-25 32,1 0-1,-26 25 0,-74 49-31,-25-49 0,25 49 16,50-24-1,24-50-15,0 49 16,-74 1-16,100-25 16,-76 0-16,51-1 15,-1-24 1,-49 50 0,25 24-16,49-49 0,-25 25 15,25-25-15,-24 0 16,24-1-16,0 26 15,0-25 1,1 0-16,-1-1 16,0 1-1,0 25-15,-24-25 16,49-1 31,-25 1-47,25 0 15,0 0 1,-25-25 156</inkml:trace>
  <inkml:trace contextRef="#ctx0" brushRef="#br0">19720 8930 0,'0'74'188,"-25"-49"-188,-25 49 15,26-24-15,-1-50 16,25 25-16,0 0 15,0-1 1,0 1 0,0 0-1,0 0 17,-25-25-17,25 25 16,-25-25-15,25 24-16,0 1 47,0 0-47,0 0 250,0 0-250,0-1 16,50 1-1,49 25 1,-74-50-1,0 0-15,49 49 16,-49-49 0,0 0-16,-1 0 15,26 0 17,-25 0-1,0 0 0,-1 0-15,1 0-1,-25 25 1,25-25-16,-25 25 31,50-25-31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45A5A-60E3-4AE3-876E-5BAA712B6C2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307FE-696A-4891-A38F-382BFC4D2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compiler: intro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DFB9D4-9275-4DD8-AEF0-0C0AAEEF611F}" type="slidenum">
              <a:rPr lang="en-US" altLang="en-US"/>
            </a:fld>
            <a:endParaRPr lang="en-US" alt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end of lec 12</a:t>
            </a: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79DDB-1400-42FE-9BC0-154442CB0498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4EF28-8FE1-45D6-8A0A-2C7D2368071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24EC4-43F0-4915-A704-EACEDB5C9D35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CB525-4871-4FEA-87BC-D88A16D0BD8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7700" y="347664"/>
            <a:ext cx="30480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700" y="347664"/>
            <a:ext cx="8940800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0A2129-3B2B-48FF-8E68-FED7BD129CA1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C0627-52E2-41FA-B65E-6A917629CAEE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47663"/>
            <a:ext cx="1219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352550"/>
            <a:ext cx="524933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634" y="1352550"/>
            <a:ext cx="524933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F623E86-753B-4FEC-8C28-82C5FD388291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3FE2899-D249-4277-A6CC-7F719C8E31C9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9ABE2-08F6-45E4-A793-36D03344DD2F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634F0-F741-4A73-9E22-05D421814915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9AB70-FDBE-4FBA-A71B-EA587940C2A9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53EE-0EAF-4317-87EB-4C628822A0C7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352550"/>
            <a:ext cx="524933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634" y="1352550"/>
            <a:ext cx="524933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98385-B21B-41AF-8856-C987AE3DB5BE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89E47-362D-4C93-AE16-767D4D4B1007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CEB999-5542-430C-BFA5-A8C06B9F9C40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49C34-8900-4B3D-AA47-87D2B885249E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AB7C6-8EB2-48B3-A27F-78C55CC624AC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4D37-581A-4918-9FC5-8D2CC36E2840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282CC-3EF1-4F3B-8095-C9D58AB232F9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66816-FAA8-4423-97D0-611F40C1B3C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C60DF-335B-4009-B36F-DD9FD4544FEB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5431D-B1BC-448A-94E9-10281B19CBBE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0BD2B8-6BCF-4AD4-BFC4-02C8DAEEFE63}" type="datetime1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CS 540   George Mason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EC0E-F3DB-4F5A-A3F5-AFF4FD0C61AC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9" Type="http://schemas.openxmlformats.org/officeDocument/2006/relationships/theme" Target="../theme/theme2.xml"/><Relationship Id="rId38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790D0D">
                <a:gamma/>
                <a:shade val="63529"/>
                <a:invGamma/>
              </a:srgbClr>
            </a:gs>
            <a:gs pos="50000">
              <a:srgbClr val="790D0D"/>
            </a:gs>
            <a:gs pos="100000">
              <a:srgbClr val="790D0D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347663"/>
            <a:ext cx="121920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</a:t>
            </a:r>
            <a:endParaRPr lang="en-US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352550"/>
            <a:ext cx="10701867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7817B-00D8-4DD4-9F6B-0AD7499CED83}" type="datetime1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CS 540   George Mason University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94B29B-569B-4DAC-BAFC-5AFC41F74F4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4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4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03C04"/>
        </a:buClr>
        <a:buChar char="•"/>
        <a:defRPr sz="3600" kern="1200">
          <a:solidFill>
            <a:schemeClr val="bg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3200" kern="1200">
          <a:solidFill>
            <a:schemeClr val="bg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 kern="1200">
          <a:solidFill>
            <a:schemeClr val="bg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084A652E-139E-4765-9E16-B1DE952EA87A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ABA3BB23-E6AD-4BFE-9587-DF51EB52EA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9.png"/><Relationship Id="rId1" Type="http://schemas.openxmlformats.org/officeDocument/2006/relationships/customXml" Target="../ink/ink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customXml" Target="../ink/ink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21.png"/><Relationship Id="rId1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image" Target="../media/image22.png"/><Relationship Id="rId1" Type="http://schemas.openxmlformats.org/officeDocument/2006/relationships/customXml" Target="../ink/ink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png"/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png"/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customXml" Target="../ink/ink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12.png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Parsing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Left associative</a:t>
            </a:r>
            <a:endParaRPr lang="en-IN" dirty="0" smtClean="0"/>
          </a:p>
          <a:p>
            <a:r>
              <a:rPr lang="en-IN" dirty="0" smtClean="0"/>
              <a:t>Right associative</a:t>
            </a:r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id+id+id</a:t>
            </a:r>
            <a:endParaRPr lang="en-IN" dirty="0" smtClean="0"/>
          </a:p>
          <a:p>
            <a:r>
              <a:rPr lang="en-IN" dirty="0"/>
              <a:t>a</a:t>
            </a:r>
            <a:r>
              <a:rPr lang="en-IN" dirty="0" smtClean="0"/>
              <a:t>=</a:t>
            </a:r>
            <a:r>
              <a:rPr lang="en-IN" dirty="0" err="1" smtClean="0"/>
              <a:t>b+c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ambiguous grammar can be rewritten to eliminate the ambiguity.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Ex. Eliminating the ambiguity from the following </a:t>
            </a:r>
            <a:r>
              <a:rPr lang="en-US" b="1" dirty="0" smtClean="0">
                <a:solidFill>
                  <a:schemeClr val="accent1"/>
                </a:solidFill>
              </a:rPr>
              <a:t>dangling-else</a:t>
            </a:r>
            <a:r>
              <a:rPr lang="en-US" dirty="0" smtClean="0"/>
              <a:t> grammar: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Compound conditional statement</a:t>
            </a:r>
            <a:endParaRPr lang="en-US" dirty="0" smtClean="0"/>
          </a:p>
          <a:p>
            <a:pPr lvl="2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if </a:t>
            </a: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 then </a:t>
            </a:r>
            <a:r>
              <a:rPr lang="en-US" sz="2400" dirty="0">
                <a:solidFill>
                  <a:schemeClr val="accent1"/>
                </a:solidFill>
              </a:rPr>
              <a:t>S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 else if </a:t>
            </a: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r>
              <a:rPr lang="en-US" sz="2400" b="1" dirty="0">
                <a:solidFill>
                  <a:schemeClr val="accent1"/>
                </a:solidFill>
              </a:rPr>
              <a:t> then </a:t>
            </a:r>
            <a:r>
              <a:rPr lang="en-US" sz="2400" dirty="0">
                <a:solidFill>
                  <a:schemeClr val="accent1"/>
                </a:solidFill>
              </a:rPr>
              <a:t>S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r>
              <a:rPr lang="en-US" sz="2400" b="1" dirty="0">
                <a:solidFill>
                  <a:schemeClr val="accent1"/>
                </a:solidFill>
              </a:rPr>
              <a:t> else </a:t>
            </a:r>
            <a:r>
              <a:rPr lang="en-US" sz="2400" dirty="0">
                <a:solidFill>
                  <a:schemeClr val="accent1"/>
                </a:solidFill>
              </a:rPr>
              <a:t>S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57600" y="3376614"/>
            <a:ext cx="4783834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4964760" y="3018240"/>
              <a:ext cx="4331520" cy="13485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4964760" y="3018240"/>
                <a:ext cx="4331520" cy="1348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for this compound conditional statement: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Grammar is ambiguous since the  following string has the two parse trees:</a:t>
            </a:r>
            <a:endParaRPr lang="en-US" dirty="0" smtClean="0"/>
          </a:p>
          <a:p>
            <a:pPr lvl="2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	if </a:t>
            </a: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 then if </a:t>
            </a: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r>
              <a:rPr lang="en-US" sz="2400" b="1" dirty="0">
                <a:solidFill>
                  <a:schemeClr val="accent1"/>
                </a:solidFill>
              </a:rPr>
              <a:t> then </a:t>
            </a:r>
            <a:r>
              <a:rPr lang="en-US" sz="2400" dirty="0">
                <a:solidFill>
                  <a:schemeClr val="accent1"/>
                </a:solidFill>
              </a:rPr>
              <a:t>S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 else </a:t>
            </a:r>
            <a:r>
              <a:rPr lang="en-US" sz="2400" dirty="0">
                <a:solidFill>
                  <a:schemeClr val="accent1"/>
                </a:solidFill>
              </a:rPr>
              <a:t>S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62201" y="1752600"/>
            <a:ext cx="716588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24200" y="1524000"/>
            <a:ext cx="605974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214800" y="2589480"/>
              <a:ext cx="5000760" cy="28224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214800" y="2589480"/>
                <a:ext cx="5000760" cy="2822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rewrite the dangling-else grammar with the idea:</a:t>
            </a:r>
            <a:endParaRPr lang="en-US" dirty="0" smtClean="0"/>
          </a:p>
          <a:p>
            <a:pPr lvl="1"/>
            <a:r>
              <a:rPr lang="en-US" dirty="0" smtClean="0"/>
              <a:t>A statement appearing between a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must be </a:t>
            </a:r>
            <a:r>
              <a:rPr lang="en-US" b="1" i="1" dirty="0" smtClean="0"/>
              <a:t>matched</a:t>
            </a:r>
            <a:r>
              <a:rPr lang="en-US" dirty="0" smtClean="0"/>
              <a:t> that is, the interior statement must not end with an unmatched or open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A matched statement is either an </a:t>
            </a:r>
            <a:r>
              <a:rPr lang="en-US" b="1" dirty="0" smtClean="0">
                <a:solidFill>
                  <a:schemeClr val="accent1"/>
                </a:solidFill>
              </a:rPr>
              <a:t>if-then-else</a:t>
            </a:r>
            <a:r>
              <a:rPr lang="en-US" dirty="0" smtClean="0"/>
              <a:t> statement containing no open statements or it is any other kind of unconditional statement.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 l="2087"/>
          <a:stretch>
            <a:fillRect/>
          </a:stretch>
        </p:blipFill>
        <p:spPr bwMode="auto">
          <a:xfrm>
            <a:off x="2590800" y="4114801"/>
            <a:ext cx="7150768" cy="198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Goal Start</a:t>
            </a:r>
            <a:endParaRPr lang="en-IN" dirty="0" smtClean="0"/>
          </a:p>
          <a:p>
            <a:r>
              <a:rPr lang="en-IN" dirty="0"/>
              <a:t>E+E|E - </a:t>
            </a:r>
            <a:r>
              <a:rPr lang="en-IN" dirty="0" smtClean="0"/>
              <a:t>E</a:t>
            </a:r>
            <a:endParaRPr lang="en-IN" dirty="0" smtClean="0"/>
          </a:p>
          <a:p>
            <a:r>
              <a:rPr lang="en-IN" dirty="0" smtClean="0"/>
              <a:t>E/E| E*E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917-F1DB-40B8-93BF-2B902AE967D4}" type="slidenum">
              <a:rPr lang="en-US" altLang="en-US"/>
            </a:fld>
            <a:endParaRPr lang="en-US" alt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  <a:endParaRPr lang="en-US" altLang="en-US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89" y="1238250"/>
            <a:ext cx="8523287" cy="5410200"/>
          </a:xfrm>
        </p:spPr>
        <p:txBody>
          <a:bodyPr/>
          <a:lstStyle/>
          <a:p>
            <a:pPr marL="463550" indent="-463550">
              <a:spcBef>
                <a:spcPct val="45000"/>
              </a:spcBef>
              <a:buNone/>
            </a:pPr>
            <a:r>
              <a:rPr lang="pt-BR" altLang="en-US" sz="4800" b="1" i="1">
                <a:solidFill>
                  <a:srgbClr val="FFFF00"/>
                </a:solidFill>
              </a:rPr>
              <a:t>Top-down parsers</a:t>
            </a:r>
            <a:endParaRPr lang="pt-BR" altLang="en-US" sz="4800" b="1" i="1">
              <a:solidFill>
                <a:srgbClr val="FFFF00"/>
              </a:solidFill>
            </a:endParaRPr>
          </a:p>
          <a:p>
            <a:pPr marL="463550" indent="-463550">
              <a:spcBef>
                <a:spcPct val="45000"/>
              </a:spcBef>
            </a:pPr>
            <a:r>
              <a:rPr lang="pt-BR" altLang="en-US" sz="4800"/>
              <a:t>Start at the </a:t>
            </a:r>
            <a:r>
              <a:rPr lang="pt-BR" altLang="en-US" sz="4800">
                <a:solidFill>
                  <a:srgbClr val="FFFF00"/>
                </a:solidFill>
              </a:rPr>
              <a:t>root</a:t>
            </a:r>
            <a:r>
              <a:rPr lang="pt-BR" altLang="en-US" sz="4800"/>
              <a:t> of the </a:t>
            </a:r>
            <a:r>
              <a:rPr lang="pt-BR" altLang="en-US" sz="4800">
                <a:solidFill>
                  <a:srgbClr val="FFFF00"/>
                </a:solidFill>
              </a:rPr>
              <a:t>parse tree</a:t>
            </a:r>
            <a:r>
              <a:rPr lang="pt-BR" altLang="en-US" sz="4800"/>
              <a:t> and grow towards leaves.</a:t>
            </a:r>
            <a:endParaRPr lang="pt-BR" altLang="en-US" sz="4800"/>
          </a:p>
          <a:p>
            <a:pPr marL="463550" indent="-463550">
              <a:spcBef>
                <a:spcPct val="45000"/>
              </a:spcBef>
            </a:pPr>
            <a:r>
              <a:rPr lang="pt-BR" altLang="en-US" sz="4800"/>
              <a:t>Pick a production and try to match the input</a:t>
            </a:r>
            <a:endParaRPr lang="pt-BR" altLang="en-US" sz="4800"/>
          </a:p>
          <a:p>
            <a:pPr marL="463550" indent="-463550">
              <a:buNone/>
            </a:pP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B2DA5-61F5-4E2C-B11C-D22D90D82879}" type="slidenum">
              <a:rPr lang="en-US" altLang="en-US"/>
            </a:fld>
            <a:endParaRPr lang="en-US" alt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  <a:endParaRPr lang="en-US" alt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0" y="1295400"/>
            <a:ext cx="8102600" cy="5410200"/>
          </a:xfrm>
        </p:spPr>
        <p:txBody>
          <a:bodyPr/>
          <a:lstStyle/>
          <a:p>
            <a:pPr marL="463550" indent="-463550">
              <a:buNone/>
            </a:pPr>
            <a:r>
              <a:rPr lang="pt-BR" altLang="en-US" sz="4800" b="1" i="1">
                <a:solidFill>
                  <a:srgbClr val="FFFF00"/>
                </a:solidFill>
              </a:rPr>
              <a:t>Top-down parsers</a:t>
            </a:r>
            <a:endParaRPr lang="pt-BR" altLang="en-US" sz="4800" b="1" i="1">
              <a:solidFill>
                <a:srgbClr val="FFFF00"/>
              </a:solidFill>
            </a:endParaRPr>
          </a:p>
          <a:p>
            <a:pPr marL="463550" indent="-463550"/>
            <a:r>
              <a:rPr lang="pt-BR" altLang="en-US" sz="4800"/>
              <a:t>Bad “pick” </a:t>
            </a:r>
            <a:r>
              <a:rPr lang="pt-BR" altLang="en-US" sz="4800">
                <a:sym typeface="Symbol" panose="05050102010706020507" pitchFamily="18" charset="2"/>
              </a:rPr>
              <a:t></a:t>
            </a:r>
            <a:r>
              <a:rPr lang="pt-BR" altLang="en-US" sz="4800">
                <a:cs typeface="Arial" panose="020B0604020202020204" pitchFamily="34" charset="0"/>
              </a:rPr>
              <a:t> </a:t>
            </a:r>
            <a:r>
              <a:rPr lang="pt-BR" altLang="en-US" sz="4800"/>
              <a:t>may need to </a:t>
            </a:r>
            <a:r>
              <a:rPr lang="pt-BR" altLang="en-US" sz="4800">
                <a:solidFill>
                  <a:srgbClr val="FFFF00"/>
                </a:solidFill>
              </a:rPr>
              <a:t>backtrack</a:t>
            </a:r>
            <a:endParaRPr lang="pt-BR" altLang="en-US" sz="4800">
              <a:solidFill>
                <a:srgbClr val="FFFF00"/>
              </a:solidFill>
            </a:endParaRPr>
          </a:p>
          <a:p>
            <a:pPr marL="463550" indent="-463550">
              <a:buClr>
                <a:srgbClr val="790D0D"/>
              </a:buClr>
            </a:pPr>
            <a:r>
              <a:rPr lang="pt-BR" altLang="en-US" sz="4800">
                <a:solidFill>
                  <a:srgbClr val="790D0D"/>
                </a:solidFill>
              </a:rPr>
              <a:t>Some grammars are backtrack-free.</a:t>
            </a:r>
            <a:endParaRPr lang="pt-BR" altLang="en-US" sz="4800">
              <a:solidFill>
                <a:srgbClr val="790D0D"/>
              </a:solidFill>
            </a:endParaRPr>
          </a:p>
          <a:p>
            <a:pPr marL="463550" indent="-463550">
              <a:buNone/>
            </a:pPr>
            <a:endParaRPr lang="pt-BR" altLang="en-US" sz="4800">
              <a:solidFill>
                <a:srgbClr val="790D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22C4-E052-47C3-8B9D-822EE0623D00}" type="slidenum">
              <a:rPr lang="en-US" altLang="en-US"/>
            </a:fld>
            <a:endParaRPr lang="en-US" alt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  <a:endParaRPr lang="en-US" altLang="en-US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0" y="1295400"/>
            <a:ext cx="8102600" cy="5410200"/>
          </a:xfrm>
        </p:spPr>
        <p:txBody>
          <a:bodyPr/>
          <a:lstStyle/>
          <a:p>
            <a:pPr marL="463550" indent="-463550">
              <a:buNone/>
            </a:pPr>
            <a:r>
              <a:rPr lang="pt-BR" altLang="en-US" sz="4800" b="1" i="1">
                <a:solidFill>
                  <a:srgbClr val="FFFF00"/>
                </a:solidFill>
              </a:rPr>
              <a:t>Top-down parsers</a:t>
            </a:r>
            <a:endParaRPr lang="pt-BR" altLang="en-US" sz="4800" b="1" i="1">
              <a:solidFill>
                <a:srgbClr val="FFFF00"/>
              </a:solidFill>
            </a:endParaRPr>
          </a:p>
          <a:p>
            <a:pPr marL="463550" indent="-463550"/>
            <a:r>
              <a:rPr lang="pt-BR" altLang="en-US" sz="4800"/>
              <a:t>Bad “pick” </a:t>
            </a:r>
            <a:r>
              <a:rPr lang="pt-BR" altLang="en-US" sz="4800">
                <a:sym typeface="Symbol" panose="05050102010706020507" pitchFamily="18" charset="2"/>
              </a:rPr>
              <a:t></a:t>
            </a:r>
            <a:r>
              <a:rPr lang="pt-BR" altLang="en-US" sz="4800">
                <a:cs typeface="Arial" panose="020B0604020202020204" pitchFamily="34" charset="0"/>
              </a:rPr>
              <a:t> </a:t>
            </a:r>
            <a:r>
              <a:rPr lang="pt-BR" altLang="en-US" sz="4800"/>
              <a:t>may need to </a:t>
            </a:r>
            <a:r>
              <a:rPr lang="pt-BR" altLang="en-US" sz="4800">
                <a:solidFill>
                  <a:srgbClr val="FFFF00"/>
                </a:solidFill>
              </a:rPr>
              <a:t>backtrack</a:t>
            </a:r>
            <a:endParaRPr lang="pt-BR" altLang="en-US" sz="4800">
              <a:solidFill>
                <a:srgbClr val="FFFF00"/>
              </a:solidFill>
            </a:endParaRPr>
          </a:p>
          <a:p>
            <a:pPr marL="463550" indent="-463550"/>
            <a:r>
              <a:rPr lang="pt-BR" altLang="en-US" sz="4800"/>
              <a:t>Some grammars are backtrack-free.</a:t>
            </a:r>
            <a:endParaRPr lang="pt-BR" altLang="en-US" sz="4800"/>
          </a:p>
          <a:p>
            <a:pPr marL="463550" indent="-463550">
              <a:buNone/>
            </a:pP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97FD-A1CA-4175-8CF7-DEE3D584AEFD}" type="slidenum">
              <a:rPr lang="en-US" altLang="en-US"/>
            </a:fld>
            <a:endParaRPr lang="en-US" alt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  <a:endParaRPr lang="en-US" alt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4" y="1295400"/>
            <a:ext cx="8320087" cy="5410200"/>
          </a:xfrm>
        </p:spPr>
        <p:txBody>
          <a:bodyPr/>
          <a:lstStyle/>
          <a:p>
            <a:pPr marL="463550" indent="-463550">
              <a:spcBef>
                <a:spcPct val="45000"/>
              </a:spcBef>
              <a:buNone/>
            </a:pPr>
            <a:r>
              <a:rPr lang="pt-BR" altLang="en-US" sz="4800" b="1" i="1">
                <a:solidFill>
                  <a:srgbClr val="FFFF00"/>
                </a:solidFill>
              </a:rPr>
              <a:t>Bottom-up parsers</a:t>
            </a:r>
            <a:endParaRPr lang="pt-BR" altLang="en-US" sz="4800" b="1" i="1">
              <a:solidFill>
                <a:srgbClr val="FFFF00"/>
              </a:solidFill>
            </a:endParaRPr>
          </a:p>
          <a:p>
            <a:pPr marL="463550" indent="-463550">
              <a:spcBef>
                <a:spcPct val="45000"/>
              </a:spcBef>
            </a:pPr>
            <a:r>
              <a:rPr lang="pt-BR" altLang="en-US" sz="4800"/>
              <a:t>Start at the leaves and grow toward root</a:t>
            </a:r>
            <a:endParaRPr lang="pt-BR" altLang="en-US" sz="4800"/>
          </a:p>
          <a:p>
            <a:pPr marL="463550" indent="-463550">
              <a:spcBef>
                <a:spcPct val="45000"/>
              </a:spcBef>
            </a:pPr>
            <a:r>
              <a:rPr lang="pt-BR" altLang="en-US" sz="4800"/>
              <a:t>As input is consumed, encode possibilities in an internal state.</a:t>
            </a: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&amp; Derivations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is a graphical representation of a derivation that filters out the order in which productions are applied to replace non-terminals 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interior node of a parse tree represents the </a:t>
            </a:r>
            <a:r>
              <a:rPr lang="en-US" dirty="0" smtClean="0">
                <a:solidFill>
                  <a:schemeClr val="accent1"/>
                </a:solidFill>
              </a:rPr>
              <a:t>application of a production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interior node </a:t>
            </a:r>
            <a:r>
              <a:rPr lang="en-US" dirty="0" smtClean="0"/>
              <a:t>is labeled with the non-terminal A in the head of the production.</a:t>
            </a:r>
            <a:endParaRPr lang="en-US" dirty="0" smtClean="0"/>
          </a:p>
          <a:p>
            <a:pPr lvl="1"/>
            <a:r>
              <a:rPr lang="en-US" dirty="0" smtClean="0"/>
              <a:t>The children of the node are labeled, from left to right, by the symbols in the body of the production by which this A was replaced during the derivation.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C6D4-6842-42B0-B4C7-7F42A2E99CC2}" type="slidenum">
              <a:rPr lang="en-US" altLang="en-US"/>
            </a:fld>
            <a:endParaRPr lang="en-US" alt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  <a:endParaRPr lang="en-US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38" y="1266825"/>
            <a:ext cx="8247062" cy="5410200"/>
          </a:xfrm>
        </p:spPr>
        <p:txBody>
          <a:bodyPr/>
          <a:lstStyle/>
          <a:p>
            <a:pPr marL="463550" indent="-463550">
              <a:buNone/>
            </a:pPr>
            <a:r>
              <a:rPr lang="pt-BR" altLang="en-US" sz="4800" b="1" i="1">
                <a:solidFill>
                  <a:srgbClr val="FFFF00"/>
                </a:solidFill>
              </a:rPr>
              <a:t>Bottom-up parsers</a:t>
            </a:r>
            <a:endParaRPr lang="pt-BR" altLang="en-US" sz="4800" b="1" i="1">
              <a:solidFill>
                <a:srgbClr val="FFFF00"/>
              </a:solidFill>
            </a:endParaRPr>
          </a:p>
          <a:p>
            <a:pPr marL="463550" indent="-463550"/>
            <a:r>
              <a:rPr lang="pt-BR" altLang="en-US" sz="4800"/>
              <a:t>Start in a state valid for legal first tokens</a:t>
            </a:r>
            <a:endParaRPr lang="pt-BR" altLang="en-US" sz="4800"/>
          </a:p>
          <a:p>
            <a:pPr marL="463550" indent="-463550"/>
            <a:r>
              <a:rPr lang="pt-BR" altLang="en-US" sz="4800"/>
              <a:t>Bottom-up parsers handle a large class of grammars</a:t>
            </a: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D758-710D-4309-B600-55C5A01B7132}" type="slidenum">
              <a:rPr lang="en-US" altLang="en-US"/>
            </a:fld>
            <a:endParaRPr lang="en-US" alt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Parser</a:t>
            </a:r>
            <a:endParaRPr lang="en-US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39" y="1266825"/>
            <a:ext cx="8378825" cy="5410200"/>
          </a:xfrm>
        </p:spPr>
        <p:txBody>
          <a:bodyPr/>
          <a:lstStyle/>
          <a:p>
            <a:pPr marL="463550" indent="-463550">
              <a:spcBef>
                <a:spcPct val="45000"/>
              </a:spcBef>
            </a:pPr>
            <a:r>
              <a:rPr lang="pt-BR" altLang="en-US" sz="4800"/>
              <a:t>A top-down parser </a:t>
            </a:r>
            <a:r>
              <a:rPr lang="pt-BR" altLang="en-US" sz="4800">
                <a:solidFill>
                  <a:srgbClr val="FFFF00"/>
                </a:solidFill>
              </a:rPr>
              <a:t>starts</a:t>
            </a:r>
            <a:r>
              <a:rPr lang="pt-BR" altLang="en-US" sz="4800"/>
              <a:t> with the </a:t>
            </a:r>
            <a:r>
              <a:rPr lang="pt-BR" altLang="en-US" sz="4800">
                <a:solidFill>
                  <a:srgbClr val="FFFF00"/>
                </a:solidFill>
              </a:rPr>
              <a:t>root</a:t>
            </a:r>
            <a:r>
              <a:rPr lang="pt-BR" altLang="en-US" sz="4800"/>
              <a:t> of the parse tree.</a:t>
            </a:r>
            <a:endParaRPr lang="pt-BR" altLang="en-US" sz="4800"/>
          </a:p>
          <a:p>
            <a:pPr marL="463550" indent="-463550">
              <a:spcBef>
                <a:spcPct val="45000"/>
              </a:spcBef>
            </a:pPr>
            <a:r>
              <a:rPr lang="pt-BR" altLang="en-US" sz="4800"/>
              <a:t>The root node is labeled with the goal symbol of the grammar</a:t>
            </a: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C5CC-29CE-46BA-A0E2-D4208691D205}" type="slidenum">
              <a:rPr lang="en-US" altLang="en-US"/>
            </a:fld>
            <a:endParaRPr lang="en-US" alt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Top-Down Parsing Algorithm</a:t>
            </a:r>
            <a:endParaRPr lang="en-US" altLang="en-US" sz="480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1" y="1352550"/>
            <a:ext cx="8393113" cy="5410200"/>
          </a:xfrm>
        </p:spPr>
        <p:txBody>
          <a:bodyPr/>
          <a:lstStyle/>
          <a:p>
            <a:pPr marL="463550" indent="-463550"/>
            <a:r>
              <a:rPr lang="pt-BR" altLang="en-US" sz="4800"/>
              <a:t>Construct the root node of the parse tree</a:t>
            </a:r>
            <a:endParaRPr lang="pt-BR" altLang="en-US" sz="4800"/>
          </a:p>
          <a:p>
            <a:pPr marL="463550" indent="-463550"/>
            <a:r>
              <a:rPr lang="pt-BR" altLang="en-US" sz="4800">
                <a:solidFill>
                  <a:srgbClr val="FFFF00"/>
                </a:solidFill>
              </a:rPr>
              <a:t>Repeat</a:t>
            </a:r>
            <a:r>
              <a:rPr lang="pt-BR" altLang="en-US" sz="4800"/>
              <a:t> until the </a:t>
            </a:r>
            <a:r>
              <a:rPr lang="pt-BR" altLang="en-US" sz="4800">
                <a:solidFill>
                  <a:srgbClr val="FFFF00"/>
                </a:solidFill>
              </a:rPr>
              <a:t>fringe</a:t>
            </a:r>
            <a:r>
              <a:rPr lang="pt-BR" altLang="en-US" sz="4800"/>
              <a:t> of the parse tree matches input string</a:t>
            </a: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5514-4A8D-4C29-8E74-C795827C48E7}" type="slidenum">
              <a:rPr lang="en-US" altLang="en-US"/>
            </a:fld>
            <a:endParaRPr lang="en-US" alt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  <a:endParaRPr lang="en-US" alt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4" y="1423988"/>
            <a:ext cx="8218487" cy="5410200"/>
          </a:xfrm>
        </p:spPr>
        <p:txBody>
          <a:bodyPr/>
          <a:lstStyle/>
          <a:p>
            <a:pPr marL="465455" indent="-465455">
              <a:spcBef>
                <a:spcPct val="40000"/>
              </a:spcBef>
            </a:pPr>
            <a:r>
              <a:rPr lang="pt-BR" altLang="en-US" sz="4800"/>
              <a:t>At a </a:t>
            </a:r>
            <a:r>
              <a:rPr lang="pt-BR" altLang="en-US" sz="4800">
                <a:solidFill>
                  <a:srgbClr val="FFFF00"/>
                </a:solidFill>
              </a:rPr>
              <a:t>node</a:t>
            </a:r>
            <a:r>
              <a:rPr lang="pt-BR" altLang="en-US" sz="4800"/>
              <a:t> labeled </a:t>
            </a:r>
            <a:r>
              <a:rPr lang="pt-BR" altLang="en-US" sz="4800" i="1">
                <a:solidFill>
                  <a:srgbClr val="FFFF00"/>
                </a:solidFill>
              </a:rPr>
              <a:t>A</a:t>
            </a:r>
            <a:r>
              <a:rPr lang="pt-BR" altLang="en-US" sz="4800"/>
              <a:t>, select a production with </a:t>
            </a:r>
            <a:r>
              <a:rPr lang="pt-BR" altLang="en-US" sz="4800" i="1">
                <a:solidFill>
                  <a:srgbClr val="FFFF00"/>
                </a:solidFill>
              </a:rPr>
              <a:t>A</a:t>
            </a:r>
            <a:r>
              <a:rPr lang="pt-BR" altLang="en-US" sz="4800"/>
              <a:t> on its </a:t>
            </a:r>
            <a:r>
              <a:rPr lang="pt-BR" altLang="en-US" sz="4800">
                <a:solidFill>
                  <a:srgbClr val="FFFF00"/>
                </a:solidFill>
              </a:rPr>
              <a:t>lhs</a:t>
            </a:r>
            <a:r>
              <a:rPr lang="pt-BR" altLang="en-US" sz="4800"/>
              <a:t> </a:t>
            </a:r>
            <a:endParaRPr lang="pt-BR" altLang="en-US" sz="4800"/>
          </a:p>
          <a:p>
            <a:pPr marL="465455" indent="-465455">
              <a:spcBef>
                <a:spcPct val="40000"/>
              </a:spcBef>
            </a:pPr>
            <a:r>
              <a:rPr lang="pt-BR" altLang="en-US" sz="4800">
                <a:solidFill>
                  <a:srgbClr val="FFFF00"/>
                </a:solidFill>
              </a:rPr>
              <a:t>for each</a:t>
            </a:r>
            <a:r>
              <a:rPr lang="pt-BR" altLang="en-US" sz="4800"/>
              <a:t> symbol on its </a:t>
            </a:r>
            <a:r>
              <a:rPr lang="pt-BR" altLang="en-US" sz="4800">
                <a:solidFill>
                  <a:srgbClr val="FFFF00"/>
                </a:solidFill>
              </a:rPr>
              <a:t>rhs</a:t>
            </a:r>
            <a:r>
              <a:rPr lang="pt-BR" altLang="en-US" sz="4800"/>
              <a:t>, </a:t>
            </a:r>
            <a:r>
              <a:rPr lang="pt-BR" altLang="en-US" sz="4800">
                <a:solidFill>
                  <a:srgbClr val="FFFF00"/>
                </a:solidFill>
              </a:rPr>
              <a:t>construct</a:t>
            </a:r>
            <a:r>
              <a:rPr lang="pt-BR" altLang="en-US" sz="4800"/>
              <a:t> the appropriate </a:t>
            </a:r>
            <a:r>
              <a:rPr lang="pt-BR" altLang="en-US" sz="4800">
                <a:solidFill>
                  <a:srgbClr val="FFFF00"/>
                </a:solidFill>
              </a:rPr>
              <a:t>child</a:t>
            </a:r>
            <a:endParaRPr lang="pt-BR" altLang="en-US" sz="4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F814-1EB0-43E1-A720-5C966D028FD1}" type="slidenum">
              <a:rPr lang="en-US" altLang="en-US"/>
            </a:fld>
            <a:endParaRPr lang="en-US" alt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  <a:endParaRPr lang="en-US" altLang="en-US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1" y="1338263"/>
            <a:ext cx="8175625" cy="5410200"/>
          </a:xfrm>
        </p:spPr>
        <p:txBody>
          <a:bodyPr/>
          <a:lstStyle/>
          <a:p>
            <a:pPr marL="465455" indent="-465455">
              <a:spcBef>
                <a:spcPct val="45000"/>
              </a:spcBef>
            </a:pPr>
            <a:r>
              <a:rPr lang="pt-BR" altLang="en-US" sz="4800"/>
              <a:t>When a </a:t>
            </a:r>
            <a:r>
              <a:rPr lang="pt-BR" altLang="en-US" sz="4800">
                <a:solidFill>
                  <a:srgbClr val="FFFF00"/>
                </a:solidFill>
              </a:rPr>
              <a:t>terminal</a:t>
            </a:r>
            <a:r>
              <a:rPr lang="pt-BR" altLang="en-US" sz="4800"/>
              <a:t> symbol is added to the fringe and it </a:t>
            </a:r>
            <a:r>
              <a:rPr lang="pt-BR" altLang="en-US" sz="4800">
                <a:solidFill>
                  <a:srgbClr val="FFFF00"/>
                </a:solidFill>
              </a:rPr>
              <a:t>does not match</a:t>
            </a:r>
            <a:r>
              <a:rPr lang="pt-BR" altLang="en-US" sz="4800"/>
              <a:t> the fringe, </a:t>
            </a:r>
            <a:r>
              <a:rPr lang="pt-BR" altLang="en-US" sz="4800">
                <a:solidFill>
                  <a:srgbClr val="FFFF00"/>
                </a:solidFill>
              </a:rPr>
              <a:t>backtrack</a:t>
            </a:r>
            <a:endParaRPr lang="pt-BR" altLang="en-US" sz="4800">
              <a:solidFill>
                <a:srgbClr val="FFFF00"/>
              </a:solidFill>
            </a:endParaRPr>
          </a:p>
          <a:p>
            <a:pPr marL="465455" indent="-465455">
              <a:spcBef>
                <a:spcPct val="45000"/>
              </a:spcBef>
            </a:pPr>
            <a:r>
              <a:rPr lang="pt-BR" altLang="en-US" sz="4800"/>
              <a:t>Find the next node to be expanded</a:t>
            </a: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2C80-1A8B-4F81-9E4A-706539AFE6AF}" type="slidenum">
              <a:rPr lang="en-US" altLang="en-US"/>
            </a:fld>
            <a:endParaRPr lang="en-US" alt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  <a:endParaRPr lang="en-US" altLang="en-US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6" y="1609726"/>
            <a:ext cx="8189913" cy="4117975"/>
          </a:xfrm>
        </p:spPr>
        <p:txBody>
          <a:bodyPr/>
          <a:lstStyle/>
          <a:p>
            <a:pPr marL="463550" indent="-463550">
              <a:spcBef>
                <a:spcPct val="55000"/>
              </a:spcBef>
            </a:pPr>
            <a:r>
              <a:rPr lang="pt-BR" altLang="en-US" sz="4800"/>
              <a:t>The </a:t>
            </a:r>
            <a:r>
              <a:rPr lang="pt-BR" altLang="en-US" sz="4800">
                <a:solidFill>
                  <a:srgbClr val="FFFF00"/>
                </a:solidFill>
              </a:rPr>
              <a:t>key</a:t>
            </a:r>
            <a:r>
              <a:rPr lang="pt-BR" altLang="en-US" sz="4800"/>
              <a:t> is picking right production in step 1.</a:t>
            </a:r>
            <a:endParaRPr lang="pt-BR" altLang="en-US" sz="4800"/>
          </a:p>
          <a:p>
            <a:pPr marL="463550" indent="-463550">
              <a:spcBef>
                <a:spcPct val="55000"/>
              </a:spcBef>
            </a:pPr>
            <a:r>
              <a:rPr lang="pt-BR" altLang="en-US" sz="4800"/>
              <a:t>That choice should be </a:t>
            </a:r>
            <a:r>
              <a:rPr lang="pt-BR" altLang="en-US" sz="4800">
                <a:solidFill>
                  <a:srgbClr val="FFFF00"/>
                </a:solidFill>
              </a:rPr>
              <a:t>guided</a:t>
            </a:r>
            <a:r>
              <a:rPr lang="pt-BR" altLang="en-US" sz="4800"/>
              <a:t> by the </a:t>
            </a:r>
            <a:r>
              <a:rPr lang="pt-BR" altLang="en-US" sz="4800">
                <a:solidFill>
                  <a:srgbClr val="FFFF00"/>
                </a:solidFill>
              </a:rPr>
              <a:t>input string</a:t>
            </a:r>
            <a:endParaRPr lang="pt-BR" altLang="en-US" sz="4800">
              <a:solidFill>
                <a:srgbClr val="FFFF00"/>
              </a:solidFill>
            </a:endParaRPr>
          </a:p>
          <a:p>
            <a:pPr marL="463550" indent="-463550">
              <a:buNone/>
            </a:pPr>
            <a:endParaRPr lang="pt-BR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do a simple top down parsing of a grammar after ambiguity is 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47663"/>
            <a:ext cx="9144000" cy="762000"/>
          </a:xfrm>
        </p:spPr>
        <p:txBody>
          <a:bodyPr/>
          <a:lstStyle/>
          <a:p>
            <a:r>
              <a:rPr lang="en-US" altLang="en-US"/>
              <a:t>Expression Grammar</a:t>
            </a:r>
            <a:endParaRPr lang="en-US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400800"/>
            <a:ext cx="2895600" cy="76200"/>
          </a:xfrm>
        </p:spPr>
        <p:txBody>
          <a:bodyPr>
            <a:normAutofit fontScale="25000" lnSpcReduction="20000"/>
          </a:bodyPr>
          <a:lstStyle/>
          <a:p>
            <a:pPr marL="463550" indent="-463550" algn="r">
              <a:lnSpc>
                <a:spcPct val="80000"/>
              </a:lnSpc>
              <a:buNone/>
            </a:pPr>
            <a:endParaRPr lang="pt-BR" altLang="en-US" sz="800"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85105" name="Group 81"/>
          <p:cNvGraphicFramePr>
            <a:graphicFrameLocks noGrp="1"/>
          </p:cNvGraphicFramePr>
          <p:nvPr>
            <p:ph sz="half" idx="2"/>
          </p:nvPr>
        </p:nvGraphicFramePr>
        <p:xfrm>
          <a:off x="2566988" y="1368425"/>
          <a:ext cx="6869112" cy="5040314"/>
        </p:xfrm>
        <a:graphic>
          <a:graphicData uri="http://schemas.openxmlformats.org/drawingml/2006/table">
            <a:tbl>
              <a:tblPr/>
              <a:tblGrid>
                <a:gridCol w="685800"/>
                <a:gridCol w="1582737"/>
                <a:gridCol w="1101725"/>
                <a:gridCol w="3498850"/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 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+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 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∕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number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id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(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)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E089-453E-4E4C-AD60-8D5AAAB0C9FC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  <a:endParaRPr lang="en-US" alt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1866900" y="1495425"/>
            <a:ext cx="8915400" cy="5410200"/>
          </a:xfrm>
        </p:spPr>
        <p:txBody>
          <a:bodyPr/>
          <a:lstStyle/>
          <a:p>
            <a:pPr marL="463550" indent="-463550"/>
            <a:r>
              <a:rPr lang="pt-BR" altLang="en-US" sz="4800"/>
              <a:t>Let’s try parsing</a:t>
            </a:r>
            <a:br>
              <a:rPr lang="pt-BR" altLang="en-US" sz="4800"/>
            </a:br>
            <a:br>
              <a:rPr lang="pt-BR" altLang="en-US" sz="4800"/>
            </a:br>
            <a:r>
              <a:rPr lang="pt-BR" altLang="en-US" sz="4800"/>
              <a:t>   </a:t>
            </a:r>
            <a:r>
              <a:rPr lang="en-US" altLang="en-US" sz="5400">
                <a:solidFill>
                  <a:srgbClr val="FFFF00"/>
                </a:solidFill>
                <a:latin typeface="Arial Rounded MT Bold" panose="020F0704030504030204" pitchFamily="34" charset="0"/>
              </a:rPr>
              <a:t>x – 2 </a:t>
            </a:r>
            <a:r>
              <a:rPr lang="en-US" altLang="en-US" sz="5400" baseline="-10000">
                <a:solidFill>
                  <a:srgbClr val="FFFF00"/>
                </a:solidFill>
                <a:latin typeface="Arial Rounded MT Bold" panose="020F0704030504030204" pitchFamily="34" charset="0"/>
              </a:rPr>
              <a:t>*</a:t>
            </a:r>
            <a:r>
              <a:rPr lang="en-US" altLang="en-US" sz="5400">
                <a:solidFill>
                  <a:srgbClr val="FFFF00"/>
                </a:solidFill>
                <a:latin typeface="Arial Rounded MT Bold" panose="020F0704030504030204" pitchFamily="34" charset="0"/>
              </a:rPr>
              <a:t> y</a:t>
            </a:r>
            <a:endParaRPr lang="pt-BR" altLang="en-US" sz="5400">
              <a:solidFill>
                <a:srgbClr val="FFFF00"/>
              </a:solidFill>
            </a:endParaRPr>
          </a:p>
          <a:p>
            <a:pPr marL="463550" indent="-463550"/>
            <a:endParaRPr lang="pt-BR" altLang="en-US" sz="4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B55-8B7A-48B0-BF74-7DFADACC1807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3576" y="2463801"/>
            <a:ext cx="1217613" cy="347663"/>
          </a:xfrm>
        </p:spPr>
        <p:txBody>
          <a:bodyPr/>
          <a:lstStyle/>
          <a:p>
            <a:pPr marL="463550" indent="-463550">
              <a:lnSpc>
                <a:spcPct val="80000"/>
              </a:lnSpc>
              <a:buNone/>
            </a:pPr>
            <a:endParaRPr lang="pt-BR" altLang="en-US" sz="2000">
              <a:solidFill>
                <a:srgbClr val="FFFF00"/>
              </a:solidFill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86147" name="Group 99"/>
          <p:cNvGraphicFramePr>
            <a:graphicFrameLocks noGrp="1"/>
          </p:cNvGraphicFramePr>
          <p:nvPr>
            <p:ph sz="half" idx="2"/>
          </p:nvPr>
        </p:nvGraphicFramePr>
        <p:xfrm>
          <a:off x="2195513" y="407988"/>
          <a:ext cx="8069262" cy="5702301"/>
        </p:xfrm>
        <a:graphic>
          <a:graphicData uri="http://schemas.openxmlformats.org/drawingml/2006/table">
            <a:tbl>
              <a:tblPr/>
              <a:tblGrid>
                <a:gridCol w="642937"/>
                <a:gridCol w="5068888"/>
                <a:gridCol w="2357437"/>
              </a:tblGrid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factor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6F84-6911-4F26-BF2D-9229778A7DF4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6148" name="Rectangle 100"/>
          <p:cNvSpPr>
            <a:spLocks noChangeArrowheads="1"/>
          </p:cNvSpPr>
          <p:nvPr/>
        </p:nvSpPr>
        <p:spPr bwMode="auto">
          <a:xfrm>
            <a:off x="1755776" y="1209467"/>
            <a:ext cx="184731" cy="338554"/>
          </a:xfrm>
          <a:prstGeom prst="rect">
            <a:avLst/>
          </a:prstGeo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64162E-6 L -0.00156 0.092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6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9213 L -0.00052 0.19768 " pathEditMode="relative" ptsTypes="AA">
                                      <p:cBhvr>
                                        <p:cTn id="15" dur="2000" fill="hold"/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9768 L -0.00052 0.30324 " pathEditMode="relative" ptsTypes="AA">
                                      <p:cBhvr>
                                        <p:cTn id="19" dur="2000" fill="hold"/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30323 L -0.00052 0.40694 " pathEditMode="relative" ptsTypes="AA">
                                      <p:cBhvr>
                                        <p:cTn id="23" dur="2000" fill="hold"/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40694 L -0.00052 0.50323 " pathEditMode="relative" ptsTypes="AA">
                                      <p:cBhvr>
                                        <p:cTn id="27" dur="2000" fill="hold"/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50323 L -0.00052 0.61064 " pathEditMode="relative" ptsTypes="AA">
                                      <p:cBhvr>
                                        <p:cTn id="31" dur="2000" fill="hold"/>
                                        <p:tgtEl>
                                          <p:spTgt spid="38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48" grpId="0" animBg="1"/>
      <p:bldP spid="386148" grpId="1" animBg="1"/>
      <p:bldP spid="386148" grpId="2" animBg="1"/>
      <p:bldP spid="386148" grpId="3" animBg="1"/>
      <p:bldP spid="386148" grpId="4" animBg="1"/>
      <p:bldP spid="386148" grpId="5" animBg="1"/>
      <p:bldP spid="386148" grpId="6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&amp; Derivations..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Ex:	-(id + id)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leaves of a parse tree are labeled by non-terminals or terminals and, read from </a:t>
            </a:r>
            <a:r>
              <a:rPr lang="en-US" dirty="0" smtClean="0">
                <a:solidFill>
                  <a:schemeClr val="accent1"/>
                </a:solidFill>
              </a:rPr>
              <a:t>left to right</a:t>
            </a:r>
            <a:r>
              <a:rPr lang="en-US" dirty="0" smtClean="0"/>
              <a:t> constitute a sentential form, called the </a:t>
            </a:r>
            <a:r>
              <a:rPr lang="en-US" dirty="0" smtClean="0">
                <a:solidFill>
                  <a:schemeClr val="accent1"/>
                </a:solidFill>
              </a:rPr>
              <a:t>yield</a:t>
            </a:r>
            <a:r>
              <a:rPr lang="en-US" dirty="0" smtClean="0"/>
              <a:t> or frontier of the tree.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/>
          <a:srcRect l="16667"/>
          <a:stretch>
            <a:fillRect/>
          </a:stretch>
        </p:blipFill>
        <p:spPr bwMode="auto">
          <a:xfrm>
            <a:off x="4800600" y="1447800"/>
            <a:ext cx="262507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598320" y="732240"/>
              <a:ext cx="11117880" cy="43135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598320" y="732240"/>
                <a:ext cx="11117880" cy="4313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48" name="Oval 52"/>
          <p:cNvSpPr>
            <a:spLocks noChangeArrowheads="1"/>
          </p:cNvSpPr>
          <p:nvPr/>
        </p:nvSpPr>
        <p:spPr bwMode="auto">
          <a:xfrm>
            <a:off x="7439025" y="4192678"/>
            <a:ext cx="552450" cy="476071"/>
          </a:xfrm>
          <a:prstGeom prst="ellipse">
            <a:avLst/>
          </a:prstGeom>
          <a:solidFill>
            <a:srgbClr val="345E3F"/>
          </a:solidFill>
          <a:ln w="38100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8147" name="Oval 51"/>
          <p:cNvSpPr>
            <a:spLocks noChangeArrowheads="1"/>
          </p:cNvSpPr>
          <p:nvPr/>
        </p:nvSpPr>
        <p:spPr bwMode="auto">
          <a:xfrm>
            <a:off x="3943350" y="4127590"/>
            <a:ext cx="552450" cy="476071"/>
          </a:xfrm>
          <a:prstGeom prst="ellipse">
            <a:avLst/>
          </a:prstGeom>
          <a:solidFill>
            <a:srgbClr val="345E3F"/>
          </a:solidFill>
          <a:ln w="38100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25" y="5097464"/>
            <a:ext cx="7799388" cy="962025"/>
          </a:xfr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en-US" sz="3200">
                <a:sym typeface="Wingdings" panose="05000000000000000000" pitchFamily="2" charset="2"/>
              </a:rPr>
              <a:t>This worked well except that</a:t>
            </a:r>
            <a:r>
              <a:rPr lang="pt-BR" altLang="en-US" sz="3200">
                <a:solidFill>
                  <a:srgbClr val="FFFF00"/>
                </a:solidFill>
                <a:sym typeface="Wingdings" panose="05000000000000000000" pitchFamily="2" charset="2"/>
              </a:rPr>
              <a:t> “</a:t>
            </a:r>
            <a:r>
              <a:rPr lang="pt-BR" altLang="en-US" sz="320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–</a:t>
            </a:r>
            <a:r>
              <a:rPr lang="pt-BR" altLang="en-US" sz="3200">
                <a:solidFill>
                  <a:srgbClr val="FFFF00"/>
                </a:solidFill>
                <a:sym typeface="Wingdings" panose="05000000000000000000" pitchFamily="2" charset="2"/>
              </a:rPr>
              <a:t>” does not</a:t>
            </a:r>
            <a:r>
              <a:rPr lang="pt-BR" altLang="en-US" sz="3200">
                <a:sym typeface="Wingdings" panose="05000000000000000000" pitchFamily="2" charset="2"/>
              </a:rPr>
              <a:t> match</a:t>
            </a:r>
            <a:r>
              <a:rPr lang="pt-BR" altLang="en-US" sz="3200">
                <a:solidFill>
                  <a:srgbClr val="FFFF00"/>
                </a:solidFill>
                <a:sym typeface="Wingdings" panose="05000000000000000000" pitchFamily="2" charset="2"/>
              </a:rPr>
              <a:t> “</a:t>
            </a:r>
            <a:r>
              <a:rPr lang="pt-BR" altLang="en-US" sz="320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+</a:t>
            </a:r>
            <a:r>
              <a:rPr lang="pt-BR" altLang="en-US" sz="3200">
                <a:solidFill>
                  <a:srgbClr val="FFFF00"/>
                </a:solidFill>
                <a:sym typeface="Wingdings" panose="05000000000000000000" pitchFamily="2" charset="2"/>
              </a:rPr>
              <a:t>”</a:t>
            </a:r>
            <a:endParaRPr lang="pt-BR" altLang="en-US" sz="32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88168" name="Group 72"/>
          <p:cNvGraphicFramePr>
            <a:graphicFrameLocks noGrp="1"/>
          </p:cNvGraphicFramePr>
          <p:nvPr>
            <p:ph sz="half" idx="2"/>
          </p:nvPr>
        </p:nvGraphicFramePr>
        <p:xfrm>
          <a:off x="2295526" y="407989"/>
          <a:ext cx="8056563" cy="4217670"/>
        </p:xfrm>
        <a:graphic>
          <a:graphicData uri="http://schemas.openxmlformats.org/drawingml/2006/table">
            <a:tbl>
              <a:tblPr/>
              <a:tblGrid>
                <a:gridCol w="581025"/>
                <a:gridCol w="4138613"/>
                <a:gridCol w="33369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factor 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9C7D-29B8-41CB-8691-17B742CC3DC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8149" name="Line 53"/>
          <p:cNvSpPr>
            <a:spLocks noChangeShapeType="1"/>
          </p:cNvSpPr>
          <p:nvPr/>
        </p:nvSpPr>
        <p:spPr bwMode="auto">
          <a:xfrm flipH="1" flipV="1">
            <a:off x="4422775" y="4595813"/>
            <a:ext cx="928688" cy="3921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8150" name="Line 54"/>
          <p:cNvSpPr>
            <a:spLocks noChangeShapeType="1"/>
          </p:cNvSpPr>
          <p:nvPr/>
        </p:nvSpPr>
        <p:spPr bwMode="auto">
          <a:xfrm flipV="1">
            <a:off x="5986463" y="4579939"/>
            <a:ext cx="1497012" cy="4222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8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48" grpId="0" animBg="1"/>
      <p:bldP spid="388147" grpId="0" animBg="1"/>
      <p:bldP spid="388099" grpId="0" animBg="1" build="p"/>
      <p:bldP spid="388149" grpId="0" animBg="1"/>
      <p:bldP spid="3881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Oval 2"/>
          <p:cNvSpPr>
            <a:spLocks noChangeArrowheads="1"/>
          </p:cNvSpPr>
          <p:nvPr/>
        </p:nvSpPr>
        <p:spPr bwMode="auto">
          <a:xfrm>
            <a:off x="7596188" y="4478428"/>
            <a:ext cx="552450" cy="476071"/>
          </a:xfrm>
          <a:prstGeom prst="ellipse">
            <a:avLst/>
          </a:prstGeom>
          <a:solidFill>
            <a:srgbClr val="345E3F"/>
          </a:solidFill>
          <a:ln w="9525">
            <a:solidFill>
              <a:srgbClr val="FF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3714750" y="4441915"/>
            <a:ext cx="552450" cy="476071"/>
          </a:xfrm>
          <a:prstGeom prst="ellipse">
            <a:avLst/>
          </a:prstGeom>
          <a:solidFill>
            <a:srgbClr val="345E3F"/>
          </a:solidFill>
          <a:ln w="9525">
            <a:solidFill>
              <a:srgbClr val="FF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138364" y="5283201"/>
            <a:ext cx="8118475" cy="627063"/>
          </a:xfr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en-US" sz="4000">
                <a:sym typeface="Wingdings" panose="05000000000000000000" pitchFamily="2" charset="2"/>
              </a:rPr>
              <a:t>The parser must backtrack to here</a:t>
            </a:r>
            <a:endParaRPr lang="pt-BR" altLang="en-US" sz="4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89168" name="Group 48"/>
          <p:cNvGraphicFramePr>
            <a:graphicFrameLocks noGrp="1"/>
          </p:cNvGraphicFramePr>
          <p:nvPr>
            <p:ph sz="half" idx="2"/>
          </p:nvPr>
        </p:nvGraphicFramePr>
        <p:xfrm>
          <a:off x="2138363" y="407988"/>
          <a:ext cx="8056562" cy="4621214"/>
        </p:xfrm>
        <a:graphic>
          <a:graphicData uri="http://schemas.openxmlformats.org/drawingml/2006/table">
            <a:tbl>
              <a:tblPr/>
              <a:tblGrid>
                <a:gridCol w="581025"/>
                <a:gridCol w="4583112"/>
                <a:gridCol w="28924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factor 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2CE-2D37-40C2-BAEF-85E14200A38C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71" name="Line 51"/>
          <p:cNvSpPr>
            <a:spLocks noChangeShapeType="1"/>
          </p:cNvSpPr>
          <p:nvPr/>
        </p:nvSpPr>
        <p:spPr bwMode="auto">
          <a:xfrm flipV="1">
            <a:off x="9536113" y="2074864"/>
            <a:ext cx="0" cy="31511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2" name="Line 52"/>
          <p:cNvSpPr>
            <a:spLocks noChangeShapeType="1"/>
          </p:cNvSpPr>
          <p:nvPr/>
        </p:nvSpPr>
        <p:spPr bwMode="auto">
          <a:xfrm flipH="1">
            <a:off x="8853489" y="2089150"/>
            <a:ext cx="6826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animBg="1" build="p"/>
      <p:bldP spid="389171" grpId="0" animBg="1"/>
      <p:bldP spid="3891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Oval 2"/>
          <p:cNvSpPr>
            <a:spLocks noChangeArrowheads="1"/>
          </p:cNvSpPr>
          <p:nvPr/>
        </p:nvSpPr>
        <p:spPr bwMode="auto">
          <a:xfrm>
            <a:off x="7753350" y="4507003"/>
            <a:ext cx="552450" cy="476071"/>
          </a:xfrm>
          <a:prstGeom prst="ellipse">
            <a:avLst/>
          </a:prstGeom>
          <a:solidFill>
            <a:srgbClr val="345E3F"/>
          </a:solidFill>
          <a:ln w="9525">
            <a:solidFill>
              <a:srgbClr val="FF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47" name="Oval 3"/>
          <p:cNvSpPr>
            <a:spLocks noChangeArrowheads="1"/>
          </p:cNvSpPr>
          <p:nvPr/>
        </p:nvSpPr>
        <p:spPr bwMode="auto">
          <a:xfrm>
            <a:off x="4000500" y="4484778"/>
            <a:ext cx="552450" cy="476071"/>
          </a:xfrm>
          <a:prstGeom prst="ellipse">
            <a:avLst/>
          </a:prstGeom>
          <a:solidFill>
            <a:srgbClr val="345E3F"/>
          </a:solidFill>
          <a:ln w="9525">
            <a:solidFill>
              <a:srgbClr val="FF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38375" y="5440364"/>
            <a:ext cx="7900988" cy="636587"/>
          </a:xfr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</p:spPr>
        <p:txBody>
          <a:bodyPr/>
          <a:lstStyle/>
          <a:p>
            <a:pPr marL="463550" indent="-463550">
              <a:lnSpc>
                <a:spcPct val="80000"/>
              </a:lnSpc>
              <a:buNone/>
            </a:pPr>
            <a:r>
              <a:rPr lang="pt-BR" altLang="en-US" sz="4000">
                <a:sym typeface="Wingdings" panose="05000000000000000000" pitchFamily="2" charset="2"/>
              </a:rPr>
              <a:t>This time the</a:t>
            </a:r>
            <a:r>
              <a:rPr lang="pt-BR" altLang="en-US" sz="4000">
                <a:solidFill>
                  <a:srgbClr val="FFFF00"/>
                </a:solidFill>
                <a:sym typeface="Wingdings" panose="05000000000000000000" pitchFamily="2" charset="2"/>
              </a:rPr>
              <a:t> “</a:t>
            </a:r>
            <a:r>
              <a:rPr lang="pt-BR" altLang="en-US" sz="360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–</a:t>
            </a:r>
            <a:r>
              <a:rPr lang="pt-BR" altLang="en-US" sz="4000">
                <a:solidFill>
                  <a:srgbClr val="FFFF00"/>
                </a:solidFill>
                <a:sym typeface="Wingdings" panose="05000000000000000000" pitchFamily="2" charset="2"/>
              </a:rPr>
              <a:t>” </a:t>
            </a:r>
            <a:r>
              <a:rPr lang="pt-BR" altLang="en-US" sz="4000">
                <a:sym typeface="Wingdings" panose="05000000000000000000" pitchFamily="2" charset="2"/>
              </a:rPr>
              <a:t>and</a:t>
            </a:r>
            <a:r>
              <a:rPr lang="pt-BR" altLang="en-US" sz="4000">
                <a:solidFill>
                  <a:srgbClr val="FFFF00"/>
                </a:solidFill>
                <a:sym typeface="Wingdings" panose="05000000000000000000" pitchFamily="2" charset="2"/>
              </a:rPr>
              <a:t> “</a:t>
            </a:r>
            <a:r>
              <a:rPr lang="pt-BR" altLang="en-US" sz="360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–</a:t>
            </a:r>
            <a:r>
              <a:rPr lang="pt-BR" altLang="en-US" sz="4000">
                <a:solidFill>
                  <a:srgbClr val="FFFF00"/>
                </a:solidFill>
                <a:sym typeface="Wingdings" panose="05000000000000000000" pitchFamily="2" charset="2"/>
              </a:rPr>
              <a:t>” </a:t>
            </a:r>
            <a:r>
              <a:rPr lang="pt-BR" altLang="en-US" sz="4000">
                <a:sym typeface="Wingdings" panose="05000000000000000000" pitchFamily="2" charset="2"/>
              </a:rPr>
              <a:t>matched</a:t>
            </a:r>
            <a:endParaRPr lang="pt-BR" altLang="en-US" sz="4000">
              <a:sym typeface="Wingdings" panose="05000000000000000000" pitchFamily="2" charset="2"/>
            </a:endParaRPr>
          </a:p>
        </p:txBody>
      </p:sp>
      <p:graphicFrame>
        <p:nvGraphicFramePr>
          <p:cNvPr id="390190" name="Group 46"/>
          <p:cNvGraphicFramePr>
            <a:graphicFrameLocks noGrp="1"/>
          </p:cNvGraphicFramePr>
          <p:nvPr>
            <p:ph sz="half" idx="2"/>
          </p:nvPr>
        </p:nvGraphicFramePr>
        <p:xfrm>
          <a:off x="2124076" y="293689"/>
          <a:ext cx="8056563" cy="4757738"/>
        </p:xfrm>
        <a:graphic>
          <a:graphicData uri="http://schemas.openxmlformats.org/drawingml/2006/table">
            <a:tbl>
              <a:tblPr/>
              <a:tblGrid>
                <a:gridCol w="581025"/>
                <a:gridCol w="4583113"/>
                <a:gridCol w="28924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factor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EF0B-865F-4E3C-9255-C7902B4AB6A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0188" name="Line 44"/>
          <p:cNvSpPr>
            <a:spLocks noChangeShapeType="1"/>
          </p:cNvSpPr>
          <p:nvPr/>
        </p:nvSpPr>
        <p:spPr bwMode="auto">
          <a:xfrm flipH="1" flipV="1">
            <a:off x="4508501" y="4953000"/>
            <a:ext cx="1450975" cy="450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89" name="Line 45"/>
          <p:cNvSpPr>
            <a:spLocks noChangeShapeType="1"/>
          </p:cNvSpPr>
          <p:nvPr/>
        </p:nvSpPr>
        <p:spPr bwMode="auto">
          <a:xfrm flipV="1">
            <a:off x="5980113" y="5005388"/>
            <a:ext cx="1816100" cy="393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0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nimBg="1"/>
      <p:bldP spid="390147" grpId="0" animBg="1"/>
      <p:bldP spid="390149" grpId="0" animBg="1" build="p"/>
      <p:bldP spid="390188" grpId="0" animBg="1"/>
      <p:bldP spid="3901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Oval 2"/>
          <p:cNvSpPr>
            <a:spLocks noChangeArrowheads="1"/>
          </p:cNvSpPr>
          <p:nvPr/>
        </p:nvSpPr>
        <p:spPr bwMode="auto">
          <a:xfrm>
            <a:off x="7553325" y="4721315"/>
            <a:ext cx="552450" cy="476071"/>
          </a:xfrm>
          <a:prstGeom prst="ellipse">
            <a:avLst/>
          </a:prstGeom>
          <a:solidFill>
            <a:srgbClr val="345E3F"/>
          </a:solidFill>
          <a:ln w="12700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95500" y="5483225"/>
            <a:ext cx="8129588" cy="592138"/>
          </a:xfr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</p:spPr>
        <p:txBody>
          <a:bodyPr/>
          <a:lstStyle/>
          <a:p>
            <a:pPr marL="463550" indent="-463550">
              <a:lnSpc>
                <a:spcPct val="80000"/>
              </a:lnSpc>
              <a:buNone/>
            </a:pPr>
            <a:r>
              <a:rPr lang="pt-BR" altLang="en-US" sz="3600">
                <a:sym typeface="Wingdings" panose="05000000000000000000" pitchFamily="2" charset="2"/>
              </a:rPr>
              <a:t>We can advance past</a:t>
            </a:r>
            <a:r>
              <a:rPr lang="pt-BR" altLang="en-US" sz="3600">
                <a:solidFill>
                  <a:srgbClr val="FFFF00"/>
                </a:solidFill>
                <a:sym typeface="Wingdings" panose="05000000000000000000" pitchFamily="2" charset="2"/>
              </a:rPr>
              <a:t> “</a:t>
            </a:r>
            <a:r>
              <a:rPr lang="pt-BR" altLang="en-US" sz="3600" b="1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–</a:t>
            </a:r>
            <a:r>
              <a:rPr lang="pt-BR" altLang="en-US" sz="3600">
                <a:solidFill>
                  <a:srgbClr val="FFFF00"/>
                </a:solidFill>
                <a:sym typeface="Wingdings" panose="05000000000000000000" pitchFamily="2" charset="2"/>
              </a:rPr>
              <a:t>” </a:t>
            </a:r>
            <a:r>
              <a:rPr lang="pt-BR" altLang="en-US" sz="3600">
                <a:sym typeface="Wingdings" panose="05000000000000000000" pitchFamily="2" charset="2"/>
              </a:rPr>
              <a:t>to look at </a:t>
            </a:r>
            <a:r>
              <a:rPr lang="pt-BR" altLang="en-US" sz="3600">
                <a:solidFill>
                  <a:srgbClr val="FFFF00"/>
                </a:solidFill>
                <a:sym typeface="Wingdings" panose="05000000000000000000" pitchFamily="2" charset="2"/>
              </a:rPr>
              <a:t>“</a:t>
            </a:r>
            <a:r>
              <a:rPr lang="pt-BR" altLang="en-US" sz="360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2</a:t>
            </a:r>
            <a:r>
              <a:rPr lang="pt-BR" altLang="en-US" sz="3600">
                <a:solidFill>
                  <a:srgbClr val="FFFF00"/>
                </a:solidFill>
                <a:sym typeface="Wingdings" panose="05000000000000000000" pitchFamily="2" charset="2"/>
              </a:rPr>
              <a:t>”</a:t>
            </a:r>
            <a:endParaRPr lang="pt-BR" altLang="en-US" sz="3600">
              <a:sym typeface="Wingdings" panose="05000000000000000000" pitchFamily="2" charset="2"/>
            </a:endParaRPr>
          </a:p>
        </p:txBody>
      </p:sp>
      <p:graphicFrame>
        <p:nvGraphicFramePr>
          <p:cNvPr id="391272" name="Group 104"/>
          <p:cNvGraphicFramePr>
            <a:graphicFrameLocks noGrp="1"/>
          </p:cNvGraphicFramePr>
          <p:nvPr>
            <p:ph sz="half" idx="2"/>
          </p:nvPr>
        </p:nvGraphicFramePr>
        <p:xfrm>
          <a:off x="2152651" y="193675"/>
          <a:ext cx="8056563" cy="5028438"/>
        </p:xfrm>
        <a:graphic>
          <a:graphicData uri="http://schemas.openxmlformats.org/drawingml/2006/table">
            <a:tbl>
              <a:tblPr/>
              <a:tblGrid>
                <a:gridCol w="581025"/>
                <a:gridCol w="4583113"/>
                <a:gridCol w="28924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factor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EDD2-3637-4737-867C-FFA6247CA47E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7 L 0.06598 0.0007 " pathEditMode="relative" ptsTypes="AA">
                                      <p:cBhvr>
                                        <p:cTn id="6" dur="20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Oval 2"/>
          <p:cNvSpPr>
            <a:spLocks noChangeArrowheads="1"/>
          </p:cNvSpPr>
          <p:nvPr/>
        </p:nvSpPr>
        <p:spPr bwMode="auto">
          <a:xfrm>
            <a:off x="8124825" y="4835615"/>
            <a:ext cx="552450" cy="476071"/>
          </a:xfrm>
          <a:prstGeom prst="ellipse">
            <a:avLst/>
          </a:prstGeom>
          <a:solidFill>
            <a:srgbClr val="345E3F"/>
          </a:solidFill>
          <a:ln w="9525">
            <a:solidFill>
              <a:srgbClr val="FF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4" y="5711825"/>
            <a:ext cx="7026275" cy="547688"/>
          </a:xfr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en-US" sz="3600">
                <a:sym typeface="Wingdings" panose="05000000000000000000" pitchFamily="2" charset="2"/>
              </a:rPr>
              <a:t>Now, we need to expand </a:t>
            </a:r>
            <a:r>
              <a:rPr lang="pt-BR" altLang="en-US" sz="3600">
                <a:solidFill>
                  <a:srgbClr val="FFFF00"/>
                </a:solidFill>
                <a:sym typeface="Wingdings" panose="05000000000000000000" pitchFamily="2" charset="2"/>
              </a:rPr>
              <a:t>“</a:t>
            </a:r>
            <a:r>
              <a:rPr lang="pt-BR" altLang="en-US" sz="3600" i="1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term</a:t>
            </a:r>
            <a:r>
              <a:rPr lang="pt-BR" altLang="en-US" sz="3600">
                <a:solidFill>
                  <a:srgbClr val="FFFF00"/>
                </a:solidFill>
                <a:sym typeface="Wingdings" panose="05000000000000000000" pitchFamily="2" charset="2"/>
              </a:rPr>
              <a:t>”</a:t>
            </a:r>
            <a:r>
              <a:rPr lang="pt-BR" altLang="en-US" sz="3600">
                <a:sym typeface="Wingdings" panose="05000000000000000000" pitchFamily="2" charset="2"/>
              </a:rPr>
              <a:t> </a:t>
            </a:r>
            <a:endParaRPr lang="pt-BR" altLang="en-US" sz="3600">
              <a:sym typeface="Wingdings" panose="05000000000000000000" pitchFamily="2" charset="2"/>
            </a:endParaRPr>
          </a:p>
        </p:txBody>
      </p:sp>
      <p:graphicFrame>
        <p:nvGraphicFramePr>
          <p:cNvPr id="392247" name="Group 55"/>
          <p:cNvGraphicFramePr>
            <a:graphicFrameLocks noGrp="1"/>
          </p:cNvGraphicFramePr>
          <p:nvPr>
            <p:ph sz="half" idx="2"/>
          </p:nvPr>
        </p:nvGraphicFramePr>
        <p:xfrm>
          <a:off x="2166938" y="279400"/>
          <a:ext cx="8056562" cy="5034090"/>
        </p:xfrm>
        <a:graphic>
          <a:graphicData uri="http://schemas.openxmlformats.org/drawingml/2006/table">
            <a:tbl>
              <a:tblPr/>
              <a:tblGrid>
                <a:gridCol w="581025"/>
                <a:gridCol w="4583112"/>
                <a:gridCol w="28924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factor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C8C7-BBE1-4A71-A53B-7555A6FB7D9D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2248" name="Line 56"/>
          <p:cNvSpPr>
            <a:spLocks noChangeShapeType="1"/>
          </p:cNvSpPr>
          <p:nvPr/>
        </p:nvSpPr>
        <p:spPr bwMode="auto">
          <a:xfrm flipH="1" flipV="1">
            <a:off x="5297489" y="5268914"/>
            <a:ext cx="377825" cy="479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Oval 2"/>
          <p:cNvSpPr>
            <a:spLocks noChangeArrowheads="1"/>
          </p:cNvSpPr>
          <p:nvPr/>
        </p:nvSpPr>
        <p:spPr bwMode="auto">
          <a:xfrm>
            <a:off x="8739188" y="3185409"/>
            <a:ext cx="755650" cy="476071"/>
          </a:xfrm>
          <a:prstGeom prst="ellipse">
            <a:avLst/>
          </a:prstGeom>
          <a:solidFill>
            <a:srgbClr val="345E3F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5510" name="Oval 6"/>
          <p:cNvSpPr>
            <a:spLocks noChangeArrowheads="1"/>
          </p:cNvSpPr>
          <p:nvPr/>
        </p:nvSpPr>
        <p:spPr bwMode="auto">
          <a:xfrm>
            <a:off x="8313738" y="2497228"/>
            <a:ext cx="552450" cy="476071"/>
          </a:xfrm>
          <a:prstGeom prst="ellipse">
            <a:avLst/>
          </a:prstGeom>
          <a:solidFill>
            <a:srgbClr val="345E3F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5509" name="Oval 5"/>
          <p:cNvSpPr>
            <a:spLocks noChangeArrowheads="1"/>
          </p:cNvSpPr>
          <p:nvPr/>
        </p:nvSpPr>
        <p:spPr bwMode="auto">
          <a:xfrm>
            <a:off x="6005513" y="2482940"/>
            <a:ext cx="552450" cy="476071"/>
          </a:xfrm>
          <a:prstGeom prst="ellipse">
            <a:avLst/>
          </a:prstGeom>
          <a:solidFill>
            <a:srgbClr val="345E3F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graphicFrame>
        <p:nvGraphicFramePr>
          <p:cNvPr id="405511" name="Group 7"/>
          <p:cNvGraphicFramePr>
            <a:graphicFrameLocks noGrp="1"/>
          </p:cNvGraphicFramePr>
          <p:nvPr>
            <p:ph sz="half" idx="2"/>
          </p:nvPr>
        </p:nvGraphicFramePr>
        <p:xfrm>
          <a:off x="2209801" y="550864"/>
          <a:ext cx="8056563" cy="3133600"/>
        </p:xfrm>
        <a:graphic>
          <a:graphicData uri="http://schemas.openxmlformats.org/drawingml/2006/table">
            <a:tbl>
              <a:tblPr/>
              <a:tblGrid>
                <a:gridCol w="581025"/>
                <a:gridCol w="4583113"/>
                <a:gridCol w="28924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factor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D18-8AA0-45C5-92CE-93E74A8EBA82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5543" name="Text Box 39"/>
          <p:cNvSpPr txBox="1">
            <a:spLocks noChangeArrowheads="1"/>
          </p:cNvSpPr>
          <p:nvPr/>
        </p:nvSpPr>
        <p:spPr bwMode="auto">
          <a:xfrm>
            <a:off x="1828800" y="4224338"/>
            <a:ext cx="8605838" cy="641350"/>
          </a:xfrm>
          <a:prstGeom prst="rect">
            <a:avLst/>
          </a:prstGeo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FFFFFF"/>
                </a:solidFill>
              </a:rPr>
              <a:t>“</a:t>
            </a:r>
            <a:r>
              <a:rPr lang="en-US" altLang="en-US" sz="3600">
                <a:solidFill>
                  <a:srgbClr val="FFFF00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en-US" sz="3600">
                <a:solidFill>
                  <a:srgbClr val="FFFFFF"/>
                </a:solidFill>
              </a:rPr>
              <a:t>” matches “</a:t>
            </a:r>
            <a:r>
              <a:rPr lang="en-US" altLang="en-US" sz="3600">
                <a:solidFill>
                  <a:srgbClr val="FFFF00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en-US" sz="3600">
                <a:solidFill>
                  <a:srgbClr val="FFFFFF"/>
                </a:solidFill>
              </a:rPr>
              <a:t>”</a:t>
            </a:r>
            <a:endParaRPr lang="en-US" altLang="en-US" sz="3600">
              <a:solidFill>
                <a:srgbClr val="FFFFFF"/>
              </a:solidFill>
            </a:endParaRPr>
          </a:p>
        </p:txBody>
      </p:sp>
      <p:sp>
        <p:nvSpPr>
          <p:cNvPr id="405544" name="Text Box 40"/>
          <p:cNvSpPr txBox="1">
            <a:spLocks noChangeArrowheads="1"/>
          </p:cNvSpPr>
          <p:nvPr/>
        </p:nvSpPr>
        <p:spPr bwMode="auto">
          <a:xfrm>
            <a:off x="1852614" y="4448176"/>
            <a:ext cx="8605837" cy="1190625"/>
          </a:xfrm>
          <a:prstGeom prst="rect">
            <a:avLst/>
          </a:prstGeo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altLang="en-US" sz="3600">
                <a:solidFill>
                  <a:srgbClr val="FFFFFF"/>
                </a:solidFill>
                <a:sym typeface="Wingdings" panose="05000000000000000000" pitchFamily="2" charset="2"/>
              </a:rPr>
              <a:t>We have more input but no non-terminals left to expand</a:t>
            </a:r>
            <a:endParaRPr lang="en-US" altLang="en-US" sz="3600">
              <a:solidFill>
                <a:srgbClr val="FFFFFF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nimBg="1"/>
      <p:bldP spid="405510" grpId="0" animBg="1"/>
      <p:bldP spid="405510" grpId="1" animBg="1"/>
      <p:bldP spid="405509" grpId="0" animBg="1"/>
      <p:bldP spid="405509" grpId="1" animBg="1"/>
      <p:bldP spid="405543" grpId="0" animBg="1"/>
      <p:bldP spid="405543" grpId="1" animBg="1"/>
      <p:bldP spid="4055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6" name="Oval 6"/>
          <p:cNvSpPr>
            <a:spLocks noChangeArrowheads="1"/>
          </p:cNvSpPr>
          <p:nvPr/>
        </p:nvSpPr>
        <p:spPr bwMode="auto">
          <a:xfrm>
            <a:off x="8099425" y="2411503"/>
            <a:ext cx="552450" cy="476071"/>
          </a:xfrm>
          <a:prstGeom prst="ellipse">
            <a:avLst/>
          </a:prstGeom>
          <a:solidFill>
            <a:srgbClr val="345E3F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242" name="Oval 2"/>
          <p:cNvSpPr>
            <a:spLocks noChangeArrowheads="1"/>
          </p:cNvSpPr>
          <p:nvPr/>
        </p:nvSpPr>
        <p:spPr bwMode="auto">
          <a:xfrm>
            <a:off x="8528051" y="3042534"/>
            <a:ext cx="842963" cy="476071"/>
          </a:xfrm>
          <a:prstGeom prst="ellipse">
            <a:avLst/>
          </a:prstGeom>
          <a:solidFill>
            <a:srgbClr val="345E3F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5776913" y="2382928"/>
            <a:ext cx="552450" cy="476071"/>
          </a:xfrm>
          <a:prstGeom prst="ellipse">
            <a:avLst/>
          </a:prstGeom>
          <a:solidFill>
            <a:srgbClr val="345E3F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55813" y="4197350"/>
            <a:ext cx="8723312" cy="2471738"/>
          </a:xfrm>
        </p:spPr>
        <p:txBody>
          <a:bodyPr/>
          <a:lstStyle/>
          <a:p>
            <a:pPr marL="463550" indent="-463550">
              <a:lnSpc>
                <a:spcPct val="80000"/>
              </a:lnSpc>
            </a:pPr>
            <a:r>
              <a:rPr lang="pt-BR" altLang="en-US" sz="4000">
                <a:sym typeface="Wingdings" panose="05000000000000000000" pitchFamily="2" charset="2"/>
              </a:rPr>
              <a:t>The expansion terminated </a:t>
            </a:r>
            <a:br>
              <a:rPr lang="pt-BR" altLang="en-US" sz="4000">
                <a:sym typeface="Wingdings" panose="05000000000000000000" pitchFamily="2" charset="2"/>
              </a:rPr>
            </a:br>
            <a:r>
              <a:rPr lang="pt-BR" altLang="en-US" sz="4000">
                <a:sym typeface="Wingdings" panose="05000000000000000000" pitchFamily="2" charset="2"/>
              </a:rPr>
              <a:t>too soon</a:t>
            </a:r>
            <a:endParaRPr lang="pt-BR" altLang="en-US" sz="4000">
              <a:sym typeface="Wingdings" panose="05000000000000000000" pitchFamily="2" charset="2"/>
            </a:endParaRPr>
          </a:p>
          <a:p>
            <a:pPr marL="463550" indent="-463550">
              <a:lnSpc>
                <a:spcPct val="80000"/>
              </a:lnSpc>
            </a:pPr>
            <a:r>
              <a:rPr lang="pt-BR" altLang="en-US" sz="400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pt-BR" altLang="en-US" sz="4000">
                <a:sym typeface="Wingdings" panose="05000000000000000000" pitchFamily="2" charset="2"/>
              </a:rPr>
              <a:t>  Need to backtrack</a:t>
            </a:r>
            <a:endParaRPr lang="pt-BR" altLang="en-US" sz="4000">
              <a:sym typeface="Wingdings" panose="05000000000000000000" pitchFamily="2" charset="2"/>
            </a:endParaRPr>
          </a:p>
        </p:txBody>
      </p:sp>
      <p:graphicFrame>
        <p:nvGraphicFramePr>
          <p:cNvPr id="394247" name="Group 7"/>
          <p:cNvGraphicFramePr>
            <a:graphicFrameLocks noGrp="1"/>
          </p:cNvGraphicFramePr>
          <p:nvPr>
            <p:ph sz="half" idx="2"/>
          </p:nvPr>
        </p:nvGraphicFramePr>
        <p:xfrm>
          <a:off x="1981201" y="465139"/>
          <a:ext cx="8056563" cy="3133600"/>
        </p:xfrm>
        <a:graphic>
          <a:graphicData uri="http://schemas.openxmlformats.org/drawingml/2006/table">
            <a:tbl>
              <a:tblPr/>
              <a:tblGrid>
                <a:gridCol w="581025"/>
                <a:gridCol w="4583113"/>
                <a:gridCol w="2892425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factor</a:t>
                      </a:r>
                      <a:endPara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endParaRPr kumimoji="0" lang="en-US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 </a:t>
                      </a:r>
                      <a:r>
                        <a:rPr kumimoji="0" lang="pt-B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6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F9BA-EF94-41E4-ACBA-C6332B3B58F5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4278" name="Line 38"/>
          <p:cNvSpPr>
            <a:spLocks noChangeShapeType="1"/>
          </p:cNvSpPr>
          <p:nvPr/>
        </p:nvSpPr>
        <p:spPr bwMode="auto">
          <a:xfrm>
            <a:off x="7789863" y="5559425"/>
            <a:ext cx="19748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279" name="Line 39"/>
          <p:cNvSpPr>
            <a:spLocks noChangeShapeType="1"/>
          </p:cNvSpPr>
          <p:nvPr/>
        </p:nvSpPr>
        <p:spPr bwMode="auto">
          <a:xfrm flipH="1" flipV="1">
            <a:off x="9756775" y="1743075"/>
            <a:ext cx="0" cy="38227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280" name="Line 40"/>
          <p:cNvSpPr>
            <a:spLocks noChangeShapeType="1"/>
          </p:cNvSpPr>
          <p:nvPr/>
        </p:nvSpPr>
        <p:spPr bwMode="auto">
          <a:xfrm>
            <a:off x="9131300" y="1751013"/>
            <a:ext cx="62388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73" name="Oval 85"/>
          <p:cNvSpPr>
            <a:spLocks noChangeArrowheads="1"/>
          </p:cNvSpPr>
          <p:nvPr/>
        </p:nvSpPr>
        <p:spPr bwMode="auto">
          <a:xfrm>
            <a:off x="9780588" y="4704647"/>
            <a:ext cx="259766" cy="476071"/>
          </a:xfrm>
          <a:prstGeom prst="ellipse">
            <a:avLst/>
          </a:prstGeom>
          <a:solidFill>
            <a:srgbClr val="186224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19275" y="347664"/>
            <a:ext cx="9144000" cy="12382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graphicFrame>
        <p:nvGraphicFramePr>
          <p:cNvPr id="396372" name="Group 84"/>
          <p:cNvGraphicFramePr>
            <a:graphicFrameLocks noGrp="1"/>
          </p:cNvGraphicFramePr>
          <p:nvPr>
            <p:ph sz="half" idx="2"/>
          </p:nvPr>
        </p:nvGraphicFramePr>
        <p:xfrm>
          <a:off x="2295525" y="236539"/>
          <a:ext cx="8434388" cy="5042027"/>
        </p:xfrm>
        <a:graphic>
          <a:graphicData uri="http://schemas.openxmlformats.org/drawingml/2006/table">
            <a:tbl>
              <a:tblPr/>
              <a:tblGrid>
                <a:gridCol w="554038"/>
                <a:gridCol w="5373687"/>
                <a:gridCol w="2506663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&lt;num,2&gt;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</a:t>
                      </a: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&lt;id,</a:t>
                      </a: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&gt;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 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 </a:t>
                      </a: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DCD9-4291-467F-8816-488A5A576EC3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6371" name="AutoShape 83"/>
          <p:cNvSpPr>
            <a:spLocks noChangeArrowheads="1"/>
          </p:cNvSpPr>
          <p:nvPr/>
        </p:nvSpPr>
        <p:spPr bwMode="auto">
          <a:xfrm>
            <a:off x="1966913" y="1332995"/>
            <a:ext cx="366960" cy="6725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6376" name="Text Box 88"/>
          <p:cNvSpPr txBox="1">
            <a:spLocks noChangeArrowheads="1"/>
          </p:cNvSpPr>
          <p:nvPr/>
        </p:nvSpPr>
        <p:spPr bwMode="auto">
          <a:xfrm>
            <a:off x="1746251" y="5502276"/>
            <a:ext cx="8912225" cy="519113"/>
          </a:xfrm>
          <a:prstGeom prst="rect">
            <a:avLst/>
          </a:prstGeo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altLang="en-US" sz="2800">
                <a:solidFill>
                  <a:srgbClr val="FFFFFF"/>
                </a:solidFill>
                <a:sym typeface="Wingdings" panose="05000000000000000000" pitchFamily="2" charset="2"/>
              </a:rPr>
              <a:t>Success!  We matched and consumed all the input</a:t>
            </a:r>
            <a:endParaRPr lang="en-US" altLang="en-US" sz="2800">
              <a:solidFill>
                <a:srgbClr val="FFFFFF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21965E-6 L -0.00052 0.08046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0.08046 L -0.00051 0.15861 " pathEditMode="relative" ptsTypes="AA">
                                      <p:cBhvr>
                                        <p:cTn id="10" dur="2000" fill="hold"/>
                                        <p:tgtEl>
                                          <p:spTgt spid="396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0.15861 L -0.00051 0.24115 " pathEditMode="relative" ptsTypes="AA">
                                      <p:cBhvr>
                                        <p:cTn id="14" dur="2000" fill="hold"/>
                                        <p:tgtEl>
                                          <p:spTgt spid="396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0.24115 L -0.00051 0.32786 " pathEditMode="relative" ptsTypes="AA">
                                      <p:cBhvr>
                                        <p:cTn id="18" dur="2000" fill="hold"/>
                                        <p:tgtEl>
                                          <p:spTgt spid="396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32785 L -0.00052 0.40416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0.40416 L -0.00051 0.49063 " pathEditMode="relative" ptsTypes="AA">
                                      <p:cBhvr>
                                        <p:cTn id="26" dur="2000" fill="hold"/>
                                        <p:tgtEl>
                                          <p:spTgt spid="396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73" grpId="0" animBg="1"/>
      <p:bldP spid="396371" grpId="0" animBg="1"/>
      <p:bldP spid="396371" grpId="1" animBg="1"/>
      <p:bldP spid="396371" grpId="2" animBg="1"/>
      <p:bldP spid="396371" grpId="3" animBg="1"/>
      <p:bldP spid="396371" grpId="4" animBg="1"/>
      <p:bldP spid="396371" grpId="5" animBg="1"/>
      <p:bldP spid="3963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839913" y="50801"/>
            <a:ext cx="9144000" cy="898525"/>
          </a:xfrm>
        </p:spPr>
        <p:txBody>
          <a:bodyPr/>
          <a:lstStyle/>
          <a:p>
            <a:r>
              <a:rPr lang="en-US" altLang="en-US" sz="4800"/>
              <a:t>Another Possible Parse</a:t>
            </a:r>
            <a:endParaRPr lang="en-US" altLang="en-US" sz="4800"/>
          </a:p>
        </p:txBody>
      </p:sp>
      <p:graphicFrame>
        <p:nvGraphicFramePr>
          <p:cNvPr id="397393" name="Group 81"/>
          <p:cNvGraphicFramePr>
            <a:graphicFrameLocks noGrp="1"/>
          </p:cNvGraphicFramePr>
          <p:nvPr>
            <p:ph sz="half" idx="2"/>
          </p:nvPr>
        </p:nvGraphicFramePr>
        <p:xfrm>
          <a:off x="1852614" y="1060451"/>
          <a:ext cx="8607425" cy="3918966"/>
        </p:xfrm>
        <a:graphic>
          <a:graphicData uri="http://schemas.openxmlformats.org/drawingml/2006/table">
            <a:tbl>
              <a:tblPr/>
              <a:tblGrid>
                <a:gridCol w="571500"/>
                <a:gridCol w="5834062"/>
                <a:gridCol w="2201863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Sentential Form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input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expr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pt-BR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term 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+....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kumimoji="0" lang="pt-B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pt-BR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  <a:sym typeface="Wingdings" panose="05000000000000000000" pitchFamily="2" charset="2"/>
                        </a:rPr>
                        <a:t>y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ECF-8C99-4021-B6DA-48FD080C0E5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7394" name="Oval 82"/>
          <p:cNvSpPr>
            <a:spLocks noChangeArrowheads="1"/>
          </p:cNvSpPr>
          <p:nvPr/>
        </p:nvSpPr>
        <p:spPr bwMode="auto">
          <a:xfrm>
            <a:off x="8245476" y="3114765"/>
            <a:ext cx="434975" cy="476071"/>
          </a:xfrm>
          <a:prstGeom prst="ellipse">
            <a:avLst/>
          </a:prstGeom>
          <a:solidFill>
            <a:srgbClr val="186224"/>
          </a:solidFill>
          <a:ln w="285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7383" name="AutoShape 71"/>
          <p:cNvSpPr/>
          <p:nvPr/>
        </p:nvSpPr>
        <p:spPr bwMode="auto">
          <a:xfrm>
            <a:off x="2640013" y="5294313"/>
            <a:ext cx="5010150" cy="671512"/>
          </a:xfrm>
          <a:prstGeom prst="accentBorderCallout1">
            <a:avLst>
              <a:gd name="adj1" fmla="val 17023"/>
              <a:gd name="adj2" fmla="val 101523"/>
              <a:gd name="adj3" fmla="val -55556"/>
              <a:gd name="adj4" fmla="val 113972"/>
            </a:avLst>
          </a:prstGeo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3600" i="1">
                <a:solidFill>
                  <a:srgbClr val="FFFFFF"/>
                </a:solidFill>
                <a:sym typeface="Wingdings" panose="05000000000000000000" pitchFamily="2" charset="2"/>
              </a:rPr>
              <a:t>consuming no input!!</a:t>
            </a:r>
            <a:endParaRPr lang="en-US" altLang="en-US" sz="3600" i="1">
              <a:solidFill>
                <a:srgbClr val="FFFFFF"/>
              </a:solidFill>
              <a:sym typeface="Wingdings" panose="05000000000000000000" pitchFamily="2" charset="2"/>
            </a:endParaRPr>
          </a:p>
        </p:txBody>
      </p:sp>
      <p:sp>
        <p:nvSpPr>
          <p:cNvPr id="397397" name="Text Box 85"/>
          <p:cNvSpPr txBox="1">
            <a:spLocks noChangeArrowheads="1"/>
          </p:cNvSpPr>
          <p:nvPr/>
        </p:nvSpPr>
        <p:spPr bwMode="auto">
          <a:xfrm>
            <a:off x="1938338" y="5226051"/>
            <a:ext cx="8540750" cy="519113"/>
          </a:xfrm>
          <a:prstGeom prst="rect">
            <a:avLst/>
          </a:prstGeom>
          <a:gradFill rotWithShape="1">
            <a:gsLst>
              <a:gs pos="0">
                <a:srgbClr val="186224">
                  <a:gamma/>
                  <a:shade val="46275"/>
                  <a:invGamma/>
                </a:srgbClr>
              </a:gs>
              <a:gs pos="100000">
                <a:srgbClr val="18622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FF"/>
                </a:solidFill>
              </a:rPr>
              <a:t>Wrong choice of expansion leads to non-termination</a:t>
            </a:r>
            <a:endParaRPr lang="en-US" altLang="en-US" sz="2800">
              <a:solidFill>
                <a:srgbClr val="FFFFFF"/>
              </a:solidFill>
            </a:endParaRPr>
          </a:p>
        </p:txBody>
      </p:sp>
      <p:grpSp>
        <p:nvGrpSpPr>
          <p:cNvPr id="397401" name="Group 89"/>
          <p:cNvGrpSpPr/>
          <p:nvPr/>
        </p:nvGrpSpPr>
        <p:grpSpPr bwMode="auto">
          <a:xfrm>
            <a:off x="3121025" y="2684463"/>
            <a:ext cx="1092200" cy="239712"/>
            <a:chOff x="1006" y="1691"/>
            <a:chExt cx="688" cy="151"/>
          </a:xfrm>
        </p:grpSpPr>
        <p:sp>
          <p:nvSpPr>
            <p:cNvPr id="397398" name="Line 86"/>
            <p:cNvSpPr>
              <a:spLocks noChangeShapeType="1"/>
            </p:cNvSpPr>
            <p:nvPr/>
          </p:nvSpPr>
          <p:spPr bwMode="auto">
            <a:xfrm flipH="1">
              <a:off x="1006" y="1691"/>
              <a:ext cx="9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399" name="Line 87"/>
            <p:cNvSpPr>
              <a:spLocks noChangeShapeType="1"/>
            </p:cNvSpPr>
            <p:nvPr/>
          </p:nvSpPr>
          <p:spPr bwMode="auto">
            <a:xfrm>
              <a:off x="1020" y="1714"/>
              <a:ext cx="265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00" name="Line 88"/>
            <p:cNvSpPr>
              <a:spLocks noChangeShapeType="1"/>
            </p:cNvSpPr>
            <p:nvPr/>
          </p:nvSpPr>
          <p:spPr bwMode="auto">
            <a:xfrm>
              <a:off x="1017" y="1701"/>
              <a:ext cx="677" cy="12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7402" name="Group 90"/>
          <p:cNvGrpSpPr/>
          <p:nvPr/>
        </p:nvGrpSpPr>
        <p:grpSpPr bwMode="auto">
          <a:xfrm>
            <a:off x="3116263" y="3222626"/>
            <a:ext cx="1092200" cy="239713"/>
            <a:chOff x="1006" y="1691"/>
            <a:chExt cx="688" cy="151"/>
          </a:xfrm>
        </p:grpSpPr>
        <p:sp>
          <p:nvSpPr>
            <p:cNvPr id="397403" name="Line 91"/>
            <p:cNvSpPr>
              <a:spLocks noChangeShapeType="1"/>
            </p:cNvSpPr>
            <p:nvPr/>
          </p:nvSpPr>
          <p:spPr bwMode="auto">
            <a:xfrm flipH="1">
              <a:off x="1006" y="1691"/>
              <a:ext cx="9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04" name="Line 92"/>
            <p:cNvSpPr>
              <a:spLocks noChangeShapeType="1"/>
            </p:cNvSpPr>
            <p:nvPr/>
          </p:nvSpPr>
          <p:spPr bwMode="auto">
            <a:xfrm>
              <a:off x="1020" y="1714"/>
              <a:ext cx="265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05" name="Line 93"/>
            <p:cNvSpPr>
              <a:spLocks noChangeShapeType="1"/>
            </p:cNvSpPr>
            <p:nvPr/>
          </p:nvSpPr>
          <p:spPr bwMode="auto">
            <a:xfrm>
              <a:off x="1017" y="1701"/>
              <a:ext cx="677" cy="12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7406" name="Group 94"/>
          <p:cNvGrpSpPr/>
          <p:nvPr/>
        </p:nvGrpSpPr>
        <p:grpSpPr bwMode="auto">
          <a:xfrm>
            <a:off x="3101975" y="3794126"/>
            <a:ext cx="1092200" cy="239713"/>
            <a:chOff x="1006" y="1691"/>
            <a:chExt cx="688" cy="151"/>
          </a:xfrm>
        </p:grpSpPr>
        <p:sp>
          <p:nvSpPr>
            <p:cNvPr id="397407" name="Line 95"/>
            <p:cNvSpPr>
              <a:spLocks noChangeShapeType="1"/>
            </p:cNvSpPr>
            <p:nvPr/>
          </p:nvSpPr>
          <p:spPr bwMode="auto">
            <a:xfrm flipH="1">
              <a:off x="1006" y="1691"/>
              <a:ext cx="9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08" name="Line 96"/>
            <p:cNvSpPr>
              <a:spLocks noChangeShapeType="1"/>
            </p:cNvSpPr>
            <p:nvPr/>
          </p:nvSpPr>
          <p:spPr bwMode="auto">
            <a:xfrm>
              <a:off x="1020" y="1714"/>
              <a:ext cx="265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09" name="Line 97"/>
            <p:cNvSpPr>
              <a:spLocks noChangeShapeType="1"/>
            </p:cNvSpPr>
            <p:nvPr/>
          </p:nvSpPr>
          <p:spPr bwMode="auto">
            <a:xfrm>
              <a:off x="1017" y="1701"/>
              <a:ext cx="677" cy="12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7410" name="Group 98"/>
          <p:cNvGrpSpPr/>
          <p:nvPr/>
        </p:nvGrpSpPr>
        <p:grpSpPr bwMode="auto">
          <a:xfrm>
            <a:off x="3116263" y="4337051"/>
            <a:ext cx="1092200" cy="239713"/>
            <a:chOff x="1006" y="1691"/>
            <a:chExt cx="688" cy="151"/>
          </a:xfrm>
        </p:grpSpPr>
        <p:sp>
          <p:nvSpPr>
            <p:cNvPr id="397411" name="Line 99"/>
            <p:cNvSpPr>
              <a:spLocks noChangeShapeType="1"/>
            </p:cNvSpPr>
            <p:nvPr/>
          </p:nvSpPr>
          <p:spPr bwMode="auto">
            <a:xfrm flipH="1">
              <a:off x="1006" y="1691"/>
              <a:ext cx="9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12" name="Line 100"/>
            <p:cNvSpPr>
              <a:spLocks noChangeShapeType="1"/>
            </p:cNvSpPr>
            <p:nvPr/>
          </p:nvSpPr>
          <p:spPr bwMode="auto">
            <a:xfrm>
              <a:off x="1020" y="1714"/>
              <a:ext cx="265" cy="1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413" name="Line 101"/>
            <p:cNvSpPr>
              <a:spLocks noChangeShapeType="1"/>
            </p:cNvSpPr>
            <p:nvPr/>
          </p:nvSpPr>
          <p:spPr bwMode="auto">
            <a:xfrm>
              <a:off x="1017" y="1701"/>
              <a:ext cx="677" cy="12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7414" name="Text Box 102"/>
          <p:cNvSpPr txBox="1">
            <a:spLocks noChangeArrowheads="1"/>
          </p:cNvSpPr>
          <p:nvPr/>
        </p:nvSpPr>
        <p:spPr bwMode="auto">
          <a:xfrm>
            <a:off x="2678114" y="5372101"/>
            <a:ext cx="6878637" cy="519113"/>
          </a:xfrm>
          <a:prstGeom prst="rect">
            <a:avLst/>
          </a:prstGeom>
          <a:gradFill rotWithShape="1">
            <a:gsLst>
              <a:gs pos="0">
                <a:srgbClr val="186224">
                  <a:gamma/>
                  <a:shade val="46275"/>
                  <a:invGamma/>
                </a:srgbClr>
              </a:gs>
              <a:gs pos="100000">
                <a:srgbClr val="18622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FF"/>
                </a:solidFill>
              </a:rPr>
              <a:t>Parser must make the right choice</a:t>
            </a:r>
            <a:endParaRPr lang="en-US" altLang="en-US" sz="2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875320" y="4598640"/>
              <a:ext cx="6295680" cy="15631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875320" y="4598640"/>
                <a:ext cx="6295680" cy="1563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97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97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97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9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7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9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97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94" grpId="0" animBg="1"/>
      <p:bldP spid="397394" grpId="1" animBg="1"/>
      <p:bldP spid="397383" grpId="0" animBg="1"/>
      <p:bldP spid="397383" grpId="1" animBg="1"/>
      <p:bldP spid="397397" grpId="0" animBg="1"/>
      <p:bldP spid="397397" grpId="1" animBg="1"/>
      <p:bldP spid="3974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671" y="1008529"/>
            <a:ext cx="3445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E+TT </a:t>
            </a:r>
            <a:r>
              <a:rPr lang="en-IN" dirty="0" smtClean="0">
                <a:sym typeface="Wingdings" panose="05000000000000000000" pitchFamily="2" charset="2"/>
              </a:rPr>
              <a:t>+</a:t>
            </a:r>
            <a:r>
              <a:rPr lang="en-IN" dirty="0" err="1" smtClean="0">
                <a:sym typeface="Wingdings" panose="05000000000000000000" pitchFamily="2" charset="2"/>
              </a:rPr>
              <a:t>TF+Tid+T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/>
              <a:t>G</a:t>
            </a:r>
            <a:r>
              <a:rPr lang="en-IN" dirty="0" smtClean="0">
                <a:sym typeface="Wingdings" panose="05000000000000000000" pitchFamily="2" charset="2"/>
              </a:rPr>
              <a:t>E-T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GE+T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E+T </a:t>
            </a:r>
            <a:r>
              <a:rPr lang="en-IN" dirty="0" smtClean="0">
                <a:sym typeface="Wingdings" panose="05000000000000000000" pitchFamily="2" charset="2"/>
              </a:rPr>
              <a:t>+TT+T +</a:t>
            </a:r>
            <a:r>
              <a:rPr lang="en-IN" dirty="0" err="1" smtClean="0">
                <a:sym typeface="Wingdings" panose="05000000000000000000" pitchFamily="2" charset="2"/>
              </a:rPr>
              <a:t>Tid+T+T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G E+T--&gt;E+T+T</a:t>
            </a:r>
            <a:r>
              <a:rPr lang="en-IN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E+T</a:t>
            </a:r>
            <a:r>
              <a:rPr lang="en-IN" dirty="0" smtClean="0">
                <a:sym typeface="Wingdings" panose="05000000000000000000" pitchFamily="2" charset="2"/>
              </a:rPr>
              <a:t>+T+T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E+T+T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E+T+T+T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E+T+T+T+T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E+T+T+T+T+T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151630" cy="4526280"/>
          </a:xfrm>
        </p:spPr>
        <p:txBody>
          <a:bodyPr/>
          <a:p>
            <a:r>
              <a:rPr lang="en-US"/>
              <a:t>id + id * id  </a:t>
            </a:r>
            <a:endParaRPr lang="en-US"/>
          </a:p>
          <a:p>
            <a:r>
              <a:rPr lang="en-US"/>
              <a:t>E+id*id</a:t>
            </a:r>
            <a:endParaRPr lang="en-US"/>
          </a:p>
          <a:p>
            <a:r>
              <a:rPr lang="en-US"/>
              <a:t>E+E* id</a:t>
            </a:r>
            <a:endParaRPr lang="en-US"/>
          </a:p>
          <a:p>
            <a:r>
              <a:rPr lang="en-US"/>
              <a:t>E*id</a:t>
            </a:r>
            <a:endParaRPr lang="en-US"/>
          </a:p>
          <a:p>
            <a:r>
              <a:rPr lang="en-US"/>
              <a:t>E*E</a:t>
            </a:r>
            <a:endParaRPr lang="en-US"/>
          </a:p>
          <a:p>
            <a:r>
              <a:rPr lang="en-US"/>
              <a:t>E</a:t>
            </a:r>
            <a:endParaRPr lang="en-US"/>
          </a:p>
          <a:p>
            <a:endParaRPr lang="en-US"/>
          </a:p>
          <a:p>
            <a:r>
              <a:rPr lang="en-US"/>
              <a:t>   /// E--&gt; E+E|E-E|E*E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790055" y="1727200"/>
            <a:ext cx="415163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 + id * id  </a:t>
            </a:r>
            <a:endParaRPr lang="en-US"/>
          </a:p>
          <a:p>
            <a:r>
              <a:rPr lang="en-US"/>
              <a:t>id+id*E</a:t>
            </a:r>
            <a:endParaRPr lang="en-US"/>
          </a:p>
          <a:p>
            <a:r>
              <a:rPr lang="en-US"/>
              <a:t>id+E*E</a:t>
            </a:r>
            <a:endParaRPr lang="en-US"/>
          </a:p>
          <a:p>
            <a:r>
              <a:rPr lang="en-US"/>
              <a:t>id*E</a:t>
            </a:r>
            <a:endParaRPr lang="en-US"/>
          </a:p>
          <a:p>
            <a:r>
              <a:rPr lang="en-US"/>
              <a:t>E*E</a:t>
            </a:r>
            <a:endParaRPr lang="en-US"/>
          </a:p>
          <a:p>
            <a:r>
              <a:rPr lang="en-US"/>
              <a:t>E</a:t>
            </a:r>
            <a:endParaRPr lang="en-US"/>
          </a:p>
          <a:p>
            <a:endParaRPr lang="en-US"/>
          </a:p>
          <a:p>
            <a:r>
              <a:rPr lang="en-US"/>
              <a:t>   /// E--&gt; E+E|E-E|E*E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347663"/>
            <a:ext cx="7981950" cy="762000"/>
          </a:xfrm>
        </p:spPr>
        <p:txBody>
          <a:bodyPr/>
          <a:lstStyle/>
          <a:p>
            <a:r>
              <a:rPr lang="en-US" altLang="en-US"/>
              <a:t>Left Recursion</a:t>
            </a:r>
            <a:endParaRPr lang="en-US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938339" y="1066800"/>
            <a:ext cx="8277225" cy="5410200"/>
          </a:xfrm>
        </p:spPr>
        <p:txBody>
          <a:bodyPr/>
          <a:lstStyle/>
          <a:p>
            <a:pPr marL="463550" indent="-463550" algn="ctr">
              <a:buNone/>
            </a:pPr>
            <a:endParaRPr lang="pt-BR" altLang="en-US" sz="4800" i="1">
              <a:solidFill>
                <a:srgbClr val="FFFF00"/>
              </a:solidFill>
            </a:endParaRPr>
          </a:p>
          <a:p>
            <a:pPr marL="463550" indent="-463550" algn="ctr">
              <a:buNone/>
            </a:pPr>
            <a:r>
              <a:rPr lang="pt-BR" altLang="en-US" sz="4800">
                <a:solidFill>
                  <a:srgbClr val="FFFF00"/>
                </a:solidFill>
              </a:rPr>
              <a:t>Top-down parsers cannot handle </a:t>
            </a:r>
            <a:r>
              <a:rPr lang="pt-BR" altLang="en-US" sz="4800"/>
              <a:t>left-recursive</a:t>
            </a:r>
            <a:r>
              <a:rPr lang="pt-BR" altLang="en-US" sz="4800">
                <a:solidFill>
                  <a:srgbClr val="FFFF00"/>
                </a:solidFill>
              </a:rPr>
              <a:t> grammars</a:t>
            </a:r>
            <a:endParaRPr lang="pt-BR" altLang="en-US" sz="4800">
              <a:solidFill>
                <a:srgbClr val="FFFF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2F7A-8D9B-4FA8-912B-6D7C5331C949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Recursion</a:t>
            </a:r>
            <a:endParaRPr lang="en-US" altLang="en-US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1824039" y="1266825"/>
            <a:ext cx="8232775" cy="5410200"/>
          </a:xfrm>
        </p:spPr>
        <p:txBody>
          <a:bodyPr/>
          <a:lstStyle/>
          <a:p>
            <a:pPr marL="463550" indent="-463550">
              <a:buNone/>
            </a:pPr>
            <a:r>
              <a:rPr lang="pt-BR" altLang="en-US" sz="4800">
                <a:solidFill>
                  <a:srgbClr val="FFFF00"/>
                </a:solidFill>
              </a:rPr>
              <a:t>Formally,</a:t>
            </a:r>
            <a:br>
              <a:rPr lang="pt-BR" altLang="en-US" sz="4800" i="1">
                <a:solidFill>
                  <a:srgbClr val="FFFF00"/>
                </a:solidFill>
              </a:rPr>
            </a:br>
            <a:r>
              <a:rPr lang="pt-BR" altLang="en-US" sz="4800"/>
              <a:t>A grammar is </a:t>
            </a:r>
            <a:r>
              <a:rPr lang="pt-BR" altLang="en-US" sz="4800">
                <a:solidFill>
                  <a:srgbClr val="FFFF00"/>
                </a:solidFill>
              </a:rPr>
              <a:t>left recursive</a:t>
            </a:r>
            <a:r>
              <a:rPr lang="pt-BR" altLang="en-US" sz="4800"/>
              <a:t> </a:t>
            </a:r>
            <a:br>
              <a:rPr lang="pt-BR" altLang="en-US" sz="4800"/>
            </a:br>
            <a:r>
              <a:rPr lang="pt-BR" altLang="en-US" sz="4800"/>
              <a:t>if </a:t>
            </a:r>
            <a:r>
              <a:rPr lang="pt-BR" altLang="en-US" sz="4800" b="1">
                <a:sym typeface="Symbol" panose="05050102010706020507" pitchFamily="18" charset="2"/>
              </a:rPr>
              <a:t></a:t>
            </a:r>
            <a:r>
              <a:rPr lang="pt-BR" altLang="en-US" sz="4800"/>
              <a:t> </a:t>
            </a:r>
            <a:r>
              <a:rPr lang="pt-BR" altLang="en-US" sz="4800" b="1" i="1"/>
              <a:t>A</a:t>
            </a:r>
            <a:r>
              <a:rPr lang="pt-BR" altLang="en-US" sz="4800"/>
              <a:t> </a:t>
            </a:r>
            <a:r>
              <a:rPr lang="pt-BR" altLang="en-US" sz="4800" b="1">
                <a:sym typeface="Symbol" panose="05050102010706020507" pitchFamily="18" charset="2"/>
              </a:rPr>
              <a:t></a:t>
            </a:r>
            <a:r>
              <a:rPr lang="pt-BR" altLang="en-US" sz="4800"/>
              <a:t> NT such that </a:t>
            </a:r>
            <a:r>
              <a:rPr lang="pt-BR" altLang="en-US" sz="4800" b="1">
                <a:sym typeface="Symbol" panose="05050102010706020507" pitchFamily="18" charset="2"/>
              </a:rPr>
              <a:t></a:t>
            </a:r>
            <a:r>
              <a:rPr lang="pt-BR" altLang="en-US" sz="4800"/>
              <a:t> a derivation </a:t>
            </a:r>
            <a:r>
              <a:rPr lang="pt-BR" altLang="en-US" sz="4800" b="1" i="1"/>
              <a:t>A</a:t>
            </a:r>
            <a:r>
              <a:rPr lang="pt-BR" altLang="en-US" sz="4800"/>
              <a:t> </a:t>
            </a:r>
            <a:r>
              <a:rPr lang="pt-BR" altLang="en-US" sz="4800">
                <a:sym typeface="Symbol" panose="05050102010706020507" pitchFamily="18" charset="2"/>
              </a:rPr>
              <a:t></a:t>
            </a:r>
            <a:r>
              <a:rPr lang="pt-BR" altLang="en-US" sz="4800">
                <a:sym typeface="Wingdings" panose="05000000000000000000" pitchFamily="2" charset="2"/>
              </a:rPr>
              <a:t>* </a:t>
            </a:r>
            <a:r>
              <a:rPr lang="pt-BR" altLang="en-US" sz="4800" b="1" i="1"/>
              <a:t>A</a:t>
            </a:r>
            <a:r>
              <a:rPr lang="pt-BR" altLang="en-US" sz="4800">
                <a:sym typeface="Wingdings" panose="05000000000000000000" pitchFamily="2" charset="2"/>
              </a:rPr>
              <a:t> </a:t>
            </a:r>
            <a:r>
              <a:rPr lang="pt-BR" altLang="en-US" sz="4800" b="1" i="1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pt-BR" altLang="en-US" sz="4800">
                <a:sym typeface="Wingdings" panose="05000000000000000000" pitchFamily="2" charset="2"/>
              </a:rPr>
              <a:t>, for some string </a:t>
            </a:r>
            <a:r>
              <a:rPr lang="pt-BR" altLang="en-US" sz="4800" b="1" i="1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pt-BR" altLang="en-US" sz="4800">
                <a:sym typeface="Wingdings" panose="05000000000000000000" pitchFamily="2" charset="2"/>
              </a:rPr>
              <a:t> </a:t>
            </a:r>
            <a:r>
              <a:rPr lang="pt-BR" altLang="en-US" sz="4800" b="1">
                <a:sym typeface="Symbol" panose="05050102010706020507" pitchFamily="18" charset="2"/>
              </a:rPr>
              <a:t></a:t>
            </a:r>
            <a:r>
              <a:rPr lang="pt-BR" altLang="en-US" sz="4800">
                <a:sym typeface="Wingdings" panose="05000000000000000000" pitchFamily="2" charset="2"/>
              </a:rPr>
              <a:t> (NT </a:t>
            </a:r>
            <a:r>
              <a:rPr lang="pt-BR" altLang="en-US" sz="4800">
                <a:sym typeface="Symbol" panose="05050102010706020507" pitchFamily="18" charset="2"/>
              </a:rPr>
              <a:t></a:t>
            </a:r>
            <a:r>
              <a:rPr lang="pt-BR" altLang="en-US" sz="4800">
                <a:sym typeface="Wingdings" panose="05000000000000000000" pitchFamily="2" charset="2"/>
              </a:rPr>
              <a:t> T)*</a:t>
            </a:r>
            <a:endParaRPr lang="pt-BR" altLang="en-US" sz="4800">
              <a:sym typeface="Wingdings" panose="05000000000000000000" pitchFamily="2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F59-1A06-4F8B-A107-A17277CD8493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32240" y="133920"/>
              <a:ext cx="10698120" cy="53848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32240" y="133920"/>
                <a:ext cx="10698120" cy="53848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47663"/>
            <a:ext cx="9144000" cy="762000"/>
          </a:xfrm>
        </p:spPr>
        <p:txBody>
          <a:bodyPr/>
          <a:lstStyle/>
          <a:p>
            <a:r>
              <a:rPr lang="en-US" altLang="en-US"/>
              <a:t>Left Recursion</a:t>
            </a:r>
            <a:endParaRPr lang="en-US" alt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852614" y="1381125"/>
            <a:ext cx="8378825" cy="4560888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pt-BR" altLang="en-US" sz="4800">
                <a:sym typeface="Wingdings" panose="05000000000000000000" pitchFamily="2" charset="2"/>
              </a:rPr>
              <a:t>Our expression grammar is left recursive.</a:t>
            </a:r>
            <a:endParaRPr lang="pt-BR" altLang="en-US" sz="4800">
              <a:sym typeface="Wingdings" panose="05000000000000000000" pitchFamily="2" charset="2"/>
            </a:endParaRPr>
          </a:p>
          <a:p>
            <a:pPr marL="463550" indent="-46355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pt-BR" altLang="en-US" sz="4800">
                <a:sym typeface="Wingdings" panose="05000000000000000000" pitchFamily="2" charset="2"/>
              </a:rPr>
              <a:t>This can lead to non-termination in a top-down parser</a:t>
            </a:r>
            <a:endParaRPr lang="pt-BR" altLang="en-US" sz="4800">
              <a:sym typeface="Wingdings" panose="05000000000000000000" pitchFamily="2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1A9F-7E8C-49AE-9499-4503AFD6CE2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47663"/>
            <a:ext cx="9144000" cy="762000"/>
          </a:xfrm>
        </p:spPr>
        <p:txBody>
          <a:bodyPr/>
          <a:lstStyle/>
          <a:p>
            <a:r>
              <a:rPr lang="en-US" altLang="en-US"/>
              <a:t>Left Recursion</a:t>
            </a:r>
            <a:endParaRPr lang="en-US" alt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1952626" y="1438276"/>
            <a:ext cx="8378825" cy="2760663"/>
          </a:xfrm>
        </p:spPr>
        <p:txBody>
          <a:bodyPr/>
          <a:lstStyle/>
          <a:p>
            <a:pPr marL="463550" indent="-463550">
              <a:spcBef>
                <a:spcPct val="0"/>
              </a:spcBef>
            </a:pPr>
            <a:r>
              <a:rPr lang="pt-BR" altLang="en-US" sz="4800">
                <a:solidFill>
                  <a:srgbClr val="FFFF00"/>
                </a:solidFill>
                <a:sym typeface="Wingdings" panose="05000000000000000000" pitchFamily="2" charset="2"/>
              </a:rPr>
              <a:t>Non-termination is bad in any part of a compiler!</a:t>
            </a:r>
            <a:endParaRPr lang="pt-BR" altLang="en-US" sz="48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F4F2-5F3A-4D3B-9F1F-AB9479EDD47D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347663"/>
            <a:ext cx="9144000" cy="762000"/>
          </a:xfrm>
        </p:spPr>
        <p:txBody>
          <a:bodyPr/>
          <a:lstStyle/>
          <a:p>
            <a:r>
              <a:rPr lang="en-US" altLang="en-US"/>
              <a:t>Left Recursion</a:t>
            </a:r>
            <a:endParaRPr lang="en-US" alt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1909763" y="1409700"/>
            <a:ext cx="8189912" cy="4611688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pt-BR" altLang="en-US" sz="4800">
                <a:sym typeface="Wingdings" panose="05000000000000000000" pitchFamily="2" charset="2"/>
              </a:rPr>
              <a:t>For a top-down parser, any recursion must be a </a:t>
            </a:r>
            <a:r>
              <a:rPr lang="pt-BR" altLang="en-US" sz="4800" i="1">
                <a:solidFill>
                  <a:srgbClr val="FFFF00"/>
                </a:solidFill>
                <a:sym typeface="Wingdings" panose="05000000000000000000" pitchFamily="2" charset="2"/>
              </a:rPr>
              <a:t>right recursion</a:t>
            </a:r>
            <a:endParaRPr lang="pt-BR" altLang="en-US" sz="4800" i="1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463550" indent="-46355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pt-BR" altLang="en-US" sz="4800">
                <a:sym typeface="Wingdings" panose="05000000000000000000" pitchFamily="2" charset="2"/>
              </a:rPr>
              <a:t>We would like to convert left recursion to right recursion</a:t>
            </a:r>
            <a:endParaRPr lang="pt-BR" altLang="en-US" sz="4800">
              <a:sym typeface="Wingdings" panose="05000000000000000000" pitchFamily="2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8AE-2A7A-488F-9884-E54406F882ED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2614" y="1681163"/>
            <a:ext cx="8421687" cy="3725862"/>
          </a:xfrm>
        </p:spPr>
        <p:txBody>
          <a:bodyPr/>
          <a:lstStyle/>
          <a:p>
            <a:pPr marL="59055" indent="-59055">
              <a:buNone/>
            </a:pPr>
            <a:r>
              <a:rPr lang="pt-BR" altLang="en-US" sz="4800"/>
              <a:t>To remove left recursion, we </a:t>
            </a:r>
            <a:r>
              <a:rPr lang="pt-BR" altLang="en-US" sz="4800">
                <a:solidFill>
                  <a:srgbClr val="FFFF00"/>
                </a:solidFill>
              </a:rPr>
              <a:t>transform</a:t>
            </a:r>
            <a:r>
              <a:rPr lang="pt-BR" altLang="en-US" sz="4800"/>
              <a:t> the grammar</a:t>
            </a:r>
            <a:endParaRPr lang="pt-BR" altLang="en-US" sz="4800"/>
          </a:p>
        </p:txBody>
      </p:sp>
      <p:sp>
        <p:nvSpPr>
          <p:cNvPr id="309270" name="Rectangle 22"/>
          <p:cNvSpPr>
            <a:spLocks noGrp="1" noChangeArrowheads="1"/>
          </p:cNvSpPr>
          <p:nvPr>
            <p:ph sz="half" idx="2"/>
          </p:nvPr>
        </p:nvSpPr>
        <p:spPr>
          <a:xfrm>
            <a:off x="9529763" y="5383214"/>
            <a:ext cx="430212" cy="6254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5F63-264E-4B88-9C2D-C8E2467071F8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6953" y="3913094"/>
            <a:ext cx="22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Subsitution</a:t>
            </a:r>
            <a:r>
              <a:rPr lang="en-IN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Ambiguity </a:t>
            </a:r>
            <a:endParaRPr lang="en-IN" dirty="0" smtClean="0"/>
          </a:p>
          <a:p>
            <a:r>
              <a:rPr lang="en-IN" dirty="0" smtClean="0"/>
              <a:t>Associativity</a:t>
            </a:r>
            <a:endParaRPr lang="en-IN" dirty="0" smtClean="0"/>
          </a:p>
          <a:p>
            <a:r>
              <a:rPr lang="en-IN" dirty="0" smtClean="0"/>
              <a:t>Precedence</a:t>
            </a:r>
            <a:endParaRPr lang="en-IN" dirty="0" smtClean="0"/>
          </a:p>
          <a:p>
            <a:r>
              <a:rPr lang="en-IN" dirty="0" smtClean="0"/>
              <a:t>Left associative</a:t>
            </a:r>
            <a:endParaRPr lang="en-IN" dirty="0" smtClean="0"/>
          </a:p>
          <a:p>
            <a:r>
              <a:rPr lang="en-IN" dirty="0" smtClean="0"/>
              <a:t>Right associative</a:t>
            </a:r>
            <a:endParaRPr lang="en-IN" dirty="0" smtClean="0"/>
          </a:p>
          <a:p>
            <a:r>
              <a:rPr lang="en-IN" dirty="0" smtClean="0"/>
              <a:t>Precedence with order of implementation of production </a:t>
            </a:r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 smtClean="0">
                <a:sym typeface="Wingdings" panose="05000000000000000000" pitchFamily="2" charset="2"/>
              </a:rPr>
              <a:t>E+E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EE*E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Eid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E E+T |T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TT*F|F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Fid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Id has more precedence than F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F has more precedence than 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T has more precedence than 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 has the least precedence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Left factoring</a:t>
            </a:r>
            <a:endParaRPr lang="en-IN" dirty="0" smtClean="0"/>
          </a:p>
          <a:p>
            <a:r>
              <a:rPr lang="en-IN" dirty="0" smtClean="0"/>
              <a:t>In A</a:t>
            </a:r>
            <a:r>
              <a:rPr lang="en-IN" dirty="0" smtClean="0">
                <a:sym typeface="Wingdings" panose="05000000000000000000" pitchFamily="2" charset="2"/>
              </a:rPr>
              <a:t>BCD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ABCE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BC either terminals or non terminals are same 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Left recursion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A-&gt;Aa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Look ahead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Left recursive grammar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Right recursive grammar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Substitution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9776" y="1366838"/>
            <a:ext cx="8145463" cy="5410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dirty="0"/>
              <a:t>Consider a grammar fragment:</a:t>
            </a:r>
            <a:br>
              <a:rPr lang="pt-BR" altLang="en-US" dirty="0"/>
            </a:br>
            <a:br>
              <a:rPr lang="pt-BR" altLang="en-US" dirty="0"/>
            </a:br>
            <a:r>
              <a:rPr lang="pt-BR" altLang="en-US" dirty="0"/>
              <a:t>    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  </a:t>
            </a:r>
            <a:r>
              <a:rPr lang="pt-BR" altLang="en-US" dirty="0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b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pt-BR" alt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|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b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</a:br>
            <a:b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dirty="0"/>
              <a:t>where neither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r>
              <a:rPr lang="pt-BR" altLang="en-US" dirty="0"/>
              <a:t> nor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pt-BR" altLang="en-US" dirty="0"/>
              <a:t> starts with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pt-BR" altLang="en-US" dirty="0"/>
              <a:t>.</a:t>
            </a:r>
            <a:endParaRPr lang="pt-BR" altLang="en-US" dirty="0"/>
          </a:p>
        </p:txBody>
      </p:sp>
      <p:sp>
        <p:nvSpPr>
          <p:cNvPr id="534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9529763" y="5383214"/>
            <a:ext cx="430212" cy="6254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06D-912B-410B-AE90-F59672D82FB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333375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2638" y="1323975"/>
            <a:ext cx="8248650" cy="5410200"/>
          </a:xfrm>
        </p:spPr>
        <p:txBody>
          <a:bodyPr/>
          <a:lstStyle/>
          <a:p>
            <a:pPr marL="463550" indent="-46355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sz="4000" dirty="0"/>
              <a:t>We can rewrite this as:</a:t>
            </a:r>
            <a:br>
              <a:rPr lang="pt-BR" altLang="en-US" sz="4000" dirty="0"/>
            </a:br>
            <a:br>
              <a:rPr lang="pt-BR" altLang="en-US" sz="4000" dirty="0"/>
            </a:br>
            <a:r>
              <a:rPr lang="pt-BR" altLang="en-US" sz="4000" dirty="0"/>
              <a:t>		</a:t>
            </a:r>
            <a:r>
              <a:rPr lang="pt-BR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  </a:t>
            </a:r>
            <a:r>
              <a:rPr lang="pt-BR" altLang="en-US" sz="4000" dirty="0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 sz="4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b="1" i="1" dirty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pt-BR" altLang="en-US" sz="4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br>
              <a:rPr lang="pt-BR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endParaRPr lang="pt-BR" altLang="en-US" sz="4000" i="1" dirty="0">
              <a:solidFill>
                <a:srgbClr val="790D0D"/>
              </a:solidFill>
              <a:latin typeface="Arial Rounded MT Bold" panose="020F0704030504030204" pitchFamily="34" charset="0"/>
            </a:endParaRP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			A</a:t>
            </a:r>
            <a:r>
              <a:rPr lang="en-US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sz="4000" dirty="0">
                <a:solidFill>
                  <a:srgbClr val="790D0D"/>
                </a:solidFill>
                <a:cs typeface="Arial" panose="020B0604020202020204" pitchFamily="34" charset="0"/>
              </a:rPr>
              <a:t>→</a:t>
            </a:r>
            <a:r>
              <a:rPr lang="pt-BR" altLang="en-US" sz="4000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b="1" i="1" dirty="0">
                <a:solidFill>
                  <a:srgbClr val="790D0D"/>
                </a:solidFill>
                <a:latin typeface="Symbol" panose="05050102010706020507" pitchFamily="18" charset="2"/>
              </a:rPr>
              <a:t>a</a:t>
            </a:r>
            <a:r>
              <a:rPr lang="pt-BR" altLang="en-US" sz="4000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b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</a:b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			</a:t>
            </a:r>
            <a:r>
              <a:rPr lang="pt-BR" altLang="en-US" sz="4000" dirty="0">
                <a:solidFill>
                  <a:srgbClr val="790D0D"/>
                </a:solidFill>
                <a:latin typeface="Arial Rounded MT Bold" panose="020F0704030504030204" pitchFamily="34" charset="0"/>
              </a:rPr>
              <a:t>| </a:t>
            </a: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b="1" i="1" dirty="0">
                <a:solidFill>
                  <a:srgbClr val="790D0D"/>
                </a:solidFill>
                <a:latin typeface="Symbol" panose="05050102010706020507" pitchFamily="18" charset="2"/>
              </a:rPr>
              <a:t>e</a:t>
            </a:r>
            <a:br>
              <a:rPr lang="pt-BR" altLang="en-US" sz="4000" b="1" i="1" dirty="0">
                <a:solidFill>
                  <a:srgbClr val="790D0D"/>
                </a:solidFill>
                <a:latin typeface="Symbol" panose="05050102010706020507" pitchFamily="18" charset="2"/>
              </a:rPr>
            </a:br>
            <a:b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</a:br>
            <a:r>
              <a:rPr lang="pt-BR" altLang="en-US" sz="4000" dirty="0">
                <a:solidFill>
                  <a:srgbClr val="790D0D"/>
                </a:solidFill>
              </a:rPr>
              <a:t>where </a:t>
            </a:r>
            <a:r>
              <a:rPr lang="pt-BR" altLang="en-US" sz="4000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sz="4000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dirty="0">
                <a:solidFill>
                  <a:srgbClr val="790D0D"/>
                </a:solidFill>
              </a:rPr>
              <a:t> is a new non-terminal</a:t>
            </a:r>
            <a:endParaRPr lang="pt-BR" altLang="en-US" sz="4000" dirty="0">
              <a:solidFill>
                <a:srgbClr val="790D0D"/>
              </a:solidFill>
            </a:endParaRPr>
          </a:p>
        </p:txBody>
      </p:sp>
      <p:sp>
        <p:nvSpPr>
          <p:cNvPr id="406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9529763" y="5383214"/>
            <a:ext cx="430212" cy="6254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8C03-E24B-4777-8D44-602A407D8C28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IN" dirty="0" smtClean="0"/>
              <a:t>E</a:t>
            </a:r>
            <a:r>
              <a:rPr lang="en-IN" dirty="0" smtClean="0">
                <a:sym typeface="Wingdings" panose="05000000000000000000" pitchFamily="2" charset="2"/>
              </a:rPr>
              <a:t>E+T|T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br>
              <a:rPr lang="pt-BR" altLang="en-US" dirty="0"/>
            </a:br>
            <a:r>
              <a:rPr lang="pt-BR" altLang="en-US" dirty="0"/>
              <a:t>    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  </a:t>
            </a:r>
            <a:r>
              <a:rPr lang="pt-BR" altLang="en-US" dirty="0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b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pt-BR" alt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|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b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</a:br>
            <a:endParaRPr lang="pt-BR" altLang="en-US" b="1" i="1" dirty="0" smtClean="0">
              <a:solidFill>
                <a:srgbClr val="FFFF00"/>
              </a:solidFill>
              <a:latin typeface="Symbol" panose="05050102010706020507" pitchFamily="18" charset="2"/>
            </a:endParaRPr>
          </a:p>
          <a:p>
            <a:endParaRPr lang="pt-BR" b="1" i="1" dirty="0">
              <a:solidFill>
                <a:srgbClr val="FFFF00"/>
              </a:solidFill>
              <a:latin typeface="Symbol" panose="05050102010706020507" pitchFamily="18" charset="2"/>
            </a:endParaRP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  </a:t>
            </a:r>
            <a:r>
              <a:rPr lang="pt-BR" altLang="en-US" dirty="0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b="1" i="1" dirty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pt-BR" alt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br>
              <a:rPr lang="pt-BR" altLang="en-US" i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endParaRPr lang="pt-BR" altLang="en-US" i="1" dirty="0">
              <a:solidFill>
                <a:srgbClr val="790D0D"/>
              </a:solidFill>
              <a:latin typeface="Arial Rounded MT Bold" panose="020F0704030504030204" pitchFamily="34" charset="0"/>
            </a:endParaRP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			A</a:t>
            </a:r>
            <a:r>
              <a:rPr lang="en-US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dirty="0">
                <a:solidFill>
                  <a:srgbClr val="790D0D"/>
                </a:solidFill>
                <a:cs typeface="Arial" panose="020B0604020202020204" pitchFamily="34" charset="0"/>
              </a:rPr>
              <a:t>→</a:t>
            </a:r>
            <a:r>
              <a:rPr lang="pt-BR" altLang="en-US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b="1" i="1" dirty="0">
                <a:solidFill>
                  <a:srgbClr val="790D0D"/>
                </a:solidFill>
                <a:latin typeface="Symbol" panose="05050102010706020507" pitchFamily="18" charset="2"/>
              </a:rPr>
              <a:t>a</a:t>
            </a:r>
            <a:r>
              <a:rPr lang="pt-BR" altLang="en-US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b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</a:br>
            <a: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			</a:t>
            </a:r>
            <a:r>
              <a:rPr lang="pt-BR" altLang="en-US" dirty="0">
                <a:solidFill>
                  <a:srgbClr val="790D0D"/>
                </a:solidFill>
                <a:latin typeface="Arial Rounded MT Bold" panose="020F0704030504030204" pitchFamily="34" charset="0"/>
              </a:rPr>
              <a:t>| </a:t>
            </a:r>
            <a:r>
              <a:rPr lang="pt-BR" altLang="en-US" i="1" dirty="0">
                <a:solidFill>
                  <a:srgbClr val="790D0D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b="1" i="1" dirty="0">
                <a:solidFill>
                  <a:srgbClr val="790D0D"/>
                </a:solidFill>
                <a:latin typeface="Symbol" panose="05050102010706020507" pitchFamily="18" charset="2"/>
              </a:rPr>
              <a:t>e</a:t>
            </a:r>
            <a:endParaRPr lang="pt-BR" b="1" i="1" dirty="0" smtClean="0">
              <a:solidFill>
                <a:srgbClr val="FFFF00"/>
              </a:solidFill>
              <a:latin typeface="Symbol" panose="05050102010706020507" pitchFamily="18" charset="2"/>
            </a:endParaRPr>
          </a:p>
          <a:p>
            <a:endParaRPr lang="pt-BR" b="1" i="1" dirty="0">
              <a:solidFill>
                <a:srgbClr val="FFFF00"/>
              </a:solidFill>
              <a:latin typeface="Symbol" panose="05050102010706020507" pitchFamily="18" charset="2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803520" y="678600"/>
              <a:ext cx="6796080" cy="32774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803520" y="678600"/>
                <a:ext cx="6796080" cy="32774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&amp; Derivations…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derivation starting with a single non-terminal,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A ⇒ α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 ⇒ α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 ... ⇒ </a:t>
            </a:r>
            <a:r>
              <a:rPr lang="en-US" dirty="0" err="1" smtClean="0">
                <a:solidFill>
                  <a:schemeClr val="accent1"/>
                </a:solidFill>
              </a:rPr>
              <a:t>α</a:t>
            </a:r>
            <a:r>
              <a:rPr lang="en-US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 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dirty="0" smtClean="0"/>
              <a:t>	It is easy to write a parse tree with </a:t>
            </a:r>
            <a:r>
              <a:rPr lang="en-US" dirty="0" smtClean="0">
                <a:solidFill>
                  <a:schemeClr val="accent1"/>
                </a:solidFill>
              </a:rPr>
              <a:t>A as the root and </a:t>
            </a:r>
            <a:r>
              <a:rPr lang="en-US" dirty="0" err="1" smtClean="0">
                <a:solidFill>
                  <a:schemeClr val="accent1"/>
                </a:solidFill>
              </a:rPr>
              <a:t>α</a:t>
            </a:r>
            <a:r>
              <a:rPr lang="en-US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 as the leaves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LHS of each production is a non-terminal in the frontier of the current tree so replace it with the RHS to get the next tree.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can be many derivations that wind up with the same final tree.</a:t>
            </a:r>
            <a:endParaRPr lang="en-US" dirty="0" smtClean="0"/>
          </a:p>
          <a:p>
            <a:pPr lvl="1"/>
            <a:r>
              <a:rPr lang="en-US" dirty="0" smtClean="0"/>
              <a:t>But for any parse tree there is a unique leftmost derivation the produces that tree.</a:t>
            </a:r>
            <a:endParaRPr lang="en-US" dirty="0" smtClean="0"/>
          </a:p>
          <a:p>
            <a:pPr lvl="1"/>
            <a:r>
              <a:rPr lang="en-US" dirty="0" smtClean="0"/>
              <a:t>Similarly, there is a unique rightmost derivation that produces the tree.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3700" y="976032"/>
            <a:ext cx="5249333" cy="4656138"/>
          </a:xfrm>
        </p:spPr>
        <p:txBody>
          <a:bodyPr>
            <a:noAutofit/>
          </a:bodyPr>
          <a:lstStyle/>
          <a:p>
            <a:r>
              <a:rPr lang="en-IN" sz="1600" dirty="0" smtClean="0"/>
              <a:t>E</a:t>
            </a:r>
            <a:r>
              <a:rPr lang="en-IN" sz="1600" dirty="0" smtClean="0">
                <a:sym typeface="Wingdings" panose="05000000000000000000" pitchFamily="2" charset="2"/>
              </a:rPr>
              <a:t>E+T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ET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err="1" smtClean="0">
                <a:sym typeface="Wingdings" panose="05000000000000000000" pitchFamily="2" charset="2"/>
              </a:rPr>
              <a:t>Tid</a:t>
            </a:r>
            <a:endParaRPr lang="en-IN" sz="1600" dirty="0" smtClean="0">
              <a:sym typeface="Wingdings" panose="05000000000000000000" pitchFamily="2" charset="2"/>
            </a:endParaRPr>
          </a:p>
          <a:p>
            <a:endParaRPr lang="en-IN" sz="1600" dirty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Id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err="1" smtClean="0">
                <a:sym typeface="Wingdings" panose="05000000000000000000" pitchFamily="2" charset="2"/>
              </a:rPr>
              <a:t>Id+id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err="1" smtClean="0">
                <a:sym typeface="Wingdings" panose="05000000000000000000" pitchFamily="2" charset="2"/>
              </a:rPr>
              <a:t>Id+id+id</a:t>
            </a:r>
            <a:endParaRPr lang="en-IN" sz="1600" dirty="0">
              <a:sym typeface="Wingdings" panose="05000000000000000000" pitchFamily="2" charset="2"/>
            </a:endParaRPr>
          </a:p>
          <a:p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1</a:t>
            </a:r>
            <a:r>
              <a:rPr lang="en-IN" sz="1600" baseline="30000" dirty="0" smtClean="0">
                <a:sym typeface="Wingdings" panose="05000000000000000000" pitchFamily="2" charset="2"/>
              </a:rPr>
              <a:t>st</a:t>
            </a:r>
            <a:r>
              <a:rPr lang="en-IN" sz="1600" dirty="0" smtClean="0">
                <a:sym typeface="Wingdings" panose="05000000000000000000" pitchFamily="2" charset="2"/>
              </a:rPr>
              <a:t> step make non recursive NT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ET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E_+T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2</a:t>
            </a:r>
            <a:r>
              <a:rPr lang="en-IN" sz="1600" baseline="30000" dirty="0" smtClean="0">
                <a:sym typeface="Wingdings" panose="05000000000000000000" pitchFamily="2" charset="2"/>
              </a:rPr>
              <a:t>nd</a:t>
            </a:r>
            <a:r>
              <a:rPr lang="en-IN" sz="1600" dirty="0" smtClean="0">
                <a:sym typeface="Wingdings" panose="05000000000000000000" pitchFamily="2" charset="2"/>
              </a:rPr>
              <a:t> step make E_ reachable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ETE_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E_+T</a:t>
            </a:r>
            <a:endParaRPr lang="en-IN" sz="1600" dirty="0" smtClean="0">
              <a:sym typeface="Wingdings" panose="05000000000000000000" pitchFamily="2" charset="2"/>
            </a:endParaRPr>
          </a:p>
          <a:p>
            <a:endParaRPr lang="en-IN" sz="1600" dirty="0">
              <a:sym typeface="Wingdings" panose="05000000000000000000" pitchFamily="2" charset="2"/>
            </a:endParaRPr>
          </a:p>
          <a:p>
            <a:r>
              <a:rPr lang="en-IN" sz="1600" dirty="0" err="1" smtClean="0">
                <a:sym typeface="Wingdings" panose="05000000000000000000" pitchFamily="2" charset="2"/>
              </a:rPr>
              <a:t>Tid</a:t>
            </a:r>
            <a:r>
              <a:rPr lang="en-IN" sz="1600" dirty="0" smtClean="0">
                <a:sym typeface="Wingdings" panose="05000000000000000000" pitchFamily="2" charset="2"/>
              </a:rPr>
              <a:t>   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smtClean="0">
                <a:sym typeface="Wingdings" panose="05000000000000000000" pitchFamily="2" charset="2"/>
              </a:rPr>
              <a:t>Id</a:t>
            </a:r>
            <a:endParaRPr lang="en-IN" sz="1600" dirty="0" smtClean="0">
              <a:sym typeface="Wingdings" panose="05000000000000000000" pitchFamily="2" charset="2"/>
            </a:endParaRPr>
          </a:p>
          <a:p>
            <a:r>
              <a:rPr lang="en-IN" sz="1600" dirty="0" err="1" smtClean="0">
                <a:sym typeface="Wingdings" panose="05000000000000000000" pitchFamily="2" charset="2"/>
              </a:rPr>
              <a:t>Id+id</a:t>
            </a:r>
            <a:endParaRPr lang="en-IN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step make E_ right recursive</a:t>
            </a:r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 smtClean="0">
                <a:sym typeface="Wingdings" panose="05000000000000000000" pitchFamily="2" charset="2"/>
              </a:rPr>
              <a:t>TE_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E_+TE_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Tid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4</a:t>
            </a:r>
            <a:r>
              <a:rPr lang="en-IN" baseline="30000" dirty="0" smtClean="0">
                <a:sym typeface="Wingdings" panose="05000000000000000000" pitchFamily="2" charset="2"/>
              </a:rPr>
              <a:t>th</a:t>
            </a:r>
            <a:r>
              <a:rPr lang="en-IN" dirty="0" smtClean="0">
                <a:sym typeface="Wingdings" panose="05000000000000000000" pitchFamily="2" charset="2"/>
              </a:rPr>
              <a:t> step insert </a:t>
            </a:r>
            <a:r>
              <a:rPr lang="en-IN" dirty="0" err="1" smtClean="0">
                <a:sym typeface="Wingdings" panose="05000000000000000000" pitchFamily="2" charset="2"/>
              </a:rPr>
              <a:t>epilson</a:t>
            </a:r>
            <a:r>
              <a:rPr lang="en-IN" dirty="0" smtClean="0">
                <a:sym typeface="Wingdings" panose="05000000000000000000" pitchFamily="2" charset="2"/>
              </a:rPr>
              <a:t> to terminate right recursion of E_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E—&gt;TE_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E_+TE_|</a:t>
            </a:r>
            <a:r>
              <a:rPr lang="en-IN" dirty="0" err="1" smtClean="0">
                <a:sym typeface="Wingdings" panose="05000000000000000000" pitchFamily="2" charset="2"/>
              </a:rPr>
              <a:t>epilson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IN" dirty="0" smtClean="0"/>
              <a:t>T</a:t>
            </a:r>
            <a:r>
              <a:rPr lang="en-IN" dirty="0" smtClean="0">
                <a:sym typeface="Wingdings" panose="05000000000000000000" pitchFamily="2" charset="2"/>
              </a:rPr>
              <a:t>T*F|F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Fid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3955680" y="642960"/>
              <a:ext cx="7849800" cy="50724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3955680" y="642960"/>
                <a:ext cx="7849800" cy="5072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333375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2638" y="1323975"/>
            <a:ext cx="8248650" cy="5410200"/>
          </a:xfrm>
        </p:spPr>
        <p:txBody>
          <a:bodyPr/>
          <a:lstStyle/>
          <a:p>
            <a:pPr marL="463550" indent="-46355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sz="4000"/>
              <a:t>We can rewrite this as:</a:t>
            </a:r>
            <a:br>
              <a:rPr lang="pt-BR" altLang="en-US" sz="4000"/>
            </a:br>
            <a:br>
              <a:rPr lang="pt-BR" altLang="en-US" sz="4000"/>
            </a:br>
            <a:r>
              <a:rPr lang="pt-BR" altLang="en-US" sz="4000"/>
              <a:t>		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A  </a:t>
            </a:r>
            <a:r>
              <a:rPr lang="pt-BR" altLang="en-US" sz="4000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 sz="400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b="1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pt-BR" altLang="en-US" sz="400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b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endParaRPr lang="pt-BR" altLang="en-US" sz="4000" i="1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			A</a:t>
            </a:r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 sz="4000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 sz="400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b="1" i="1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r>
              <a:rPr lang="pt-BR" altLang="en-US" sz="400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b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			</a:t>
            </a:r>
            <a:r>
              <a:rPr lang="pt-BR" altLang="en-US" sz="4000">
                <a:solidFill>
                  <a:srgbClr val="FFFF00"/>
                </a:solidFill>
                <a:latin typeface="Arial Rounded MT Bold" panose="020F0704030504030204" pitchFamily="34" charset="0"/>
              </a:rPr>
              <a:t>| 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b="1" i="1">
                <a:solidFill>
                  <a:srgbClr val="FFFF00"/>
                </a:solidFill>
                <a:latin typeface="Symbol" panose="05050102010706020507" pitchFamily="18" charset="2"/>
              </a:rPr>
              <a:t>e</a:t>
            </a:r>
            <a:br>
              <a:rPr lang="pt-BR" altLang="en-US" sz="4000" b="1" i="1">
                <a:solidFill>
                  <a:srgbClr val="FFFF00"/>
                </a:solidFill>
                <a:latin typeface="Symbol" panose="05050102010706020507" pitchFamily="18" charset="2"/>
              </a:rPr>
            </a:br>
            <a:b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sz="4000"/>
              <a:t>where </a:t>
            </a:r>
            <a:r>
              <a:rPr lang="pt-BR" altLang="en-US" sz="400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sz="4000">
                <a:solidFill>
                  <a:srgbClr val="FFFF00"/>
                </a:solidFill>
              </a:rPr>
              <a:t> </a:t>
            </a:r>
            <a:r>
              <a:rPr lang="pt-BR" altLang="en-US" sz="4000"/>
              <a:t>is a new non-terminal</a:t>
            </a:r>
            <a:endParaRPr lang="pt-BR" altLang="en-US" sz="4000"/>
          </a:p>
        </p:txBody>
      </p:sp>
      <p:sp>
        <p:nvSpPr>
          <p:cNvPr id="536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9529763" y="5383214"/>
            <a:ext cx="430212" cy="6254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BC4-A856-4C02-BE08-2CD57D37C9E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333375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24050" y="1338263"/>
            <a:ext cx="8248650" cy="54102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None/>
            </a:pPr>
            <a:r>
              <a:rPr lang="pt-BR" altLang="en-US"/>
              <a:t>			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A   </a:t>
            </a:r>
            <a:r>
              <a:rPr lang="pt-BR" altLang="en-US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b="1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pt-BR" altLang="en-US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A </a:t>
            </a:r>
            <a:r>
              <a:rPr lang="en-US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b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		A</a:t>
            </a:r>
            <a:r>
              <a:rPr lang="en-US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r>
              <a:rPr lang="pt-BR" altLang="en-US">
                <a:solidFill>
                  <a:srgbClr val="FFFF00"/>
                </a:solidFill>
                <a:cs typeface="Arial" panose="020B0604020202020204" pitchFamily="34" charset="0"/>
              </a:rPr>
              <a:t>→</a:t>
            </a:r>
            <a:r>
              <a:rPr lang="pt-BR" altLang="en-US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b="1" i="1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r>
              <a:rPr lang="pt-BR" altLang="en-US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US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'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b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			</a:t>
            </a:r>
            <a:r>
              <a:rPr lang="pt-BR" altLang="en-US">
                <a:solidFill>
                  <a:srgbClr val="FFFF00"/>
                </a:solidFill>
                <a:latin typeface="Arial Rounded MT Bold" panose="020F0704030504030204" pitchFamily="34" charset="0"/>
              </a:rPr>
              <a:t>| </a:t>
            </a:r>
            <a:r>
              <a:rPr lang="pt-BR" altLang="en-US" i="1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pt-BR" altLang="en-US" b="1" i="1">
                <a:solidFill>
                  <a:srgbClr val="FFFF00"/>
                </a:solidFill>
                <a:latin typeface="Symbol" panose="05050102010706020507" pitchFamily="18" charset="2"/>
              </a:rPr>
              <a:t>e</a:t>
            </a:r>
            <a:br>
              <a:rPr lang="pt-BR" altLang="en-US" b="1" i="1">
                <a:solidFill>
                  <a:srgbClr val="FFFF00"/>
                </a:solidFill>
                <a:latin typeface="Symbol" panose="05050102010706020507" pitchFamily="18" charset="2"/>
              </a:rPr>
            </a:br>
            <a:endParaRPr lang="pt-BR" altLang="en-US"/>
          </a:p>
          <a:p>
            <a:pPr marL="463550" indent="-46355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pt-BR" altLang="en-US"/>
              <a:t>This accepts the same language but uses only right recursion</a:t>
            </a:r>
            <a:endParaRPr lang="pt-BR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9529763" y="5383214"/>
            <a:ext cx="430212" cy="6254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7B81-6663-4DAE-8E4D-A01FF680313C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61950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2151" y="1597025"/>
            <a:ext cx="8251825" cy="3829050"/>
          </a:xfrm>
        </p:spPr>
        <p:txBody>
          <a:bodyPr/>
          <a:lstStyle/>
          <a:p>
            <a:pPr marL="0" indent="0">
              <a:buNone/>
            </a:pPr>
            <a:r>
              <a:rPr lang="pt-BR" altLang="en-US">
                <a:sym typeface="Wingdings" panose="05000000000000000000" pitchFamily="2" charset="2"/>
              </a:rPr>
              <a:t>The expression grammar we have been using contains two cases of left- recursion</a:t>
            </a:r>
            <a:endParaRPr lang="pt-BR" altLang="en-US">
              <a:sym typeface="Wingdings" panose="05000000000000000000" pitchFamily="2" charset="2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FCFF-8A71-4235-9C4D-A5C53FBFF70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390525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graphicFrame>
        <p:nvGraphicFramePr>
          <p:cNvPr id="537638" name="Group 38"/>
          <p:cNvGraphicFramePr>
            <a:graphicFrameLocks noGrp="1"/>
          </p:cNvGraphicFramePr>
          <p:nvPr>
            <p:ph sz="half" idx="2"/>
          </p:nvPr>
        </p:nvGraphicFramePr>
        <p:xfrm>
          <a:off x="2168526" y="1670051"/>
          <a:ext cx="7775575" cy="4317873"/>
        </p:xfrm>
        <a:graphic>
          <a:graphicData uri="http://schemas.openxmlformats.org/drawingml/2006/table">
            <a:tbl>
              <a:tblPr/>
              <a:tblGrid>
                <a:gridCol w="2043113"/>
                <a:gridCol w="1163637"/>
                <a:gridCol w="4568825"/>
              </a:tblGrid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  </a:t>
                      </a: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+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term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  </a:t>
                      </a: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–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term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</a:t>
                      </a:r>
                      <a:r>
                        <a:rPr kumimoji="0" lang="en-US" altLang="en-US" sz="66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</a:t>
                      </a: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∕ 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A3F-EDD2-4B19-93E4-B6BFA958B615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7640" name="Rectangle 40"/>
          <p:cNvSpPr>
            <a:spLocks noChangeArrowheads="1"/>
          </p:cNvSpPr>
          <p:nvPr/>
        </p:nvSpPr>
        <p:spPr bwMode="auto">
          <a:xfrm>
            <a:off x="5176839" y="4521785"/>
            <a:ext cx="184731" cy="338554"/>
          </a:xfrm>
          <a:prstGeom prst="rect">
            <a:avLst/>
          </a:prstGeom>
          <a:gradFill rotWithShape="1">
            <a:gsLst>
              <a:gs pos="0">
                <a:srgbClr val="186224">
                  <a:gamma/>
                  <a:shade val="46275"/>
                  <a:invGamma/>
                </a:srgbClr>
              </a:gs>
              <a:gs pos="100000">
                <a:srgbClr val="18622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7639" name="Rectangle 39"/>
          <p:cNvSpPr>
            <a:spLocks noChangeArrowheads="1"/>
          </p:cNvSpPr>
          <p:nvPr/>
        </p:nvSpPr>
        <p:spPr bwMode="auto">
          <a:xfrm>
            <a:off x="5181601" y="2269123"/>
            <a:ext cx="184731" cy="338554"/>
          </a:xfrm>
          <a:prstGeom prst="rect">
            <a:avLst/>
          </a:prstGeom>
          <a:gradFill rotWithShape="1">
            <a:gsLst>
              <a:gs pos="0">
                <a:srgbClr val="186224"/>
              </a:gs>
              <a:gs pos="100000">
                <a:srgbClr val="18622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40" grpId="0" animBg="1"/>
      <p:bldP spid="5376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25" y="304800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6414" y="1254125"/>
            <a:ext cx="8948737" cy="9858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en-US">
                <a:sym typeface="Wingdings" panose="05000000000000000000" pitchFamily="2" charset="2"/>
              </a:rPr>
              <a:t>Applying the transformation yields</a:t>
            </a:r>
            <a:endParaRPr lang="pt-BR" altLang="en-US">
              <a:sym typeface="Wingdings" panose="05000000000000000000" pitchFamily="2" charset="2"/>
            </a:endParaRPr>
          </a:p>
        </p:txBody>
      </p:sp>
      <p:graphicFrame>
        <p:nvGraphicFramePr>
          <p:cNvPr id="408615" name="Group 39"/>
          <p:cNvGraphicFramePr>
            <a:graphicFrameLocks noGrp="1"/>
          </p:cNvGraphicFramePr>
          <p:nvPr>
            <p:ph sz="half" idx="2"/>
          </p:nvPr>
        </p:nvGraphicFramePr>
        <p:xfrm>
          <a:off x="2551113" y="2619375"/>
          <a:ext cx="7313612" cy="2853690"/>
        </p:xfrm>
        <a:graphic>
          <a:graphicData uri="http://schemas.openxmlformats.org/drawingml/2006/table">
            <a:tbl>
              <a:tblPr/>
              <a:tblGrid>
                <a:gridCol w="1922462"/>
                <a:gridCol w="849313"/>
                <a:gridCol w="4541837"/>
              </a:tblGrid>
              <a:tr h="933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expr' 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expr'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+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term expr' 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–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term expr'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  <a:endParaRPr kumimoji="0" lang="en-US" altLang="en-US" sz="4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AC6-13D9-4B37-8EB2-1352118E3CE6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8616" name="AutoShape 40"/>
          <p:cNvSpPr>
            <a:spLocks noChangeArrowheads="1"/>
          </p:cNvSpPr>
          <p:nvPr/>
        </p:nvSpPr>
        <p:spPr bwMode="auto">
          <a:xfrm>
            <a:off x="2101850" y="2683164"/>
            <a:ext cx="366960" cy="6725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9.24855E-7 L 1.94444E-6 0.12462 " pathEditMode="relative" ptsTypes="AA">
                                      <p:cBhvr>
                                        <p:cTn id="11" dur="2000" fill="hold"/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2462 L 4.44444E-6 0.21549 " pathEditMode="relative" ptsTypes="AA">
                                      <p:cBhvr>
                                        <p:cTn id="15" dur="2000" fill="hold"/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21549 L 4.44444E-6 0.31491 " pathEditMode="relative" ptsTypes="AA">
                                      <p:cBhvr>
                                        <p:cTn id="19" dur="2000" fill="hold"/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16" grpId="0" animBg="1"/>
      <p:bldP spid="408616" grpId="1" animBg="1"/>
      <p:bldP spid="408616" grpId="2" animBg="1"/>
      <p:bldP spid="408616" grpId="3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190500"/>
            <a:ext cx="9144000" cy="762000"/>
          </a:xfrm>
        </p:spPr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1225550"/>
            <a:ext cx="8991600" cy="12319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>
                <a:sym typeface="Wingdings" panose="05000000000000000000" pitchFamily="2" charset="2"/>
              </a:rPr>
              <a:t>Applying the transformation yields</a:t>
            </a:r>
            <a:endParaRPr lang="pt-BR" altLang="en-US">
              <a:sym typeface="Wingdings" panose="05000000000000000000" pitchFamily="2" charset="2"/>
            </a:endParaRPr>
          </a:p>
        </p:txBody>
      </p:sp>
      <p:graphicFrame>
        <p:nvGraphicFramePr>
          <p:cNvPr id="410647" name="Group 23"/>
          <p:cNvGraphicFramePr>
            <a:graphicFrameLocks noGrp="1"/>
          </p:cNvGraphicFramePr>
          <p:nvPr>
            <p:ph sz="half" idx="2"/>
          </p:nvPr>
        </p:nvGraphicFramePr>
        <p:xfrm>
          <a:off x="2351088" y="2619375"/>
          <a:ext cx="7313612" cy="2853690"/>
        </p:xfrm>
        <a:graphic>
          <a:graphicData uri="http://schemas.openxmlformats.org/drawingml/2006/table">
            <a:tbl>
              <a:tblPr/>
              <a:tblGrid>
                <a:gridCol w="1922462"/>
                <a:gridCol w="849313"/>
                <a:gridCol w="4541837"/>
              </a:tblGrid>
              <a:tr h="933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  term' 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term'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54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factor term' 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∕</a:t>
                      </a:r>
                      <a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factor term'</a:t>
                      </a:r>
                      <a:endParaRPr kumimoji="0" lang="en-US" altLang="en-US" sz="4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4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  <a:endParaRPr kumimoji="0" lang="en-US" altLang="en-US" sz="4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0BE1-B5C4-49C0-8174-3FE24BD7C860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Eliminating Left Recursion</a:t>
            </a:r>
            <a:endParaRPr lang="en-US" altLang="en-US" sz="480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4038" y="1252538"/>
            <a:ext cx="8610600" cy="54102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altLang="en-US" sz="4800"/>
              <a:t>These fragments use only </a:t>
            </a:r>
            <a:r>
              <a:rPr lang="pt-BR" altLang="en-US" sz="4800">
                <a:solidFill>
                  <a:srgbClr val="FFFF00"/>
                </a:solidFill>
              </a:rPr>
              <a:t>right recursion</a:t>
            </a:r>
            <a:endParaRPr lang="pt-BR" altLang="en-US" sz="4800">
              <a:solidFill>
                <a:srgbClr val="FFFF00"/>
              </a:solidFill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altLang="en-US" sz="4800"/>
              <a:t>They </a:t>
            </a:r>
            <a:r>
              <a:rPr lang="pt-BR" altLang="en-US" sz="4800">
                <a:solidFill>
                  <a:srgbClr val="FFFF00"/>
                </a:solidFill>
              </a:rPr>
              <a:t>retain</a:t>
            </a:r>
            <a:r>
              <a:rPr lang="pt-BR" altLang="en-US" sz="4800"/>
              <a:t> the original </a:t>
            </a:r>
            <a:r>
              <a:rPr lang="pt-BR" altLang="en-US" sz="4800">
                <a:solidFill>
                  <a:srgbClr val="FFFF00"/>
                </a:solidFill>
              </a:rPr>
              <a:t>left associativity</a:t>
            </a:r>
            <a:endParaRPr lang="pt-BR" altLang="en-US" sz="4800">
              <a:solidFill>
                <a:srgbClr val="FFFF00"/>
              </a:solidFill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altLang="en-US" sz="4800"/>
              <a:t>A top-down </a:t>
            </a:r>
            <a:r>
              <a:rPr lang="pt-BR" altLang="en-US" sz="4800">
                <a:solidFill>
                  <a:srgbClr val="FFFF00"/>
                </a:solidFill>
              </a:rPr>
              <a:t>parse</a:t>
            </a:r>
            <a:r>
              <a:rPr lang="pt-BR" altLang="en-US" sz="4800"/>
              <a:t>r will </a:t>
            </a:r>
            <a:r>
              <a:rPr lang="pt-BR" altLang="en-US" sz="4800">
                <a:solidFill>
                  <a:srgbClr val="FFFF00"/>
                </a:solidFill>
              </a:rPr>
              <a:t>terminate</a:t>
            </a:r>
            <a:r>
              <a:rPr lang="pt-BR" altLang="en-US" sz="4800"/>
              <a:t> using them</a:t>
            </a:r>
            <a:r>
              <a:rPr lang="pt-BR" altLang="en-US" sz="5400"/>
              <a:t>.</a:t>
            </a:r>
            <a:endParaRPr lang="pt-BR" altLang="en-US" sz="5400"/>
          </a:p>
        </p:txBody>
      </p:sp>
      <p:sp>
        <p:nvSpPr>
          <p:cNvPr id="539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9529763" y="5383214"/>
            <a:ext cx="430212" cy="625475"/>
          </a:xfrm>
        </p:spPr>
        <p:txBody>
          <a:bodyPr>
            <a:normAutofit lnSpcReduction="10000"/>
          </a:bodyPr>
          <a:lstStyle/>
          <a:p>
            <a:endParaRPr lang="en-US" altLang="en-US" sz="40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21BC-0679-490C-885E-300747671E2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400800"/>
            <a:ext cx="2895600" cy="76200"/>
          </a:xfrm>
        </p:spPr>
        <p:txBody>
          <a:bodyPr>
            <a:normAutofit fontScale="25000" lnSpcReduction="20000"/>
          </a:bodyPr>
          <a:lstStyle/>
          <a:p>
            <a:pPr marL="463550" indent="-463550" algn="r">
              <a:lnSpc>
                <a:spcPct val="80000"/>
              </a:lnSpc>
              <a:buNone/>
            </a:pPr>
            <a:endParaRPr lang="pt-BR" altLang="en-US" sz="800"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412767" name="Group 95"/>
          <p:cNvGraphicFramePr>
            <a:graphicFrameLocks noGrp="1"/>
          </p:cNvGraphicFramePr>
          <p:nvPr>
            <p:ph sz="half" idx="2"/>
          </p:nvPr>
        </p:nvGraphicFramePr>
        <p:xfrm>
          <a:off x="2052639" y="368301"/>
          <a:ext cx="8034337" cy="5781612"/>
        </p:xfrm>
        <a:graphic>
          <a:graphicData uri="http://schemas.openxmlformats.org/drawingml/2006/table">
            <a:tbl>
              <a:tblPr/>
              <a:tblGrid>
                <a:gridCol w="962025"/>
                <a:gridCol w="2043112"/>
                <a:gridCol w="1163638"/>
                <a:gridCol w="3865562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Goal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  expr' 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expr'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+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term expr'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–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 term expr'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  <a:endParaRPr kumimoji="0" lang="en-US" altLang="en-US" sz="32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  term'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term'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-8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*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factor term' 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∕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factor term'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number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id</a:t>
                      </a:r>
                      <a:endParaRPr kumimoji="0" lang="en-US" altLang="en-US" sz="3200" b="0" i="0" u="sng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|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Wingdings" panose="05000000000000000000" pitchFamily="2" charset="2"/>
                        <a:defRPr sz="4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6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503C04"/>
                        </a:buClr>
                        <a:defRPr sz="32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( 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expr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)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876-8EF1-4423-9F4D-B13986B41A2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Ambiguity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grammar that produces more than one parse tree for some sentence is said to be ambiguous.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Alternatively, an ambiguous grammar is one that produces more than one leftmost derivation or more than one rightmost derivation for the same sentence.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 Grammar 	 </a:t>
            </a:r>
            <a:r>
              <a:rPr lang="en-US" dirty="0" smtClean="0">
                <a:solidFill>
                  <a:schemeClr val="accent1"/>
                </a:solidFill>
              </a:rPr>
              <a:t>E → E + E | E * E | ( E ) | id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It is ambiguous because we have seen two parse trees for 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  <a:r>
              <a:rPr lang="en-US" dirty="0" smtClean="0"/>
              <a:t> 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2232360" y="0"/>
              <a:ext cx="8447760" cy="58046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2232360" y="0"/>
                <a:ext cx="8447760" cy="580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4339800" y="4009320"/>
              <a:ext cx="4492080" cy="6789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4339800" y="4009320"/>
                <a:ext cx="4492080" cy="678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grammar is left recursive if it has a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such that there is a derivation </a:t>
            </a:r>
            <a:r>
              <a:rPr lang="en-US" b="1" dirty="0" smtClean="0">
                <a:solidFill>
                  <a:schemeClr val="accent1"/>
                </a:solidFill>
              </a:rPr>
              <a:t>A  ⇒</a:t>
            </a:r>
            <a:r>
              <a:rPr lang="en-US" b="1" baseline="30000" dirty="0" smtClean="0">
                <a:solidFill>
                  <a:schemeClr val="accent1"/>
                </a:solidFill>
              </a:rPr>
              <a:t>+</a:t>
            </a:r>
            <a:r>
              <a:rPr lang="en-US" b="1" dirty="0" smtClean="0">
                <a:solidFill>
                  <a:schemeClr val="accent1"/>
                </a:solidFill>
              </a:rPr>
              <a:t> 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some string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Top-down parsing methods cannot handle left-recursive grammars, so a transformation is needed to eliminate left recursion.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already seen removal of </a:t>
            </a:r>
            <a:r>
              <a:rPr lang="en-US" b="1" i="1" dirty="0" smtClean="0">
                <a:solidFill>
                  <a:schemeClr val="accent1"/>
                </a:solidFill>
              </a:rPr>
              <a:t>Immediate left recursion </a:t>
            </a:r>
            <a:r>
              <a:rPr lang="en-US" dirty="0" err="1" smtClean="0"/>
              <a:t>i.e</a:t>
            </a:r>
            <a:endParaRPr lang="en-US" dirty="0" smtClean="0"/>
          </a:p>
          <a:p>
            <a:pPr lvl="2">
              <a:buNone/>
            </a:pPr>
            <a:endParaRPr lang="en-US" sz="2200" b="1" dirty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2200" b="1" dirty="0">
                <a:solidFill>
                  <a:schemeClr val="accent1"/>
                </a:solidFill>
              </a:rPr>
              <a:t>A → A</a:t>
            </a:r>
            <a:r>
              <a:rPr lang="el-GR" sz="2200" b="1" dirty="0">
                <a:solidFill>
                  <a:schemeClr val="accent1"/>
                </a:solidFill>
              </a:rPr>
              <a:t>α</a:t>
            </a:r>
            <a:r>
              <a:rPr lang="en-US" sz="2200" b="1" dirty="0">
                <a:solidFill>
                  <a:schemeClr val="accent1"/>
                </a:solidFill>
              </a:rPr>
              <a:t> + </a:t>
            </a:r>
            <a:r>
              <a:rPr lang="el-GR" sz="2200" b="1" dirty="0">
                <a:solidFill>
                  <a:schemeClr val="accent1"/>
                </a:solidFill>
              </a:rPr>
              <a:t>β</a:t>
            </a:r>
            <a:r>
              <a:rPr lang="en-US" sz="2200" b="1" dirty="0">
                <a:solidFill>
                  <a:schemeClr val="accent1"/>
                </a:solidFill>
              </a:rPr>
              <a:t>			 A → </a:t>
            </a:r>
            <a:r>
              <a:rPr lang="el-GR" sz="2200" b="1" dirty="0">
                <a:solidFill>
                  <a:schemeClr val="accent1"/>
                </a:solidFill>
              </a:rPr>
              <a:t>β</a:t>
            </a:r>
            <a:r>
              <a:rPr lang="en-US" sz="2200" b="1" i="1" dirty="0">
                <a:solidFill>
                  <a:schemeClr val="accent1"/>
                </a:solidFill>
              </a:rPr>
              <a:t>A’</a:t>
            </a:r>
            <a:endParaRPr lang="en-US" sz="2200" b="1" i="1" dirty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2200" b="1" i="1" dirty="0">
                <a:solidFill>
                  <a:schemeClr val="accent1"/>
                </a:solidFill>
              </a:rPr>
              <a:t>					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i="1" dirty="0">
                <a:solidFill>
                  <a:schemeClr val="accent1"/>
                </a:solidFill>
              </a:rPr>
              <a:t>A’</a:t>
            </a:r>
            <a:r>
              <a:rPr lang="en-US" sz="2200" b="1" dirty="0">
                <a:solidFill>
                  <a:schemeClr val="accent1"/>
                </a:solidFill>
              </a:rPr>
              <a:t> → </a:t>
            </a:r>
            <a:r>
              <a:rPr lang="el-GR" sz="2200" b="1" dirty="0">
                <a:solidFill>
                  <a:schemeClr val="accent1"/>
                </a:solidFill>
              </a:rPr>
              <a:t>α</a:t>
            </a:r>
            <a:r>
              <a:rPr lang="en-US" sz="2200" b="1" i="1" dirty="0">
                <a:solidFill>
                  <a:schemeClr val="accent1"/>
                </a:solidFill>
              </a:rPr>
              <a:t>A’ </a:t>
            </a:r>
            <a:r>
              <a:rPr lang="en-US" sz="2200" b="1" dirty="0">
                <a:solidFill>
                  <a:schemeClr val="accent1"/>
                </a:solidFill>
              </a:rPr>
              <a:t>|</a:t>
            </a:r>
            <a:r>
              <a:rPr lang="en-US" sz="2200" b="1" i="1" dirty="0">
                <a:solidFill>
                  <a:schemeClr val="accent1"/>
                </a:solidFill>
              </a:rPr>
              <a:t> ɛ</a:t>
            </a:r>
            <a:endParaRPr lang="en-US" sz="2200" b="1" i="1" dirty="0">
              <a:solidFill>
                <a:schemeClr val="accent1"/>
              </a:solidFill>
            </a:endParaRPr>
          </a:p>
          <a:p>
            <a:pPr lvl="2">
              <a:buNone/>
            </a:pP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Immediate left recursion can be eliminated by the following technique, which works for any number of A-productions.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A →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| …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m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b="1" dirty="0" smtClean="0">
                <a:solidFill>
                  <a:schemeClr val="accent1"/>
                </a:solidFill>
              </a:rPr>
              <a:t>| …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Then the equivalent non-recursive grammar is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  <a:endParaRPr lang="en-US" b="1" i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→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  <a:r>
              <a:rPr lang="en-US" b="1" dirty="0" smtClean="0">
                <a:solidFill>
                  <a:schemeClr val="accent1"/>
                </a:solidFill>
              </a:rPr>
              <a:t>|</a:t>
            </a:r>
            <a:r>
              <a:rPr lang="en-US" b="1" i="1" dirty="0" smtClean="0">
                <a:solidFill>
                  <a:schemeClr val="accent1"/>
                </a:solidFill>
              </a:rPr>
              <a:t> ɛ</a:t>
            </a:r>
            <a:endParaRPr lang="en-US" b="1" i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The non-terminal A generates the same strings as before but is no longer left recursive.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procedure eliminates all left recursion from the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A' </a:t>
            </a:r>
            <a:r>
              <a:rPr lang="en-US" dirty="0" smtClean="0"/>
              <a:t>productions (</a:t>
            </a:r>
            <a:r>
              <a:rPr lang="en-US" b="1" dirty="0" smtClean="0"/>
              <a:t>provided no </a:t>
            </a:r>
            <a:r>
              <a:rPr lang="el-GR" b="1" dirty="0" smtClean="0"/>
              <a:t>α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is ɛ</a:t>
            </a:r>
            <a:r>
              <a:rPr lang="en-US" dirty="0" smtClean="0"/>
              <a:t>) , but it does not eliminate left recursion involving derivations of two or more steps.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Ex. Consider the grammar: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S →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| b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A c | S d | ɛ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 non-terminal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 left recursive because </a:t>
            </a:r>
            <a:r>
              <a:rPr lang="en-US" b="1" dirty="0" smtClean="0">
                <a:solidFill>
                  <a:schemeClr val="accent1"/>
                </a:solidFill>
              </a:rPr>
              <a:t>S ⇒ </a:t>
            </a:r>
            <a:r>
              <a:rPr lang="en-US" b="1" dirty="0" err="1" smtClean="0">
                <a:solidFill>
                  <a:schemeClr val="accent1"/>
                </a:solidFill>
              </a:rPr>
              <a:t>Aa</a:t>
            </a:r>
            <a:r>
              <a:rPr lang="en-US" b="1" dirty="0" smtClean="0">
                <a:solidFill>
                  <a:schemeClr val="accent1"/>
                </a:solidFill>
              </a:rPr>
              <a:t> ⇒ </a:t>
            </a:r>
            <a:r>
              <a:rPr lang="en-US" b="1" dirty="0" err="1" smtClean="0">
                <a:solidFill>
                  <a:schemeClr val="accent1"/>
                </a:solidFill>
              </a:rPr>
              <a:t>Sda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, but it is not immediately left recursive.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removing left recursion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will discuss an algorithm that systematically eliminates left recursion from a grammar.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It is guaranteed to work if the grammar has no cycles or ɛ-productions.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Grammar G with no cycles or ɛ-productions.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OUTPUT: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</a:t>
            </a:r>
            <a:r>
              <a:rPr lang="en-US" dirty="0" smtClean="0"/>
              <a:t> An equivalent grammar with no left recursion.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* </a:t>
            </a:r>
            <a:r>
              <a:rPr lang="en-US" sz="2200" dirty="0"/>
              <a:t>The resulting non-left-recursive grammar may have ɛ-productions.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METHOD: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1981200"/>
            <a:ext cx="825408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Ex. 	</a:t>
            </a:r>
            <a:r>
              <a:rPr lang="en-US" b="1" dirty="0" smtClean="0">
                <a:solidFill>
                  <a:schemeClr val="accent1"/>
                </a:solidFill>
              </a:rPr>
              <a:t>S →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| b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A c | S d | ɛ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Technically, the algorithm is not guaranteed to work, because of the </a:t>
            </a:r>
            <a:r>
              <a:rPr lang="en-US" b="1" dirty="0" smtClean="0">
                <a:solidFill>
                  <a:schemeClr val="accent1"/>
                </a:solidFill>
              </a:rPr>
              <a:t>ɛ-production</a:t>
            </a:r>
            <a:r>
              <a:rPr lang="en-US" dirty="0" smtClean="0"/>
              <a:t> but in this case, the production </a:t>
            </a:r>
            <a:r>
              <a:rPr lang="en-US" b="1" dirty="0" smtClean="0">
                <a:solidFill>
                  <a:schemeClr val="accent1"/>
                </a:solidFill>
              </a:rPr>
              <a:t>A → ɛ </a:t>
            </a:r>
            <a:r>
              <a:rPr lang="en-US" dirty="0" smtClean="0"/>
              <a:t>turns out to be harmless.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order the non-terminals S, 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1</a:t>
            </a:r>
            <a:r>
              <a:rPr lang="en-US" dirty="0" smtClean="0"/>
              <a:t> nothing happens, because there is no immediate left recursion among the </a:t>
            </a:r>
            <a:r>
              <a:rPr lang="en-US" b="1" dirty="0" smtClean="0">
                <a:solidFill>
                  <a:schemeClr val="accent1"/>
                </a:solidFill>
              </a:rPr>
              <a:t>S-productions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 = 2</a:t>
            </a:r>
            <a:r>
              <a:rPr lang="en-US" dirty="0" smtClean="0"/>
              <a:t> we substitute for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A → S d </a:t>
            </a:r>
            <a:r>
              <a:rPr lang="en-US" dirty="0" smtClean="0"/>
              <a:t>to obtain the following A-productions.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	 A → A c |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d | b d | ɛ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Eliminating the immediate left recursion among these </a:t>
            </a:r>
            <a:r>
              <a:rPr lang="en-US" b="1" dirty="0" smtClean="0">
                <a:solidFill>
                  <a:schemeClr val="accent1"/>
                </a:solidFill>
              </a:rPr>
              <a:t>A-productions </a:t>
            </a:r>
            <a:r>
              <a:rPr lang="en-US" dirty="0" smtClean="0"/>
              <a:t>yields the following grammar: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S  →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| b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  → b d A’ | A’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A’ → c A’ | a d A’ | ɛ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Left factoring </a:t>
            </a:r>
            <a:r>
              <a:rPr lang="en-US" dirty="0" smtClean="0"/>
              <a:t>is a grammar transformation that is useful for producing a grammar suitable for predictive, or top-down, parsing.</a:t>
            </a:r>
            <a:endParaRPr lang="en-US" dirty="0" smtClean="0"/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If two productions with the same LHS have their RHS beginning with the same symbol (terminal or non-terminal), then the FIRST sets will not be disjoint so predictive parsing will be impossible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Top down parsing will be more difficult as a longer </a:t>
            </a:r>
            <a:r>
              <a:rPr lang="en-US" dirty="0" err="1" smtClean="0"/>
              <a:t>lookahead</a:t>
            </a:r>
            <a:r>
              <a:rPr lang="en-US" dirty="0" smtClean="0"/>
              <a:t> will be needed to decide which production to use.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/>
              <a:t>Ex.</a:t>
            </a:r>
            <a:endParaRPr lang="en-US" b="1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76600" y="5105401"/>
            <a:ext cx="537496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two A-productions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Input begins with a nonempty string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do not know whether to expand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or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However , we may defer the decision by expanding A to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After seeing the input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we expand 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  </a:t>
            </a:r>
            <a:r>
              <a:rPr lang="en-US" dirty="0" smtClean="0"/>
              <a:t>or  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called left-factoring.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 	A   → 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A’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  → 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6715080" y="928800"/>
              <a:ext cx="4474080" cy="47955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6715080" y="928800"/>
                <a:ext cx="4474080" cy="4795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0" y="35640"/>
              <a:ext cx="12189240" cy="67154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0" y="35640"/>
                <a:ext cx="12189240" cy="671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464400" y="0"/>
              <a:ext cx="11216160" cy="8575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464400" y="0"/>
                <a:ext cx="11216160" cy="857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 	Grammar G.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OUTPUT:</a:t>
            </a:r>
            <a:r>
              <a:rPr lang="en-US" dirty="0" smtClean="0"/>
              <a:t> 	An equivalent left-factored grammar.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METHOD: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For each non-terminal </a:t>
            </a:r>
            <a:r>
              <a:rPr lang="en-US" b="1" dirty="0" smtClean="0"/>
              <a:t>A</a:t>
            </a:r>
            <a:r>
              <a:rPr lang="en-US" dirty="0" smtClean="0"/>
              <a:t>, find the longest prefix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common to two or more of its alternatives.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l-GR" b="1" dirty="0" smtClean="0">
                <a:solidFill>
                  <a:schemeClr val="accent1"/>
                </a:solidFill>
              </a:rPr>
              <a:t>α ≠</a:t>
            </a:r>
            <a:r>
              <a:rPr lang="en-US" b="1" dirty="0" smtClean="0">
                <a:solidFill>
                  <a:schemeClr val="accent1"/>
                </a:solidFill>
              </a:rPr>
              <a:t> ɛ </a:t>
            </a:r>
            <a:r>
              <a:rPr lang="en-US" dirty="0" smtClean="0"/>
              <a:t>i.e., there is a nontrivial common prefix.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Replace all of the </a:t>
            </a:r>
            <a:r>
              <a:rPr lang="en-US" b="1" dirty="0" smtClean="0"/>
              <a:t>A</a:t>
            </a:r>
            <a:r>
              <a:rPr lang="en-US" dirty="0" smtClean="0"/>
              <a:t>-productions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 … 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γ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dirty="0" smtClean="0"/>
              <a:t>by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   → 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A’ | </a:t>
            </a:r>
            <a:r>
              <a:rPr lang="el-GR" b="1" dirty="0" smtClean="0">
                <a:solidFill>
                  <a:schemeClr val="accent1"/>
                </a:solidFill>
              </a:rPr>
              <a:t>γ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  → 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| ….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l-GR" b="1" dirty="0" smtClean="0">
                <a:solidFill>
                  <a:schemeClr val="accent1"/>
                </a:solidFill>
              </a:rPr>
              <a:t>γ</a:t>
            </a:r>
            <a:r>
              <a:rPr lang="en-US" dirty="0" smtClean="0"/>
              <a:t> represents all alternatives that do not begin with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81400" y="1828800"/>
            <a:ext cx="3505200" cy="85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> Dangling else grammar: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Here </a:t>
            </a:r>
            <a:r>
              <a:rPr lang="en-US" i="1" dirty="0" err="1" smtClean="0"/>
              <a:t>i</a:t>
            </a:r>
            <a:r>
              <a:rPr lang="en-US" i="1" dirty="0" smtClean="0"/>
              <a:t>, t,</a:t>
            </a:r>
            <a:r>
              <a:rPr lang="en-US" dirty="0" smtClean="0"/>
              <a:t> and </a:t>
            </a:r>
            <a:r>
              <a:rPr lang="en-US" i="1" dirty="0" smtClean="0"/>
              <a:t>e</a:t>
            </a:r>
            <a:r>
              <a:rPr lang="en-US" dirty="0" smtClean="0"/>
              <a:t> stand for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, and </a:t>
            </a:r>
            <a:r>
              <a:rPr lang="en-US" b="1" dirty="0" smtClean="0"/>
              <a:t>else</a:t>
            </a:r>
            <a:br>
              <a:rPr lang="en-US" b="1" dirty="0" smtClean="0"/>
            </a:br>
            <a:r>
              <a:rPr lang="en-US" dirty="0" smtClean="0"/>
              <a:t>E and S stand for "conditional expression" and "statement."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Left-factored, this grammar becomes: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495800"/>
            <a:ext cx="2590800" cy="100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x+y</a:t>
            </a:r>
            <a:r>
              <a:rPr lang="en-IN" dirty="0" smtClean="0"/>
              <a:t>=3</a:t>
            </a:r>
            <a:endParaRPr lang="en-IN" dirty="0" smtClean="0"/>
          </a:p>
          <a:p>
            <a:r>
              <a:rPr lang="en-IN" dirty="0"/>
              <a:t>x</a:t>
            </a:r>
            <a:r>
              <a:rPr lang="en-IN" dirty="0" smtClean="0"/>
              <a:t>-y=2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90" y="2924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Id+id</a:t>
            </a:r>
            <a:r>
              <a:rPr lang="en-IN" dirty="0" smtClean="0"/>
              <a:t>*id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8223" y="548415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0623" y="563655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3023" y="578895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5423" y="594135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7823" y="609375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56881" y="1646113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18612" y="3878805"/>
            <a:ext cx="578223" cy="60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979178" y="3960216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76048" y="3748423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8956" y="3748423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71902" y="2614331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466389" y="2660276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71510" y="279474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78192" y="2721907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98472" y="2549336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89022" y="954741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H="1">
            <a:off x="8862880" y="1425331"/>
            <a:ext cx="810821" cy="129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5"/>
          </p:cNvCxnSpPr>
          <p:nvPr/>
        </p:nvCxnSpPr>
        <p:spPr>
          <a:xfrm>
            <a:off x="10082566" y="1425331"/>
            <a:ext cx="878056" cy="145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107787" y="80121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H="1">
            <a:off x="2381645" y="1271808"/>
            <a:ext cx="810821" cy="129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5"/>
          </p:cNvCxnSpPr>
          <p:nvPr/>
        </p:nvCxnSpPr>
        <p:spPr>
          <a:xfrm>
            <a:off x="3601331" y="1271808"/>
            <a:ext cx="878056" cy="145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4"/>
          </p:cNvCxnSpPr>
          <p:nvPr/>
        </p:nvCxnSpPr>
        <p:spPr>
          <a:xfrm>
            <a:off x="3396899" y="1352548"/>
            <a:ext cx="64115" cy="12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633556" y="2754406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*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858553" y="1492623"/>
            <a:ext cx="64115" cy="12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14" idx="7"/>
          </p:cNvCxnSpPr>
          <p:nvPr/>
        </p:nvCxnSpPr>
        <p:spPr>
          <a:xfrm flipH="1">
            <a:off x="3922500" y="3192497"/>
            <a:ext cx="340371" cy="63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5"/>
            <a:endCxn id="13" idx="1"/>
          </p:cNvCxnSpPr>
          <p:nvPr/>
        </p:nvCxnSpPr>
        <p:spPr>
          <a:xfrm>
            <a:off x="4671736" y="3192497"/>
            <a:ext cx="388991" cy="63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</p:cNvCxnSpPr>
          <p:nvPr/>
        </p:nvCxnSpPr>
        <p:spPr>
          <a:xfrm flipH="1">
            <a:off x="8042028" y="3130866"/>
            <a:ext cx="509040" cy="89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4"/>
            <a:endCxn id="12" idx="0"/>
          </p:cNvCxnSpPr>
          <p:nvPr/>
        </p:nvCxnSpPr>
        <p:spPr>
          <a:xfrm>
            <a:off x="8755501" y="3211606"/>
            <a:ext cx="512789" cy="7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70786" y="4457700"/>
            <a:ext cx="578223" cy="6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5783" y="3195918"/>
            <a:ext cx="64115" cy="12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423874" y="4360208"/>
            <a:ext cx="578223" cy="55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648871" y="3098425"/>
            <a:ext cx="64115" cy="12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5" name="Ink 44"/>
              <p14:cNvContentPartPr/>
              <p14:nvPr/>
            </p14:nvContentPartPr>
            <p14:xfrm>
              <a:off x="4545360" y="750240"/>
              <a:ext cx="4518720" cy="8931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2"/>
            </p:blipFill>
            <p:spPr>
              <a:xfrm>
                <a:off x="4545360" y="750240"/>
                <a:ext cx="4518720" cy="8931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60576" y="4678108"/>
            <a:ext cx="5638800" cy="1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Ambiguity..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There must be at least two leftmost derivations.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two parse trees are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5" name="Picture 4" descr="Lec17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828800"/>
            <a:ext cx="54864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10" y="3581400"/>
            <a:ext cx="7059780" cy="749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6313320" y="4036320"/>
              <a:ext cx="1589760" cy="626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6313320" y="4036320"/>
                <a:ext cx="1589760" cy="62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384120" y="1598400"/>
              <a:ext cx="2813040" cy="28220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384120" y="1598400"/>
                <a:ext cx="2813040" cy="2822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E0E0A"/>
        </a:solidFill>
        <a:ln w="9525" cap="flat" cmpd="sng" algn="ctr">
          <a:solidFill>
            <a:srgbClr val="503C04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E0E0A"/>
        </a:solidFill>
        <a:ln w="9525" cap="flat" cmpd="sng" algn="ctr">
          <a:solidFill>
            <a:srgbClr val="503C04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0 7 C 9 B D 0 0 E 0 3 D 3 A 4 D 9 9 E C 2 A F 1 5 0 2 C 2 C 9 2 "   m a : c o n t e n t T y p e V e r s i o n = " 1 0 "   m a : c o n t e n t T y p e D e s c r i p t i o n = " C r e a t e   a   n e w   d o c u m e n t . "   m a : c o n t e n t T y p e S c o p e = " "   m a : v e r s i o n I D = " 5 b 5 7 c 8 0 5 4 b a a 5 7 9 2 1 0 c 7 9 8 9 d 6 f 8 9 9 f e 9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c 5 c e 1 7 2 2 0 2 b 3 e 6 5 7 f b 2 c 2 7 d 1 f 0 9 c 4 7 b 0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4 1 7 f 9 d 9 d - 1 e 5 7 - 4 1 6 5 - 8 7 7 2 - 9 8 8 4 b 2 8 e 9 5 2 9 "   x m l n s : n s 3 = " e 9 4 b 2 6 f 6 - 3 1 8 f - 4 1 5 a - 9 0 c 9 - b 1 e 1 4 7 8 1 c 1 6 5 " >  
 < x s d : i m p o r t   n a m e s p a c e = " 4 1 7 f 9 d 9 d - 1 e 5 7 - 4 1 6 5 - 8 7 7 2 - 9 8 8 4 b 2 8 e 9 5 2 9 " / >  
 < x s d : i m p o r t   n a m e s p a c e = " e 9 4 b 2 6 f 6 - 3 1 8 f - 4 1 5 a - 9 0 c 9 - b 1 e 1 4 7 8 1 c 1 6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4 1 7 f 9 d 9 d - 1 e 5 7 - 4 1 6 5 - 8 7 7 2 - 9 8 8 4 b 2 8 e 9 5 2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0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1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l c f 7 6 f 1 5 5 c e d 4 d d c b 4 0 9 7 1 3 4 f f 3 c 3 3 2 f "   m a : i n d e x = " 1 3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9 8 2 d 5 3 a - b b 5 1 - 4 8 7 e - 8 d b 8 - b 6 0 6 b 2 3 a 3 4 a 3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1 5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6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7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e 9 4 b 2 6 f 6 - 3 1 8 f - 4 1 5 a - 9 0 c 9 - b 1 e 1 4 7 8 1 c 1 6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4 "   n i l l a b l e = " t r u e "   m a : d i s p l a y N a m e = " T a x o n o m y   C a t c h   A l l   C o l u m n "   m a : h i d d e n = " t r u e "   m a : l i s t = " { 8 5 8 4 6 6 6 a - f f 7 b - 4 8 7 c - b a f 3 - 5 4 a 8 d 2 0 d 3 d b 6 } "   m a : i n t e r n a l N a m e = " T a x C a t c h A l l "   m a : s h o w F i e l d = " C a t c h A l l D a t a "   m a : w e b = " e 9 4 b 2 6 f 6 - 3 1 8 f - 4 1 5 a - 9 0 c 9 - b 1 e 1 4 7 8 1 c 1 6 5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4 1 7 f 9 d 9 d - 1 e 5 7 - 4 1 6 5 - 8 7 7 2 - 9 8 8 4 b 2 8 e 9 5 2 9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e 9 4 b 2 6 f 6 - 3 1 8 f - 4 1 5 a - 9 0 c 9 - b 1 e 1 4 7 8 1 c 1 6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0FCE3C5A-91BA-4DD1-9F81-46F84B7886FC}">
  <ds:schemaRefs/>
</ds:datastoreItem>
</file>

<file path=customXml/itemProps2.xml><?xml version="1.0" encoding="utf-8"?>
<ds:datastoreItem xmlns:ds="http://schemas.openxmlformats.org/officeDocument/2006/customXml" ds:itemID="{6C6CADFA-8938-451C-8253-2E97DB770B2F}">
  <ds:schemaRefs/>
</ds:datastoreItem>
</file>

<file path=customXml/itemProps3.xml><?xml version="1.0" encoding="utf-8"?>
<ds:datastoreItem xmlns:ds="http://schemas.openxmlformats.org/officeDocument/2006/customXml" ds:itemID="{E7FEFE80-F496-46A8-9130-322B00CD9FE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12909</Words>
  <Application>WPS Presentation</Application>
  <PresentationFormat>Widescreen</PresentationFormat>
  <Paragraphs>1358</Paragraphs>
  <Slides>72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SimSun</vt:lpstr>
      <vt:lpstr>Wingdings</vt:lpstr>
      <vt:lpstr>Times New Roman</vt:lpstr>
      <vt:lpstr>Tahoma</vt:lpstr>
      <vt:lpstr>Calibri</vt:lpstr>
      <vt:lpstr>Microsoft YaHei</vt:lpstr>
      <vt:lpstr>Arial Unicode MS</vt:lpstr>
      <vt:lpstr>Symbol</vt:lpstr>
      <vt:lpstr>Arial Rounded MT Bold</vt:lpstr>
      <vt:lpstr>1_Default Design</vt:lpstr>
      <vt:lpstr>Default Design</vt:lpstr>
      <vt:lpstr>Parsing issues</vt:lpstr>
      <vt:lpstr>Parse Tree &amp; Derivations</vt:lpstr>
      <vt:lpstr>Parse Tree &amp; Derivations..</vt:lpstr>
      <vt:lpstr>PowerPoint 演示文稿</vt:lpstr>
      <vt:lpstr>Parse Tree &amp; Derivations…</vt:lpstr>
      <vt:lpstr>Ambiguity</vt:lpstr>
      <vt:lpstr>PowerPoint 演示文稿</vt:lpstr>
      <vt:lpstr>PowerPoint 演示文稿</vt:lpstr>
      <vt:lpstr>Ambiguity..</vt:lpstr>
      <vt:lpstr>Associativity</vt:lpstr>
      <vt:lpstr>Eliminating Ambiguity</vt:lpstr>
      <vt:lpstr>Eliminating Ambiguity..</vt:lpstr>
      <vt:lpstr>Eliminating Ambiguity…</vt:lpstr>
      <vt:lpstr>Eliminating Ambiguity…</vt:lpstr>
      <vt:lpstr>PowerPoint 演示文稿</vt:lpstr>
      <vt:lpstr>Parsing Techniques</vt:lpstr>
      <vt:lpstr>Parsing Techniques</vt:lpstr>
      <vt:lpstr>Parsing Techniques</vt:lpstr>
      <vt:lpstr>Parsing Techniques</vt:lpstr>
      <vt:lpstr>Parsing Techniques</vt:lpstr>
      <vt:lpstr>Top-Down Parser</vt:lpstr>
      <vt:lpstr>Top-Down Parsing Algorithm</vt:lpstr>
      <vt:lpstr>Top-Down Parsing</vt:lpstr>
      <vt:lpstr>Top-Down Parsing</vt:lpstr>
      <vt:lpstr>Top-Down Parsing</vt:lpstr>
      <vt:lpstr>Lets do a simple top down parsing of a grammar after ambiguity is removed</vt:lpstr>
      <vt:lpstr>Expression Grammar</vt:lpstr>
      <vt:lpstr>Top-Down Parsing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Another Possible Parse</vt:lpstr>
      <vt:lpstr>PowerPoint 演示文稿</vt:lpstr>
      <vt:lpstr>Left Recursion</vt:lpstr>
      <vt:lpstr>Left Recursion</vt:lpstr>
      <vt:lpstr>Left Recursion</vt:lpstr>
      <vt:lpstr>Left Recursion</vt:lpstr>
      <vt:lpstr>Left Recursion</vt:lpstr>
      <vt:lpstr>Eliminating Left Recursion</vt:lpstr>
      <vt:lpstr>PowerPoint 演示文稿</vt:lpstr>
      <vt:lpstr>Eliminating Left Recursion</vt:lpstr>
      <vt:lpstr>Eliminating Left Recursion</vt:lpstr>
      <vt:lpstr>PowerPoint 演示文稿</vt:lpstr>
      <vt:lpstr>PowerPoint 演示文稿</vt:lpstr>
      <vt:lpstr>PowerPoint 演示文稿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PowerPoint 演示文稿</vt:lpstr>
      <vt:lpstr>Elimination of Left Recursion</vt:lpstr>
      <vt:lpstr>Elimination of Left Recursion..</vt:lpstr>
      <vt:lpstr>Elimination of Left Recursion...</vt:lpstr>
      <vt:lpstr>Examples of removing left recursion here</vt:lpstr>
      <vt:lpstr>Elimination of Left Recursion...</vt:lpstr>
      <vt:lpstr>Elimination of Left Recursion...</vt:lpstr>
      <vt:lpstr>Elimination of Left Recursion...</vt:lpstr>
      <vt:lpstr>Elimination of Left Recursion...</vt:lpstr>
      <vt:lpstr>Left Factoring</vt:lpstr>
      <vt:lpstr>Left Factoring..</vt:lpstr>
      <vt:lpstr>Left Factoring…</vt:lpstr>
      <vt:lpstr>Left Factoring…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Haider</dc:creator>
  <cp:lastModifiedBy>pak</cp:lastModifiedBy>
  <cp:revision>17</cp:revision>
  <dcterms:created xsi:type="dcterms:W3CDTF">2020-10-07T08:50:00Z</dcterms:created>
  <dcterms:modified xsi:type="dcterms:W3CDTF">2023-09-18T07:32:42Z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0x01010007C9BD00E03D3A4D99EC2AF1502C2C92</vt:lpwstr>
  </property>
  <property fmtid="{D5CDD505-2E9C-101B-9397-08002B2CF9AE}" pid="3" name="ICV">
    <vt:lpwstr>50321F1474DB489DAC04652B5D332C97_12</vt:lpwstr>
  </property>
  <property fmtid="{D5CDD505-2E9C-101B-9397-08002B2CF9AE}" pid="4" name="KSOProductBuildVer">
    <vt:lpwstr>1033-12.2.0.13215</vt:lpwstr>
  </property>
</Properties>
</file>