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1.xml" ContentType="application/vnd.openxmlformats-officedocument.theme+xml"/>
  <Override PartName="/ppt/ink/ink2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4T10:38:1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16049 496 0,'-25'0'16,"25"-25"15,-25 25 109,0 0-93,0 0-31,25 25 0,-24 0-16,-1 0 15,25 0 1,-25-25-1,0 24-15,25 1 16,-25-25-16,25 25 16,-24-25-16,24 25 15,-25-25-15,0 25 16,0-25 0,25 24-16,-25 1 15,25 0 1,-24-25-1,-1 0-15,25 25 16,-25-25 0,0 0-1,25 25 1,-25-1 0,1-24 15,-1 0-31,0 25 47,0-25-16,0 0-15,1 0 15,-1 0 16</inkml:trace>
  <inkml:trace contextRef="#ctx0" brushRef="#br0" timeOffset="1711.076">1612 6201 0,'-25'0'15,"1"0"32,-1 0-31,0-25-16,0 1 16,-24 24-16,-1-25 15,25 25-15,-24-25 16,-26 0-16,50 25 15,-24-25-15,-26 1 16,26-1-16,-1 25 16,1-25-16,-1 0 15,0 25-15,1 0 16,24 0-16,0-25 16,0 25-16,1 0 15,-1 0-15,0 0 16,25-24-16,-25 24 15</inkml:trace>
  <inkml:trace contextRef="#ctx0" brushRef="#br0" timeOffset="3718.2138">15131 5779 0,'25'0'63,"-1"0"-32,1 0-16,0 0-15,0 0 16,0 25-16,24-25 16,26 0-16,-1 25 15,-49-25-15,25 0 16,-1 0-16,1 0 16,-25 25-16,-1-25 15,1 25-15,0-25 16,0 0-16,24 0 15,-24 0-15,0 0 16,0 0-16,24 0 16,1 25-16,-25-25 15,24 0-15,-49 24 16,50-24-16,-25 0 0,0 0 16,-1 0 15,1 0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4T10:38:39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1191 14163 0,'0'25'156,"0"0"-156,-25 0 16,0 0-16,0 24 15,0-24-15,1 0 16,24 0-16,-25 0 16,0-1-16,25 1 31,-25-25-31</inkml:trace>
  <inkml:trace contextRef="#ctx0" brushRef="#br0" timeOffset="2146.1115">12526 14039 0,'-24'0'78,"-1"25"-47,0 0-31,25 0 16,-25 0 0,0-1-16,1 1 15,24 25-15,-25-25 16,-25-1-16,50 26 15,-25-25-15,1 25 16,24-1-16,-25-24 16,0 0-16,25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2F84-F144-403A-8224-1AA975E2F93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B402-DF23-4906-81C3-E00EB363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5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2F84-F144-403A-8224-1AA975E2F93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B402-DF23-4906-81C3-E00EB363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2F84-F144-403A-8224-1AA975E2F93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B402-DF23-4906-81C3-E00EB363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1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2F84-F144-403A-8224-1AA975E2F93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B402-DF23-4906-81C3-E00EB363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1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2F84-F144-403A-8224-1AA975E2F93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B402-DF23-4906-81C3-E00EB363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2F84-F144-403A-8224-1AA975E2F93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B402-DF23-4906-81C3-E00EB363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4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2F84-F144-403A-8224-1AA975E2F93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B402-DF23-4906-81C3-E00EB363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2F84-F144-403A-8224-1AA975E2F93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B402-DF23-4906-81C3-E00EB363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2F84-F144-403A-8224-1AA975E2F93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B402-DF23-4906-81C3-E00EB363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8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2F84-F144-403A-8224-1AA975E2F93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B402-DF23-4906-81C3-E00EB363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2F84-F144-403A-8224-1AA975E2F93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B402-DF23-4906-81C3-E00EB363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6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2F84-F144-403A-8224-1AA975E2F93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B402-DF23-4906-81C3-E00EB363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Table Driven 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4809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405779" y="91886"/>
            <a:ext cx="443753" cy="3092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31292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 T’</a:t>
                      </a:r>
                      <a:r>
                        <a:rPr lang="en-IN" dirty="0" smtClean="0"/>
                        <a:t> E’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+id$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3200" y="169560"/>
              <a:ext cx="5626080" cy="206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840" y="160200"/>
                <a:ext cx="5644800" cy="20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0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14074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405779" y="91886"/>
            <a:ext cx="443753" cy="30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67592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IN" dirty="0" smtClean="0"/>
                        <a:t>E’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+id$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1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37099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405779" y="91886"/>
            <a:ext cx="443753" cy="3092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76293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 E’ 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+id$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5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37099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405779" y="91886"/>
            <a:ext cx="443753" cy="3092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56418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+TE’ 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+id$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7120" y="5054040"/>
              <a:ext cx="4152600" cy="17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760" y="5044680"/>
                <a:ext cx="4171320" cy="1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8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71513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405779" y="91886"/>
            <a:ext cx="443753" cy="3092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34889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trike="dblStrike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TE’ 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r>
                        <a:rPr lang="en-IN" strike="dblStrike" baseline="0" dirty="0" smtClean="0"/>
                        <a:t>+</a:t>
                      </a:r>
                      <a:r>
                        <a:rPr lang="en-IN" dirty="0" smtClean="0"/>
                        <a:t> id$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1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71513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80878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TE’ 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id$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1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99161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87518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E’ 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1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99161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07111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T E’ 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T’ E’ $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1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64296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27184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T E’ 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T’ E’ $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10684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49262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T E’ 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T’ E’ $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trike="dblStrike" baseline="0" dirty="0" smtClean="0"/>
                        <a:t>Id</a:t>
                      </a:r>
                      <a:r>
                        <a:rPr lang="en-IN" dirty="0" smtClean="0"/>
                        <a:t> T’ E’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dblStrike" baseline="0" dirty="0" smtClean="0"/>
                        <a:t>Id</a:t>
                      </a:r>
                      <a:r>
                        <a:rPr lang="en-IN" dirty="0" smtClean="0"/>
                        <a:t>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4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431902"/>
              </p:ext>
            </p:extLst>
          </p:nvPr>
        </p:nvGraphicFramePr>
        <p:xfrm>
          <a:off x="918882" y="0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{(,</a:t>
                      </a:r>
                      <a:r>
                        <a:rPr lang="en-IN" dirty="0" err="1" smtClean="0"/>
                        <a:t>id,Num</a:t>
                      </a:r>
                      <a:r>
                        <a:rPr lang="en-IN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{$,)}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{+,</a:t>
                      </a:r>
                      <a:r>
                        <a:rPr lang="el-GR" dirty="0" smtClean="0"/>
                        <a:t>ε</a:t>
                      </a:r>
                      <a:r>
                        <a:rPr lang="en-IN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{$,)}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{(,</a:t>
                      </a:r>
                      <a:r>
                        <a:rPr lang="en-IN" dirty="0" err="1" smtClean="0"/>
                        <a:t>id,Num</a:t>
                      </a:r>
                      <a:r>
                        <a:rPr lang="en-IN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{+,$,)}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{*,</a:t>
                      </a:r>
                      <a:r>
                        <a:rPr lang="el-GR" dirty="0" smtClean="0"/>
                        <a:t>ε</a:t>
                      </a:r>
                      <a:r>
                        <a:rPr lang="en-IN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{+,$,)}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{(,</a:t>
                      </a:r>
                      <a:r>
                        <a:rPr lang="en-IN" dirty="0" err="1" smtClean="0"/>
                        <a:t>id,Num</a:t>
                      </a:r>
                      <a:r>
                        <a:rPr lang="en-IN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{*,+,$,)}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76793"/>
              </p:ext>
            </p:extLst>
          </p:nvPr>
        </p:nvGraphicFramePr>
        <p:xfrm>
          <a:off x="821764" y="2319866"/>
          <a:ext cx="8128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0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10684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20632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T E’ 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T’ E’ $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 E’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35514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06373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T E’ 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T’ E’ $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T’ </a:t>
                      </a:r>
                      <a:r>
                        <a:rPr lang="en-IN" dirty="0" smtClean="0"/>
                        <a:t>E’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5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65579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16000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T E’ 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T’ E’ $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 E’</a:t>
                      </a:r>
                      <a:r>
                        <a:rPr lang="en-IN" dirty="0" smtClean="0"/>
                        <a:t>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71560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1130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T E’ 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T’ E’ $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 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trike="dblStrik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IN" strike="dblStrike" baseline="0" dirty="0" smtClean="0"/>
                        <a:t>$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dblStrike" baseline="0" dirty="0" smtClean="0"/>
                        <a:t>$</a:t>
                      </a:r>
                      <a:endParaRPr lang="en-US" strike="dblStrik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9096"/>
              </p:ext>
            </p:extLst>
          </p:nvPr>
        </p:nvGraphicFramePr>
        <p:xfrm>
          <a:off x="0" y="0"/>
          <a:ext cx="849966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780350"/>
                <a:gridCol w="1062458"/>
                <a:gridCol w="1062458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37372" y="94129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05779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76021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3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93416"/>
              </p:ext>
            </p:extLst>
          </p:nvPr>
        </p:nvGraphicFramePr>
        <p:xfrm>
          <a:off x="0" y="0"/>
          <a:ext cx="849966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780350"/>
                <a:gridCol w="1062458"/>
                <a:gridCol w="1062458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37372" y="94129"/>
            <a:ext cx="443753" cy="3092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05779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40556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8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73297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37372" y="94129"/>
            <a:ext cx="443753" cy="309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05779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95081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1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76131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62026" y="91886"/>
            <a:ext cx="443753" cy="3092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05779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50691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4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15268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62026" y="91886"/>
            <a:ext cx="443753" cy="309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05779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74214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FT’E’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7737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62026" y="91886"/>
            <a:ext cx="443753" cy="3092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05779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2266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IN" dirty="0" smtClean="0"/>
                        <a:t>T’E’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6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18924"/>
              </p:ext>
            </p:extLst>
          </p:nvPr>
        </p:nvGraphicFramePr>
        <p:xfrm>
          <a:off x="0" y="0"/>
          <a:ext cx="8499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874059"/>
                <a:gridCol w="995082"/>
                <a:gridCol w="1075765"/>
                <a:gridCol w="834419"/>
                <a:gridCol w="1062458"/>
                <a:gridCol w="1062458"/>
                <a:gridCol w="10624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T’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(E)|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id|Num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F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Num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62026" y="91886"/>
            <a:ext cx="443753" cy="30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05779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75305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44831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15374" y="91886"/>
            <a:ext cx="443753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12856"/>
              </p:ext>
            </p:extLst>
          </p:nvPr>
        </p:nvGraphicFramePr>
        <p:xfrm>
          <a:off x="185832" y="3825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Sentential</a:t>
                      </a:r>
                      <a:r>
                        <a:rPr lang="en-IN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dirty="0" smtClean="0"/>
                        <a:t>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Id+id</a:t>
                      </a:r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trike="dblStrike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dirty="0" smtClean="0"/>
                        <a:t>T’E</a:t>
                      </a:r>
                      <a:r>
                        <a:rPr lang="en-IN" dirty="0" smtClean="0"/>
                        <a:t>’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dblStrike" baseline="0" dirty="0" smtClean="0"/>
                        <a:t>Id</a:t>
                      </a:r>
                      <a:r>
                        <a:rPr lang="en-IN" dirty="0" smtClean="0"/>
                        <a:t> +id$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9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9BD00E03D3A4D99EC2AF1502C2C92" ma:contentTypeVersion="10" ma:contentTypeDescription="Create a new document." ma:contentTypeScope="" ma:versionID="5b57c8054baa579210c7989d6f899fe9">
  <xsd:schema xmlns:xsd="http://www.w3.org/2001/XMLSchema" xmlns:xs="http://www.w3.org/2001/XMLSchema" xmlns:p="http://schemas.microsoft.com/office/2006/metadata/properties" xmlns:ns2="417f9d9d-1e57-4165-8772-9884b28e9529" xmlns:ns3="e94b26f6-318f-415a-90c9-b1e14781c165" targetNamespace="http://schemas.microsoft.com/office/2006/metadata/properties" ma:root="true" ma:fieldsID="c5ce172202b3e657fb2c27d1f09c47b0" ns2:_="" ns3:_="">
    <xsd:import namespace="417f9d9d-1e57-4165-8772-9884b28e9529"/>
    <xsd:import namespace="e94b26f6-318f-415a-90c9-b1e14781c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f9d9d-1e57-4165-8772-9884b28e95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b26f6-318f-415a-90c9-b1e14781c16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84666a-ff7b-487c-baf3-54a8d20d3db6}" ma:internalName="TaxCatchAll" ma:showField="CatchAllData" ma:web="e94b26f6-318f-415a-90c9-b1e14781c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17f9d9d-1e57-4165-8772-9884b28e9529">
      <Terms xmlns="http://schemas.microsoft.com/office/infopath/2007/PartnerControls"/>
    </lcf76f155ced4ddcb4097134ff3c332f>
    <TaxCatchAll xmlns="e94b26f6-318f-415a-90c9-b1e14781c165" xsi:nil="true"/>
  </documentManagement>
</p:properties>
</file>

<file path=customXml/itemProps1.xml><?xml version="1.0" encoding="utf-8"?>
<ds:datastoreItem xmlns:ds="http://schemas.openxmlformats.org/officeDocument/2006/customXml" ds:itemID="{20FC6214-B1B1-43DC-B034-A78A7DD46EFF}"/>
</file>

<file path=customXml/itemProps2.xml><?xml version="1.0" encoding="utf-8"?>
<ds:datastoreItem xmlns:ds="http://schemas.openxmlformats.org/officeDocument/2006/customXml" ds:itemID="{9288DDC4-007A-44EE-9326-0E47F9871BF2}"/>
</file>

<file path=customXml/itemProps3.xml><?xml version="1.0" encoding="utf-8"?>
<ds:datastoreItem xmlns:ds="http://schemas.openxmlformats.org/officeDocument/2006/customXml" ds:itemID="{389350EC-EF6B-4E3D-96CB-500626575C9B}"/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2705</Words>
  <Application>Microsoft Office PowerPoint</Application>
  <PresentationFormat>Widescreen</PresentationFormat>
  <Paragraphs>854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Table Driven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Driven Parsing</dc:title>
  <dc:creator>Bilal Haider</dc:creator>
  <cp:lastModifiedBy>Bilal Haider</cp:lastModifiedBy>
  <cp:revision>9</cp:revision>
  <dcterms:created xsi:type="dcterms:W3CDTF">2020-11-04T08:33:39Z</dcterms:created>
  <dcterms:modified xsi:type="dcterms:W3CDTF">2021-03-19T04:56:59Z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0x01010007C9BD00E03D3A4D99EC2AF1502C2C92</vt:lpwstr>
  </property>
</Properties>
</file>