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65" r:id="rId5"/>
    <p:sldId id="263" r:id="rId6"/>
    <p:sldId id="266" r:id="rId8"/>
    <p:sldId id="267" r:id="rId9"/>
    <p:sldId id="268" r:id="rId10"/>
    <p:sldId id="269" r:id="rId11"/>
    <p:sldId id="259" r:id="rId12"/>
    <p:sldId id="282" r:id="rId13"/>
    <p:sldId id="283" r:id="rId14"/>
    <p:sldId id="284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264" r:id="rId68"/>
    <p:sldId id="328" r:id="rId69"/>
    <p:sldId id="327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6" Type="http://schemas.openxmlformats.org/officeDocument/2006/relationships/customXml" Target="../customXml/item3.xml"/><Relationship Id="rId75" Type="http://schemas.openxmlformats.org/officeDocument/2006/relationships/customXml" Target="../customXml/item2.xml"/><Relationship Id="rId74" Type="http://schemas.openxmlformats.org/officeDocument/2006/relationships/customXml" Target="../customXml/item1.xml"/><Relationship Id="rId73" Type="http://schemas.openxmlformats.org/officeDocument/2006/relationships/tableStyles" Target="tableStyles.xml"/><Relationship Id="rId72" Type="http://schemas.openxmlformats.org/officeDocument/2006/relationships/viewProps" Target="viewProps.xml"/><Relationship Id="rId71" Type="http://schemas.openxmlformats.org/officeDocument/2006/relationships/presProps" Target="presProps.xml"/><Relationship Id="rId70" Type="http://schemas.openxmlformats.org/officeDocument/2006/relationships/slide" Target="slides/slide67.xml"/><Relationship Id="rId7" Type="http://schemas.openxmlformats.org/officeDocument/2006/relationships/notesMaster" Target="notesMasters/notesMaster1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147480000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06T10:35:43"/>
    </inkml:context>
    <inkml:brush xml:id="br0">
      <inkml:brushProperty name="width" value="0.05292" units="cm"/>
      <inkml:brushProperty name="height" value="0.05292" units="cm"/>
      <inkml:brushProperty name="color" value="#000000"/>
    </inkml:brush>
  </inkml:definitions>
  <inkml:trace contextRef="#ctx0" brushRef="#br0">5556 16867 0,'25'0'31,"0"0"-15,24 0-16,-24 0 0,25 0 15,-50 25 1,25 0 0,24 0-16,-24-25 78,25 24-63,-25-24-15,-1 25 16,1-25 0,0 0-16,0 25 0,0 0 31,-1-25-16,1 25 1,0-25-16,25 24 16,-26-24-1,1 25 1,0-25 0,25 25 15,-26-25 109</inkml:trace>
  <inkml:trace contextRef="#ctx0" brushRef="#br0">7392 16942 0,'25'-25'16,"-1"25"15,1 0-31,0 0 16,0 0-1,0 0-15,-1 25 16,1-25 0,25 24-16,-25 1 15,-1-25-15,1 0 16,-25 25 0,25-25-1,0 0 16,0 0 1,-1 25-17,1-25-15,0 0 32,0 0-1,0 0-16,24 49 1,-24-49 0,0 0-16,25 50 15,-26-50 1,26 0 0,-25 0 15,24 50-16,1-50 95,-25 0-95,0 24 1,-1-24 15</inkml:trace>
  <inkml:trace contextRef="#ctx0" brushRef="#br0">9302 17041 0,'25'-25'79,"24"25"-64,-24 0 1,0 0-16,-25 25 15,25-25 17,-1 25-32,1-25 47,0 0-32,-25 24 16,25-24 1,0 0-32,-1 50 31,26-50 16,0 0-16,-26 25 32</inkml:trace>
  <inkml:trace contextRef="#ctx0" brushRef="#br0">11956 17066 0,'25'0'141,"-1"0"-125,1 0-1,0 0 1,25 0 31,-26 0-32,1 0-15,0 24 32,0-24-32,25 25 0,-26-25 15,26 25 16,-25-25-15,0 25-16,-1-25 16,1 25 15,25-25 47,-1 0-31,-24 0-31,0 0-16,0 0 15,0 24 1,-1 1-16,1-25 15,25 25 48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147480000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06T10:47:51"/>
    </inkml:context>
    <inkml:brush xml:id="br0">
      <inkml:brushProperty name="width" value="0.05292" units="cm"/>
      <inkml:brushProperty name="height" value="0.05292" units="cm"/>
      <inkml:brushProperty name="color" value="#000000"/>
    </inkml:brush>
  </inkml:definitions>
  <inkml:trace contextRef="#ctx0" brushRef="#br0">8409 13494 0,'0'-25'16,"-25"25"0,0 0-16,0-25 15,1 25 1,-26 0-1,25 0 1,0 0 0,-24-25-16,24 1 15,0 24 17,0 0 14,-24 0-46,-1-25 16,25 0-16,0 25 16,1 0-1,-26 0-15,50-25 16,-25 25 0,0 0-16,1 0 78,-26-25-31,25 25-1,0 0-14,1 0 15,-1 0-16,0-24 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147480000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06T10:53: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9203 2009 0,'-25'0'15,"0"0"1,0 0 46,0 0-46,1 0 15,-1 0-31,0 25 31,0 0-15,25 0 15,0-1-15,0 1 0,-25 0-1,25 0 1,-25-25-1,25 25-15,0-1 16,0 1 0,0 0 15,0 0-15,0 0 15,0-1-16,0 1 17,0 0-1,25 0 0,-25 0-15,25-25 15,0 0 0,0 0 1,0 0-17,-1-25 16,-24 0-15,0 0 0,0 0-1,25 1-15,-25-1 16,25 0 0,0 0-16,-25 0 15,25 25 1,-25-24-1,0-1 1,24 0 0,-24 0 15,0 0 16,0 1 0,0-1-16,-24 50 156,24-1-171,0 1 0,-25 0-1,25 0-15,0 24 16,0-24 15,0 0-15,0 0 15,0 0-15,0-1-1,0 1 48,25-25 15,-25 25-62,24-25-16,1 0 15,0 0-15,0 0 16,0 0-1,-1 0 1,1 0 0,0 0 31,0 0 15,0 0 1</inkml:trace>
  <inkml:trace contextRef="#ctx0" brushRef="#br0">9723 1935 0,'0'25'62,"0"-1"-46,0 1-1,0 0 1,0 0 0,0 0-1,-24-25 1,24 24 15,0 1-31,-25-25 0,25 25 31,0 0-15,0 0 0,-25-1-16,25 1 31,0-50 188,0 1-204,0-1 1,25 0-16,-25 0 15,25 25-15,-25-25 16,24 1-16,-24-1 16,0 0-16,25 25 15,-25-25-15,25 25 16,0-25 0,-25 1-16,25 24 31,-25-25-16,24 25 1,1 0 15,0 0-31,0 0 16,0 0 0,-1 0-1,1 0-15,0 0 16,0 0-1,0 0 32,-25 25-47,0-1 16,0 1 15,0 0-31,0 0 31,0 0-31,0-1 0,0 1 16,0 0 0,0 0-16,0 0 15,-25-25 1,25 24-16,0 1 31,0 0-15,-25-25-1,25-25 110,0 0-109,0-24 0,25 24-1,0 0-15,0 0 16,-1 1-16,-24-1 16,25 25-16,0-25 15,0 0-15,-25 0 16,25 25-16,-1-24 15,1 24 1,-25-25-16,25 25 16,0-25-1,-25 0 1,25 25 0,-1 0-1,1 0 1,0 0 15,0 0 16,-25 25-16,0 0-31,0 24 16,0-24-1,0 25 1,0-25 0,0-1-16,0 1 15,0 0-15,0 0 16,0 0 0,0-1-16,0 1 15,0 0 1,0 0-1,0 0-15,0-1 16,0 1 15</inkml:trace>
  <inkml:trace contextRef="#ctx0" brushRef="#br0">10939 967 0,'0'25'31,"0"0"16,0 0-32,0 0 17,-25-25-32,25 24 15,0 1-15,0 0 16,0 0-16,-25-25 15,25 49-15,0-24 16,-25 25-16,1-1 16,24-24-1,0 0-15,-25 0 16,25 24-16,-25-49 16,25 25-1,-25 25-15,25-1 16,-25-49-16,25 25 15,0 0 1,-24-25-16,24 25 16,0 0-1,-25 0 1,25-1 15,0 1 16,0 0-31,0 0 31,0 0-16,-25-1-16,25 1-15,0 0 16,0 0-16,0 0 16,0-1-16,0 1 15,0 0-15,0 0 16,-25 0-16,25-1 16,0 1-1,0 0 1,0 0 31,0 0 0,0-1-1,-25-24-30,25 25 15,0-50 94,0 1-109,0-1-16,0 0 16,0 0-16,0 0 15,0-24-15,50-26 16,-50 51-16,25-26 15,0 0-15,-25 1 16,24 49-16,-24-50 16,25 50-16,-25-25 15,25 25-15,0-24 16,-25-1-16,25 25 16,-1-25-1,1 25-15,0 0 16,0 0-16,0-25 15,-1 25 1,1 0-16,0 0 16,25 0-1,-26 0 17,1 0-17,0 0 16,0 0-31,0 0 32,0 0-17,-1 0 1,1 0 0,-25 25-1,25 0 1,-25 0-1,0-1 1,0 1 15,0 0-31,0 0 16,0 0 0,0-1-1,0 26 1,-25 0-1,25-26 1,-25 26-16,25-25 16,-49 0-1,24-1-15,0 26 16,0-25 0,0 0-16,1-1 15,-1-24 1,0 25-1,0 0-15,0-25 16,1 0-16,-1 25 16,0-25-1,0 0 17,0 0-32,1 0 31,-1 0-16,0 0 64</inkml:trace>
  <inkml:trace contextRef="#ctx0" brushRef="#br0">11807 1811 0,'0'25'46,"0"-1"-14,-25 1-32,0-25 15,25 25-15,0 0 16,-24 0-16,24 24 16,-25-49-16,25 25 15,-25-25-15,25 25 16,0 0 15,0-1-15,0 1 15,-25-25-15,25 25-16,0 0 31,0 0 16</inkml:trace>
  <inkml:trace contextRef="#ctx0" brushRef="#br0">11981 1587 0</inkml:trace>
  <inkml:trace contextRef="#ctx0" brushRef="#br0">12626 1984 0,'0'-24'32,"0"-1"-1,-25 25 16,0 0-32,0 0 1,-24 0 0,24 0-16,0 0 15,-25 0-15,26 0 16,-26 0 0,25 0-16,0 0 15,1 0-15,-1 0 31,25 25-15,-25-25-16,0 0 31,25 24-31,-25-24 32,25 25-17,0 0 1,-25 0-16,25 0 15,0 24 1,-24-49-16,24 25 16,-25 0-16,25 0 15,0-1 1,0 1 15,0 0 0,0 0-15,49 0 15,1-25-15,-25 0 0,25 24-16,-26-24 15,1 25-15,0-25 16,25 0-1,-26 0 1,1 0 15,0 0 1,0 0-17,0 0 1,-1 0 15,1 0 0,0-25 1,-25 1-32,25-1 15,-25 0 16,0 0-15,0 0 0,0 1 31,0-1 31,0 0-16,0 0-31,0 0 1,0 1-1,0 48 125,0 1-140,0 0-1,0 0-15,-25-25 16,25 49-16,0-24 16,-25 0-1,25 0-15,0 24 16,-25-24-16,25 0 16,-24 25-16,24-26 15,0 1-15,0 0 16,0 25-16,-25-26 15,25 1-15,-25 25 16,25-25-16,0 0 16,0 24-16,-25-49 15,25 25-15,-25 0 16,25 0-16,0 24 16,-24-49-16,24 25 15,0 0-15,-25 0 16,25-1-16,-25 1 15,25 0 1,-25 0 0,25 0-1,-25-25 1,1 24 0,-1-24-16,25 25 15,-25-25-15,25 25 0,-25-25 16,0 0-1,0 0 1,25-25 15,0 0-15,0 1 0,0-1-16,0-25 15,0-24-15,0 24 16,0 1-16,25-1 15,25-24-15,-50 24 16,50 0-16,-26 25 16,26-24-16,-50 24 15,74 0-15,-49 0 16,0 1-16,49 24 16,-49-25-16,0 25 15,25 0-15,-1 0 16,-24-25-1,0 25-15,0 0 16,-1 0-16,26 0 16,-25-25-16,0 25 15,-1 0-15,1 0 16,0 0-16,0 0 16,0 0 15,-1 0 0</inkml:trace>
  <inkml:trace contextRef="#ctx0" brushRef="#br0">12750 4440 0,'0'25'203,"-25"-25"-187,0 0 31,25 25-16,-25-25-15,0 0-1,25 24 16,-24-24-31,24 25 16,0 0 15,0 0 1,0 0-1,0-1 16,0 1-47,0 0 15,0 0 1,0 24 0,0-24-1,0 0 1,0 0-1,0 0 1,0 0 47,24-25-48,1 0 1,0 24-1,25 1 1,-26-25 0,1 0-1,0 0 1,0 0 31,0 0-16,-50 0 78,0 0-93,0 0-16,-24 0 16,24 0-16,-25 0 15,1 0-15,-1 50 16,0-25-16,1-25 16,-26 49-16,26-24 15,24 0-15,-25 0 16,26-25-16,-1 0 15,0 24 1,25 1 109,0 0-109,0 0-1,25-25 1,-25 25-16,25-25 16,-1 24-16,1 1 15,0 0-15,0 25 16,0-50-16,24 49 15,-24-49-15,0 50 16,0-25 0,-1-25-1,1 0 1,-25 24-16,25-24 16,0 0 15,0 0 16,-1 0-32,1 0 1,0 0-16,0 0 16,0 0 15,-1 0-16</inkml:trace>
  <inkml:trace contextRef="#ctx0" brushRef="#br0">12229 5631 0,'-25'0'47,"25"24"-31,-25-24-1,0 25-15,-24 0 16,-1 25 0,0-50-16,1 24 15,24 1-15,-25 0 16,26 25-16,-26-50 16,0 49-16,26-24 15,-1 0-15,0 0 16,0 0-16,-24-1 15,49 1-15,-25-25 16,0 25-16,0 0 16,0 0-16,1-25 0,-1 49 15,0-49 1,25 25-16,-50 0 0,50 0 16,-24-1-16,-1-24 15,25 25 1,-25-25-16,25 25 31,-25-25-15</inkml:trace>
  <inkml:trace contextRef="#ctx0" brushRef="#br0">11286 6672 0,'-25'0'141,"1"0"-141,-1 0 15,0 0-15,-25 25 16,1-25-16,24 0 16,0 0-16,0 0 15,0 0 1,1 0-16,-1 25 15,25 0 32,-25 0 16,25-1-48,0 1 17,0 0-17,0 0 63,25-25-62,0 0-16,-1 0 16,1 25-16,0 0 15,0-25-15,0 0 16,-1 0 0,-24 24-1,25-24 1,-25 25 93,-25-25-93,1 0-16,-1 25 15,0 0-15,-25-25 16,26 0-16,-1 25 16,0-25-1,25 24-15,-25-24 16,0 0 0,1 0-16,24 25 15,-25-25 16,25 25 32,0 0 93,49-25-140,-24 25-16,0-1 15,25 1-15,-26 0 16,1-25-16,0 0 16,0 0-16,-25 25 15,25-25 1,-1 0 15</inkml:trace>
  <inkml:trace contextRef="#ctx0" brushRef="#br0">12874 5904 0,'24'0'63,"1"24"-32,0 26-15,0-25-16,0 0 15,-1 24-15,26-24 16,-50 0-16,50 24 15,-50-24-15,49 25 16,-49-25 0,25-1-16,-25 1 0,25-25 15,-25 25-15,0 25 16,25-50 0,-25 24-1,25 1 1,-25 0-16,24 0 31,1-25-31,-25 25 16,25-25-16,-25 24 15,0 1-15,25 0 32,-25 0-17,25 0 1,-1-1-16,1 1 15,-25 0 1,25 0-16,0 24 16,0-24-1,-1 0-15,-24 0 16,25-25 0,-25 25-1,25-25 1,-25 25-1,25-25 1,0 24-16,-25 1 16,24-25-16,1 25 15,0 0 1,0-25 0,-25 25-1,25-25 48</inkml:trace>
  <inkml:trace contextRef="#ctx0" brushRef="#br0">14238 7045 0,'0'24'94,"-25"-24"-47,0 0-32,0 0 1,1 0-16,-1 25 16,-25-25-1,25 0 16,25 25-15,0 0 31,-24-25-31,24 25 15,-25-25-16,25 24 79,0 1-47,0 0-31,0 0-1,0 0 17,25-25 124,-1 0-141,1 0 1,-25 24-16,25-24 16,0 0-1,0 0 63,-25 25 63,-50-25-125,25 0-16,0 25 15,1-25-15,-1 0 16,0 0 0,0 25-1,0-25 16,25 25 63,0-1-78,-24-24 15,24 25 0,0 0 79,0 0-95,24 0-15,1-25 16,0 24 0,0-24 15,-25 25-16,25-25 1,-1 0 0,1 0 46,0 0 157</inkml:trace>
  <inkml:trace contextRef="#ctx0" brushRef="#br0">11981 6945 0,'0'25'219,"-25"-25"-188,25 25-31,-25-25 16,25 25 15,-25-25-31,25 25 16,-25-25-1,25 24-15,-24-24 16,24 25 0,-25-25-1,25 25 1,0 0 15,-25-25-15,25 25-1,0-1 79,0 1-31,25-25-48,0 0-15,-1 25 16,-24 0 0,25-25-1,0 0 16,0 0 32,0 0-47,-1 0 15,1 0-16,0 0 17,0 0-32,0-25 47,-25 0 31,0 0-31,0 1-1,0-1-30,0 0 31,0 0-31,0-24-1,0 24 1,0 0-1,-25 25 1,25-25 15</inkml:trace>
  <inkml:trace contextRef="#ctx0" brushRef="#br0">12402 7094 0,'0'0'0,"0"25"78,0 0-47,0 0-15,0-1 0,0 1-16,0 0 15,0 0 1,-24 24-16,-1-24 16,25 25-1,-25-1 1,0-49-16,25 25 15,0 0-15,0 0 16,-25 0 0,25-1 15</inkml:trace>
  <inkml:trace contextRef="#ctx0" brushRef="#br0">12477 7119 0,'25'0'0,"-1"0"15,1 0 1,0 0-16,-25-25 16,25 25-16,0 0 15,-1 0 1,1 0 15,0 0-31,0 0 31,0 0 1,-1 0-1,1 0 31,-25 25-46,0 0 15,0 0-15,0-1-1,0 1 1,0 0 0,0 0 15,-25-25-31,25 25 16,-24-1-1,-1 1 1,0 0-1,0-25 1,0 25 15,1-25-15,24 25 0,-25-25 15,0 0 0,0 0-15,0 0 15</inkml:trace>
  <inkml:trace contextRef="#ctx0" brushRef="#br0">13469 7838 0,'0'25'0,"0"0"31,-25-25-31,25 25 16,-25-25-16,25 24 15,-24 1-15,-1 0 16,0 0-16,-25 25 16,1-1-16,-1-24 15,0 49 1,26-24-16,-51 0 0,1 24 15,24-49 1,1 24-16,24 1 0,-25-25 16,1 24-16,24-24 15,-25 25-15,25-25 16,-24 24-16,-1-24 16,25 25-16,1-50 15,-1 24-15,0 1 16,25 0-16,-25-25 15,25 25 1,-25-25-16,25 25 31,-24-25-15</inkml:trace>
  <inkml:trace contextRef="#ctx0" brushRef="#br0">12254 9401 0,'24'-25'16,"-48"25"93,-1 0-93,0 0-16,-25 0 15,50 25 1,-25-25-16,1 0 31,-1 25-31,0-25 16,25 25-1,-25-25-15,0 0 16,25 24 15,0 1 79,0 0-48,25-25-46,0 0-1,-25 25 1,25-25 15,0 0 0,-25 25 32,0-1-47,0 1 30,0 0-30,-25 0 15,25 0-15,-25-25 0,25 24-1,-25-24 1,25 25 15,-25-25 0,1 0 79,24 25-95,-25-25 32,25 25-31,0 0 156,0-1-125,0 1-1,0 0-14,0 0 30,0 0 1,25-25-48,-1 0 17,-24 24-17,25-24 32,-25 25-47,25-25 63,-25 25-17,25-25-14,0 0-17,-1 0-15,26 0 16,-25 0 0,0 0-1</inkml:trace>
  <inkml:trace contextRef="#ctx0" brushRef="#br0">14089 7987 0,'0'25'78,"0"0"-78,0 0 31,0-1-31,-25 1 16,0 0-1,25 0-15,0 24 0,-49-24 16,49 0-16,-25 49 15,0-24 1,25-25-16,-25 24 0,1 1 16,24-25-16,-25 24 15,25 1-15,-25-25 16,0 0-16,25 24 16,0-24-16,-25 0 15,25 0 1,0-1-16,0 1 15,0 0 17,0 0-1,0 0 16,-24-25-16,24 24-15,0 1-1,-25-25 1,25 25 0,0 0-1,0 0 16,0 0 32</inkml:trace>
  <inkml:trace contextRef="#ctx0" brushRef="#br0">13469 9723 0,'25'0'0,"0"0"78,-25-24 16,-25 24-63,0 0 0,0 0 16,0 0-47,1 0 16,-1 24-1,0 1 1,0 0-1,0 0 1,1 0 0,24-1-1,-25-24 1,25 25-16,0 0 47,0 0 0,0 0 31,0-1 0,25-24-31,-1 0 0,1 0-16,0 0-31,0 0 16,0 0-1,-1 0-15,1 0 16,0 0-1,0 0 1,0 0 0,-1 0 31,1 0 31,-25-24 0,0-1-31,0 0 0,0 0 31,0 0-63,0 1 1,0-1 15,0 0 0,0 0 16</inkml:trace>
  <inkml:trace contextRef="#ctx0" brushRef="#br0">14660 7937 0,'0'25'109,"0"0"-93,0 0 15,0 0-15,0 24 0,0-24-16,0 25 15,0-1-15,0 1 16,0 0-16,24-1 15,-24 26-15,0-51 16,25 51-16,0-75 16,-25 25-16,0-1 15,0 1-15,0 0 16,25 0-16,-25 0 16,0-1-1,25-24 1,-25 25-1,24-25-15,-24 25 16,0 0 0,0 0 15,0-1-15,0 1-1,0 0-15,0 0 16,0 24-1,0-24 1,25 0 0,-25 0-16,0 0 15,0 0 17,0-1 30,0 1 47,0 0-77</inkml:trace>
  <inkml:trace contextRef="#ctx0" brushRef="#br0">15106 9575 0,'-25'0'141,"0"0"-141,1 0 16,-1 0-16,0 24 15,0-24 1,0 0-16,25 25 15,-24-25-15,-1 0 16,25 25 0,-25-25-1,25 25-15,-25-25 32,25 25-32,-25-25 0,1 24 15,-1-24 1,25 25-16,-25 0 0,25 0 31,-25-25-31,0 0 16,25 25-1,25-25 126,0 0-125,0 0 15,0 0-16,-1 0 17,1 0-17,0 0 63,0 24-15,-25 1 31,0 0-32,-25-25-31,25 25-15,-25-25 0,0 0-16,1 0 15,-1 0 1,25 25-16,-25-25 0,0 0 16,25 24-1,-25-24 1,25 25 78,0 0-16,0 0-47,0 0-31,0 0 47,0-1 93,25-24-124,0 0 0,0 0 31,-25 25-32,25-25-15,-1 0 47,1 0 0,0 0 47,0 0-47</inkml:trace>
  <inkml:trace contextRef="#ctx0" brushRef="#br0">7590 4415 0,'0'25'172,"-25"-25"-141,1 0-31,-1 0 16,0 0-1,0 0 1,0 25-16,-24-25 16,24 0-1,0 25-15,0-25 16,1 0 0,24 24-16,-25-24 15,25 25 1,0 0 15,-25-25-15,25 25 15,0 0 16,0-1-32,0 1 17,0 0-17,0 0 17,0 0-17,0-1-15,25 1 16,0 0-16,-1 0 15,26 0 1,-50 0-16,25-25 16,0 24-16,-1 1 15,1 0 1,0-25 31,-50 0 125,0 0-157,1 0 1,-1 0-16,0 0 16,-25 0-1,50 25 1,-49-25-16,49 25 15,-25-1-15,0 1 16,0 0-16,1 0 16,-1 0-1,0-1-15,0-24 16,25 25 0,-25-25-16,25 25 15,-24 0-15,-1 0 16,25-1-1,-25 1 1,0 0-16,25 0 31,0 0-31,0-1 32,0 1-1,0 0-16,0 0 1,25 0 0,0-1-16,-25 1 15,25-25-15,-1 0 16,-24 25 0,25-25-16,0 25 0,0-25 15,0 0 1,-1 0-1,1 0 17,0 0-17,0 0 1,0 0 0,-1 0-16,1 0 15,0 0 16,0 0 1</inkml:trace>
  <inkml:trace contextRef="#ctx0" brushRef="#br0">6871 5879 0,'-25'0'109,"0"25"-93,0-1 0,-24 1-16,24 0 15,0 0-15,-49 24 16,24-24-16,25 25 15,-24-25-15,24-1 16,0 1-16,0 0 16,-24 0-16,49 0 15,-25-25-15,25 24 16,-25-24-16,25 25 16,-25-25-16,1 25 15,-1-25 16,25 25-31,-25-25 16,25 25 0,-25-1 15,0-24-15,1 25-16,24 0 15,-25-25-15,25 25 16,-25 0-1,0-25 17,25 24-32,-25-24 15</inkml:trace>
  <inkml:trace contextRef="#ctx0" brushRef="#br0">5879 6970 0,'-25'0'94,"0"0"-79,0 0 1,0 0 0,1 0-1,-1 0 1,0 25-1,0 0 1,0 0 15,1-25-31,24 24 32,-25-24-17,25 25-15,0 0 47,-25-25-47,25 25 31,0 0 1,-25-25-17,25 24-15,0 1 31,0 0 1,0 0 15,0 0-1,25-1 17,0-24-47,0 25-1,-1-25 1,1 25-1,-25 0 1,25-25 15,-25 25-15,25-25 46,0 0 63,-50 0 32,0 0-126,0 24 0,0-24-15,1 25-16,-1 0 15,0-25-15,0 0 16,0 25-16,1-25 16,-1 25-16,0-25 47,25 24 15,0 1 47,0 0-30,25-25-33,-25 25-46,25-25 32,-25 25-17,0-1 17,24-24-17,-24 25 1,25-25-1,0 25 1,0-25 0,0 0 15,-25 25-31,24-25 47,1 0 31</inkml:trace>
  <inkml:trace contextRef="#ctx0" brushRef="#br0">5407 7888 0,'-24'0'31,"24"25"-16,-25-1 1,0 1-16,0 0 16,-24 0-1,49 0-15,-50-25 16,25 25-16,0-1 16,1-24-16,-1 25 15,-25 0-15,25 0 16,-24 24-16,-1-49 15,1 50-15,-1-25 16,25 24-16,-25-49 16,26 50-16,-26-50 15,50 25-15,-25 0 16,0-25-16,1 0 16,24 24-1,-25-24 1,25 25-1,-25-25 1,0 0 0,25 25-16,-25 0 15,1 0 1,-1-1 0,0 1-16,0-25 15,25 25-15,-25-25 16,25 25-1,-24-25 1,-1 0 0</inkml:trace>
  <inkml:trace contextRef="#ctx0" brushRef="#br0">4366 8930 0,'24'0'31,"-48"0"109,-1 0-140,25 24 16,-25-24-16,0 0 16,0 0-1,1 0 17,24 25-17,-25-25 1,25 25-1,0 0 32,-25 0 0,25 0-16,-25-25-15,25 24 0,0 1 31,0 0 78,25 0-63,0-25 79,-25 25-16,0-1-47,-25-24-78,0 0 15,0 0 1,1 0-16,24 25 16,-25-25-1,0 0 17,25 25-17,0 0 48,-25 0-48,25-1 32,-25-24-31,25 25-16,0 0 15,0 0 17,0 0 61,0-1 1,25-24-63,0 0-15,0 0 0,0 25-1,-1-25-15,1 0 32,0 0-1,0 0 31,0 0-30,-1 0-32,1 0 15,0 0 1,25 0-16,-26 0 15,1 0 1,0 0-16,0 0 16,0 0-1</inkml:trace>
  <inkml:trace contextRef="#ctx0" brushRef="#br0">5680 8012 0,'0'25'93,"0"0"-77,0-1 0,0 1-1,0 0-15,0 0 16,-25 0-16,1-1 0,24 1 31,0 0-31,0 0 16,-25-25-16,25 25 15,0-1-15,0 1 16,-25 0 0,25 25-1,0-26 1,0 1-1,-25 0 1,25 0 0,0 0 15,0-1 125</inkml:trace>
  <inkml:trace contextRef="#ctx0" brushRef="#br0">5432 8954 0,'-25'0'78,"1"25"-31,-1-25 0,0 0-32,0 0 1,25 25-1,-25-25 17,25 25-17,0 0 1,0 0 15,0-1 0,0 1-31,-24-25 16,24 25-16,-25 0 16,25 0 15,0-1-15,0 1 15,0 0 16,0 0 0,0 0 15,25-25-46,-1 0-1,1 0 17,0 0-1,0 0-31,0 0 31,-1 0 0,1 0-15,0 0 0,0-25-1,0 25 1,-25-25-16,0 0 15,24 25 1,1 0-16,-25-25 31,0 1-15,25 24 0,-25-25 15,0 0 16,0 0 0,0 0-32,0 1 48,-25-1-48,0 25-15,1-25 16,24 0 0,-25 25-16,25-25 15,-25 25 1,0-25-1</inkml:trace>
  <inkml:trace contextRef="#ctx0" brushRef="#br0">5755 9054 0,'0'25'32,"0"-1"15,0 1-32,0 0 1,0 25-1,0-26-15,0 1 16,0 0 0,0 0-16,0 0 0,0-1 15,0 26 1,0-25 0,0 0-1,0-1 1,0 1-1,0 0 1,0 0 15,0 0 16</inkml:trace>
  <inkml:trace contextRef="#ctx0" brushRef="#br0">5804 9079 0,'0'0'0,"25"-25"16,25 25 0,-50-25-1,25 0-15,-1 25 16,1 0-16,-25-25 15,25 25-15,0-25 16,0 25 15,-1 0 1,1 0 30,0 0-15,0 0 0,-25 25-47,25 0 31,-25 0-31,24-25 16,-24 25-16,0 0 47,0-1-16,0 1-31,0 0 31,0 0-15,0 0-1,-24-25-15,24 24 16,0 1-16,-25-25 16,0 25-1,0 0 1,0-25 15,1 0-31,24 25 16,-25-25-1,0 0 1,0 0 0,0 0-16,1 0 31,-1 0 31</inkml:trace>
  <inkml:trace contextRef="#ctx0" brushRef="#br0">6077 7466 0,'0'25'47,"0"0"-15,0 0-1,0-1-16,0 1 1,25 0 0,-25 0-16,25 0 15,-25-1-15,49 1 16,-49 0-16,25 25 16,0-26-16,-25 26 15,25 0-15,0-26 16,-25 1-16,24 0 15,1 0-15,-25 0 16,25-25-16,-25 25 16,25-1-1,-25 1-15,25-25 16,-25 25 0,24-25-16,-24 25 15,25 0 16,-25-1-31,25 1 47,-25 0-15,25-25-17,-25 25-15,25-25 0,-25 25 16,0-1-1,24 1 17,-24 0-1,0 0-15,0 0-1,0-1 1,25 1-16,-25 0 15,0 0 17</inkml:trace>
  <inkml:trace contextRef="#ctx0" brushRef="#br0">6896 8558 0,'25'0'32,"-50"0"93,0 0-125,0 0 31,0 0-16,25 24-15,-25 1 16,1-25-16,-1 25 16,-25 0-1,25 0 1,1-1-16,-1 1 16,0-25-16,25 25 15,-25-25-15,0 25 16,1 0 15,24-1-15,-25-24-1,25 25 1,0 0 15,0 0 63,25-25-78,-25 25-1,49-25-15,-24 0 16,0 0-1,0 0 1,-25 24 0,24-24 15,-24 25 31,-24 0-15,-1 0-31,-25-25 0,25 0-16,1 0 15,-26 0-15,25 0 16,0 25-16,1-25 15,-1 0 1,25 25-16,-25-25 16,25 24 93,0 1-46,0 0-32,0 0-16,0 0 1,0-1 0,25-24-16,-25 25 15,0 0 1,25-25 15,-25 25-31,0 0 63,24-25-63,-24 24 31,25-24-15,-25 25-1,25-25-15,0 0 31,0 0 16,-1 0 0,1 0-16,0 0 16,0 0-15,0 0-17,-1 0 16</inkml:trace>
  <inkml:trace contextRef="#ctx0" brushRef="#br0">7789 5730 0,'0'25'63,"0"-1"-32,0 1-15,0 0-1,0 0 1,0 0-16,0 24 15,0-24-15,0 0 16,0 25-16,0-26 16,24 26-16,26 0 15,-50-1-15,50-49 16,-50 50-16,24-25 16,-24-1-1,25 1-15,0 0 16,0 25-16,0-26 15,0 26-15,-1 0 16,-24-1 0,25-49-16,-25 25 15,25 0-15,-25 0 16,25-1 0,-25 1-1,25-25-15,-25 25 16,0 0 31</inkml:trace>
  <inkml:trace contextRef="#ctx0" brushRef="#br0">8682 6796 0,'-25'0'109,"0"0"-93,0 0 15,0 0-16,1 0 1,-26 25 0,50 0-1,-25-25 1,25 25-16,-25 0 0,1-25 16,24 25-16,-25-25 31,25 24-16,0 1 17,0 0 93,25 0-94,-1-25-31,1 0 31,0 0 32,-25 25 62,-25-25-110,0 24 1,1-24 0,-1 25-1,25 0 1,-25-25-1,25 25 1,-25-25 0,25 25 15,0-1 47,0 1-15,0 0-1,0 0 63,25-25-94,0 25 1,0-25-17,-25 24 1,24-24-16,1 0 47,0 0 31,0 0-31</inkml:trace>
  <inkml:trace contextRef="#ctx0" brushRef="#br0">6970 7169 0,'25'0'79,"0"0"-33,-25-25 1,0 0-31,0 0 0,0 0-1,0 1 1,0-1 15,0 0-31,-25 0 31,0 25-15,0 0 0,1 0 15,-1 0-16,0 0 1,0 0 15,0 0 32,25 25-48,0 0 1,-25-25 15,25 25-31,0-1 16,-24 1 0,24 0 15,0 0-31,0 0 31,0-1 0,0 1 1,0 0-1,0 0 16,0 0-16,0-1 0,0 1 32,24-25-1,1 0-15,0 0 0,0 0 15,0 0-30,0 0-17,-25-25 1,24 25-16,-24-24 16,25 24-16,0 0 15,0 0 48,-25-25 62</inkml:trace>
  <inkml:trace contextRef="#ctx0" brushRef="#br0">7441 7020 0,'0'25'188,"0"-1"-157,0 1-15,0 0-1,0 0 17,0 0-17,0-1 16,0 1 1,0 0 15,0 0-1,0 0 1,0-1-31,0 1 15,0 0-15,0 0-1,-24 0-15,24-1 16,0 1 15,-25 0-15,25 0 0,-25-25-1,25 25 16,0-1 1,0 1-1,0 0 0</inkml:trace>
  <inkml:trace contextRef="#ctx0" brushRef="#br0">7466 7144 0,'25'0'31,"-25"-25"-15,25 0 0,0 0 31,-1 25-16,1 0 0,-25-24-31,25 24 16,0 0 15,0 0-15,-1 0-1,1 0 1,0 0-1,0 0 17,0 0 15,-1 0 15,-24 24 63,0 1-94,0 0 1,0 0 61,-24-25-46,24 25-16,-25-25 1,0 0 46,25 24-47,0 1-15,-25-25-1,0 0 1,1 25 0,-1-25 15,25 25-16,-25-25 1,0 0 0,25 25-1,-25-25 32,25 24-31,-24-24 31,-1 0 93</inkml:trace>
  <inkml:trace contextRef="#ctx0" brushRef="#br0">7342 5804 0,'0'25'110,"0"0"-79,0 0 16,-25-25-47,25 25 15,0-1 17,0 1-17,0 0 1,-24 0-16,24 0 15,-25 24 1,25-24 0,0 0-16,0 0 15,0-1-15,-25-24 16,25 25-16,0 0 16,0 0-16,0 0 31,-25-25-31,25 24 31,0 1 63,0 0-94,-25-25 15,25 25 17,0 0-17,0-1 1,-24 1-16,24 0 16,0 0-1,0 0 16,0-1-15,0 1 31</inkml:trace>
  <inkml:trace contextRef="#ctx0" brushRef="#br0">12452 5953 0,'0'25'78,"0"0"-62,0 0 15,0-1-15,-25-24 15,25 25-31,0 0 16,0 0-1,0 0 1,-25-1 0,25 1-1,0 0 1,0 0-1,0 0-15,-24-25 16,24 24 0,0 1 15,0 0 31</inkml:trace>
  <inkml:trace contextRef="#ctx0" brushRef="#br0">5581 10170 0,'0'-25'47,"0"50"93,0 0-124,0 24-16,0 1 16,-25-25-1,25 24-15,0-24 16,-25 0-16,25 0 15,0 24 1,-24-24 0,-1-25-1,25 25 1,0 0 0,0 0 15,0-1 47,-25-24 0</inkml:trace>
  <inkml:trace contextRef="#ctx0" brushRef="#br0">5308 10443 0,'0'0'0,"50"-25"109,24 25-109,1-25 16,24 0-16,74 25 16,51-24-16,-51 24 15,1 0-15,-75 0 16,0 0-16,-49 0 16,-25 0-16,24 0 15,-24 0 1,-74 0 249,24 0-249,-25 0 0,25 0-16,-24 0 15,-1 0-15,1 0 16,-26 0-16,50 0 16,1 0-16,-1 0 15,0 0-15,0 0 16,0 0 15</inkml:trace>
  <inkml:trace contextRef="#ctx0" brushRef="#br0">8062 7565 0,'0'25'15,"-25"-25"1,25 25 15,-25 0-15,0 0-1,0-1 1,-24 26-16,24-25 16,0 0-16,-25-1 15,26 26-15,-26-50 16,25 50-16,-24-26 0,49 26 16,-50-50-16,50 25 15,-25-25-15,25 25 16,-25 0-1,25-1-15,0 1 32,-24-25-17,-1 0 1,25 25 0</inkml:trace>
  <inkml:trace contextRef="#ctx0" brushRef="#br0">7640 7714 0,'25'0'31,"-1"0"16,1 0-31,0 0 0,0 0-1,0 0 1,-1 25 15,1-25 0,-25 25-15,0 0 0,25-25-1,-25 24 1,25 1-1,-25 0 1,25-25 0,-25 25-16,24-25 15,-24 25 1,0-1 31,25-24-47,-25 25 15,0 0 1,0 0 0,25-25-1,-25 25-15,0 0 16,0-1 0,25 1-1,-25 0 1,0 0 15,25-25-15</inkml:trace>
  <inkml:trace contextRef="#ctx0" brushRef="#br0">7565 7888 0,'25'0'172,"0"0"-172,0-25 16,0 25-16,-1 0 15,1 0-15,0 0 16,0 0-16,0 0 16,-1 0 15,1 0 16,0 0 31,0 0-16,0 0 16,-1 0-46,1 0-17,0 0 1,0 0 0,0 25-1,0-25 16,-1 0 1</inkml:trace>
  <inkml:trace contextRef="#ctx0" brushRef="#br0">7913 7541 0,'-25'0'15,"0"0"126,25 24-125,0 1 15,0 0-16,0 0 1,0 0 15,0-1 1,0 1-17,0 0 1,0 0 15,-25 0-15,25-1-1,0 1 1,0 0 0,0 0-1,0 0 1,0-1 15,0 1-15,-25-25-16,25 25 15,0 0 1,0 0 0,0 0 15,0-1 0,0 1 0,-24-25-31,24 25 219</inkml:trace>
  <inkml:trace contextRef="#ctx0" brushRef="#br0">13816 10294 0,'-25'0'250,"25"25"-250,-24-25 16,-1 25-1,0-1 1,0-24 0,25 25-1,-49 0-15,24 0 16,-25 24-16,-24 1 16,49 0-16,-25-26 15,1 26-15,-1 0 16,1-26-16,-1 51 15,25-75-15,0 25 16,0-1 0,25 1-1,-24-25 1</inkml:trace>
  <inkml:trace contextRef="#ctx0" brushRef="#br0">13246 10393 0,'0'25'157,"0"0"-142,25 0 1,-1-1-1,-24 1 1,25 0 0,-25 0-16,25 0 15,0-1 1,-25 1 0,25-25-1,-25 25-15,0 0 31,24-25-15,-24 25 15,0-1 16,0 1 16,25-25-48,-25 25 17,25-25-17,-25 25 79</inkml:trace>
  <inkml:trace contextRef="#ctx0" brushRef="#br0">13047 10592 0,'25'0'78,"0"24"-62,-25 1-16,25-25 16,-1 0-16,1 25 15,0-25-15,0 25 16,0-25-1,0 0-15,-25 25 16,24-1-16,1-24 16,0 0-16,25 0 15,-26 25 1,1-25 0,0 0 15,0 0-16,0 0 48,-1 0 31</inkml:trace>
  <inkml:trace contextRef="#ctx0" brushRef="#br0">13469 10393 0,'0'0'0,"-25"0"31,25 25-16,0 0 1,-25-25 15,25 25-31,0-1 32,-24-24-17,24 25 1,0 0-16,-25-25 15,25 25 1,0 0 0,0-1-1,0 1 1,0 0 0,0 0-1,0 0-15,-25-1 16,25 1-16,0 0 0,-25 25 15,0-1 1,25-24 0,0 0-1,0 0 17</inkml:trace>
  <inkml:trace contextRef="#ctx0" brushRef="#br0">12055 7714 0,'0'25'78,"0"0"-47,-25 24-15,25-24 0,-25 25-16,1-25 15,24-1-15,-25 26 16,0 0-16,25-25 16,-25 24-16,0-24 15,25 0-15,-24 24 16,24-24 15,-25-25 0,25 25-31</inkml:trace>
  <inkml:trace contextRef="#ctx0" brushRef="#br0">11757 8062 0,'25'0'312,"0"0"-280,0 0-17,0 0 1,-1 0 15,1 0 16,0 0-16,0 0 47,0 0-15,-1 0 77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147480000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06T10:46:15"/>
    </inkml:context>
    <inkml:brush xml:id="br0">
      <inkml:brushProperty name="width" value="0.05292" units="cm"/>
      <inkml:brushProperty name="height" value="0.05292" units="cm"/>
      <inkml:brushProperty name="color" value="#000000"/>
    </inkml:brush>
  </inkml:definitions>
  <inkml:trace contextRef="#ctx0" brushRef="#br0">23986 8979 0,'-49'0'0,"-1"-49"16,-25 24-16,1 0 16,-25-25-1,24 26-15,1-1 0,0-25 16,24 25-16,0-24 16,26 24-16,-26 25 0,25 0 15,-24-25-15,24 0 16,-25 25-16,25-24 31,1 24-15,-1 0-1,-25 0 79,25 0-16,1 0-62,-1 0-16,-50 0 31,-24 0-31,-25 0 16,-25 49-16,75-24 0,-1-25 15,26 50-15,-26-26 16,-49 26 0,25 0-16,50-26 0,-1 1 15,-24 25-15,49-25 31,25-1 48,0 26 14,0 25-93,0 73 16,0-24-16,0-99 16,0 50-16,0 98 15,0-98-15,-25-1 16,0-49 15,25 0-31,25-1 94,25 26-94,-1-25 15,1-25-15,-1 25 16,-49-1-16,50-24 16,-25 25-1,0 0-15,24-25 0,1 0 16,-25 50-16,24-50 16,1 25-1,-1-1-15,-24-24 16,25 25-16,-1 0 0,-24-25 15,0 25-15,0-25 47,24 25-15,-24-25-17,25 24 1,-25 1-16,-1-25 15,1 0 1,25 50 15,-25-50-31,0 0 0,24 49 16,-24-49-16,25 0 16,-26 50-16,1-50 15,25 0-15,-25 25 16,74 24-16,-74-49 15,49 25-15,-24-25 32,-1 25-32,1 0 15,-25-25-15,-1 0 16,1 0 62,0 25-47,25-1-15,-26-24 0,1 0-16,-25 25 125,25-124 31,0-25-156,0 74 15,-1 50 1,26-124 0,-25 75-16,0-1 15,49 25 1,-74-24-16,50-26 0,-50 50 109,0 1-109,0-1 32,-25 25-17,0 0 16,0 0-15,25-25 0,0-25-1,0-24-15,0-25 16,0 74-16,0 0 0,0-49 16,0-50-16,0 99 46,0 0-46,0 0 47,0-74 141,0 74-173,0 1 17,0-26-32,0-49 31,0 24-31,0 50 0,0 1 47,0-1 140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147480000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06T10:46:28"/>
    </inkml:context>
    <inkml:brush xml:id="br0">
      <inkml:brushProperty name="width" value="0.05292" units="cm"/>
      <inkml:brushProperty name="height" value="0.05292" units="cm"/>
      <inkml:brushProperty name="color" value="#000000"/>
    </inkml:brush>
  </inkml:definitions>
  <inkml:trace contextRef="#ctx0" brushRef="#br0">9674 12030 0,'-25'0'125,"0"0"-109,-24 0-1,-1 0-15,0 0 16,1 0 0,24 0-1,-25-25 1,1 25 125,-1 0-141,25-24 15,-24-1 16,24 25-31,0 0 16,0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147480000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06T10:47:04"/>
    </inkml:context>
    <inkml:brush xml:id="br0">
      <inkml:brushProperty name="width" value="0.05292" units="cm"/>
      <inkml:brushProperty name="height" value="0.05292" units="cm"/>
      <inkml:brushProperty name="color" value="#000000"/>
    </inkml:brush>
  </inkml:definitions>
  <inkml:trace contextRef="#ctx0" brushRef="#br0">24309 6350 0,'-25'-50'62,"-25"50"-15,25 0-47,1-49 16,-1 49-1,-25 0 1,1-50 0,-1 50-16,0-49 0,26 24 15,-26 25-15,-25-25 16,51 0-16,-26 0 15,-74 1-15,25-26 0,24 25 16,-24-24 0,74 49-16,1-50 15,-1 50 1,0 0-16,-25 0 16,50-25-1,-24 0 1,-26 25 31,25 0-32,0 0 1,1 0-16,-26-25 16,25 25-16,0-24 15,1 24 1,-26 0-16,25 0 15,0-25 1,-24 25 0,24 0-16,-25 0 15,1 0 1,-26 0 0,-222 0-1,222 0-15,-49 0 16,99 49-16,-99 26 15,50-75-15,0 0 16,24 50 0,25-50-16,25 24 47,-25-24-47,25 50 15,-25 0-15,-49 74 16,49-50-1,0 0-15,1-24 0,-26 0 16,50-1 0,0-24-1,0 0 1,0 0 62,0-1-62,0 26-16,0 74 15,0-50-15,0-24 32,0-25-32,0 74 15,-50-74-15,50 0 78,25 24-62,0-49 0,0 0-16,74 50 31,-74-50-16,74 50 1,-74-26-16,0-24 16,24 25-1,-24-25 1,25 25-16,-25 0 16,24 0-16,-24-25 0,25 24 15,-26-24-15,1 0 31,25 25-31,-25-25 16,-1 25-16,26-25 0,0 25 16,-1 0-16,-24-25 15,0 24-15,0-24 16,-1 25 0,26 0-16,-25-25 0,49 25 15,-49 0-15,49 24 16,-24-49-16,0 0 15,-1 50-15,-24-25 16,0-25 0,25 0-16,-26 24 0,26-24 15,0 25-15,24 0 32,-49-25-32,0 0 15,49 25-15,-24 0 0,-26-25 16,26 0-1,24 24-15,-24 26 16,0-50 0,-1 0-1,-24 0-15,25 50 0,-26-50 16,1 0-16,0 0 0,0 0 16,0 0-1,24 49-15,1-49 16,0 50-1,-26-50 32,100-124-31,0-25-16,-24 25 16,-1-25-16,-25 0 31,1 1-31,-1 24 0,0 0 0,-49 74 15,0 0-15,-25 25 141,0 1-141,0-1 0,-25 25 16,0 0-16,1-25 15,-26 25 1,-24-50-16,49 26 0,0 24 16,-25 0-16,1 0 15,49-25-15,-50 25 0,25-25 16,1 25-16,-26-25 31,50 0-31,-25 25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147480000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06T10:47:16"/>
    </inkml:context>
    <inkml:brush xml:id="br0">
      <inkml:brushProperty name="width" value="0.05292" units="cm"/>
      <inkml:brushProperty name="height" value="0.05292" units="cm"/>
      <inkml:brushProperty name="color" value="#000000"/>
    </inkml:brush>
  </inkml:definitions>
  <inkml:trace contextRef="#ctx0" brushRef="#br0">9426 8235 0,'-50'0'125,"1"0"-125,-1 0 15,25 0 17,0 0 30,1 0 173,-1 0-189,0 0-14,-25-25-17,26 25 1,-1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147480000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06T10:47:22"/>
    </inkml:context>
    <inkml:brush xml:id="br0">
      <inkml:brushProperty name="width" value="0.05292" units="cm"/>
      <inkml:brushProperty name="height" value="0.05292" units="cm"/>
      <inkml:brushProperty name="color" value="#000000"/>
    </inkml:brush>
  </inkml:definitions>
  <inkml:trace contextRef="#ctx0" brushRef="#br0">11187 9599 0,'-25'0'172,"-25"-24"-141,26 24-31,-26-25 0,0 25 16,1-25 0,24 25 30,0-25-14,0 25-1,-24 0-15,-1-25-16,1 1 15,24 24 1,0 0-1,0 0-15,0 0 32,-24 0 108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147480000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06T10:47:31"/>
    </inkml:context>
    <inkml:brush xml:id="br0">
      <inkml:brushProperty name="width" value="0.05292" units="cm"/>
      <inkml:brushProperty name="height" value="0.05292" units="cm"/>
      <inkml:brushProperty name="color" value="#000000"/>
    </inkml:brush>
  </inkml:definitions>
  <inkml:trace contextRef="#ctx0" brushRef="#br0">9401 10864 0,'0'-74'156,"-25"74"-141,-24-25 1,24 0 15,-50 1-31,51-1 16,-1 25 0,0 0 218,-25-50-218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147480000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06T10:47:41"/>
    </inkml:context>
    <inkml:brush xml:id="br0">
      <inkml:brushProperty name="width" value="0.05292" units="cm"/>
      <inkml:brushProperty name="height" value="0.05292" units="cm"/>
      <inkml:brushProperty name="color" value="#000000"/>
    </inkml:brush>
  </inkml:definitions>
  <inkml:trace contextRef="#ctx0" brushRef="#br0">9624 10840 0,'50'0'47,"-1"0"-47,-24 0 16,0 0 0,-25 24-16,25-24 15,0 0-15,-1 25 16,1-25-1,0 0-15,0 0 0,-25 25 16,25-25-16,24 0 16,-24 25-16,0 0 15,0-25 17,24 0-17,-49 24 16,25-24-31,0 25 16,0-25 15,24 25-31,-24-25 32,-25 25-32,50-25 15,-25 25-15,-1-25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147480000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06T10:47:46"/>
    </inkml:context>
    <inkml:brush xml:id="br0">
      <inkml:brushProperty name="width" value="0.05292" units="cm"/>
      <inkml:brushProperty name="height" value="0.05292" units="cm"/>
      <inkml:brushProperty name="color" value="#000000"/>
    </inkml:brush>
  </inkml:definitions>
  <inkml:trace contextRef="#ctx0" brushRef="#br0">9451 10765 0,'-25'-25'16,"0"25"-1,25-24 17,-50 24 15,26 0 31,-1 0-16,0 0-15,0 0-47,-24 0 0,24 0 16,0 0-16,0 0 15,-24 0 1,-1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5B0A3-5925-46EA-8446-5BF1873F1F4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45E3B-A0A1-40A1-9F6D-DE156BEF8D2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733A-C780-4A1D-AC7A-2ADB535DDE2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7BB9-E8DF-4479-B64B-217F917331B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733A-C780-4A1D-AC7A-2ADB535DDE2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7BB9-E8DF-4479-B64B-217F917331B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733A-C780-4A1D-AC7A-2ADB535DDE2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7BB9-E8DF-4479-B64B-217F917331B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733A-C780-4A1D-AC7A-2ADB535DDE2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7BB9-E8DF-4479-B64B-217F917331B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733A-C780-4A1D-AC7A-2ADB535DDE2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7BB9-E8DF-4479-B64B-217F917331B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733A-C780-4A1D-AC7A-2ADB535DDE2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7BB9-E8DF-4479-B64B-217F917331B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733A-C780-4A1D-AC7A-2ADB535DDE2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7BB9-E8DF-4479-B64B-217F917331B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733A-C780-4A1D-AC7A-2ADB535DDE2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7BB9-E8DF-4479-B64B-217F917331B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733A-C780-4A1D-AC7A-2ADB535DDE2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7BB9-E8DF-4479-B64B-217F917331B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733A-C780-4A1D-AC7A-2ADB535DDE2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7BB9-E8DF-4479-B64B-217F917331B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733A-C780-4A1D-AC7A-2ADB535DDE2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7BB9-E8DF-4479-B64B-217F917331B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0733A-C780-4A1D-AC7A-2ADB535DDE2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D7BB9-E8DF-4479-B64B-217F917331B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customXml" Target="../ink/ink1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customXml" Target="../ink/ink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customXml" Target="../ink/ink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customXml" Target="../ink/ink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customXml" Target="../ink/ink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customXml" Target="../ink/ink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customXml" Target="../ink/ink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customXml" Target="../ink/ink1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customXml" Target="../ink/ink1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Syntax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Lexical Vs Syntactic Analysis</a:t>
            </a:r>
            <a:endParaRPr lang="en-US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Why use regular expressions to define the lexical syntax of a language?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1"/>
                </a:solidFill>
              </a:rPr>
              <a:t>Reasons:</a:t>
            </a:r>
            <a:endParaRPr lang="en-US" b="1" dirty="0" smtClean="0">
              <a:solidFill>
                <a:schemeClr val="accent1"/>
              </a:solidFill>
            </a:endParaRP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Separating the syntactic structure of a language into lexical and non-lexical parts provides a convenient way of modularizing the front end of a compiler into two manageable-sized components.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The lexical rules of a language are frequently quite simple, and to describe them we do not need a notation as powerful as grammars.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Lexical Vs Syntactic Analysis..</a:t>
            </a:r>
            <a:endParaRPr lang="en-US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19200"/>
            <a:ext cx="8839200" cy="5029200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Regular expressions </a:t>
            </a:r>
            <a:r>
              <a:rPr lang="en-US" dirty="0" smtClean="0"/>
              <a:t>generally provide a more concise and easier-to-understand notation for tokens than grammars.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More efficient lexical analyzers can be constructed automatically  from regular expressions than from arbitrary grammars.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Regular expressions are most useful for describing the structure of constructs such as </a:t>
            </a:r>
            <a:r>
              <a:rPr lang="en-US" dirty="0" smtClean="0">
                <a:solidFill>
                  <a:schemeClr val="accent1"/>
                </a:solidFill>
              </a:rPr>
              <a:t>identifiers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constants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keywords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chemeClr val="accent1"/>
                </a:solidFill>
              </a:rPr>
              <a:t>white space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Lexical Vs Syntactic Analysis..</a:t>
            </a:r>
            <a:endParaRPr lang="en-US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19200"/>
            <a:ext cx="88392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Context Free Grammars, on the other hand, are most useful for describing nested structures such as </a:t>
            </a:r>
            <a:r>
              <a:rPr lang="en-US" dirty="0" smtClean="0">
                <a:solidFill>
                  <a:schemeClr val="accent1"/>
                </a:solidFill>
              </a:rPr>
              <a:t>balanced parentheses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matching begin-end's</a:t>
            </a:r>
            <a:r>
              <a:rPr lang="en-US" dirty="0" smtClean="0"/>
              <a:t>, corresponding </a:t>
            </a:r>
            <a:r>
              <a:rPr lang="en-US" dirty="0" smtClean="0">
                <a:solidFill>
                  <a:schemeClr val="accent1"/>
                </a:solidFill>
              </a:rPr>
              <a:t>if-then-else's</a:t>
            </a:r>
            <a:r>
              <a:rPr lang="en-US" dirty="0" smtClean="0"/>
              <a:t>, and so on.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These </a:t>
            </a:r>
            <a:r>
              <a:rPr lang="en-US" dirty="0" smtClean="0">
                <a:solidFill>
                  <a:schemeClr val="accent1"/>
                </a:solidFill>
              </a:rPr>
              <a:t>nested structures </a:t>
            </a:r>
            <a:r>
              <a:rPr lang="en-US" dirty="0" smtClean="0"/>
              <a:t>cannot be described by regular expressions.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CFG</a:t>
            </a:r>
            <a:endParaRPr lang="en-US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19200"/>
            <a:ext cx="88392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Grammars used to systematically describe the syntax of programming language constructs like expressions and statements.</a:t>
            </a:r>
            <a:endParaRPr lang="en-US" dirty="0" smtClean="0"/>
          </a:p>
          <a:p>
            <a:endParaRPr lang="en-US" dirty="0" smtClean="0"/>
          </a:p>
          <a:p>
            <a:pPr lvl="2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stmt  --&gt; if ( </a:t>
            </a:r>
            <a:r>
              <a:rPr lang="en-US" i="1" dirty="0" err="1" smtClean="0">
                <a:solidFill>
                  <a:schemeClr val="accent1"/>
                </a:solidFill>
              </a:rPr>
              <a:t>expr</a:t>
            </a:r>
            <a:r>
              <a:rPr lang="en-US" b="1" dirty="0" smtClean="0">
                <a:solidFill>
                  <a:schemeClr val="accent1"/>
                </a:solidFill>
              </a:rPr>
              <a:t> ) </a:t>
            </a:r>
            <a:r>
              <a:rPr lang="en-US" i="1" dirty="0" smtClean="0">
                <a:solidFill>
                  <a:schemeClr val="accent1"/>
                </a:solidFill>
              </a:rPr>
              <a:t>stmt</a:t>
            </a:r>
            <a:r>
              <a:rPr lang="en-US" b="1" dirty="0" smtClean="0">
                <a:solidFill>
                  <a:schemeClr val="accent1"/>
                </a:solidFill>
              </a:rPr>
              <a:t> else </a:t>
            </a:r>
            <a:r>
              <a:rPr lang="en-US" i="1" dirty="0" smtClean="0">
                <a:solidFill>
                  <a:schemeClr val="accent1"/>
                </a:solidFill>
              </a:rPr>
              <a:t>stmt</a:t>
            </a:r>
            <a:endParaRPr lang="en-US" i="1" dirty="0" smtClean="0">
              <a:solidFill>
                <a:schemeClr val="accent1"/>
              </a:solidFill>
            </a:endParaRP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syntactic variable </a:t>
            </a:r>
            <a:r>
              <a:rPr lang="en-US" dirty="0" smtClean="0">
                <a:solidFill>
                  <a:schemeClr val="accent1"/>
                </a:solidFill>
              </a:rPr>
              <a:t>stmt</a:t>
            </a:r>
            <a:r>
              <a:rPr lang="en-US" dirty="0" smtClean="0"/>
              <a:t> is used to denote statements and variable </a:t>
            </a:r>
            <a:r>
              <a:rPr lang="en-US" dirty="0" err="1" smtClean="0">
                <a:solidFill>
                  <a:schemeClr val="accent1"/>
                </a:solidFill>
              </a:rPr>
              <a:t>expr</a:t>
            </a:r>
            <a:r>
              <a:rPr lang="en-US" dirty="0" smtClean="0"/>
              <a:t> to denote expressions.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Other productions then define precisely what an </a:t>
            </a:r>
            <a:r>
              <a:rPr lang="en-US" dirty="0" err="1" smtClean="0">
                <a:solidFill>
                  <a:schemeClr val="accent1"/>
                </a:solidFill>
              </a:rPr>
              <a:t>expr</a:t>
            </a:r>
            <a:r>
              <a:rPr lang="en-US" dirty="0" smtClean="0"/>
              <a:t> is and what else a </a:t>
            </a:r>
            <a:r>
              <a:rPr lang="en-US" dirty="0" smtClean="0">
                <a:solidFill>
                  <a:schemeClr val="accent1"/>
                </a:solidFill>
              </a:rPr>
              <a:t>stmt</a:t>
            </a:r>
            <a:r>
              <a:rPr lang="en-US" dirty="0" smtClean="0"/>
              <a:t> can be.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language generated by a (context-free) grammar is called a </a:t>
            </a:r>
            <a:r>
              <a:rPr lang="en-US" i="1" dirty="0" smtClean="0"/>
              <a:t>context free language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CFG Definition</a:t>
            </a:r>
            <a:endParaRPr lang="en-US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Context-free grammar (grammar ) consists of terminals, non-terminals, a start symbol, and productions.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Terminals: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The basic components found by the </a:t>
            </a:r>
            <a:r>
              <a:rPr lang="en-US" dirty="0" err="1" smtClean="0"/>
              <a:t>lexer</a:t>
            </a:r>
            <a:r>
              <a:rPr lang="en-US" dirty="0" smtClean="0"/>
              <a:t>. </a:t>
            </a:r>
            <a:endParaRPr lang="en-US" dirty="0" smtClean="0"/>
          </a:p>
          <a:p>
            <a:pPr lvl="1"/>
            <a:r>
              <a:rPr lang="en-US" dirty="0" smtClean="0"/>
              <a:t>They are sometimes called token names, i.e., the first component of the token as produced by the </a:t>
            </a:r>
            <a:r>
              <a:rPr lang="en-US" dirty="0" err="1" smtClean="0"/>
              <a:t>lexer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Non-terminals: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Syntactic variables that denote sets of strings.</a:t>
            </a:r>
            <a:endParaRPr lang="en-US" dirty="0" smtClean="0"/>
          </a:p>
          <a:p>
            <a:pPr lvl="1"/>
            <a:r>
              <a:rPr lang="en-US" dirty="0" smtClean="0"/>
              <a:t>The sets of strings denoted by non-terminals help define the language generated by the grammar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CFG Definition..</a:t>
            </a:r>
            <a:endParaRPr lang="en-US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19200"/>
            <a:ext cx="88392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Start Symbol: 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A non-terminal that forms the root of the parse tree.</a:t>
            </a:r>
            <a:endParaRPr lang="en-US" dirty="0" smtClean="0"/>
          </a:p>
          <a:p>
            <a:pPr lvl="1"/>
            <a:r>
              <a:rPr lang="en-US" dirty="0" smtClean="0"/>
              <a:t>Conventionally, the productions for the start symbol are listed first.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Productions: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The productions of a grammar specify the manner in which the terminals and non-terminals can be combined to form strings.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Each production consists of: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 err="1" smtClean="0"/>
              <a:t>nonterminal</a:t>
            </a:r>
            <a:r>
              <a:rPr lang="en-US" dirty="0" smtClean="0"/>
              <a:t> called the head or left side of the production, this production defines some of the strings denoted by the head.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CFG Definition..</a:t>
            </a:r>
            <a:endParaRPr lang="en-US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19200"/>
            <a:ext cx="8839200" cy="5029200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 startAt="2"/>
            </a:pPr>
            <a:r>
              <a:rPr lang="en-US" dirty="0" smtClean="0"/>
              <a:t>The symbol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Sometimes ::= has been used in place of the arrow.</a:t>
            </a:r>
            <a:endParaRPr lang="en-US" dirty="0" smtClean="0"/>
          </a:p>
          <a:p>
            <a:pPr marL="914400" lvl="1" indent="-457200">
              <a:buFont typeface="+mj-lt"/>
              <a:buAutoNum type="arabicPeriod" startAt="2"/>
            </a:pPr>
            <a:endParaRPr lang="en-US" dirty="0" smtClean="0"/>
          </a:p>
          <a:p>
            <a:pPr marL="914400" lvl="1" indent="-457200">
              <a:buFont typeface="+mj-lt"/>
              <a:buAutoNum type="arabicPeriod" startAt="2"/>
            </a:pPr>
            <a:r>
              <a:rPr lang="en-US" dirty="0" smtClean="0"/>
              <a:t>A body or right side consisting of zero or more terminals and non-terminals. </a:t>
            </a:r>
            <a:br>
              <a:rPr lang="en-US" dirty="0" smtClean="0"/>
            </a:br>
            <a:endParaRPr lang="en-US" dirty="0" smtClean="0"/>
          </a:p>
          <a:p>
            <a:pPr marL="914400" lvl="1" indent="-457200">
              <a:buNone/>
            </a:pPr>
            <a:r>
              <a:rPr lang="en-US" dirty="0" smtClean="0"/>
              <a:t>	The components of the body describe one way in which strings of the non-terminal at the head can be constructed.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3472" y="535529"/>
            <a:ext cx="8156410" cy="570253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430">
              <a:lnSpc>
                <a:spcPct val="100000"/>
              </a:lnSpc>
              <a:spcBef>
                <a:spcPts val="90"/>
              </a:spcBef>
            </a:pPr>
            <a:r>
              <a:rPr sz="3630" spc="-5" dirty="0"/>
              <a:t>CFGs </a:t>
            </a:r>
            <a:r>
              <a:rPr sz="3630" spc="-9" dirty="0"/>
              <a:t>for Programming</a:t>
            </a:r>
            <a:r>
              <a:rPr sz="3630" spc="-68" dirty="0"/>
              <a:t> </a:t>
            </a:r>
            <a:r>
              <a:rPr sz="3630" spc="-5" dirty="0"/>
              <a:t>Languages</a:t>
            </a:r>
            <a:endParaRPr sz="363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062805" y="1381059"/>
          <a:ext cx="5048986" cy="52339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2061"/>
                <a:gridCol w="471415"/>
                <a:gridCol w="3455510"/>
              </a:tblGrid>
              <a:tr h="678222">
                <a:tc>
                  <a:txBody>
                    <a:bodyPr/>
                    <a:lstStyle/>
                    <a:p>
                      <a:pPr marL="31750">
                        <a:lnSpc>
                          <a:spcPts val="228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DejaVu Serif"/>
                          <a:cs typeface="DejaVu Serif"/>
                        </a:rPr>
                        <a:t>BLOCK</a:t>
                      </a:r>
                      <a:endParaRPr sz="1800" dirty="0">
                        <a:latin typeface="DejaVu Serif"/>
                        <a:cs typeface="DejaVu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ts val="2260"/>
                        </a:lnSpc>
                      </a:pPr>
                      <a:r>
                        <a:rPr sz="1800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→</a:t>
                      </a:r>
                      <a:endParaRPr sz="1800">
                        <a:latin typeface="DejaVu Serif"/>
                        <a:cs typeface="DejaVu Serif"/>
                      </a:endParaRPr>
                    </a:p>
                    <a:p>
                      <a:pPr marL="60325" algn="ctr">
                        <a:lnSpc>
                          <a:spcPts val="2380"/>
                        </a:lnSpc>
                      </a:pPr>
                      <a:r>
                        <a:rPr sz="1800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|</a:t>
                      </a:r>
                      <a:endParaRPr sz="1800">
                        <a:latin typeface="DejaVu Serif"/>
                        <a:cs typeface="DejaVu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226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DejaVu Serif"/>
                          <a:cs typeface="DejaVu Serif"/>
                        </a:rPr>
                        <a:t>STMT</a:t>
                      </a:r>
                      <a:endParaRPr sz="1800">
                        <a:latin typeface="DejaVu Serif"/>
                        <a:cs typeface="DejaVu Serif"/>
                      </a:endParaRPr>
                    </a:p>
                    <a:p>
                      <a:pPr marL="104775">
                        <a:lnSpc>
                          <a:spcPts val="2380"/>
                        </a:lnSpc>
                      </a:pPr>
                      <a:r>
                        <a:rPr sz="1800" b="1" dirty="0">
                          <a:solidFill>
                            <a:srgbClr val="0000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r>
                        <a:rPr sz="1800" b="1" spc="-625" dirty="0">
                          <a:solidFill>
                            <a:srgbClr val="0000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DejaVu Serif"/>
                          <a:cs typeface="DejaVu Serif"/>
                        </a:rPr>
                        <a:t>STMTS </a:t>
                      </a:r>
                      <a:r>
                        <a:rPr sz="1800" b="1" dirty="0">
                          <a:solidFill>
                            <a:srgbClr val="0000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}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</a:tr>
              <a:tr h="78325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DejaVu Serif"/>
                          <a:cs typeface="DejaVu Serif"/>
                        </a:rPr>
                        <a:t>STMTS</a:t>
                      </a:r>
                      <a:endParaRPr sz="1800">
                        <a:latin typeface="DejaVu Serif"/>
                        <a:cs typeface="DejaVu Serif"/>
                      </a:endParaRPr>
                    </a:p>
                  </a:txBody>
                  <a:tcPr marL="0" marR="0" marT="106039" marB="0"/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ts val="2375"/>
                        </a:lnSpc>
                        <a:spcBef>
                          <a:spcPts val="920"/>
                        </a:spcBef>
                      </a:pPr>
                      <a:r>
                        <a:rPr sz="1800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→</a:t>
                      </a:r>
                      <a:endParaRPr sz="1800">
                        <a:latin typeface="DejaVu Serif"/>
                        <a:cs typeface="DejaVu Serif"/>
                      </a:endParaRPr>
                    </a:p>
                    <a:p>
                      <a:pPr marL="60325" algn="ctr">
                        <a:lnSpc>
                          <a:spcPts val="2375"/>
                        </a:lnSpc>
                      </a:pPr>
                      <a:r>
                        <a:rPr sz="1800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|</a:t>
                      </a:r>
                      <a:endParaRPr sz="1800">
                        <a:latin typeface="DejaVu Serif"/>
                        <a:cs typeface="DejaVu Serif"/>
                      </a:endParaRPr>
                    </a:p>
                  </a:txBody>
                  <a:tcPr marL="0" marR="0" marT="106039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2375"/>
                        </a:lnSpc>
                        <a:spcBef>
                          <a:spcPts val="920"/>
                        </a:spcBef>
                      </a:pPr>
                      <a:r>
                        <a:rPr sz="1800" b="1" dirty="0">
                          <a:solidFill>
                            <a:srgbClr val="0000FF"/>
                          </a:solidFill>
                          <a:latin typeface="Arial" panose="020B0604020202020204"/>
                          <a:cs typeface="Arial" panose="020B0604020202020204"/>
                        </a:rPr>
                        <a:t>ε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104775">
                        <a:lnSpc>
                          <a:spcPts val="2375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DejaVu Serif"/>
                          <a:cs typeface="DejaVu Serif"/>
                        </a:rPr>
                        <a:t>STMT</a:t>
                      </a:r>
                      <a:r>
                        <a:rPr sz="1800" b="1" spc="-70" dirty="0">
                          <a:solidFill>
                            <a:srgbClr val="FF0000"/>
                          </a:solidFill>
                          <a:latin typeface="DejaVu Serif"/>
                          <a:cs typeface="DejaVu Serif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DejaVu Serif"/>
                          <a:cs typeface="DejaVu Serif"/>
                        </a:rPr>
                        <a:t>STMTS</a:t>
                      </a:r>
                      <a:endParaRPr sz="1800">
                        <a:latin typeface="DejaVu Serif"/>
                        <a:cs typeface="DejaVu Serif"/>
                      </a:endParaRPr>
                    </a:p>
                  </a:txBody>
                  <a:tcPr marL="0" marR="0" marT="106039" marB="0"/>
                </a:tc>
              </a:tr>
              <a:tr h="192657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DejaVu Serif"/>
                          <a:cs typeface="DejaVu Serif"/>
                        </a:rPr>
                        <a:t>STMT</a:t>
                      </a:r>
                      <a:endParaRPr sz="1800">
                        <a:latin typeface="DejaVu Serif"/>
                        <a:cs typeface="DejaVu Serif"/>
                      </a:endParaRPr>
                    </a:p>
                  </a:txBody>
                  <a:tcPr marL="0" marR="0" marT="106616" marB="0"/>
                </a:tc>
                <a:tc>
                  <a:txBody>
                    <a:bodyPr/>
                    <a:lstStyle/>
                    <a:p>
                      <a:pPr marR="131445" algn="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800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→</a:t>
                      </a:r>
                      <a:endParaRPr sz="1800">
                        <a:latin typeface="DejaVu Serif"/>
                        <a:cs typeface="DejaVu Serif"/>
                      </a:endParaRPr>
                    </a:p>
                    <a:p>
                      <a:pPr marR="97155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|</a:t>
                      </a:r>
                      <a:endParaRPr sz="1800">
                        <a:latin typeface="DejaVu Serif"/>
                        <a:cs typeface="DejaVu Serif"/>
                      </a:endParaRPr>
                    </a:p>
                    <a:p>
                      <a:pPr marR="97155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|</a:t>
                      </a:r>
                      <a:endParaRPr sz="1800">
                        <a:latin typeface="DejaVu Serif"/>
                        <a:cs typeface="DejaVu Serif"/>
                      </a:endParaRPr>
                    </a:p>
                    <a:p>
                      <a:pPr marR="97155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|</a:t>
                      </a:r>
                      <a:endParaRPr sz="1800">
                        <a:latin typeface="DejaVu Serif"/>
                        <a:cs typeface="DejaVu Serif"/>
                      </a:endParaRPr>
                    </a:p>
                    <a:p>
                      <a:pPr marR="97155" algn="r">
                        <a:lnSpc>
                          <a:spcPts val="2365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|</a:t>
                      </a:r>
                      <a:endParaRPr sz="1800">
                        <a:latin typeface="DejaVu Serif"/>
                        <a:cs typeface="DejaVu Serif"/>
                      </a:endParaRPr>
                    </a:p>
                    <a:p>
                      <a:pPr marR="97155" algn="r">
                        <a:lnSpc>
                          <a:spcPts val="2365"/>
                        </a:lnSpc>
                      </a:pPr>
                      <a:r>
                        <a:rPr sz="1800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|</a:t>
                      </a:r>
                      <a:endParaRPr sz="1800">
                        <a:latin typeface="DejaVu Serif"/>
                        <a:cs typeface="DejaVu Serif"/>
                      </a:endParaRPr>
                    </a:p>
                  </a:txBody>
                  <a:tcPr marL="0" marR="0" marT="106616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DejaVu Serif"/>
                          <a:cs typeface="DejaVu Serif"/>
                        </a:rPr>
                        <a:t>EXPR</a:t>
                      </a:r>
                      <a:r>
                        <a:rPr sz="1800" dirty="0">
                          <a:solidFill>
                            <a:srgbClr val="0000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;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b="1" spc="-5" dirty="0">
                          <a:solidFill>
                            <a:srgbClr val="0000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if </a:t>
                      </a:r>
                      <a:r>
                        <a:rPr sz="1800" b="1" dirty="0">
                          <a:solidFill>
                            <a:srgbClr val="0000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DejaVu Serif"/>
                          <a:cs typeface="DejaVu Serif"/>
                        </a:rPr>
                        <a:t>EXPR</a:t>
                      </a:r>
                      <a:r>
                        <a:rPr sz="1800" b="1" dirty="0">
                          <a:solidFill>
                            <a:srgbClr val="0000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)</a:t>
                      </a:r>
                      <a:r>
                        <a:rPr sz="1800" b="1" spc="-580" dirty="0">
                          <a:solidFill>
                            <a:srgbClr val="0000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DejaVu Serif"/>
                          <a:cs typeface="DejaVu Serif"/>
                        </a:rPr>
                        <a:t>BLOCK</a:t>
                      </a:r>
                      <a:endParaRPr sz="1800">
                        <a:latin typeface="DejaVu Serif"/>
                        <a:cs typeface="DejaVu Serif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spc="-5" dirty="0">
                          <a:solidFill>
                            <a:srgbClr val="0000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while </a:t>
                      </a:r>
                      <a:r>
                        <a:rPr sz="1800" b="1" dirty="0">
                          <a:solidFill>
                            <a:srgbClr val="0000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DejaVu Serif"/>
                          <a:cs typeface="DejaVu Serif"/>
                        </a:rPr>
                        <a:t>EXPR</a:t>
                      </a:r>
                      <a:r>
                        <a:rPr sz="1800" b="1" dirty="0">
                          <a:solidFill>
                            <a:srgbClr val="0000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)</a:t>
                      </a:r>
                      <a:r>
                        <a:rPr sz="1800" b="1" spc="-590" dirty="0">
                          <a:solidFill>
                            <a:srgbClr val="0000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DejaVu Serif"/>
                          <a:cs typeface="DejaVu Serif"/>
                        </a:rPr>
                        <a:t>BLOCK</a:t>
                      </a:r>
                      <a:endParaRPr sz="1800">
                        <a:latin typeface="DejaVu Serif"/>
                        <a:cs typeface="DejaVu Serif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b="1" spc="-5" dirty="0">
                          <a:solidFill>
                            <a:srgbClr val="0000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do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DejaVu Serif"/>
                          <a:cs typeface="DejaVu Serif"/>
                        </a:rPr>
                        <a:t>BLOCK </a:t>
                      </a:r>
                      <a:r>
                        <a:rPr sz="1800" b="1" spc="-5" dirty="0">
                          <a:solidFill>
                            <a:srgbClr val="0000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while</a:t>
                      </a:r>
                      <a:r>
                        <a:rPr sz="1800" b="1" spc="-700" dirty="0">
                          <a:solidFill>
                            <a:srgbClr val="0000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dirty="0">
                          <a:solidFill>
                            <a:srgbClr val="0000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DejaVu Serif"/>
                          <a:cs typeface="DejaVu Serif"/>
                        </a:rPr>
                        <a:t>EXPR</a:t>
                      </a:r>
                      <a:r>
                        <a:rPr sz="1800" b="1" dirty="0">
                          <a:solidFill>
                            <a:srgbClr val="0000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);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104775">
                        <a:lnSpc>
                          <a:spcPts val="2365"/>
                        </a:lnSpc>
                        <a:spcBef>
                          <a:spcPts val="9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DejaVu Serif"/>
                          <a:cs typeface="DejaVu Serif"/>
                        </a:rPr>
                        <a:t>BLOCK</a:t>
                      </a:r>
                      <a:endParaRPr sz="1800">
                        <a:latin typeface="DejaVu Serif"/>
                        <a:cs typeface="DejaVu Serif"/>
                      </a:endParaRPr>
                    </a:p>
                    <a:p>
                      <a:pPr marL="104775">
                        <a:lnSpc>
                          <a:spcPts val="2365"/>
                        </a:lnSpc>
                      </a:pPr>
                      <a:r>
                        <a:rPr sz="1800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…</a:t>
                      </a:r>
                      <a:endParaRPr sz="1800">
                        <a:latin typeface="DejaVu Serif"/>
                        <a:cs typeface="DejaVu Serif"/>
                      </a:endParaRPr>
                    </a:p>
                  </a:txBody>
                  <a:tcPr marL="0" marR="0" marT="106616" marB="0"/>
                </a:tc>
              </a:tr>
              <a:tr h="18234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DejaVu Serif"/>
                          <a:cs typeface="DejaVu Serif"/>
                        </a:rPr>
                        <a:t>EXPR</a:t>
                      </a:r>
                      <a:endParaRPr sz="1800" dirty="0">
                        <a:latin typeface="DejaVu Serif"/>
                        <a:cs typeface="DejaVu Serif"/>
                      </a:endParaRPr>
                    </a:p>
                  </a:txBody>
                  <a:tcPr marL="0" marR="0" marT="106039" marB="0"/>
                </a:tc>
                <a:tc>
                  <a:txBody>
                    <a:bodyPr/>
                    <a:lstStyle/>
                    <a:p>
                      <a:pPr marR="131445" algn="r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sz="1800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→</a:t>
                      </a:r>
                      <a:endParaRPr sz="1800" dirty="0">
                        <a:latin typeface="DejaVu Serif"/>
                        <a:cs typeface="DejaVu Serif"/>
                      </a:endParaRPr>
                    </a:p>
                    <a:p>
                      <a:pPr marR="9715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|</a:t>
                      </a:r>
                      <a:endParaRPr sz="1800" dirty="0">
                        <a:latin typeface="DejaVu Serif"/>
                        <a:cs typeface="DejaVu Serif"/>
                      </a:endParaRPr>
                    </a:p>
                    <a:p>
                      <a:pPr marR="97155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|</a:t>
                      </a:r>
                      <a:endParaRPr sz="1800" dirty="0">
                        <a:latin typeface="DejaVu Serif"/>
                        <a:cs typeface="DejaVu Serif"/>
                      </a:endParaRPr>
                    </a:p>
                    <a:p>
                      <a:pPr marR="97155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|</a:t>
                      </a:r>
                      <a:endParaRPr sz="1800" dirty="0">
                        <a:latin typeface="DejaVu Serif"/>
                        <a:cs typeface="DejaVu Serif"/>
                      </a:endParaRPr>
                    </a:p>
                    <a:p>
                      <a:pPr marR="97155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|</a:t>
                      </a:r>
                      <a:endParaRPr sz="1800" dirty="0">
                        <a:latin typeface="DejaVu Serif"/>
                        <a:cs typeface="DejaVu Serif"/>
                      </a:endParaRPr>
                    </a:p>
                    <a:p>
                      <a:pPr marR="97155" algn="r">
                        <a:lnSpc>
                          <a:spcPts val="2370"/>
                        </a:lnSpc>
                        <a:spcBef>
                          <a:spcPts val="60"/>
                        </a:spcBef>
                      </a:pPr>
                      <a:r>
                        <a:rPr sz="1800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|</a:t>
                      </a:r>
                      <a:endParaRPr sz="1800" dirty="0">
                        <a:latin typeface="DejaVu Serif"/>
                        <a:cs typeface="DejaVu Serif"/>
                      </a:endParaRPr>
                    </a:p>
                  </a:txBody>
                  <a:tcPr marL="0" marR="0" marT="106039" marB="0"/>
                </a:tc>
                <a:tc>
                  <a:txBody>
                    <a:bodyPr/>
                    <a:lstStyle/>
                    <a:p>
                      <a:pPr marL="104775" marR="1790700">
                        <a:lnSpc>
                          <a:spcPct val="103000"/>
                        </a:lnSpc>
                        <a:spcBef>
                          <a:spcPts val="840"/>
                        </a:spcBef>
                      </a:pPr>
                      <a:r>
                        <a:rPr sz="1800" b="1" spc="-5" dirty="0">
                          <a:solidFill>
                            <a:srgbClr val="0000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identifier  constant 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DejaVu Serif"/>
                          <a:cs typeface="DejaVu Serif"/>
                        </a:rPr>
                        <a:t>EXPR </a:t>
                      </a:r>
                      <a:r>
                        <a:rPr sz="1800" b="1" dirty="0">
                          <a:solidFill>
                            <a:srgbClr val="0000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+</a:t>
                      </a:r>
                      <a:r>
                        <a:rPr sz="1800" b="1" spc="-715" dirty="0">
                          <a:solidFill>
                            <a:srgbClr val="0000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DejaVu Serif"/>
                          <a:cs typeface="DejaVu Serif"/>
                        </a:rPr>
                        <a:t>EXPR  EXPR </a:t>
                      </a:r>
                      <a:r>
                        <a:rPr sz="1800" b="1" dirty="0">
                          <a:solidFill>
                            <a:srgbClr val="0000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–</a:t>
                      </a:r>
                      <a:r>
                        <a:rPr sz="1800" b="1" spc="-715" dirty="0">
                          <a:solidFill>
                            <a:srgbClr val="0000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DejaVu Serif"/>
                          <a:cs typeface="DejaVu Serif"/>
                        </a:rPr>
                        <a:t>EXPR  EXPR </a:t>
                      </a:r>
                      <a:r>
                        <a:rPr sz="1800" b="1" dirty="0">
                          <a:solidFill>
                            <a:srgbClr val="0000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*</a:t>
                      </a:r>
                      <a:r>
                        <a:rPr sz="1800" b="1" spc="-715" dirty="0">
                          <a:solidFill>
                            <a:srgbClr val="0000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DejaVu Serif"/>
                          <a:cs typeface="DejaVu Serif"/>
                        </a:rPr>
                        <a:t>EXPR</a:t>
                      </a:r>
                      <a:endParaRPr sz="1800" dirty="0">
                        <a:latin typeface="DejaVu Serif"/>
                        <a:cs typeface="DejaVu Serif"/>
                      </a:endParaRPr>
                    </a:p>
                    <a:p>
                      <a:pPr marL="104775">
                        <a:lnSpc>
                          <a:spcPts val="2370"/>
                        </a:lnSpc>
                        <a:spcBef>
                          <a:spcPts val="60"/>
                        </a:spcBef>
                      </a:pPr>
                      <a:r>
                        <a:rPr sz="1800" spc="-5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...</a:t>
                      </a:r>
                      <a:endParaRPr sz="1800" dirty="0">
                        <a:latin typeface="DejaVu Serif"/>
                        <a:cs typeface="DejaVu Serif"/>
                      </a:endParaRPr>
                    </a:p>
                  </a:txBody>
                  <a:tcPr marL="0" marR="0" marT="96819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CFG Definition..</a:t>
            </a:r>
            <a:endParaRPr lang="en-US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19200"/>
            <a:ext cx="8839200" cy="5029200"/>
          </a:xfrm>
        </p:spPr>
        <p:txBody>
          <a:bodyPr>
            <a:normAutofit lnSpcReduction="10000"/>
          </a:bodyPr>
          <a:lstStyle/>
          <a:p>
            <a:pPr marL="514350" indent="-457200"/>
            <a:r>
              <a:rPr lang="en-US" dirty="0" smtClean="0"/>
              <a:t>Expression Grammar</a:t>
            </a:r>
            <a:endParaRPr lang="en-US" dirty="0" smtClean="0"/>
          </a:p>
          <a:p>
            <a:pPr marL="514350" indent="-457200"/>
            <a:endParaRPr lang="en-US" dirty="0" smtClean="0"/>
          </a:p>
          <a:p>
            <a:pPr marL="514350" indent="-457200"/>
            <a:endParaRPr lang="en-US" dirty="0" smtClean="0"/>
          </a:p>
          <a:p>
            <a:pPr marL="514350" indent="-457200"/>
            <a:endParaRPr lang="en-US" dirty="0" smtClean="0"/>
          </a:p>
          <a:p>
            <a:pPr marL="514350" indent="-457200"/>
            <a:endParaRPr lang="en-US" dirty="0" smtClean="0"/>
          </a:p>
          <a:p>
            <a:pPr marL="514350" indent="-457200"/>
            <a:endParaRPr lang="en-US" dirty="0" smtClean="0"/>
          </a:p>
          <a:p>
            <a:pPr marL="514350" indent="-457200"/>
            <a:endParaRPr lang="en-US" dirty="0" smtClean="0"/>
          </a:p>
          <a:p>
            <a:pPr marL="514350" indent="-457200"/>
            <a:r>
              <a:rPr lang="en-US" dirty="0" smtClean="0"/>
              <a:t>Terminals: 		</a:t>
            </a:r>
            <a:r>
              <a:rPr lang="en-US" b="1" dirty="0" smtClean="0">
                <a:solidFill>
                  <a:schemeClr val="accent1"/>
                </a:solidFill>
              </a:rPr>
              <a:t>id  +  -  *  /  ( )</a:t>
            </a:r>
            <a:endParaRPr lang="en-US" b="1" dirty="0" smtClean="0">
              <a:solidFill>
                <a:schemeClr val="accent1"/>
              </a:solidFill>
            </a:endParaRPr>
          </a:p>
          <a:p>
            <a:pPr marL="514350" indent="-457200"/>
            <a:r>
              <a:rPr lang="en-US" dirty="0" smtClean="0"/>
              <a:t>Non-Terminals:		</a:t>
            </a:r>
            <a:r>
              <a:rPr lang="en-US" b="1" dirty="0" smtClean="0">
                <a:solidFill>
                  <a:schemeClr val="accent1"/>
                </a:solidFill>
              </a:rPr>
              <a:t>expression, term, factor</a:t>
            </a:r>
            <a:endParaRPr lang="en-US" b="1" dirty="0" smtClean="0">
              <a:solidFill>
                <a:schemeClr val="accent1"/>
              </a:solidFill>
            </a:endParaRPr>
          </a:p>
          <a:p>
            <a:pPr marL="514350" indent="-457200"/>
            <a:r>
              <a:rPr lang="en-US" dirty="0" smtClean="0"/>
              <a:t>Start Symbol:</a:t>
            </a:r>
            <a:r>
              <a:rPr lang="en-US" b="1" dirty="0" smtClean="0">
                <a:solidFill>
                  <a:schemeClr val="accent1"/>
                </a:solidFill>
              </a:rPr>
              <a:t>		expression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948229" y="1963105"/>
            <a:ext cx="3873534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94907" y="2249811"/>
          <a:ext cx="5048986" cy="18459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2061"/>
                <a:gridCol w="471415"/>
                <a:gridCol w="3455510"/>
              </a:tblGrid>
              <a:tr h="18234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DejaVu Serif"/>
                          <a:cs typeface="DejaVu Serif"/>
                        </a:rPr>
                        <a:t>EXPR</a:t>
                      </a:r>
                      <a:endParaRPr sz="1800" dirty="0">
                        <a:latin typeface="DejaVu Serif"/>
                        <a:cs typeface="DejaVu Serif"/>
                      </a:endParaRPr>
                    </a:p>
                  </a:txBody>
                  <a:tcPr marL="0" marR="0" marT="106039" marB="0"/>
                </a:tc>
                <a:tc>
                  <a:txBody>
                    <a:bodyPr/>
                    <a:lstStyle/>
                    <a:p>
                      <a:pPr marR="131445" algn="r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sz="1800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→</a:t>
                      </a:r>
                      <a:endParaRPr sz="1800" dirty="0">
                        <a:latin typeface="DejaVu Serif"/>
                        <a:cs typeface="DejaVu Serif"/>
                      </a:endParaRPr>
                    </a:p>
                    <a:p>
                      <a:pPr marR="9715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|</a:t>
                      </a:r>
                      <a:endParaRPr sz="1800" dirty="0">
                        <a:latin typeface="DejaVu Serif"/>
                        <a:cs typeface="DejaVu Serif"/>
                      </a:endParaRPr>
                    </a:p>
                    <a:p>
                      <a:pPr marR="97155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|</a:t>
                      </a:r>
                      <a:endParaRPr sz="1800" dirty="0">
                        <a:latin typeface="DejaVu Serif"/>
                        <a:cs typeface="DejaVu Serif"/>
                      </a:endParaRPr>
                    </a:p>
                    <a:p>
                      <a:pPr marR="97155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|</a:t>
                      </a:r>
                      <a:endParaRPr sz="1800" dirty="0">
                        <a:latin typeface="DejaVu Serif"/>
                        <a:cs typeface="DejaVu Serif"/>
                      </a:endParaRPr>
                    </a:p>
                    <a:p>
                      <a:pPr marR="97155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|</a:t>
                      </a:r>
                      <a:endParaRPr sz="1800" dirty="0">
                        <a:latin typeface="DejaVu Serif"/>
                        <a:cs typeface="DejaVu Serif"/>
                      </a:endParaRPr>
                    </a:p>
                    <a:p>
                      <a:pPr marR="97155" algn="r">
                        <a:lnSpc>
                          <a:spcPts val="2370"/>
                        </a:lnSpc>
                        <a:spcBef>
                          <a:spcPts val="60"/>
                        </a:spcBef>
                      </a:pPr>
                      <a:r>
                        <a:rPr sz="1800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|</a:t>
                      </a:r>
                      <a:endParaRPr sz="1800" dirty="0">
                        <a:latin typeface="DejaVu Serif"/>
                        <a:cs typeface="DejaVu Serif"/>
                      </a:endParaRPr>
                    </a:p>
                  </a:txBody>
                  <a:tcPr marL="0" marR="0" marT="106039" marB="0"/>
                </a:tc>
                <a:tc>
                  <a:txBody>
                    <a:bodyPr/>
                    <a:lstStyle/>
                    <a:p>
                      <a:pPr marL="104775" marR="1790700">
                        <a:lnSpc>
                          <a:spcPct val="103000"/>
                        </a:lnSpc>
                        <a:spcBef>
                          <a:spcPts val="840"/>
                        </a:spcBef>
                      </a:pPr>
                      <a:r>
                        <a:rPr sz="1800" b="1" spc="-5" dirty="0">
                          <a:solidFill>
                            <a:srgbClr val="0000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identifier  constant 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DejaVu Serif"/>
                          <a:cs typeface="DejaVu Serif"/>
                        </a:rPr>
                        <a:t>EXPR </a:t>
                      </a:r>
                      <a:r>
                        <a:rPr sz="1800" b="1" dirty="0">
                          <a:solidFill>
                            <a:srgbClr val="0000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+</a:t>
                      </a:r>
                      <a:r>
                        <a:rPr sz="1800" b="1" spc="-715" dirty="0">
                          <a:solidFill>
                            <a:srgbClr val="0000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DejaVu Serif"/>
                          <a:cs typeface="DejaVu Serif"/>
                        </a:rPr>
                        <a:t>EXPR  EXPR </a:t>
                      </a:r>
                      <a:r>
                        <a:rPr sz="1800" b="1" dirty="0">
                          <a:solidFill>
                            <a:srgbClr val="0000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–</a:t>
                      </a:r>
                      <a:r>
                        <a:rPr sz="1800" b="1" spc="-715" dirty="0">
                          <a:solidFill>
                            <a:srgbClr val="0000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DejaVu Serif"/>
                          <a:cs typeface="DejaVu Serif"/>
                        </a:rPr>
                        <a:t>EXPR  EXPR </a:t>
                      </a:r>
                      <a:r>
                        <a:rPr sz="1800" b="1" dirty="0">
                          <a:solidFill>
                            <a:srgbClr val="0000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*</a:t>
                      </a:r>
                      <a:r>
                        <a:rPr sz="1800" b="1" spc="-715" dirty="0">
                          <a:solidFill>
                            <a:srgbClr val="0000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DejaVu Serif"/>
                          <a:cs typeface="DejaVu Serif"/>
                        </a:rPr>
                        <a:t>EXPR</a:t>
                      </a:r>
                      <a:endParaRPr sz="1800" dirty="0">
                        <a:latin typeface="DejaVu Serif"/>
                        <a:cs typeface="DejaVu Serif"/>
                      </a:endParaRPr>
                    </a:p>
                    <a:p>
                      <a:pPr marL="104775">
                        <a:lnSpc>
                          <a:spcPts val="2370"/>
                        </a:lnSpc>
                        <a:spcBef>
                          <a:spcPts val="60"/>
                        </a:spcBef>
                      </a:pPr>
                      <a:r>
                        <a:rPr sz="1800" spc="-5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...</a:t>
                      </a:r>
                      <a:endParaRPr sz="1800" dirty="0">
                        <a:latin typeface="DejaVu Serif"/>
                        <a:cs typeface="DejaVu Serif"/>
                      </a:endParaRPr>
                    </a:p>
                  </a:txBody>
                  <a:tcPr marL="0" marR="0" marT="96819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Notational Conventions</a:t>
            </a:r>
            <a:endParaRPr lang="en-US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Notational conventions for grammars: </a:t>
            </a:r>
            <a:endParaRPr lang="en-US" dirty="0"/>
          </a:p>
          <a:p>
            <a:r>
              <a:rPr lang="en-US" dirty="0" smtClean="0"/>
              <a:t>These symbols are terminals: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(a) Lowercase letters early in the alphabet, such as a, b, c.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(b) Operator symbols such as +, *, and so on.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(c) Punctuation symbols such as parentheses, comma, and so on.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(d) The digits 0, 1, . . . , 9.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(e) Boldface strings such as </a:t>
            </a:r>
            <a:r>
              <a:rPr lang="en-US" b="1" dirty="0" smtClean="0"/>
              <a:t>id</a:t>
            </a:r>
            <a:r>
              <a:rPr lang="en-US" dirty="0" smtClean="0"/>
              <a:t> or </a:t>
            </a:r>
            <a:r>
              <a:rPr lang="en-US" b="1" dirty="0" smtClean="0"/>
              <a:t>if</a:t>
            </a:r>
            <a:r>
              <a:rPr lang="en-US" dirty="0" smtClean="0"/>
              <a:t>, each of which represents a single terminal symbol.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very programming language has precise rules that prescribe the syntactic structure of well-formed programs. </a:t>
            </a:r>
            <a:endParaRPr lang="en-US" dirty="0" smtClean="0"/>
          </a:p>
          <a:p>
            <a:r>
              <a:rPr lang="en-US" dirty="0" smtClean="0"/>
              <a:t>In C, for example, a program is made up of functions, a function out of declarations and statements, a statement out of expressions, and so on.</a:t>
            </a:r>
            <a:endParaRPr lang="en-US" dirty="0" smtClean="0"/>
          </a:p>
          <a:p>
            <a:r>
              <a:rPr lang="en-IN" dirty="0" smtClean="0"/>
              <a:t>These rules are required to be defined by some grammar.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Notational Conventions..</a:t>
            </a:r>
            <a:endParaRPr lang="en-US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19200"/>
            <a:ext cx="88392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These symbols are non-terminals: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(a) Uppercase letters early in the alphabet, such as A, B, C.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(b) The letter S, which, when it appears, is usually the start symbol.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(c) Lowercase, italic names such as </a:t>
            </a:r>
            <a:r>
              <a:rPr lang="en-US" i="1" dirty="0" err="1" smtClean="0"/>
              <a:t>expr</a:t>
            </a:r>
            <a:r>
              <a:rPr lang="en-US" dirty="0" smtClean="0"/>
              <a:t> or </a:t>
            </a:r>
            <a:r>
              <a:rPr lang="en-US" i="1" dirty="0" smtClean="0"/>
              <a:t>stmt</a:t>
            </a:r>
            <a:r>
              <a:rPr lang="en-US" dirty="0" smtClean="0"/>
              <a:t>.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(d) When discussing programming constructs, uppercase letters may be used to represent non-terminals for the constructs.</a:t>
            </a:r>
            <a:br>
              <a:rPr lang="en-US" dirty="0" smtClean="0"/>
            </a:br>
            <a:r>
              <a:rPr lang="en-US" dirty="0" smtClean="0"/>
              <a:t>For example, non-terminals for expressions, terms, and factors are often represented by E, T, and F, respectively.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Notational Conventions…</a:t>
            </a:r>
            <a:endParaRPr lang="en-US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19200"/>
            <a:ext cx="88392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Uppercase letters late in the alphabet, such as X, Y, Z, represent grammar symbols, that is, either non-terminals or terminals.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Lowercase letters late in the alphabet , chiefly </a:t>
            </a:r>
            <a:r>
              <a:rPr lang="en-US" i="1" dirty="0" smtClean="0"/>
              <a:t>u</a:t>
            </a:r>
            <a:r>
              <a:rPr lang="en-US" dirty="0" smtClean="0"/>
              <a:t>, </a:t>
            </a:r>
            <a:r>
              <a:rPr lang="en-US" i="1" dirty="0" smtClean="0"/>
              <a:t>v</a:t>
            </a:r>
            <a:r>
              <a:rPr lang="en-US" dirty="0" smtClean="0"/>
              <a:t>, ... ,</a:t>
            </a:r>
            <a:r>
              <a:rPr lang="en-US" i="1" dirty="0" smtClean="0"/>
              <a:t>z</a:t>
            </a:r>
            <a:r>
              <a:rPr lang="en-US" dirty="0" smtClean="0"/>
              <a:t>, represent (possibly empty) strings of terminals.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Lowercase Greek letters, represents  (possibly empty) strings of grammar symbols.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set of productions A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l-GR" dirty="0" smtClean="0"/>
              <a:t>α</a:t>
            </a:r>
            <a:r>
              <a:rPr lang="en-US" baseline="-25000" dirty="0" smtClean="0"/>
              <a:t>1</a:t>
            </a:r>
            <a:r>
              <a:rPr lang="en-US" dirty="0" smtClean="0"/>
              <a:t> , A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l-GR" dirty="0" smtClean="0"/>
              <a:t>α</a:t>
            </a:r>
            <a:r>
              <a:rPr lang="en-US" baseline="-25000" dirty="0" smtClean="0"/>
              <a:t>2</a:t>
            </a:r>
            <a:r>
              <a:rPr lang="en-US" dirty="0" smtClean="0"/>
              <a:t> ,…, A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l-GR" dirty="0" smtClean="0"/>
              <a:t>α</a:t>
            </a:r>
            <a:r>
              <a:rPr lang="en-US" baseline="-25000" dirty="0" smtClean="0"/>
              <a:t>k</a:t>
            </a:r>
            <a:r>
              <a:rPr lang="en-US" dirty="0" smtClean="0"/>
              <a:t> with a common head A (call them A-productions) , may be written as</a:t>
            </a:r>
            <a:br>
              <a:rPr lang="en-US" dirty="0" smtClean="0"/>
            </a:br>
            <a:r>
              <a:rPr lang="en-US" dirty="0" smtClean="0"/>
              <a:t> A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l-GR" dirty="0" smtClean="0"/>
              <a:t>α</a:t>
            </a:r>
            <a:r>
              <a:rPr lang="en-US" baseline="-25000" dirty="0" smtClean="0"/>
              <a:t>1</a:t>
            </a:r>
            <a:r>
              <a:rPr lang="en-US" dirty="0" smtClean="0"/>
              <a:t> | </a:t>
            </a:r>
            <a:r>
              <a:rPr lang="el-GR" dirty="0" smtClean="0"/>
              <a:t>α</a:t>
            </a:r>
            <a:r>
              <a:rPr lang="en-US" baseline="-25000" dirty="0" smtClean="0"/>
              <a:t>2</a:t>
            </a:r>
            <a:r>
              <a:rPr lang="en-US" dirty="0" smtClean="0"/>
              <a:t> ,…, |</a:t>
            </a:r>
            <a:r>
              <a:rPr lang="el-GR" dirty="0" smtClean="0"/>
              <a:t>α</a:t>
            </a:r>
            <a:r>
              <a:rPr lang="en-US" baseline="-25000" dirty="0" smtClean="0"/>
              <a:t>k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5" name="Ink 4"/>
              <p14:cNvContentPartPr/>
              <p14:nvPr/>
            </p14:nvContentPartPr>
            <p14:xfrm>
              <a:off x="2000160" y="6072120"/>
              <a:ext cx="2581200" cy="143280"/>
            </p14:xfrm>
          </p:contentPart>
        </mc:Choice>
        <mc:Fallback xmlns="">
          <p:pic>
            <p:nvPicPr>
              <p:cNvPr id="5" name="Ink 4"/>
            </p:nvPicPr>
            <p:blipFill>
              <a:blip r:embed="rId2"/>
            </p:blipFill>
            <p:spPr>
              <a:xfrm>
                <a:off x="2000160" y="6072120"/>
                <a:ext cx="2581200" cy="14328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Notational Conventions…</a:t>
            </a:r>
            <a:endParaRPr lang="en-US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19200"/>
            <a:ext cx="88392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 grammar we defined earlier using notations: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652247" y="2939739"/>
            <a:ext cx="5562600" cy="1490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466" y="2939739"/>
            <a:ext cx="3873534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Parse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Graphical representation of start symbol </a:t>
            </a:r>
            <a:r>
              <a:rPr lang="en-IN" dirty="0" smtClean="0">
                <a:solidFill>
                  <a:srgbClr val="FF0000"/>
                </a:solidFill>
              </a:rPr>
              <a:t>derives</a:t>
            </a:r>
            <a:r>
              <a:rPr lang="en-IN" dirty="0" smtClean="0"/>
              <a:t> a string in a language</a:t>
            </a:r>
            <a:endParaRPr lang="en-IN" dirty="0" smtClean="0"/>
          </a:p>
          <a:p>
            <a:r>
              <a:rPr lang="en-IN" dirty="0" smtClean="0"/>
              <a:t>And now we have to look at derivations </a:t>
            </a:r>
            <a:r>
              <a:rPr lang="en-IN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Derivations</a:t>
            </a:r>
            <a:endParaRPr lang="en-US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Assume we have a production A → α. </a:t>
            </a:r>
            <a:endParaRPr lang="en-US" dirty="0" smtClean="0"/>
          </a:p>
          <a:p>
            <a:pPr lvl="1"/>
            <a:r>
              <a:rPr lang="en-US" dirty="0" smtClean="0"/>
              <a:t>We would then say that A derives α and write  </a:t>
            </a:r>
            <a:r>
              <a:rPr lang="en-US" dirty="0" smtClean="0">
                <a:solidFill>
                  <a:schemeClr val="accent1"/>
                </a:solidFill>
              </a:rPr>
              <a:t>A ⇒ α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We generalize this. If, in addition, β and γ are strings, we say that β</a:t>
            </a:r>
            <a:r>
              <a:rPr lang="en-US" dirty="0" err="1" smtClean="0"/>
              <a:t>Aγ</a:t>
            </a:r>
            <a:r>
              <a:rPr lang="en-US" dirty="0" smtClean="0"/>
              <a:t> derives </a:t>
            </a:r>
            <a:r>
              <a:rPr lang="en-US" dirty="0" err="1" smtClean="0"/>
              <a:t>βαγ</a:t>
            </a:r>
            <a:r>
              <a:rPr lang="en-US" dirty="0" smtClean="0"/>
              <a:t> and write </a:t>
            </a:r>
            <a:br>
              <a:rPr lang="en-US" dirty="0" smtClean="0"/>
            </a:br>
            <a:r>
              <a:rPr lang="en-US" dirty="0" smtClean="0"/>
              <a:t>					</a:t>
            </a:r>
            <a:r>
              <a:rPr lang="en-US" dirty="0" err="1" smtClean="0">
                <a:solidFill>
                  <a:schemeClr val="accent1"/>
                </a:solidFill>
              </a:rPr>
              <a:t>βAγ</a:t>
            </a:r>
            <a:r>
              <a:rPr lang="en-US" dirty="0" smtClean="0">
                <a:solidFill>
                  <a:schemeClr val="accent1"/>
                </a:solidFill>
              </a:rPr>
              <a:t> ⇒ </a:t>
            </a:r>
            <a:r>
              <a:rPr lang="en-US" dirty="0" err="1" smtClean="0">
                <a:solidFill>
                  <a:schemeClr val="accent1"/>
                </a:solidFill>
              </a:rPr>
              <a:t>βαγ</a:t>
            </a:r>
            <a:endParaRPr lang="en-US" dirty="0" smtClean="0">
              <a:solidFill>
                <a:schemeClr val="accent1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We generalize further. If α derives β and β derives γ, we say </a:t>
            </a:r>
            <a:r>
              <a:rPr lang="el-GR" dirty="0" smtClean="0"/>
              <a:t>α </a:t>
            </a:r>
            <a:r>
              <a:rPr lang="en-US" dirty="0" smtClean="0"/>
              <a:t>derives γ and write</a:t>
            </a:r>
            <a:br>
              <a:rPr lang="en-US" dirty="0" smtClean="0"/>
            </a:br>
            <a:r>
              <a:rPr lang="en-US" dirty="0" smtClean="0"/>
              <a:t>					</a:t>
            </a:r>
            <a:r>
              <a:rPr lang="el-GR" dirty="0" smtClean="0">
                <a:solidFill>
                  <a:schemeClr val="accent1"/>
                </a:solidFill>
              </a:rPr>
              <a:t>α</a:t>
            </a:r>
            <a:r>
              <a:rPr lang="en-US" dirty="0" smtClean="0">
                <a:solidFill>
                  <a:schemeClr val="accent1"/>
                </a:solidFill>
              </a:rPr>
              <a:t>   ⇒*  z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Means drives in zero or more steps.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Derivations</a:t>
            </a:r>
            <a:endParaRPr lang="en-US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19200"/>
            <a:ext cx="88392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Formal definition of zero or more definitions: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α ⇒* α, for any string α.</a:t>
            </a:r>
            <a:endParaRPr lang="en-US" dirty="0" smtClean="0">
              <a:solidFill>
                <a:schemeClr val="accent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If α ⇒* β and β ⇒ γ, then α ⇒* γ.</a:t>
            </a:r>
            <a:endParaRPr lang="en-US" dirty="0" smtClean="0">
              <a:solidFill>
                <a:schemeClr val="accent1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If S is the start symbol and S ⇒* α, we say α is a </a:t>
            </a:r>
            <a:r>
              <a:rPr lang="en-US" i="1" dirty="0" smtClean="0"/>
              <a:t>sentential form</a:t>
            </a:r>
            <a:r>
              <a:rPr lang="en-US" dirty="0" smtClean="0"/>
              <a:t> of the grammar.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A sentential form may contain non-terminals and terminals. </a:t>
            </a:r>
            <a:endParaRPr lang="en-US" dirty="0" smtClean="0"/>
          </a:p>
          <a:p>
            <a:pPr lvl="1"/>
            <a:r>
              <a:rPr lang="en-US" dirty="0" smtClean="0"/>
              <a:t>If it contains only terminals it is a </a:t>
            </a:r>
            <a:r>
              <a:rPr lang="en-US" i="1" dirty="0" smtClean="0"/>
              <a:t>sentence</a:t>
            </a:r>
            <a:r>
              <a:rPr lang="en-US" dirty="0" smtClean="0"/>
              <a:t> of the grammar and the </a:t>
            </a:r>
            <a:r>
              <a:rPr lang="en-US" i="1" dirty="0" smtClean="0"/>
              <a:t>language generated</a:t>
            </a:r>
            <a:r>
              <a:rPr lang="en-US" dirty="0" smtClean="0"/>
              <a:t> by a grammar G, L(G), is the set of sentences.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 grammars generating the same language are called </a:t>
            </a:r>
            <a:r>
              <a:rPr lang="en-US" i="1" dirty="0" smtClean="0"/>
              <a:t>equivalent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Derivations</a:t>
            </a:r>
            <a:endParaRPr lang="en-US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19200"/>
            <a:ext cx="88392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Ex:	 </a:t>
            </a:r>
            <a:r>
              <a:rPr lang="en-US" b="1" dirty="0" smtClean="0">
                <a:solidFill>
                  <a:schemeClr val="accent1"/>
                </a:solidFill>
              </a:rPr>
              <a:t>E → E + E | E * E | ( E ) | id</a:t>
            </a:r>
            <a:endParaRPr lang="en-US" b="1" dirty="0" smtClean="0">
              <a:solidFill>
                <a:schemeClr val="accent1"/>
              </a:solidFill>
            </a:endParaRP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We see that id + id is a sentence. Indeed it can be derived in two ways from the start symbol E.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E ⇒ E + E ⇒ id + E ⇒ id + id 		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E ⇒ E + E ⇒ E + id ⇒ id + id</a:t>
            </a:r>
            <a:endParaRPr lang="en-US" dirty="0" smtClean="0"/>
          </a:p>
          <a:p>
            <a:pPr lvl="1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In the first derivation, we replaced the leftmost non-terminal by the body of a production having the non-terminal as head. This is called a </a:t>
            </a:r>
            <a:r>
              <a:rPr lang="en-US" i="1" dirty="0" smtClean="0">
                <a:solidFill>
                  <a:schemeClr val="accent1"/>
                </a:solidFill>
              </a:rPr>
              <a:t>leftmost derivation</a:t>
            </a:r>
            <a:r>
              <a:rPr lang="en-US" dirty="0" smtClean="0"/>
              <a:t>. </a:t>
            </a:r>
            <a:endParaRPr lang="en-US" dirty="0" smtClean="0"/>
          </a:p>
          <a:p>
            <a:pPr lvl="1"/>
            <a:r>
              <a:rPr lang="en-US" dirty="0" smtClean="0"/>
              <a:t>Similarly the second derivation in which the rightmost non-terminal is replaced is called a </a:t>
            </a:r>
            <a:r>
              <a:rPr lang="en-US" i="1" dirty="0" smtClean="0">
                <a:solidFill>
                  <a:schemeClr val="accent1"/>
                </a:solidFill>
              </a:rPr>
              <a:t>rightmost derivation</a:t>
            </a:r>
            <a:r>
              <a:rPr lang="en-US" dirty="0" smtClean="0"/>
              <a:t> or a </a:t>
            </a:r>
            <a:r>
              <a:rPr lang="en-US" i="1" dirty="0" smtClean="0">
                <a:solidFill>
                  <a:schemeClr val="accent1"/>
                </a:solidFill>
              </a:rPr>
              <a:t>canonical derivation</a:t>
            </a:r>
            <a:r>
              <a:rPr lang="en-US" dirty="0" smtClean="0"/>
              <a:t>.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And back to parse trees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Graphical representation of start symbol </a:t>
            </a:r>
            <a:r>
              <a:rPr lang="en-IN" dirty="0" smtClean="0">
                <a:solidFill>
                  <a:schemeClr val="tx2"/>
                </a:solidFill>
              </a:rPr>
              <a:t>derives </a:t>
            </a:r>
            <a:r>
              <a:rPr lang="en-IN" dirty="0" smtClean="0"/>
              <a:t>a string in a language</a:t>
            </a:r>
            <a:endParaRPr lang="en-IN" dirty="0" smtClean="0"/>
          </a:p>
          <a:p>
            <a:r>
              <a:rPr lang="en-IN" dirty="0" smtClean="0"/>
              <a:t>Root of tree is always labelled with start symbol</a:t>
            </a:r>
            <a:endParaRPr lang="en-IN" dirty="0" smtClean="0"/>
          </a:p>
          <a:p>
            <a:r>
              <a:rPr lang="en-IN" dirty="0" smtClean="0"/>
              <a:t>Each leaf of the parse tree will be a terminal(token from lexical analysis</a:t>
            </a:r>
            <a:endParaRPr lang="en-IN" dirty="0" smtClean="0"/>
          </a:p>
          <a:p>
            <a:r>
              <a:rPr lang="en-IN" dirty="0" smtClean="0"/>
              <a:t>Each interior node is labelled by a non terminal</a:t>
            </a:r>
            <a:endParaRPr lang="en-IN" dirty="0" smtClean="0"/>
          </a:p>
          <a:p>
            <a:r>
              <a:rPr lang="en-IN" dirty="0" smtClean="0"/>
              <a:t>The leaves of a parse tree when read from left to right form the yield of the tree.</a:t>
            </a:r>
            <a:endParaRPr lang="en-IN" dirty="0" smtClean="0"/>
          </a:p>
          <a:p>
            <a:r>
              <a:rPr lang="en-IN" dirty="0" smtClean="0"/>
              <a:t>Let parse a*(</a:t>
            </a:r>
            <a:r>
              <a:rPr lang="en-IN" dirty="0" err="1" smtClean="0"/>
              <a:t>b+c</a:t>
            </a:r>
            <a:r>
              <a:rPr lang="en-IN" dirty="0" smtClean="0"/>
              <a:t>) using leftmost derivations</a:t>
            </a:r>
            <a:endParaRPr lang="en-IN" dirty="0" smtClean="0"/>
          </a:p>
          <a:p>
            <a:endParaRPr lang="en-IN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65888" y="5820316"/>
            <a:ext cx="4371211" cy="713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68799" y="503689"/>
            <a:ext cx="3048064" cy="62610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3995" spc="-36" dirty="0">
                <a:solidFill>
                  <a:srgbClr val="3B3B3B"/>
                </a:solidFill>
                <a:latin typeface="DejaVu Serif"/>
                <a:cs typeface="DejaVu Serif"/>
              </a:rPr>
              <a:t>Parse</a:t>
            </a:r>
            <a:r>
              <a:rPr sz="3995" spc="-86" dirty="0">
                <a:solidFill>
                  <a:srgbClr val="3B3B3B"/>
                </a:solidFill>
                <a:latin typeface="DejaVu Serif"/>
                <a:cs typeface="DejaVu Serif"/>
              </a:rPr>
              <a:t> </a:t>
            </a:r>
            <a:r>
              <a:rPr sz="3995" spc="-5" dirty="0">
                <a:solidFill>
                  <a:srgbClr val="3B3B3B"/>
                </a:solidFill>
                <a:latin typeface="DejaVu Serif"/>
                <a:cs typeface="DejaVu Serif"/>
              </a:rPr>
              <a:t>Trees</a:t>
            </a:r>
            <a:endParaRPr sz="3995">
              <a:latin typeface="DejaVu Serif"/>
              <a:cs typeface="DejaVu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91527" y="1801522"/>
            <a:ext cx="223029" cy="328219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430">
              <a:spcBef>
                <a:spcPts val="110"/>
              </a:spcBef>
            </a:pP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>
              <a:latin typeface="DejaVu Serif"/>
              <a:cs typeface="DejaVu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8799" y="475129"/>
            <a:ext cx="3048064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430">
              <a:lnSpc>
                <a:spcPct val="100000"/>
              </a:lnSpc>
              <a:spcBef>
                <a:spcPts val="90"/>
              </a:spcBef>
            </a:pPr>
            <a:r>
              <a:rPr spc="-36" dirty="0"/>
              <a:t>Parse</a:t>
            </a:r>
            <a:r>
              <a:rPr spc="-86" dirty="0"/>
              <a:t> </a:t>
            </a:r>
            <a:r>
              <a:rPr spc="-5" dirty="0"/>
              <a:t>Trees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391527" y="1801522"/>
            <a:ext cx="223029" cy="328219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430">
              <a:spcBef>
                <a:spcPts val="110"/>
              </a:spcBef>
            </a:pP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>
              <a:latin typeface="DejaVu Serif"/>
              <a:cs typeface="DejaVu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474" y="1244814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grammars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Rules are known as productions </a:t>
            </a:r>
            <a:endParaRPr lang="en-IN" dirty="0" smtClean="0"/>
          </a:p>
          <a:p>
            <a:r>
              <a:rPr lang="en-IN" dirty="0" smtClean="0"/>
              <a:t>And collection of productions form a grammar.</a:t>
            </a:r>
            <a:endParaRPr lang="en-IN" dirty="0" smtClean="0"/>
          </a:p>
          <a:p>
            <a:r>
              <a:rPr lang="en-IN" dirty="0" smtClean="0"/>
              <a:t>We will come back to this in a bit…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8799" y="475129"/>
            <a:ext cx="3048064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430">
              <a:lnSpc>
                <a:spcPct val="100000"/>
              </a:lnSpc>
              <a:spcBef>
                <a:spcPts val="90"/>
              </a:spcBef>
            </a:pPr>
            <a:r>
              <a:rPr spc="-36" dirty="0"/>
              <a:t>Parse</a:t>
            </a:r>
            <a:r>
              <a:rPr spc="-86" dirty="0"/>
              <a:t> </a:t>
            </a:r>
            <a:r>
              <a:rPr spc="-5" dirty="0"/>
              <a:t>Trees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056120" y="1676349"/>
            <a:ext cx="1334140" cy="896991"/>
          </a:xfrm>
          <a:prstGeom prst="rect">
            <a:avLst/>
          </a:prstGeom>
        </p:spPr>
        <p:txBody>
          <a:bodyPr vert="horz" wrap="square" lIns="0" tIns="138889" rIns="0" bIns="0" rtlCol="0">
            <a:spAutoFit/>
          </a:bodyPr>
          <a:lstStyle/>
          <a:p>
            <a:pPr marL="346075">
              <a:spcBef>
                <a:spcPts val="1095"/>
              </a:spcBef>
            </a:pP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>
              <a:latin typeface="DejaVu Serif"/>
              <a:cs typeface="DejaVu Serif"/>
            </a:endParaRPr>
          </a:p>
          <a:p>
            <a:pPr marL="11430">
              <a:spcBef>
                <a:spcPts val="100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32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>
              <a:latin typeface="DejaVu Serif"/>
              <a:cs typeface="DejaVu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474" y="1244814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8799" y="475129"/>
            <a:ext cx="3048064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430">
              <a:lnSpc>
                <a:spcPct val="100000"/>
              </a:lnSpc>
              <a:spcBef>
                <a:spcPts val="90"/>
              </a:spcBef>
            </a:pPr>
            <a:r>
              <a:rPr spc="-36" dirty="0"/>
              <a:t>Parse</a:t>
            </a:r>
            <a:r>
              <a:rPr spc="-86" dirty="0"/>
              <a:t> </a:t>
            </a:r>
            <a:r>
              <a:rPr spc="-5" dirty="0"/>
              <a:t>Trees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056120" y="1676349"/>
            <a:ext cx="1334140" cy="896991"/>
          </a:xfrm>
          <a:prstGeom prst="rect">
            <a:avLst/>
          </a:prstGeom>
        </p:spPr>
        <p:txBody>
          <a:bodyPr vert="horz" wrap="square" lIns="0" tIns="138889" rIns="0" bIns="0" rtlCol="0">
            <a:spAutoFit/>
          </a:bodyPr>
          <a:lstStyle/>
          <a:p>
            <a:pPr marL="346075">
              <a:spcBef>
                <a:spcPts val="1095"/>
              </a:spcBef>
            </a:pP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>
              <a:latin typeface="DejaVu Serif"/>
              <a:cs typeface="DejaVu Serif"/>
            </a:endParaRPr>
          </a:p>
          <a:p>
            <a:pPr marL="11430">
              <a:spcBef>
                <a:spcPts val="100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32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>
              <a:latin typeface="DejaVu Serif"/>
              <a:cs typeface="DejaVu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474" y="1244814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2067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5169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8447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7493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Op</a:t>
            </a:r>
            <a:endParaRPr sz="2360">
              <a:latin typeface="DejaVu Serif"/>
              <a:cs typeface="DejaVu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773271" y="1659175"/>
            <a:ext cx="2489627" cy="622983"/>
            <a:chOff x="4686300" y="1828164"/>
            <a:chExt cx="2743200" cy="686435"/>
          </a:xfrm>
        </p:grpSpPr>
        <p:sp>
          <p:nvSpPr>
            <p:cNvPr id="9" name="object 9"/>
            <p:cNvSpPr/>
            <p:nvPr/>
          </p:nvSpPr>
          <p:spPr>
            <a:xfrm>
              <a:off x="5372100" y="1828799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0" name="object 10"/>
            <p:cNvSpPr/>
            <p:nvPr/>
          </p:nvSpPr>
          <p:spPr>
            <a:xfrm>
              <a:off x="5317490" y="2352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1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1" name="object 11"/>
            <p:cNvSpPr/>
            <p:nvPr/>
          </p:nvSpPr>
          <p:spPr>
            <a:xfrm>
              <a:off x="4795520" y="1828799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576579" y="0"/>
                  </a:moveTo>
                  <a:lnTo>
                    <a:pt x="0" y="5765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2" name="object 12"/>
            <p:cNvSpPr/>
            <p:nvPr/>
          </p:nvSpPr>
          <p:spPr>
            <a:xfrm>
              <a:off x="4686300" y="2362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3" name="object 13"/>
            <p:cNvSpPr/>
            <p:nvPr/>
          </p:nvSpPr>
          <p:spPr>
            <a:xfrm>
              <a:off x="5372100" y="1828799"/>
              <a:ext cx="1910080" cy="636270"/>
            </a:xfrm>
            <a:custGeom>
              <a:avLst/>
              <a:gdLst/>
              <a:ahLst/>
              <a:cxnLst/>
              <a:rect l="l" t="t" r="r" b="b"/>
              <a:pathLst>
                <a:path w="1910079" h="636269">
                  <a:moveTo>
                    <a:pt x="0" y="0"/>
                  </a:moveTo>
                  <a:lnTo>
                    <a:pt x="1910079" y="6362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58050" y="2411729"/>
              <a:ext cx="171450" cy="102870"/>
            </a:xfrm>
            <a:custGeom>
              <a:avLst/>
              <a:gdLst/>
              <a:ahLst/>
              <a:cxnLst/>
              <a:rect l="l" t="t" r="r" b="b"/>
              <a:pathLst>
                <a:path w="171450" h="102869">
                  <a:moveTo>
                    <a:pt x="34290" y="0"/>
                  </a:moveTo>
                  <a:lnTo>
                    <a:pt x="0" y="102870"/>
                  </a:lnTo>
                  <a:lnTo>
                    <a:pt x="171450" y="10287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8799" y="475129"/>
            <a:ext cx="3048064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430">
              <a:lnSpc>
                <a:spcPct val="100000"/>
              </a:lnSpc>
              <a:spcBef>
                <a:spcPts val="90"/>
              </a:spcBef>
            </a:pPr>
            <a:r>
              <a:rPr spc="-36" dirty="0"/>
              <a:t>Parse</a:t>
            </a:r>
            <a:r>
              <a:rPr spc="-86" dirty="0"/>
              <a:t> </a:t>
            </a:r>
            <a:r>
              <a:rPr spc="-5" dirty="0"/>
              <a:t>Trees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056119" y="1676348"/>
            <a:ext cx="1619410" cy="1339484"/>
          </a:xfrm>
          <a:prstGeom prst="rect">
            <a:avLst/>
          </a:prstGeom>
        </p:spPr>
        <p:txBody>
          <a:bodyPr vert="horz" wrap="square" lIns="0" tIns="138889" rIns="0" bIns="0" rtlCol="0">
            <a:spAutoFit/>
          </a:bodyPr>
          <a:lstStyle/>
          <a:p>
            <a:pPr marL="346075">
              <a:spcBef>
                <a:spcPts val="1095"/>
              </a:spcBef>
            </a:pP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 dirty="0">
              <a:latin typeface="DejaVu Serif"/>
              <a:cs typeface="DejaVu Serif"/>
            </a:endParaRPr>
          </a:p>
          <a:p>
            <a:pPr marL="11430">
              <a:spcBef>
                <a:spcPts val="100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73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 dirty="0">
              <a:latin typeface="DejaVu Serif"/>
              <a:cs typeface="DejaVu Serif"/>
            </a:endParaRPr>
          </a:p>
          <a:p>
            <a:pPr marL="11430">
              <a:spcBef>
                <a:spcPts val="100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 </a:t>
            </a:r>
            <a:r>
              <a:rPr sz="2040" b="1" spc="9" dirty="0" smtClean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-354" dirty="0" smtClean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 dirty="0">
              <a:latin typeface="DejaVu Serif"/>
              <a:cs typeface="DejaVu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474" y="1244814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2067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5169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8447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7493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Op</a:t>
            </a:r>
            <a:endParaRPr sz="2360">
              <a:latin typeface="DejaVu Serif"/>
              <a:cs typeface="DejaVu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773271" y="1659175"/>
            <a:ext cx="2489627" cy="622983"/>
            <a:chOff x="4686300" y="1828164"/>
            <a:chExt cx="2743200" cy="686435"/>
          </a:xfrm>
        </p:grpSpPr>
        <p:sp>
          <p:nvSpPr>
            <p:cNvPr id="9" name="object 9"/>
            <p:cNvSpPr/>
            <p:nvPr/>
          </p:nvSpPr>
          <p:spPr>
            <a:xfrm>
              <a:off x="5372100" y="1828799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0" name="object 10"/>
            <p:cNvSpPr/>
            <p:nvPr/>
          </p:nvSpPr>
          <p:spPr>
            <a:xfrm>
              <a:off x="5317490" y="2352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1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1" name="object 11"/>
            <p:cNvSpPr/>
            <p:nvPr/>
          </p:nvSpPr>
          <p:spPr>
            <a:xfrm>
              <a:off x="4795520" y="1828799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576579" y="0"/>
                  </a:moveTo>
                  <a:lnTo>
                    <a:pt x="0" y="5765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2" name="object 12"/>
            <p:cNvSpPr/>
            <p:nvPr/>
          </p:nvSpPr>
          <p:spPr>
            <a:xfrm>
              <a:off x="4686300" y="2362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3" name="object 13"/>
            <p:cNvSpPr/>
            <p:nvPr/>
          </p:nvSpPr>
          <p:spPr>
            <a:xfrm>
              <a:off x="5372100" y="1828799"/>
              <a:ext cx="1910080" cy="636270"/>
            </a:xfrm>
            <a:custGeom>
              <a:avLst/>
              <a:gdLst/>
              <a:ahLst/>
              <a:cxnLst/>
              <a:rect l="l" t="t" r="r" b="b"/>
              <a:pathLst>
                <a:path w="1910079" h="636269">
                  <a:moveTo>
                    <a:pt x="0" y="0"/>
                  </a:moveTo>
                  <a:lnTo>
                    <a:pt x="1910079" y="6362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58050" y="2411729"/>
              <a:ext cx="171450" cy="102870"/>
            </a:xfrm>
            <a:custGeom>
              <a:avLst/>
              <a:gdLst/>
              <a:ahLst/>
              <a:cxnLst/>
              <a:rect l="l" t="t" r="r" b="b"/>
              <a:pathLst>
                <a:path w="171450" h="102869">
                  <a:moveTo>
                    <a:pt x="34290" y="0"/>
                  </a:moveTo>
                  <a:lnTo>
                    <a:pt x="0" y="102870"/>
                  </a:lnTo>
                  <a:lnTo>
                    <a:pt x="171450" y="10287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8799" y="475129"/>
            <a:ext cx="3048064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430">
              <a:lnSpc>
                <a:spcPct val="100000"/>
              </a:lnSpc>
              <a:spcBef>
                <a:spcPts val="90"/>
              </a:spcBef>
            </a:pPr>
            <a:r>
              <a:rPr spc="-36" dirty="0"/>
              <a:t>Parse</a:t>
            </a:r>
            <a:r>
              <a:rPr spc="-86" dirty="0"/>
              <a:t> </a:t>
            </a:r>
            <a:r>
              <a:rPr spc="-5" dirty="0"/>
              <a:t>Trees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056119" y="1676348"/>
            <a:ext cx="1619410" cy="1339484"/>
          </a:xfrm>
          <a:prstGeom prst="rect">
            <a:avLst/>
          </a:prstGeom>
        </p:spPr>
        <p:txBody>
          <a:bodyPr vert="horz" wrap="square" lIns="0" tIns="138889" rIns="0" bIns="0" rtlCol="0">
            <a:spAutoFit/>
          </a:bodyPr>
          <a:lstStyle/>
          <a:p>
            <a:pPr marL="346075">
              <a:spcBef>
                <a:spcPts val="1095"/>
              </a:spcBef>
            </a:pP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 dirty="0">
              <a:latin typeface="DejaVu Serif"/>
              <a:cs typeface="DejaVu Serif"/>
            </a:endParaRPr>
          </a:p>
          <a:p>
            <a:pPr marL="11430">
              <a:spcBef>
                <a:spcPts val="100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73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 dirty="0">
              <a:latin typeface="DejaVu Serif"/>
              <a:cs typeface="DejaVu Serif"/>
            </a:endParaRPr>
          </a:p>
          <a:p>
            <a:pPr marL="11430">
              <a:spcBef>
                <a:spcPts val="100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 </a:t>
            </a:r>
            <a:r>
              <a:rPr sz="2040" b="1" spc="9" dirty="0" smtClean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-354" dirty="0" smtClean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 dirty="0">
              <a:latin typeface="DejaVu Serif"/>
              <a:cs typeface="DejaVu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474" y="1244814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2067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5169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8447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7493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Op</a:t>
            </a:r>
            <a:endParaRPr sz="2360">
              <a:latin typeface="DejaVu Serif"/>
              <a:cs typeface="DejaVu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773271" y="1659175"/>
            <a:ext cx="2489627" cy="622983"/>
            <a:chOff x="4686300" y="1828164"/>
            <a:chExt cx="2743200" cy="686435"/>
          </a:xfrm>
        </p:grpSpPr>
        <p:sp>
          <p:nvSpPr>
            <p:cNvPr id="9" name="object 9"/>
            <p:cNvSpPr/>
            <p:nvPr/>
          </p:nvSpPr>
          <p:spPr>
            <a:xfrm>
              <a:off x="5372100" y="1828799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0" name="object 10"/>
            <p:cNvSpPr/>
            <p:nvPr/>
          </p:nvSpPr>
          <p:spPr>
            <a:xfrm>
              <a:off x="5317490" y="2352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1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1" name="object 11"/>
            <p:cNvSpPr/>
            <p:nvPr/>
          </p:nvSpPr>
          <p:spPr>
            <a:xfrm>
              <a:off x="4795520" y="1828799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576579" y="0"/>
                  </a:moveTo>
                  <a:lnTo>
                    <a:pt x="0" y="5765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2" name="object 12"/>
            <p:cNvSpPr/>
            <p:nvPr/>
          </p:nvSpPr>
          <p:spPr>
            <a:xfrm>
              <a:off x="4686300" y="2362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3" name="object 13"/>
            <p:cNvSpPr/>
            <p:nvPr/>
          </p:nvSpPr>
          <p:spPr>
            <a:xfrm>
              <a:off x="5372100" y="1828799"/>
              <a:ext cx="1910080" cy="636270"/>
            </a:xfrm>
            <a:custGeom>
              <a:avLst/>
              <a:gdLst/>
              <a:ahLst/>
              <a:cxnLst/>
              <a:rect l="l" t="t" r="r" b="b"/>
              <a:pathLst>
                <a:path w="1910079" h="636269">
                  <a:moveTo>
                    <a:pt x="0" y="0"/>
                  </a:moveTo>
                  <a:lnTo>
                    <a:pt x="1910079" y="6362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58050" y="2411729"/>
              <a:ext cx="171450" cy="102870"/>
            </a:xfrm>
            <a:custGeom>
              <a:avLst/>
              <a:gdLst/>
              <a:ahLst/>
              <a:cxnLst/>
              <a:rect l="l" t="t" r="r" b="b"/>
              <a:pathLst>
                <a:path w="171450" h="102869">
                  <a:moveTo>
                    <a:pt x="34290" y="0"/>
                  </a:moveTo>
                  <a:lnTo>
                    <a:pt x="0" y="102870"/>
                  </a:lnTo>
                  <a:lnTo>
                    <a:pt x="171450" y="10287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5462067" y="2697096"/>
            <a:ext cx="622407" cy="3112034"/>
            <a:chOff x="4343400" y="2971800"/>
            <a:chExt cx="685800" cy="3429000"/>
          </a:xfrm>
        </p:grpSpPr>
        <p:sp>
          <p:nvSpPr>
            <p:cNvPr id="16" name="object 16"/>
            <p:cNvSpPr/>
            <p:nvPr/>
          </p:nvSpPr>
          <p:spPr>
            <a:xfrm>
              <a:off x="43434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685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85800" y="45720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7" name="object 17"/>
            <p:cNvSpPr/>
            <p:nvPr/>
          </p:nvSpPr>
          <p:spPr>
            <a:xfrm>
              <a:off x="43434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3429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685800" y="0"/>
                  </a:lnTo>
                  <a:lnTo>
                    <a:pt x="685800" y="457200"/>
                  </a:lnTo>
                  <a:lnTo>
                    <a:pt x="342900" y="457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8" name="object 18"/>
            <p:cNvSpPr/>
            <p:nvPr/>
          </p:nvSpPr>
          <p:spPr>
            <a:xfrm>
              <a:off x="4686300" y="2971800"/>
              <a:ext cx="0" cy="2816860"/>
            </a:xfrm>
            <a:custGeom>
              <a:avLst/>
              <a:gdLst/>
              <a:ahLst/>
              <a:cxnLst/>
              <a:rect l="l" t="t" r="r" b="b"/>
              <a:pathLst>
                <a:path h="2816860">
                  <a:moveTo>
                    <a:pt x="0" y="0"/>
                  </a:moveTo>
                  <a:lnTo>
                    <a:pt x="0" y="2816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9" name="object 19"/>
            <p:cNvSpPr/>
            <p:nvPr/>
          </p:nvSpPr>
          <p:spPr>
            <a:xfrm>
              <a:off x="4631690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1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492035" y="5421330"/>
            <a:ext cx="562471" cy="3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>
              <a:lnSpc>
                <a:spcPts val="2530"/>
              </a:lnSpc>
            </a:pPr>
            <a:r>
              <a:rPr lang="en-IN" sz="2360" b="1" spc="-5" dirty="0" smtClean="0">
                <a:solidFill>
                  <a:srgbClr val="3B3B3B"/>
                </a:solidFill>
                <a:latin typeface="Courier New" panose="02070309020205020404"/>
                <a:cs typeface="Courier New" panose="02070309020205020404"/>
              </a:rPr>
              <a:t>id</a:t>
            </a:r>
            <a:endParaRPr sz="2360" dirty="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8799" y="475129"/>
            <a:ext cx="3048064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430">
              <a:lnSpc>
                <a:spcPct val="100000"/>
              </a:lnSpc>
              <a:spcBef>
                <a:spcPts val="90"/>
              </a:spcBef>
            </a:pPr>
            <a:r>
              <a:rPr spc="-36" dirty="0"/>
              <a:t>Parse</a:t>
            </a:r>
            <a:r>
              <a:rPr spc="-86" dirty="0"/>
              <a:t> </a:t>
            </a:r>
            <a:r>
              <a:rPr spc="-5" dirty="0"/>
              <a:t>Trees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056119" y="1676348"/>
            <a:ext cx="1619410" cy="1794801"/>
          </a:xfrm>
          <a:prstGeom prst="rect">
            <a:avLst/>
          </a:prstGeom>
        </p:spPr>
        <p:txBody>
          <a:bodyPr vert="horz" wrap="square" lIns="0" tIns="138889" rIns="0" bIns="0" rtlCol="0">
            <a:spAutoFit/>
          </a:bodyPr>
          <a:lstStyle/>
          <a:p>
            <a:pPr marL="346075">
              <a:spcBef>
                <a:spcPts val="1095"/>
              </a:spcBef>
            </a:pP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 dirty="0">
              <a:latin typeface="DejaVu Serif"/>
              <a:cs typeface="DejaVu Serif"/>
            </a:endParaRPr>
          </a:p>
          <a:p>
            <a:pPr marL="11430">
              <a:spcBef>
                <a:spcPts val="100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73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 dirty="0">
              <a:latin typeface="DejaVu Serif"/>
              <a:cs typeface="DejaVu Serif"/>
            </a:endParaRPr>
          </a:p>
          <a:p>
            <a:pPr marL="11430">
              <a:spcBef>
                <a:spcPts val="100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 </a:t>
            </a:r>
            <a:r>
              <a:rPr sz="2040" b="1" spc="9" dirty="0" smtClean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-354" dirty="0" smtClean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 dirty="0">
              <a:latin typeface="DejaVu Serif"/>
              <a:cs typeface="DejaVu Serif"/>
            </a:endParaRPr>
          </a:p>
          <a:p>
            <a:pPr marL="11430">
              <a:spcBef>
                <a:spcPts val="113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 </a:t>
            </a:r>
            <a:r>
              <a:rPr sz="2040" b="1" spc="9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40" b="1" spc="-994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 dirty="0">
              <a:latin typeface="DejaVu Serif"/>
              <a:cs typeface="DejaVu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474" y="1244814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2067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5169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8447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7493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Op</a:t>
            </a:r>
            <a:endParaRPr sz="2360">
              <a:latin typeface="DejaVu Serif"/>
              <a:cs typeface="DejaVu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773271" y="1659175"/>
            <a:ext cx="2489627" cy="622983"/>
            <a:chOff x="4686300" y="1828164"/>
            <a:chExt cx="2743200" cy="686435"/>
          </a:xfrm>
        </p:grpSpPr>
        <p:sp>
          <p:nvSpPr>
            <p:cNvPr id="9" name="object 9"/>
            <p:cNvSpPr/>
            <p:nvPr/>
          </p:nvSpPr>
          <p:spPr>
            <a:xfrm>
              <a:off x="5372100" y="1828799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0" name="object 10"/>
            <p:cNvSpPr/>
            <p:nvPr/>
          </p:nvSpPr>
          <p:spPr>
            <a:xfrm>
              <a:off x="5317490" y="2352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1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1" name="object 11"/>
            <p:cNvSpPr/>
            <p:nvPr/>
          </p:nvSpPr>
          <p:spPr>
            <a:xfrm>
              <a:off x="4795520" y="1828799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576579" y="0"/>
                  </a:moveTo>
                  <a:lnTo>
                    <a:pt x="0" y="5765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2" name="object 12"/>
            <p:cNvSpPr/>
            <p:nvPr/>
          </p:nvSpPr>
          <p:spPr>
            <a:xfrm>
              <a:off x="4686300" y="2362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3" name="object 13"/>
            <p:cNvSpPr/>
            <p:nvPr/>
          </p:nvSpPr>
          <p:spPr>
            <a:xfrm>
              <a:off x="5372100" y="1828799"/>
              <a:ext cx="1910080" cy="636270"/>
            </a:xfrm>
            <a:custGeom>
              <a:avLst/>
              <a:gdLst/>
              <a:ahLst/>
              <a:cxnLst/>
              <a:rect l="l" t="t" r="r" b="b"/>
              <a:pathLst>
                <a:path w="1910079" h="636269">
                  <a:moveTo>
                    <a:pt x="0" y="0"/>
                  </a:moveTo>
                  <a:lnTo>
                    <a:pt x="1910079" y="6362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58050" y="2411729"/>
              <a:ext cx="171450" cy="102870"/>
            </a:xfrm>
            <a:custGeom>
              <a:avLst/>
              <a:gdLst/>
              <a:ahLst/>
              <a:cxnLst/>
              <a:rect l="l" t="t" r="r" b="b"/>
              <a:pathLst>
                <a:path w="171450" h="102869">
                  <a:moveTo>
                    <a:pt x="34290" y="0"/>
                  </a:moveTo>
                  <a:lnTo>
                    <a:pt x="0" y="102870"/>
                  </a:lnTo>
                  <a:lnTo>
                    <a:pt x="171450" y="10287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5462067" y="2697096"/>
            <a:ext cx="622407" cy="3112034"/>
            <a:chOff x="4343400" y="2971800"/>
            <a:chExt cx="685800" cy="3429000"/>
          </a:xfrm>
        </p:grpSpPr>
        <p:sp>
          <p:nvSpPr>
            <p:cNvPr id="16" name="object 16"/>
            <p:cNvSpPr/>
            <p:nvPr/>
          </p:nvSpPr>
          <p:spPr>
            <a:xfrm>
              <a:off x="43434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685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85800" y="45720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7" name="object 17"/>
            <p:cNvSpPr/>
            <p:nvPr/>
          </p:nvSpPr>
          <p:spPr>
            <a:xfrm>
              <a:off x="43434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3429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685800" y="0"/>
                  </a:lnTo>
                  <a:lnTo>
                    <a:pt x="685800" y="457200"/>
                  </a:lnTo>
                  <a:lnTo>
                    <a:pt x="342900" y="457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8" name="object 18"/>
            <p:cNvSpPr/>
            <p:nvPr/>
          </p:nvSpPr>
          <p:spPr>
            <a:xfrm>
              <a:off x="4686300" y="2971800"/>
              <a:ext cx="0" cy="2816860"/>
            </a:xfrm>
            <a:custGeom>
              <a:avLst/>
              <a:gdLst/>
              <a:ahLst/>
              <a:cxnLst/>
              <a:rect l="l" t="t" r="r" b="b"/>
              <a:pathLst>
                <a:path h="2816860">
                  <a:moveTo>
                    <a:pt x="0" y="0"/>
                  </a:moveTo>
                  <a:lnTo>
                    <a:pt x="0" y="2816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9" name="object 19"/>
            <p:cNvSpPr/>
            <p:nvPr/>
          </p:nvSpPr>
          <p:spPr>
            <a:xfrm>
              <a:off x="4631690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1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492035" y="5421330"/>
            <a:ext cx="562471" cy="3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>
              <a:lnSpc>
                <a:spcPts val="2530"/>
              </a:lnSpc>
            </a:pPr>
            <a:r>
              <a:rPr lang="en-IN" sz="2360" b="1" spc="-5" dirty="0" smtClean="0">
                <a:solidFill>
                  <a:srgbClr val="3B3B3B"/>
                </a:solidFill>
                <a:latin typeface="Courier New" panose="02070309020205020404"/>
                <a:cs typeface="Courier New" panose="02070309020205020404"/>
              </a:rPr>
              <a:t>id</a:t>
            </a:r>
            <a:endParaRPr sz="2360" dirty="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8799" y="475129"/>
            <a:ext cx="3048064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430">
              <a:lnSpc>
                <a:spcPct val="100000"/>
              </a:lnSpc>
              <a:spcBef>
                <a:spcPts val="90"/>
              </a:spcBef>
            </a:pPr>
            <a:r>
              <a:rPr spc="-36" dirty="0"/>
              <a:t>Parse</a:t>
            </a:r>
            <a:r>
              <a:rPr spc="-86" dirty="0"/>
              <a:t> </a:t>
            </a:r>
            <a:r>
              <a:rPr spc="-5" dirty="0"/>
              <a:t>Trees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056119" y="1676348"/>
            <a:ext cx="1619410" cy="1794801"/>
          </a:xfrm>
          <a:prstGeom prst="rect">
            <a:avLst/>
          </a:prstGeom>
        </p:spPr>
        <p:txBody>
          <a:bodyPr vert="horz" wrap="square" lIns="0" tIns="138889" rIns="0" bIns="0" rtlCol="0">
            <a:spAutoFit/>
          </a:bodyPr>
          <a:lstStyle/>
          <a:p>
            <a:pPr marL="346075">
              <a:spcBef>
                <a:spcPts val="1095"/>
              </a:spcBef>
            </a:pP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 dirty="0">
              <a:latin typeface="DejaVu Serif"/>
              <a:cs typeface="DejaVu Serif"/>
            </a:endParaRPr>
          </a:p>
          <a:p>
            <a:pPr marL="11430">
              <a:spcBef>
                <a:spcPts val="100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73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 dirty="0">
              <a:latin typeface="DejaVu Serif"/>
              <a:cs typeface="DejaVu Serif"/>
            </a:endParaRPr>
          </a:p>
          <a:p>
            <a:pPr marL="11430">
              <a:spcBef>
                <a:spcPts val="100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 </a:t>
            </a:r>
            <a:r>
              <a:rPr sz="2040" b="1" spc="9" dirty="0" smtClean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-354" dirty="0" smtClean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 dirty="0">
              <a:latin typeface="DejaVu Serif"/>
              <a:cs typeface="DejaVu Serif"/>
            </a:endParaRPr>
          </a:p>
          <a:p>
            <a:pPr marL="11430">
              <a:spcBef>
                <a:spcPts val="113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 </a:t>
            </a:r>
            <a:r>
              <a:rPr sz="2040" b="1" spc="9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40" b="1" spc="-994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 dirty="0">
              <a:latin typeface="DejaVu Serif"/>
              <a:cs typeface="DejaVu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474" y="1244814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5169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773271" y="1659175"/>
            <a:ext cx="2489627" cy="622983"/>
            <a:chOff x="4686300" y="1828164"/>
            <a:chExt cx="2743200" cy="686435"/>
          </a:xfrm>
        </p:grpSpPr>
        <p:sp>
          <p:nvSpPr>
            <p:cNvPr id="7" name="object 7"/>
            <p:cNvSpPr/>
            <p:nvPr/>
          </p:nvSpPr>
          <p:spPr>
            <a:xfrm>
              <a:off x="5372100" y="1828799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8" name="object 8"/>
            <p:cNvSpPr/>
            <p:nvPr/>
          </p:nvSpPr>
          <p:spPr>
            <a:xfrm>
              <a:off x="5317490" y="2352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1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9" name="object 9"/>
            <p:cNvSpPr/>
            <p:nvPr/>
          </p:nvSpPr>
          <p:spPr>
            <a:xfrm>
              <a:off x="4795520" y="1828799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576579" y="0"/>
                  </a:moveTo>
                  <a:lnTo>
                    <a:pt x="0" y="5765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0" name="object 10"/>
            <p:cNvSpPr/>
            <p:nvPr/>
          </p:nvSpPr>
          <p:spPr>
            <a:xfrm>
              <a:off x="4686300" y="2362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1" name="object 11"/>
            <p:cNvSpPr/>
            <p:nvPr/>
          </p:nvSpPr>
          <p:spPr>
            <a:xfrm>
              <a:off x="5372100" y="1828799"/>
              <a:ext cx="1910080" cy="636270"/>
            </a:xfrm>
            <a:custGeom>
              <a:avLst/>
              <a:gdLst/>
              <a:ahLst/>
              <a:cxnLst/>
              <a:rect l="l" t="t" r="r" b="b"/>
              <a:pathLst>
                <a:path w="1910079" h="636269">
                  <a:moveTo>
                    <a:pt x="0" y="0"/>
                  </a:moveTo>
                  <a:lnTo>
                    <a:pt x="1910079" y="6362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2" name="object 12"/>
            <p:cNvSpPr/>
            <p:nvPr/>
          </p:nvSpPr>
          <p:spPr>
            <a:xfrm>
              <a:off x="7258050" y="2411729"/>
              <a:ext cx="171450" cy="102870"/>
            </a:xfrm>
            <a:custGeom>
              <a:avLst/>
              <a:gdLst/>
              <a:ahLst/>
              <a:cxnLst/>
              <a:rect l="l" t="t" r="r" b="b"/>
              <a:pathLst>
                <a:path w="171450" h="102869">
                  <a:moveTo>
                    <a:pt x="34290" y="0"/>
                  </a:moveTo>
                  <a:lnTo>
                    <a:pt x="0" y="102870"/>
                  </a:lnTo>
                  <a:lnTo>
                    <a:pt x="171450" y="10287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5462067" y="5246658"/>
            <a:ext cx="1244813" cy="562471"/>
            <a:chOff x="4343400" y="5781040"/>
            <a:chExt cx="1371600" cy="619760"/>
          </a:xfrm>
        </p:grpSpPr>
        <p:sp>
          <p:nvSpPr>
            <p:cNvPr id="14" name="object 14"/>
            <p:cNvSpPr/>
            <p:nvPr/>
          </p:nvSpPr>
          <p:spPr>
            <a:xfrm>
              <a:off x="43434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685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85800" y="45720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5" name="object 15"/>
            <p:cNvSpPr/>
            <p:nvPr/>
          </p:nvSpPr>
          <p:spPr>
            <a:xfrm>
              <a:off x="43434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3429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685800" y="0"/>
                  </a:lnTo>
                  <a:lnTo>
                    <a:pt x="685800" y="457200"/>
                  </a:lnTo>
                  <a:lnTo>
                    <a:pt x="342900" y="457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6" name="object 16"/>
            <p:cNvSpPr/>
            <p:nvPr/>
          </p:nvSpPr>
          <p:spPr>
            <a:xfrm>
              <a:off x="50292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685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85800" y="45720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7" name="object 17"/>
            <p:cNvSpPr/>
            <p:nvPr/>
          </p:nvSpPr>
          <p:spPr>
            <a:xfrm>
              <a:off x="50292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3429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685800" y="0"/>
                  </a:lnTo>
                  <a:lnTo>
                    <a:pt x="685800" y="457200"/>
                  </a:lnTo>
                  <a:lnTo>
                    <a:pt x="342900" y="457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8" name="object 18"/>
            <p:cNvSpPr/>
            <p:nvPr/>
          </p:nvSpPr>
          <p:spPr>
            <a:xfrm>
              <a:off x="4631690" y="5781040"/>
              <a:ext cx="793750" cy="162560"/>
            </a:xfrm>
            <a:custGeom>
              <a:avLst/>
              <a:gdLst/>
              <a:ahLst/>
              <a:cxnLst/>
              <a:rect l="l" t="t" r="r" b="b"/>
              <a:pathLst>
                <a:path w="793750" h="162560">
                  <a:moveTo>
                    <a:pt x="107950" y="0"/>
                  </a:moveTo>
                  <a:lnTo>
                    <a:pt x="0" y="0"/>
                  </a:lnTo>
                  <a:lnTo>
                    <a:pt x="54610" y="162560"/>
                  </a:lnTo>
                  <a:lnTo>
                    <a:pt x="107950" y="0"/>
                  </a:lnTo>
                  <a:close/>
                </a:path>
                <a:path w="793750" h="162560">
                  <a:moveTo>
                    <a:pt x="793750" y="0"/>
                  </a:moveTo>
                  <a:lnTo>
                    <a:pt x="685800" y="0"/>
                  </a:lnTo>
                  <a:lnTo>
                    <a:pt x="740410" y="162560"/>
                  </a:lnTo>
                  <a:lnTo>
                    <a:pt x="7937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462067" y="2282158"/>
          <a:ext cx="1244812" cy="2971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03"/>
                <a:gridCol w="311203"/>
                <a:gridCol w="311203"/>
                <a:gridCol w="311203"/>
              </a:tblGrid>
              <a:tr h="414938"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Op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cPr marL="0" marR="0" marT="0" marB="0"/>
                </a:tc>
              </a:tr>
              <a:tr h="25564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5492035" y="5421330"/>
            <a:ext cx="562471" cy="3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>
              <a:lnSpc>
                <a:spcPts val="2530"/>
              </a:lnSpc>
            </a:pPr>
            <a:r>
              <a:rPr lang="en-IN" sz="2360" b="1" spc="-5" dirty="0" smtClean="0">
                <a:solidFill>
                  <a:srgbClr val="3B3B3B"/>
                </a:solidFill>
                <a:latin typeface="Courier New" panose="02070309020205020404"/>
                <a:cs typeface="Courier New" panose="02070309020205020404"/>
              </a:rPr>
              <a:t>id</a:t>
            </a:r>
            <a:endParaRPr sz="236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94248" y="5421330"/>
            <a:ext cx="203434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>
              <a:lnSpc>
                <a:spcPts val="2530"/>
              </a:lnSpc>
            </a:pPr>
            <a:r>
              <a:rPr sz="2360" b="1" dirty="0">
                <a:solidFill>
                  <a:srgbClr val="3B3B3B"/>
                </a:solidFill>
                <a:latin typeface="Courier New" panose="02070309020205020404"/>
                <a:cs typeface="Courier New" panose="02070309020205020404"/>
              </a:rPr>
              <a:t>*</a:t>
            </a:r>
            <a:endParaRPr sz="236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8799" y="475129"/>
            <a:ext cx="3048064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430">
              <a:lnSpc>
                <a:spcPct val="100000"/>
              </a:lnSpc>
              <a:spcBef>
                <a:spcPts val="90"/>
              </a:spcBef>
            </a:pPr>
            <a:r>
              <a:rPr spc="-36" dirty="0"/>
              <a:t>Parse</a:t>
            </a:r>
            <a:r>
              <a:rPr spc="-86" dirty="0"/>
              <a:t> </a:t>
            </a:r>
            <a:r>
              <a:rPr spc="-5" dirty="0"/>
              <a:t>Trees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056119" y="1676348"/>
            <a:ext cx="1809013" cy="2250118"/>
          </a:xfrm>
          <a:prstGeom prst="rect">
            <a:avLst/>
          </a:prstGeom>
        </p:spPr>
        <p:txBody>
          <a:bodyPr vert="horz" wrap="square" lIns="0" tIns="138889" rIns="0" bIns="0" rtlCol="0">
            <a:spAutoFit/>
          </a:bodyPr>
          <a:lstStyle/>
          <a:p>
            <a:pPr marL="346075">
              <a:spcBef>
                <a:spcPts val="1095"/>
              </a:spcBef>
            </a:pP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 dirty="0">
              <a:latin typeface="DejaVu Serif"/>
              <a:cs typeface="DejaVu Serif"/>
            </a:endParaRPr>
          </a:p>
          <a:p>
            <a:pPr marL="11430">
              <a:spcBef>
                <a:spcPts val="100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82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 dirty="0">
              <a:latin typeface="DejaVu Serif"/>
              <a:cs typeface="DejaVu Serif"/>
            </a:endParaRPr>
          </a:p>
          <a:p>
            <a:pPr marL="11430">
              <a:spcBef>
                <a:spcPts val="100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 </a:t>
            </a:r>
            <a:r>
              <a:rPr sz="2040" b="1" spc="9" dirty="0" smtClean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-322" dirty="0" smtClean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 dirty="0">
              <a:latin typeface="DejaVu Serif"/>
              <a:cs typeface="DejaVu Serif"/>
            </a:endParaRPr>
          </a:p>
          <a:p>
            <a:pPr marL="11430">
              <a:spcBef>
                <a:spcPts val="113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 </a:t>
            </a:r>
            <a:r>
              <a:rPr sz="2040" b="1" spc="9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40" b="1" spc="-980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 dirty="0">
              <a:latin typeface="DejaVu Serif"/>
              <a:cs typeface="DejaVu Serif"/>
            </a:endParaRPr>
          </a:p>
          <a:p>
            <a:pPr marL="11430">
              <a:spcBef>
                <a:spcPts val="113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040" b="1" spc="9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40" b="1" spc="-499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40" b="1" spc="5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474" y="1244814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5169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773271" y="1659175"/>
            <a:ext cx="2489627" cy="622983"/>
            <a:chOff x="4686300" y="1828164"/>
            <a:chExt cx="2743200" cy="686435"/>
          </a:xfrm>
        </p:grpSpPr>
        <p:sp>
          <p:nvSpPr>
            <p:cNvPr id="7" name="object 7"/>
            <p:cNvSpPr/>
            <p:nvPr/>
          </p:nvSpPr>
          <p:spPr>
            <a:xfrm>
              <a:off x="5372100" y="1828799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8" name="object 8"/>
            <p:cNvSpPr/>
            <p:nvPr/>
          </p:nvSpPr>
          <p:spPr>
            <a:xfrm>
              <a:off x="5317490" y="2352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1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9" name="object 9"/>
            <p:cNvSpPr/>
            <p:nvPr/>
          </p:nvSpPr>
          <p:spPr>
            <a:xfrm>
              <a:off x="4795520" y="1828799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576579" y="0"/>
                  </a:moveTo>
                  <a:lnTo>
                    <a:pt x="0" y="5765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0" name="object 10"/>
            <p:cNvSpPr/>
            <p:nvPr/>
          </p:nvSpPr>
          <p:spPr>
            <a:xfrm>
              <a:off x="4686300" y="2362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1" name="object 11"/>
            <p:cNvSpPr/>
            <p:nvPr/>
          </p:nvSpPr>
          <p:spPr>
            <a:xfrm>
              <a:off x="5372100" y="1828799"/>
              <a:ext cx="1910080" cy="636270"/>
            </a:xfrm>
            <a:custGeom>
              <a:avLst/>
              <a:gdLst/>
              <a:ahLst/>
              <a:cxnLst/>
              <a:rect l="l" t="t" r="r" b="b"/>
              <a:pathLst>
                <a:path w="1910079" h="636269">
                  <a:moveTo>
                    <a:pt x="0" y="0"/>
                  </a:moveTo>
                  <a:lnTo>
                    <a:pt x="1910079" y="6362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2" name="object 12"/>
            <p:cNvSpPr/>
            <p:nvPr/>
          </p:nvSpPr>
          <p:spPr>
            <a:xfrm>
              <a:off x="7258050" y="2411729"/>
              <a:ext cx="171450" cy="102870"/>
            </a:xfrm>
            <a:custGeom>
              <a:avLst/>
              <a:gdLst/>
              <a:ahLst/>
              <a:cxnLst/>
              <a:rect l="l" t="t" r="r" b="b"/>
              <a:pathLst>
                <a:path w="171450" h="102869">
                  <a:moveTo>
                    <a:pt x="34290" y="0"/>
                  </a:moveTo>
                  <a:lnTo>
                    <a:pt x="0" y="102870"/>
                  </a:lnTo>
                  <a:lnTo>
                    <a:pt x="171450" y="10287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5462067" y="5246658"/>
            <a:ext cx="1244813" cy="562471"/>
            <a:chOff x="4343400" y="5781040"/>
            <a:chExt cx="1371600" cy="619760"/>
          </a:xfrm>
        </p:grpSpPr>
        <p:sp>
          <p:nvSpPr>
            <p:cNvPr id="14" name="object 14"/>
            <p:cNvSpPr/>
            <p:nvPr/>
          </p:nvSpPr>
          <p:spPr>
            <a:xfrm>
              <a:off x="43434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685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85800" y="45720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5" name="object 15"/>
            <p:cNvSpPr/>
            <p:nvPr/>
          </p:nvSpPr>
          <p:spPr>
            <a:xfrm>
              <a:off x="43434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3429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685800" y="0"/>
                  </a:lnTo>
                  <a:lnTo>
                    <a:pt x="685800" y="457200"/>
                  </a:lnTo>
                  <a:lnTo>
                    <a:pt x="342900" y="457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6" name="object 16"/>
            <p:cNvSpPr/>
            <p:nvPr/>
          </p:nvSpPr>
          <p:spPr>
            <a:xfrm>
              <a:off x="50292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685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85800" y="45720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7" name="object 17"/>
            <p:cNvSpPr/>
            <p:nvPr/>
          </p:nvSpPr>
          <p:spPr>
            <a:xfrm>
              <a:off x="50292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3429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685800" y="0"/>
                  </a:lnTo>
                  <a:lnTo>
                    <a:pt x="685800" y="457200"/>
                  </a:lnTo>
                  <a:lnTo>
                    <a:pt x="342900" y="457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8" name="object 18"/>
            <p:cNvSpPr/>
            <p:nvPr/>
          </p:nvSpPr>
          <p:spPr>
            <a:xfrm>
              <a:off x="4631690" y="5781040"/>
              <a:ext cx="793750" cy="162560"/>
            </a:xfrm>
            <a:custGeom>
              <a:avLst/>
              <a:gdLst/>
              <a:ahLst/>
              <a:cxnLst/>
              <a:rect l="l" t="t" r="r" b="b"/>
              <a:pathLst>
                <a:path w="793750" h="162560">
                  <a:moveTo>
                    <a:pt x="107950" y="0"/>
                  </a:moveTo>
                  <a:lnTo>
                    <a:pt x="0" y="0"/>
                  </a:lnTo>
                  <a:lnTo>
                    <a:pt x="54610" y="162560"/>
                  </a:lnTo>
                  <a:lnTo>
                    <a:pt x="107950" y="0"/>
                  </a:lnTo>
                  <a:close/>
                </a:path>
                <a:path w="793750" h="162560">
                  <a:moveTo>
                    <a:pt x="793750" y="0"/>
                  </a:moveTo>
                  <a:lnTo>
                    <a:pt x="685800" y="0"/>
                  </a:lnTo>
                  <a:lnTo>
                    <a:pt x="740410" y="162560"/>
                  </a:lnTo>
                  <a:lnTo>
                    <a:pt x="7937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462067" y="2282158"/>
          <a:ext cx="1244812" cy="2971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03"/>
                <a:gridCol w="311203"/>
                <a:gridCol w="311203"/>
                <a:gridCol w="311203"/>
              </a:tblGrid>
              <a:tr h="414938"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Op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cPr marL="0" marR="0" marT="0" marB="0"/>
                </a:tc>
              </a:tr>
              <a:tr h="25564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5492035" y="5421330"/>
            <a:ext cx="562471" cy="3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>
              <a:lnSpc>
                <a:spcPts val="2530"/>
              </a:lnSpc>
            </a:pPr>
            <a:r>
              <a:rPr lang="en-IN" sz="2360" b="1" spc="-5" dirty="0" smtClean="0">
                <a:solidFill>
                  <a:srgbClr val="3B3B3B"/>
                </a:solidFill>
                <a:latin typeface="Courier New" panose="02070309020205020404"/>
                <a:cs typeface="Courier New" panose="02070309020205020404"/>
              </a:rPr>
              <a:t>id</a:t>
            </a:r>
            <a:endParaRPr sz="236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94248" y="5421330"/>
            <a:ext cx="203434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>
              <a:lnSpc>
                <a:spcPts val="2530"/>
              </a:lnSpc>
            </a:pPr>
            <a:r>
              <a:rPr sz="2360" b="1" dirty="0">
                <a:solidFill>
                  <a:srgbClr val="3B3B3B"/>
                </a:solidFill>
                <a:latin typeface="Courier New" panose="02070309020205020404"/>
                <a:cs typeface="Courier New" panose="02070309020205020404"/>
              </a:rPr>
              <a:t>*</a:t>
            </a:r>
            <a:endParaRPr sz="236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8799" y="475129"/>
            <a:ext cx="3048064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430">
              <a:lnSpc>
                <a:spcPct val="100000"/>
              </a:lnSpc>
              <a:spcBef>
                <a:spcPts val="90"/>
              </a:spcBef>
            </a:pPr>
            <a:r>
              <a:rPr spc="-36" dirty="0"/>
              <a:t>Parse</a:t>
            </a:r>
            <a:r>
              <a:rPr spc="-86" dirty="0"/>
              <a:t> </a:t>
            </a:r>
            <a:r>
              <a:rPr spc="-5" dirty="0"/>
              <a:t>Trees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056119" y="1676348"/>
            <a:ext cx="1809013" cy="2250118"/>
          </a:xfrm>
          <a:prstGeom prst="rect">
            <a:avLst/>
          </a:prstGeom>
        </p:spPr>
        <p:txBody>
          <a:bodyPr vert="horz" wrap="square" lIns="0" tIns="138889" rIns="0" bIns="0" rtlCol="0">
            <a:spAutoFit/>
          </a:bodyPr>
          <a:lstStyle/>
          <a:p>
            <a:pPr marL="346075">
              <a:spcBef>
                <a:spcPts val="1095"/>
              </a:spcBef>
            </a:pP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 dirty="0">
              <a:latin typeface="DejaVu Serif"/>
              <a:cs typeface="DejaVu Serif"/>
            </a:endParaRPr>
          </a:p>
          <a:p>
            <a:pPr marL="11430">
              <a:spcBef>
                <a:spcPts val="100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82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 dirty="0">
              <a:latin typeface="DejaVu Serif"/>
              <a:cs typeface="DejaVu Serif"/>
            </a:endParaRPr>
          </a:p>
          <a:p>
            <a:pPr marL="11430">
              <a:spcBef>
                <a:spcPts val="100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040" b="1" spc="9" dirty="0" smtClean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-322" dirty="0" smtClean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 dirty="0">
              <a:latin typeface="DejaVu Serif"/>
              <a:cs typeface="DejaVu Serif"/>
            </a:endParaRPr>
          </a:p>
          <a:p>
            <a:pPr marL="11430">
              <a:spcBef>
                <a:spcPts val="113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 </a:t>
            </a:r>
            <a:r>
              <a:rPr sz="2040" b="1" spc="9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40" b="1" spc="-980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 dirty="0">
              <a:latin typeface="DejaVu Serif"/>
              <a:cs typeface="DejaVu Serif"/>
            </a:endParaRPr>
          </a:p>
          <a:p>
            <a:pPr marL="11430">
              <a:spcBef>
                <a:spcPts val="113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 </a:t>
            </a:r>
            <a:r>
              <a:rPr sz="2040" b="1" spc="9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40" b="1" spc="-499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40" b="1" spc="5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474" y="1244814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5169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773271" y="1659175"/>
            <a:ext cx="2489627" cy="622983"/>
            <a:chOff x="4686300" y="1828164"/>
            <a:chExt cx="2743200" cy="686435"/>
          </a:xfrm>
        </p:grpSpPr>
        <p:sp>
          <p:nvSpPr>
            <p:cNvPr id="7" name="object 7"/>
            <p:cNvSpPr/>
            <p:nvPr/>
          </p:nvSpPr>
          <p:spPr>
            <a:xfrm>
              <a:off x="5372100" y="1828799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8" name="object 8"/>
            <p:cNvSpPr/>
            <p:nvPr/>
          </p:nvSpPr>
          <p:spPr>
            <a:xfrm>
              <a:off x="5317490" y="2352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1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9" name="object 9"/>
            <p:cNvSpPr/>
            <p:nvPr/>
          </p:nvSpPr>
          <p:spPr>
            <a:xfrm>
              <a:off x="4795520" y="1828799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576579" y="0"/>
                  </a:moveTo>
                  <a:lnTo>
                    <a:pt x="0" y="5765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0" name="object 10"/>
            <p:cNvSpPr/>
            <p:nvPr/>
          </p:nvSpPr>
          <p:spPr>
            <a:xfrm>
              <a:off x="4686300" y="2362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1" name="object 11"/>
            <p:cNvSpPr/>
            <p:nvPr/>
          </p:nvSpPr>
          <p:spPr>
            <a:xfrm>
              <a:off x="5372100" y="1828799"/>
              <a:ext cx="1910080" cy="636270"/>
            </a:xfrm>
            <a:custGeom>
              <a:avLst/>
              <a:gdLst/>
              <a:ahLst/>
              <a:cxnLst/>
              <a:rect l="l" t="t" r="r" b="b"/>
              <a:pathLst>
                <a:path w="1910079" h="636269">
                  <a:moveTo>
                    <a:pt x="0" y="0"/>
                  </a:moveTo>
                  <a:lnTo>
                    <a:pt x="1910079" y="6362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2" name="object 12"/>
            <p:cNvSpPr/>
            <p:nvPr/>
          </p:nvSpPr>
          <p:spPr>
            <a:xfrm>
              <a:off x="7258050" y="2411729"/>
              <a:ext cx="171450" cy="102870"/>
            </a:xfrm>
            <a:custGeom>
              <a:avLst/>
              <a:gdLst/>
              <a:ahLst/>
              <a:cxnLst/>
              <a:rect l="l" t="t" r="r" b="b"/>
              <a:pathLst>
                <a:path w="171450" h="102869">
                  <a:moveTo>
                    <a:pt x="34290" y="0"/>
                  </a:moveTo>
                  <a:lnTo>
                    <a:pt x="0" y="102870"/>
                  </a:lnTo>
                  <a:lnTo>
                    <a:pt x="171450" y="10287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8213336" y="2697096"/>
            <a:ext cx="97971" cy="622407"/>
            <a:chOff x="7374890" y="2971800"/>
            <a:chExt cx="107950" cy="685800"/>
          </a:xfrm>
        </p:grpSpPr>
        <p:sp>
          <p:nvSpPr>
            <p:cNvPr id="14" name="object 14"/>
            <p:cNvSpPr/>
            <p:nvPr/>
          </p:nvSpPr>
          <p:spPr>
            <a:xfrm>
              <a:off x="7429500" y="2971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5" name="object 15"/>
            <p:cNvSpPr/>
            <p:nvPr/>
          </p:nvSpPr>
          <p:spPr>
            <a:xfrm>
              <a:off x="7374890" y="3495040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6969674" y="2489050"/>
            <a:ext cx="982596" cy="2905141"/>
            <a:chOff x="6004559" y="2742564"/>
            <a:chExt cx="1082675" cy="3201035"/>
          </a:xfrm>
        </p:grpSpPr>
        <p:sp>
          <p:nvSpPr>
            <p:cNvPr id="17" name="object 17"/>
            <p:cNvSpPr/>
            <p:nvPr/>
          </p:nvSpPr>
          <p:spPr>
            <a:xfrm>
              <a:off x="6057899" y="2743199"/>
              <a:ext cx="1028700" cy="3042920"/>
            </a:xfrm>
            <a:custGeom>
              <a:avLst/>
              <a:gdLst/>
              <a:ahLst/>
              <a:cxnLst/>
              <a:rect l="l" t="t" r="r" b="b"/>
              <a:pathLst>
                <a:path w="1028700" h="3042920">
                  <a:moveTo>
                    <a:pt x="1028700" y="0"/>
                  </a:moveTo>
                  <a:lnTo>
                    <a:pt x="973881" y="2223"/>
                  </a:lnTo>
                  <a:lnTo>
                    <a:pt x="920631" y="8894"/>
                  </a:lnTo>
                  <a:lnTo>
                    <a:pt x="868945" y="20012"/>
                  </a:lnTo>
                  <a:lnTo>
                    <a:pt x="818817" y="35576"/>
                  </a:lnTo>
                  <a:lnTo>
                    <a:pt x="770240" y="55588"/>
                  </a:lnTo>
                  <a:lnTo>
                    <a:pt x="723210" y="80046"/>
                  </a:lnTo>
                  <a:lnTo>
                    <a:pt x="677719" y="108950"/>
                  </a:lnTo>
                  <a:lnTo>
                    <a:pt x="633762" y="142301"/>
                  </a:lnTo>
                  <a:lnTo>
                    <a:pt x="591334" y="180098"/>
                  </a:lnTo>
                  <a:lnTo>
                    <a:pt x="550428" y="222340"/>
                  </a:lnTo>
                  <a:lnTo>
                    <a:pt x="511039" y="269029"/>
                  </a:lnTo>
                  <a:lnTo>
                    <a:pt x="473160" y="320163"/>
                  </a:lnTo>
                  <a:lnTo>
                    <a:pt x="436786" y="375743"/>
                  </a:lnTo>
                  <a:lnTo>
                    <a:pt x="401911" y="435768"/>
                  </a:lnTo>
                  <a:lnTo>
                    <a:pt x="368529" y="500238"/>
                  </a:lnTo>
                  <a:lnTo>
                    <a:pt x="336634" y="569154"/>
                  </a:lnTo>
                  <a:lnTo>
                    <a:pt x="321243" y="605278"/>
                  </a:lnTo>
                  <a:lnTo>
                    <a:pt x="306221" y="642514"/>
                  </a:lnTo>
                  <a:lnTo>
                    <a:pt x="291568" y="680861"/>
                  </a:lnTo>
                  <a:lnTo>
                    <a:pt x="277283" y="720319"/>
                  </a:lnTo>
                  <a:lnTo>
                    <a:pt x="263366" y="760888"/>
                  </a:lnTo>
                  <a:lnTo>
                    <a:pt x="249815" y="802569"/>
                  </a:lnTo>
                  <a:lnTo>
                    <a:pt x="236630" y="845360"/>
                  </a:lnTo>
                  <a:lnTo>
                    <a:pt x="223810" y="889263"/>
                  </a:lnTo>
                  <a:lnTo>
                    <a:pt x="211355" y="934276"/>
                  </a:lnTo>
                  <a:lnTo>
                    <a:pt x="199264" y="980401"/>
                  </a:lnTo>
                  <a:lnTo>
                    <a:pt x="187535" y="1027637"/>
                  </a:lnTo>
                  <a:lnTo>
                    <a:pt x="176169" y="1075984"/>
                  </a:lnTo>
                  <a:lnTo>
                    <a:pt x="165164" y="1125442"/>
                  </a:lnTo>
                  <a:lnTo>
                    <a:pt x="154520" y="1176010"/>
                  </a:lnTo>
                  <a:lnTo>
                    <a:pt x="144237" y="1227690"/>
                  </a:lnTo>
                  <a:lnTo>
                    <a:pt x="134312" y="1280481"/>
                  </a:lnTo>
                  <a:lnTo>
                    <a:pt x="124746" y="1334382"/>
                  </a:lnTo>
                  <a:lnTo>
                    <a:pt x="115538" y="1389395"/>
                  </a:lnTo>
                  <a:lnTo>
                    <a:pt x="106687" y="1445518"/>
                  </a:lnTo>
                  <a:lnTo>
                    <a:pt x="98193" y="1502753"/>
                  </a:lnTo>
                  <a:lnTo>
                    <a:pt x="90054" y="1561098"/>
                  </a:lnTo>
                  <a:lnTo>
                    <a:pt x="82270" y="1620554"/>
                  </a:lnTo>
                  <a:lnTo>
                    <a:pt x="74841" y="1681121"/>
                  </a:lnTo>
                  <a:lnTo>
                    <a:pt x="67764" y="1742798"/>
                  </a:lnTo>
                  <a:lnTo>
                    <a:pt x="61041" y="1805587"/>
                  </a:lnTo>
                  <a:lnTo>
                    <a:pt x="54669" y="1869486"/>
                  </a:lnTo>
                  <a:lnTo>
                    <a:pt x="48649" y="1934496"/>
                  </a:lnTo>
                  <a:lnTo>
                    <a:pt x="42980" y="2000616"/>
                  </a:lnTo>
                  <a:lnTo>
                    <a:pt x="37660" y="2067847"/>
                  </a:lnTo>
                  <a:lnTo>
                    <a:pt x="32689" y="2136189"/>
                  </a:lnTo>
                  <a:lnTo>
                    <a:pt x="28066" y="2205642"/>
                  </a:lnTo>
                  <a:lnTo>
                    <a:pt x="23792" y="2276205"/>
                  </a:lnTo>
                  <a:lnTo>
                    <a:pt x="19864" y="2347879"/>
                  </a:lnTo>
                  <a:lnTo>
                    <a:pt x="16282" y="2420664"/>
                  </a:lnTo>
                  <a:lnTo>
                    <a:pt x="13045" y="2494559"/>
                  </a:lnTo>
                  <a:lnTo>
                    <a:pt x="10153" y="2569565"/>
                  </a:lnTo>
                  <a:lnTo>
                    <a:pt x="7606" y="2645681"/>
                  </a:lnTo>
                  <a:lnTo>
                    <a:pt x="5401" y="2722908"/>
                  </a:lnTo>
                  <a:lnTo>
                    <a:pt x="3539" y="2801245"/>
                  </a:lnTo>
                  <a:lnTo>
                    <a:pt x="2018" y="2880693"/>
                  </a:lnTo>
                  <a:lnTo>
                    <a:pt x="839" y="2961251"/>
                  </a:lnTo>
                  <a:lnTo>
                    <a:pt x="0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8" name="object 18"/>
            <p:cNvSpPr/>
            <p:nvPr/>
          </p:nvSpPr>
          <p:spPr>
            <a:xfrm>
              <a:off x="600455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0" y="0"/>
                  </a:moveTo>
                  <a:lnTo>
                    <a:pt x="53339" y="162560"/>
                  </a:lnTo>
                  <a:lnTo>
                    <a:pt x="107950" y="1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8573525" y="2489050"/>
            <a:ext cx="1245390" cy="3320079"/>
            <a:chOff x="7771765" y="2742564"/>
            <a:chExt cx="1372235" cy="3658235"/>
          </a:xfrm>
        </p:grpSpPr>
        <p:sp>
          <p:nvSpPr>
            <p:cNvPr id="20" name="object 20"/>
            <p:cNvSpPr/>
            <p:nvPr/>
          </p:nvSpPr>
          <p:spPr>
            <a:xfrm>
              <a:off x="84582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685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85800" y="45720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1" name="object 21"/>
            <p:cNvSpPr/>
            <p:nvPr/>
          </p:nvSpPr>
          <p:spPr>
            <a:xfrm>
              <a:off x="84582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3429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685800" y="0"/>
                  </a:lnTo>
                  <a:lnTo>
                    <a:pt x="685800" y="457200"/>
                  </a:lnTo>
                  <a:lnTo>
                    <a:pt x="342900" y="457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2" name="object 22"/>
            <p:cNvSpPr/>
            <p:nvPr/>
          </p:nvSpPr>
          <p:spPr>
            <a:xfrm>
              <a:off x="7772400" y="2743199"/>
              <a:ext cx="1027430" cy="3042920"/>
            </a:xfrm>
            <a:custGeom>
              <a:avLst/>
              <a:gdLst/>
              <a:ahLst/>
              <a:cxnLst/>
              <a:rect l="l" t="t" r="r" b="b"/>
              <a:pathLst>
                <a:path w="1027429" h="3042920">
                  <a:moveTo>
                    <a:pt x="0" y="0"/>
                  </a:moveTo>
                  <a:lnTo>
                    <a:pt x="54816" y="2223"/>
                  </a:lnTo>
                  <a:lnTo>
                    <a:pt x="108057" y="8894"/>
                  </a:lnTo>
                  <a:lnTo>
                    <a:pt x="159730" y="20012"/>
                  </a:lnTo>
                  <a:lnTo>
                    <a:pt x="209841" y="35576"/>
                  </a:lnTo>
                  <a:lnTo>
                    <a:pt x="258395" y="55588"/>
                  </a:lnTo>
                  <a:lnTo>
                    <a:pt x="305400" y="80046"/>
                  </a:lnTo>
                  <a:lnTo>
                    <a:pt x="350861" y="108950"/>
                  </a:lnTo>
                  <a:lnTo>
                    <a:pt x="394784" y="142301"/>
                  </a:lnTo>
                  <a:lnTo>
                    <a:pt x="437176" y="180098"/>
                  </a:lnTo>
                  <a:lnTo>
                    <a:pt x="478043" y="222340"/>
                  </a:lnTo>
                  <a:lnTo>
                    <a:pt x="517390" y="269029"/>
                  </a:lnTo>
                  <a:lnTo>
                    <a:pt x="555225" y="320163"/>
                  </a:lnTo>
                  <a:lnTo>
                    <a:pt x="591553" y="375743"/>
                  </a:lnTo>
                  <a:lnTo>
                    <a:pt x="626380" y="435768"/>
                  </a:lnTo>
                  <a:lnTo>
                    <a:pt x="659713" y="500238"/>
                  </a:lnTo>
                  <a:lnTo>
                    <a:pt x="691557" y="569154"/>
                  </a:lnTo>
                  <a:lnTo>
                    <a:pt x="706924" y="605278"/>
                  </a:lnTo>
                  <a:lnTo>
                    <a:pt x="721920" y="642514"/>
                  </a:lnTo>
                  <a:lnTo>
                    <a:pt x="736547" y="680861"/>
                  </a:lnTo>
                  <a:lnTo>
                    <a:pt x="750807" y="720319"/>
                  </a:lnTo>
                  <a:lnTo>
                    <a:pt x="764698" y="760888"/>
                  </a:lnTo>
                  <a:lnTo>
                    <a:pt x="778223" y="802569"/>
                  </a:lnTo>
                  <a:lnTo>
                    <a:pt x="791382" y="845360"/>
                  </a:lnTo>
                  <a:lnTo>
                    <a:pt x="804177" y="889263"/>
                  </a:lnTo>
                  <a:lnTo>
                    <a:pt x="816606" y="934276"/>
                  </a:lnTo>
                  <a:lnTo>
                    <a:pt x="828672" y="980401"/>
                  </a:lnTo>
                  <a:lnTo>
                    <a:pt x="840376" y="1027637"/>
                  </a:lnTo>
                  <a:lnTo>
                    <a:pt x="851717" y="1075984"/>
                  </a:lnTo>
                  <a:lnTo>
                    <a:pt x="862697" y="1125442"/>
                  </a:lnTo>
                  <a:lnTo>
                    <a:pt x="873316" y="1176010"/>
                  </a:lnTo>
                  <a:lnTo>
                    <a:pt x="883576" y="1227690"/>
                  </a:lnTo>
                  <a:lnTo>
                    <a:pt x="893477" y="1280481"/>
                  </a:lnTo>
                  <a:lnTo>
                    <a:pt x="903020" y="1334382"/>
                  </a:lnTo>
                  <a:lnTo>
                    <a:pt x="912205" y="1389395"/>
                  </a:lnTo>
                  <a:lnTo>
                    <a:pt x="921033" y="1445518"/>
                  </a:lnTo>
                  <a:lnTo>
                    <a:pt x="929506" y="1502753"/>
                  </a:lnTo>
                  <a:lnTo>
                    <a:pt x="937624" y="1561098"/>
                  </a:lnTo>
                  <a:lnTo>
                    <a:pt x="945387" y="1620554"/>
                  </a:lnTo>
                  <a:lnTo>
                    <a:pt x="952797" y="1681121"/>
                  </a:lnTo>
                  <a:lnTo>
                    <a:pt x="959853" y="1742798"/>
                  </a:lnTo>
                  <a:lnTo>
                    <a:pt x="966558" y="1805587"/>
                  </a:lnTo>
                  <a:lnTo>
                    <a:pt x="972912" y="1869486"/>
                  </a:lnTo>
                  <a:lnTo>
                    <a:pt x="978915" y="1934496"/>
                  </a:lnTo>
                  <a:lnTo>
                    <a:pt x="984569" y="2000616"/>
                  </a:lnTo>
                  <a:lnTo>
                    <a:pt x="989873" y="2067847"/>
                  </a:lnTo>
                  <a:lnTo>
                    <a:pt x="994829" y="2136189"/>
                  </a:lnTo>
                  <a:lnTo>
                    <a:pt x="999438" y="2205642"/>
                  </a:lnTo>
                  <a:lnTo>
                    <a:pt x="1003701" y="2276205"/>
                  </a:lnTo>
                  <a:lnTo>
                    <a:pt x="1007617" y="2347879"/>
                  </a:lnTo>
                  <a:lnTo>
                    <a:pt x="1011189" y="2420664"/>
                  </a:lnTo>
                  <a:lnTo>
                    <a:pt x="1014416" y="2494559"/>
                  </a:lnTo>
                  <a:lnTo>
                    <a:pt x="1017299" y="2569565"/>
                  </a:lnTo>
                  <a:lnTo>
                    <a:pt x="1019840" y="2645681"/>
                  </a:lnTo>
                  <a:lnTo>
                    <a:pt x="1022039" y="2722908"/>
                  </a:lnTo>
                  <a:lnTo>
                    <a:pt x="1023896" y="2801245"/>
                  </a:lnTo>
                  <a:lnTo>
                    <a:pt x="1025414" y="2880693"/>
                  </a:lnTo>
                  <a:lnTo>
                    <a:pt x="1026591" y="2961251"/>
                  </a:lnTo>
                  <a:lnTo>
                    <a:pt x="1027429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3" name="object 23"/>
            <p:cNvSpPr/>
            <p:nvPr/>
          </p:nvSpPr>
          <p:spPr>
            <a:xfrm>
              <a:off x="8746490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127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sp>
        <p:nvSpPr>
          <p:cNvPr id="24" name="object 24"/>
          <p:cNvSpPr/>
          <p:nvPr/>
        </p:nvSpPr>
        <p:spPr>
          <a:xfrm>
            <a:off x="5723709" y="5246658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5"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5462067" y="2282158"/>
          <a:ext cx="1244812" cy="2971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03"/>
                <a:gridCol w="311203"/>
                <a:gridCol w="311203"/>
                <a:gridCol w="311203"/>
              </a:tblGrid>
              <a:tr h="414938"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Op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cPr marL="0" marR="0" marT="0" marB="0"/>
                </a:tc>
              </a:tr>
              <a:tr h="25564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7951694" y="3319503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5462067" y="5394192"/>
          <a:ext cx="1867221" cy="4149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/>
                <a:gridCol w="622407"/>
                <a:gridCol w="622407"/>
              </a:tblGrid>
              <a:tr h="414938"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lang="en-IN" sz="2400" b="1" spc="-5" dirty="0" smtClean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id</a:t>
                      </a:r>
                      <a:endParaRPr sz="24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*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</a:tr>
            </a:tbl>
          </a:graphicData>
        </a:graphic>
      </p:graphicFrame>
      <p:sp>
        <p:nvSpPr>
          <p:cNvPr id="28" name="object 28"/>
          <p:cNvSpPr/>
          <p:nvPr/>
        </p:nvSpPr>
        <p:spPr>
          <a:xfrm>
            <a:off x="6346116" y="5246658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9" name="object 29"/>
          <p:cNvSpPr txBox="1"/>
          <p:nvPr/>
        </p:nvSpPr>
        <p:spPr>
          <a:xfrm>
            <a:off x="9406282" y="5421330"/>
            <a:ext cx="203434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>
              <a:lnSpc>
                <a:spcPts val="2530"/>
              </a:lnSpc>
            </a:pPr>
            <a:r>
              <a:rPr sz="2360" b="1" dirty="0">
                <a:solidFill>
                  <a:srgbClr val="3B3B3B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360">
              <a:latin typeface="Courier New" panose="02070309020205020404"/>
              <a:cs typeface="Courier New" panose="0207030902020502040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0" name="Ink 29"/>
              <p14:cNvContentPartPr/>
              <p14:nvPr/>
            </p14:nvContentPartPr>
            <p14:xfrm>
              <a:off x="7813440" y="3080880"/>
              <a:ext cx="821880" cy="75024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2"/>
            </p:blipFill>
            <p:spPr>
              <a:xfrm>
                <a:off x="7813440" y="3080880"/>
                <a:ext cx="821880" cy="75024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8799" y="475129"/>
            <a:ext cx="3048064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430">
              <a:lnSpc>
                <a:spcPct val="100000"/>
              </a:lnSpc>
              <a:spcBef>
                <a:spcPts val="90"/>
              </a:spcBef>
            </a:pPr>
            <a:r>
              <a:rPr spc="-36" dirty="0"/>
              <a:t>Parse</a:t>
            </a:r>
            <a:r>
              <a:rPr spc="-86" dirty="0"/>
              <a:t> </a:t>
            </a:r>
            <a:r>
              <a:rPr spc="-5" dirty="0"/>
              <a:t>Trees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056120" y="1676349"/>
            <a:ext cx="2584717" cy="2705435"/>
          </a:xfrm>
          <a:prstGeom prst="rect">
            <a:avLst/>
          </a:prstGeom>
        </p:spPr>
        <p:txBody>
          <a:bodyPr vert="horz" wrap="square" lIns="0" tIns="138889" rIns="0" bIns="0" rtlCol="0">
            <a:spAutoFit/>
          </a:bodyPr>
          <a:lstStyle/>
          <a:p>
            <a:pPr marL="346075">
              <a:spcBef>
                <a:spcPts val="1095"/>
              </a:spcBef>
            </a:pP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 dirty="0">
              <a:latin typeface="DejaVu Serif"/>
              <a:cs typeface="DejaVu Serif"/>
            </a:endParaRPr>
          </a:p>
          <a:p>
            <a:pPr marL="11430">
              <a:spcBef>
                <a:spcPts val="100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95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 dirty="0">
              <a:latin typeface="DejaVu Serif"/>
              <a:cs typeface="DejaVu Serif"/>
            </a:endParaRPr>
          </a:p>
          <a:p>
            <a:pPr marL="11430">
              <a:spcBef>
                <a:spcPts val="100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 </a:t>
            </a:r>
            <a:r>
              <a:rPr sz="2040" b="1" spc="9" dirty="0" smtClean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-295" dirty="0" smtClean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 dirty="0">
              <a:latin typeface="DejaVu Serif"/>
              <a:cs typeface="DejaVu Serif"/>
            </a:endParaRPr>
          </a:p>
          <a:p>
            <a:pPr marL="11430">
              <a:spcBef>
                <a:spcPts val="113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 </a:t>
            </a:r>
            <a:r>
              <a:rPr sz="2040" b="1" spc="9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40" b="1" spc="-958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 dirty="0">
              <a:latin typeface="DejaVu Serif"/>
              <a:cs typeface="DejaVu Serif"/>
            </a:endParaRPr>
          </a:p>
          <a:p>
            <a:pPr marL="11430">
              <a:spcBef>
                <a:spcPts val="113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 </a:t>
            </a:r>
            <a:r>
              <a:rPr sz="2040" b="1" spc="9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40" b="1" spc="-454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40" b="1" spc="5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 dirty="0">
              <a:latin typeface="Courier New" panose="02070309020205020404"/>
              <a:cs typeface="Courier New" panose="02070309020205020404"/>
            </a:endParaRPr>
          </a:p>
          <a:p>
            <a:pPr marL="11430">
              <a:spcBef>
                <a:spcPts val="113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 </a:t>
            </a:r>
            <a:r>
              <a:rPr sz="2040" b="1" spc="9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* </a:t>
            </a:r>
            <a:r>
              <a:rPr sz="2040" b="1" spc="9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E Op</a:t>
            </a:r>
            <a:r>
              <a:rPr sz="2040" b="1" spc="18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0" b="1" spc="9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474" y="1244814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5169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773271" y="1659175"/>
            <a:ext cx="2489627" cy="622983"/>
            <a:chOff x="4686300" y="1828164"/>
            <a:chExt cx="2743200" cy="686435"/>
          </a:xfrm>
        </p:grpSpPr>
        <p:sp>
          <p:nvSpPr>
            <p:cNvPr id="7" name="object 7"/>
            <p:cNvSpPr/>
            <p:nvPr/>
          </p:nvSpPr>
          <p:spPr>
            <a:xfrm>
              <a:off x="5372100" y="1828799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8" name="object 8"/>
            <p:cNvSpPr/>
            <p:nvPr/>
          </p:nvSpPr>
          <p:spPr>
            <a:xfrm>
              <a:off x="5317490" y="2352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1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9" name="object 9"/>
            <p:cNvSpPr/>
            <p:nvPr/>
          </p:nvSpPr>
          <p:spPr>
            <a:xfrm>
              <a:off x="4795520" y="1828799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576579" y="0"/>
                  </a:moveTo>
                  <a:lnTo>
                    <a:pt x="0" y="5765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0" name="object 10"/>
            <p:cNvSpPr/>
            <p:nvPr/>
          </p:nvSpPr>
          <p:spPr>
            <a:xfrm>
              <a:off x="4686300" y="2362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1" name="object 11"/>
            <p:cNvSpPr/>
            <p:nvPr/>
          </p:nvSpPr>
          <p:spPr>
            <a:xfrm>
              <a:off x="5372100" y="1828799"/>
              <a:ext cx="1910080" cy="636270"/>
            </a:xfrm>
            <a:custGeom>
              <a:avLst/>
              <a:gdLst/>
              <a:ahLst/>
              <a:cxnLst/>
              <a:rect l="l" t="t" r="r" b="b"/>
              <a:pathLst>
                <a:path w="1910079" h="636269">
                  <a:moveTo>
                    <a:pt x="0" y="0"/>
                  </a:moveTo>
                  <a:lnTo>
                    <a:pt x="1910079" y="6362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2" name="object 12"/>
            <p:cNvSpPr/>
            <p:nvPr/>
          </p:nvSpPr>
          <p:spPr>
            <a:xfrm>
              <a:off x="7258050" y="2411729"/>
              <a:ext cx="171450" cy="102870"/>
            </a:xfrm>
            <a:custGeom>
              <a:avLst/>
              <a:gdLst/>
              <a:ahLst/>
              <a:cxnLst/>
              <a:rect l="l" t="t" r="r" b="b"/>
              <a:pathLst>
                <a:path w="171450" h="102869">
                  <a:moveTo>
                    <a:pt x="34290" y="0"/>
                  </a:moveTo>
                  <a:lnTo>
                    <a:pt x="0" y="102870"/>
                  </a:lnTo>
                  <a:lnTo>
                    <a:pt x="171450" y="10287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8213336" y="2697096"/>
            <a:ext cx="97971" cy="622407"/>
            <a:chOff x="7374890" y="2971800"/>
            <a:chExt cx="107950" cy="685800"/>
          </a:xfrm>
        </p:grpSpPr>
        <p:sp>
          <p:nvSpPr>
            <p:cNvPr id="14" name="object 14"/>
            <p:cNvSpPr/>
            <p:nvPr/>
          </p:nvSpPr>
          <p:spPr>
            <a:xfrm>
              <a:off x="7429500" y="2971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5" name="object 15"/>
            <p:cNvSpPr/>
            <p:nvPr/>
          </p:nvSpPr>
          <p:spPr>
            <a:xfrm>
              <a:off x="7374890" y="3495040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6969674" y="2489050"/>
            <a:ext cx="982596" cy="2905141"/>
            <a:chOff x="6004559" y="2742564"/>
            <a:chExt cx="1082675" cy="3201035"/>
          </a:xfrm>
        </p:grpSpPr>
        <p:sp>
          <p:nvSpPr>
            <p:cNvPr id="17" name="object 17"/>
            <p:cNvSpPr/>
            <p:nvPr/>
          </p:nvSpPr>
          <p:spPr>
            <a:xfrm>
              <a:off x="6057899" y="2743199"/>
              <a:ext cx="1028700" cy="3042920"/>
            </a:xfrm>
            <a:custGeom>
              <a:avLst/>
              <a:gdLst/>
              <a:ahLst/>
              <a:cxnLst/>
              <a:rect l="l" t="t" r="r" b="b"/>
              <a:pathLst>
                <a:path w="1028700" h="3042920">
                  <a:moveTo>
                    <a:pt x="1028700" y="0"/>
                  </a:moveTo>
                  <a:lnTo>
                    <a:pt x="973881" y="2223"/>
                  </a:lnTo>
                  <a:lnTo>
                    <a:pt x="920631" y="8894"/>
                  </a:lnTo>
                  <a:lnTo>
                    <a:pt x="868945" y="20012"/>
                  </a:lnTo>
                  <a:lnTo>
                    <a:pt x="818817" y="35576"/>
                  </a:lnTo>
                  <a:lnTo>
                    <a:pt x="770240" y="55588"/>
                  </a:lnTo>
                  <a:lnTo>
                    <a:pt x="723210" y="80046"/>
                  </a:lnTo>
                  <a:lnTo>
                    <a:pt x="677719" y="108950"/>
                  </a:lnTo>
                  <a:lnTo>
                    <a:pt x="633762" y="142301"/>
                  </a:lnTo>
                  <a:lnTo>
                    <a:pt x="591334" y="180098"/>
                  </a:lnTo>
                  <a:lnTo>
                    <a:pt x="550428" y="222340"/>
                  </a:lnTo>
                  <a:lnTo>
                    <a:pt x="511039" y="269029"/>
                  </a:lnTo>
                  <a:lnTo>
                    <a:pt x="473160" y="320163"/>
                  </a:lnTo>
                  <a:lnTo>
                    <a:pt x="436786" y="375743"/>
                  </a:lnTo>
                  <a:lnTo>
                    <a:pt x="401911" y="435768"/>
                  </a:lnTo>
                  <a:lnTo>
                    <a:pt x="368529" y="500238"/>
                  </a:lnTo>
                  <a:lnTo>
                    <a:pt x="336634" y="569154"/>
                  </a:lnTo>
                  <a:lnTo>
                    <a:pt x="321243" y="605278"/>
                  </a:lnTo>
                  <a:lnTo>
                    <a:pt x="306221" y="642514"/>
                  </a:lnTo>
                  <a:lnTo>
                    <a:pt x="291568" y="680861"/>
                  </a:lnTo>
                  <a:lnTo>
                    <a:pt x="277283" y="720319"/>
                  </a:lnTo>
                  <a:lnTo>
                    <a:pt x="263366" y="760888"/>
                  </a:lnTo>
                  <a:lnTo>
                    <a:pt x="249815" y="802569"/>
                  </a:lnTo>
                  <a:lnTo>
                    <a:pt x="236630" y="845360"/>
                  </a:lnTo>
                  <a:lnTo>
                    <a:pt x="223810" y="889263"/>
                  </a:lnTo>
                  <a:lnTo>
                    <a:pt x="211355" y="934276"/>
                  </a:lnTo>
                  <a:lnTo>
                    <a:pt x="199264" y="980401"/>
                  </a:lnTo>
                  <a:lnTo>
                    <a:pt x="187535" y="1027637"/>
                  </a:lnTo>
                  <a:lnTo>
                    <a:pt x="176169" y="1075984"/>
                  </a:lnTo>
                  <a:lnTo>
                    <a:pt x="165164" y="1125442"/>
                  </a:lnTo>
                  <a:lnTo>
                    <a:pt x="154520" y="1176010"/>
                  </a:lnTo>
                  <a:lnTo>
                    <a:pt x="144237" y="1227690"/>
                  </a:lnTo>
                  <a:lnTo>
                    <a:pt x="134312" y="1280481"/>
                  </a:lnTo>
                  <a:lnTo>
                    <a:pt x="124746" y="1334382"/>
                  </a:lnTo>
                  <a:lnTo>
                    <a:pt x="115538" y="1389395"/>
                  </a:lnTo>
                  <a:lnTo>
                    <a:pt x="106687" y="1445518"/>
                  </a:lnTo>
                  <a:lnTo>
                    <a:pt x="98193" y="1502753"/>
                  </a:lnTo>
                  <a:lnTo>
                    <a:pt x="90054" y="1561098"/>
                  </a:lnTo>
                  <a:lnTo>
                    <a:pt x="82270" y="1620554"/>
                  </a:lnTo>
                  <a:lnTo>
                    <a:pt x="74841" y="1681121"/>
                  </a:lnTo>
                  <a:lnTo>
                    <a:pt x="67764" y="1742798"/>
                  </a:lnTo>
                  <a:lnTo>
                    <a:pt x="61041" y="1805587"/>
                  </a:lnTo>
                  <a:lnTo>
                    <a:pt x="54669" y="1869486"/>
                  </a:lnTo>
                  <a:lnTo>
                    <a:pt x="48649" y="1934496"/>
                  </a:lnTo>
                  <a:lnTo>
                    <a:pt x="42980" y="2000616"/>
                  </a:lnTo>
                  <a:lnTo>
                    <a:pt x="37660" y="2067847"/>
                  </a:lnTo>
                  <a:lnTo>
                    <a:pt x="32689" y="2136189"/>
                  </a:lnTo>
                  <a:lnTo>
                    <a:pt x="28066" y="2205642"/>
                  </a:lnTo>
                  <a:lnTo>
                    <a:pt x="23792" y="2276205"/>
                  </a:lnTo>
                  <a:lnTo>
                    <a:pt x="19864" y="2347879"/>
                  </a:lnTo>
                  <a:lnTo>
                    <a:pt x="16282" y="2420664"/>
                  </a:lnTo>
                  <a:lnTo>
                    <a:pt x="13045" y="2494559"/>
                  </a:lnTo>
                  <a:lnTo>
                    <a:pt x="10153" y="2569565"/>
                  </a:lnTo>
                  <a:lnTo>
                    <a:pt x="7606" y="2645681"/>
                  </a:lnTo>
                  <a:lnTo>
                    <a:pt x="5401" y="2722908"/>
                  </a:lnTo>
                  <a:lnTo>
                    <a:pt x="3539" y="2801245"/>
                  </a:lnTo>
                  <a:lnTo>
                    <a:pt x="2018" y="2880693"/>
                  </a:lnTo>
                  <a:lnTo>
                    <a:pt x="839" y="2961251"/>
                  </a:lnTo>
                  <a:lnTo>
                    <a:pt x="0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8" name="object 18"/>
            <p:cNvSpPr/>
            <p:nvPr/>
          </p:nvSpPr>
          <p:spPr>
            <a:xfrm>
              <a:off x="600455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0" y="0"/>
                  </a:moveTo>
                  <a:lnTo>
                    <a:pt x="53339" y="162560"/>
                  </a:lnTo>
                  <a:lnTo>
                    <a:pt x="107950" y="1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8573525" y="2489050"/>
            <a:ext cx="1245390" cy="3320079"/>
            <a:chOff x="7771765" y="2742564"/>
            <a:chExt cx="1372235" cy="3658235"/>
          </a:xfrm>
        </p:grpSpPr>
        <p:sp>
          <p:nvSpPr>
            <p:cNvPr id="20" name="object 20"/>
            <p:cNvSpPr/>
            <p:nvPr/>
          </p:nvSpPr>
          <p:spPr>
            <a:xfrm>
              <a:off x="84582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685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85800" y="45720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1" name="object 21"/>
            <p:cNvSpPr/>
            <p:nvPr/>
          </p:nvSpPr>
          <p:spPr>
            <a:xfrm>
              <a:off x="84582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3429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685800" y="0"/>
                  </a:lnTo>
                  <a:lnTo>
                    <a:pt x="685800" y="457200"/>
                  </a:lnTo>
                  <a:lnTo>
                    <a:pt x="342900" y="457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2" name="object 22"/>
            <p:cNvSpPr/>
            <p:nvPr/>
          </p:nvSpPr>
          <p:spPr>
            <a:xfrm>
              <a:off x="7772400" y="2743199"/>
              <a:ext cx="1027430" cy="3042920"/>
            </a:xfrm>
            <a:custGeom>
              <a:avLst/>
              <a:gdLst/>
              <a:ahLst/>
              <a:cxnLst/>
              <a:rect l="l" t="t" r="r" b="b"/>
              <a:pathLst>
                <a:path w="1027429" h="3042920">
                  <a:moveTo>
                    <a:pt x="0" y="0"/>
                  </a:moveTo>
                  <a:lnTo>
                    <a:pt x="54816" y="2223"/>
                  </a:lnTo>
                  <a:lnTo>
                    <a:pt x="108057" y="8894"/>
                  </a:lnTo>
                  <a:lnTo>
                    <a:pt x="159730" y="20012"/>
                  </a:lnTo>
                  <a:lnTo>
                    <a:pt x="209841" y="35576"/>
                  </a:lnTo>
                  <a:lnTo>
                    <a:pt x="258395" y="55588"/>
                  </a:lnTo>
                  <a:lnTo>
                    <a:pt x="305400" y="80046"/>
                  </a:lnTo>
                  <a:lnTo>
                    <a:pt x="350861" y="108950"/>
                  </a:lnTo>
                  <a:lnTo>
                    <a:pt x="394784" y="142301"/>
                  </a:lnTo>
                  <a:lnTo>
                    <a:pt x="437176" y="180098"/>
                  </a:lnTo>
                  <a:lnTo>
                    <a:pt x="478043" y="222340"/>
                  </a:lnTo>
                  <a:lnTo>
                    <a:pt x="517390" y="269029"/>
                  </a:lnTo>
                  <a:lnTo>
                    <a:pt x="555225" y="320163"/>
                  </a:lnTo>
                  <a:lnTo>
                    <a:pt x="591553" y="375743"/>
                  </a:lnTo>
                  <a:lnTo>
                    <a:pt x="626380" y="435768"/>
                  </a:lnTo>
                  <a:lnTo>
                    <a:pt x="659713" y="500238"/>
                  </a:lnTo>
                  <a:lnTo>
                    <a:pt x="691557" y="569154"/>
                  </a:lnTo>
                  <a:lnTo>
                    <a:pt x="706924" y="605278"/>
                  </a:lnTo>
                  <a:lnTo>
                    <a:pt x="721920" y="642514"/>
                  </a:lnTo>
                  <a:lnTo>
                    <a:pt x="736547" y="680861"/>
                  </a:lnTo>
                  <a:lnTo>
                    <a:pt x="750807" y="720319"/>
                  </a:lnTo>
                  <a:lnTo>
                    <a:pt x="764698" y="760888"/>
                  </a:lnTo>
                  <a:lnTo>
                    <a:pt x="778223" y="802569"/>
                  </a:lnTo>
                  <a:lnTo>
                    <a:pt x="791382" y="845360"/>
                  </a:lnTo>
                  <a:lnTo>
                    <a:pt x="804177" y="889263"/>
                  </a:lnTo>
                  <a:lnTo>
                    <a:pt x="816606" y="934276"/>
                  </a:lnTo>
                  <a:lnTo>
                    <a:pt x="828672" y="980401"/>
                  </a:lnTo>
                  <a:lnTo>
                    <a:pt x="840376" y="1027637"/>
                  </a:lnTo>
                  <a:lnTo>
                    <a:pt x="851717" y="1075984"/>
                  </a:lnTo>
                  <a:lnTo>
                    <a:pt x="862697" y="1125442"/>
                  </a:lnTo>
                  <a:lnTo>
                    <a:pt x="873316" y="1176010"/>
                  </a:lnTo>
                  <a:lnTo>
                    <a:pt x="883576" y="1227690"/>
                  </a:lnTo>
                  <a:lnTo>
                    <a:pt x="893477" y="1280481"/>
                  </a:lnTo>
                  <a:lnTo>
                    <a:pt x="903020" y="1334382"/>
                  </a:lnTo>
                  <a:lnTo>
                    <a:pt x="912205" y="1389395"/>
                  </a:lnTo>
                  <a:lnTo>
                    <a:pt x="921033" y="1445518"/>
                  </a:lnTo>
                  <a:lnTo>
                    <a:pt x="929506" y="1502753"/>
                  </a:lnTo>
                  <a:lnTo>
                    <a:pt x="937624" y="1561098"/>
                  </a:lnTo>
                  <a:lnTo>
                    <a:pt x="945387" y="1620554"/>
                  </a:lnTo>
                  <a:lnTo>
                    <a:pt x="952797" y="1681121"/>
                  </a:lnTo>
                  <a:lnTo>
                    <a:pt x="959853" y="1742798"/>
                  </a:lnTo>
                  <a:lnTo>
                    <a:pt x="966558" y="1805587"/>
                  </a:lnTo>
                  <a:lnTo>
                    <a:pt x="972912" y="1869486"/>
                  </a:lnTo>
                  <a:lnTo>
                    <a:pt x="978915" y="1934496"/>
                  </a:lnTo>
                  <a:lnTo>
                    <a:pt x="984569" y="2000616"/>
                  </a:lnTo>
                  <a:lnTo>
                    <a:pt x="989873" y="2067847"/>
                  </a:lnTo>
                  <a:lnTo>
                    <a:pt x="994829" y="2136189"/>
                  </a:lnTo>
                  <a:lnTo>
                    <a:pt x="999438" y="2205642"/>
                  </a:lnTo>
                  <a:lnTo>
                    <a:pt x="1003701" y="2276205"/>
                  </a:lnTo>
                  <a:lnTo>
                    <a:pt x="1007617" y="2347879"/>
                  </a:lnTo>
                  <a:lnTo>
                    <a:pt x="1011189" y="2420664"/>
                  </a:lnTo>
                  <a:lnTo>
                    <a:pt x="1014416" y="2494559"/>
                  </a:lnTo>
                  <a:lnTo>
                    <a:pt x="1017299" y="2569565"/>
                  </a:lnTo>
                  <a:lnTo>
                    <a:pt x="1019840" y="2645681"/>
                  </a:lnTo>
                  <a:lnTo>
                    <a:pt x="1022039" y="2722908"/>
                  </a:lnTo>
                  <a:lnTo>
                    <a:pt x="1023896" y="2801245"/>
                  </a:lnTo>
                  <a:lnTo>
                    <a:pt x="1025414" y="2880693"/>
                  </a:lnTo>
                  <a:lnTo>
                    <a:pt x="1026591" y="2961251"/>
                  </a:lnTo>
                  <a:lnTo>
                    <a:pt x="1027429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3" name="object 23"/>
            <p:cNvSpPr/>
            <p:nvPr/>
          </p:nvSpPr>
          <p:spPr>
            <a:xfrm>
              <a:off x="8746490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127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sp>
        <p:nvSpPr>
          <p:cNvPr id="24" name="object 24"/>
          <p:cNvSpPr/>
          <p:nvPr/>
        </p:nvSpPr>
        <p:spPr>
          <a:xfrm>
            <a:off x="5723709" y="5246658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5"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5462067" y="2282158"/>
          <a:ext cx="1244812" cy="2971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03"/>
                <a:gridCol w="311203"/>
                <a:gridCol w="311203"/>
                <a:gridCol w="311203"/>
              </a:tblGrid>
              <a:tr h="414938"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Op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cPr marL="0" marR="0" marT="0" marB="0"/>
                </a:tc>
              </a:tr>
              <a:tr h="25564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7951694" y="3319503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5462067" y="5394192"/>
          <a:ext cx="1867221" cy="4149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/>
                <a:gridCol w="622407"/>
                <a:gridCol w="622407"/>
              </a:tblGrid>
              <a:tr h="414938"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lang="en-IN" sz="2400" b="1" spc="-5" dirty="0" smtClean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id</a:t>
                      </a:r>
                      <a:endParaRPr sz="24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*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</a:tr>
            </a:tbl>
          </a:graphicData>
        </a:graphic>
      </p:graphicFrame>
      <p:sp>
        <p:nvSpPr>
          <p:cNvPr id="28" name="object 28"/>
          <p:cNvSpPr/>
          <p:nvPr/>
        </p:nvSpPr>
        <p:spPr>
          <a:xfrm>
            <a:off x="6346116" y="5246658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29" name="object 29"/>
          <p:cNvSpPr txBox="1"/>
          <p:nvPr/>
        </p:nvSpPr>
        <p:spPr>
          <a:xfrm>
            <a:off x="9406282" y="5421330"/>
            <a:ext cx="203434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>
              <a:lnSpc>
                <a:spcPts val="2530"/>
              </a:lnSpc>
            </a:pPr>
            <a:r>
              <a:rPr sz="2360" b="1" dirty="0">
                <a:solidFill>
                  <a:srgbClr val="3B3B3B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36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8799" y="475129"/>
            <a:ext cx="3048064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430">
              <a:lnSpc>
                <a:spcPct val="100000"/>
              </a:lnSpc>
              <a:spcBef>
                <a:spcPts val="90"/>
              </a:spcBef>
            </a:pPr>
            <a:r>
              <a:rPr spc="-36" dirty="0"/>
              <a:t>Parse</a:t>
            </a:r>
            <a:r>
              <a:rPr spc="-86" dirty="0"/>
              <a:t> </a:t>
            </a:r>
            <a:r>
              <a:rPr spc="-5" dirty="0"/>
              <a:t>Trees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056120" y="1676349"/>
            <a:ext cx="2584717" cy="2705435"/>
          </a:xfrm>
          <a:prstGeom prst="rect">
            <a:avLst/>
          </a:prstGeom>
        </p:spPr>
        <p:txBody>
          <a:bodyPr vert="horz" wrap="square" lIns="0" tIns="138889" rIns="0" bIns="0" rtlCol="0">
            <a:spAutoFit/>
          </a:bodyPr>
          <a:lstStyle/>
          <a:p>
            <a:pPr marL="346075">
              <a:spcBef>
                <a:spcPts val="1095"/>
              </a:spcBef>
            </a:pP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 dirty="0">
              <a:latin typeface="DejaVu Serif"/>
              <a:cs typeface="DejaVu Serif"/>
            </a:endParaRPr>
          </a:p>
          <a:p>
            <a:pPr marL="11430">
              <a:spcBef>
                <a:spcPts val="100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95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 dirty="0">
              <a:latin typeface="DejaVu Serif"/>
              <a:cs typeface="DejaVu Serif"/>
            </a:endParaRPr>
          </a:p>
          <a:p>
            <a:pPr marL="11430">
              <a:spcBef>
                <a:spcPts val="100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 </a:t>
            </a:r>
            <a:r>
              <a:rPr sz="2040" b="1" spc="9" dirty="0" smtClean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-295" dirty="0" smtClean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 dirty="0">
              <a:latin typeface="DejaVu Serif"/>
              <a:cs typeface="DejaVu Serif"/>
            </a:endParaRPr>
          </a:p>
          <a:p>
            <a:pPr marL="11430">
              <a:spcBef>
                <a:spcPts val="113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 </a:t>
            </a:r>
            <a:r>
              <a:rPr sz="2040" b="1" spc="9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40" b="1" spc="-958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 dirty="0">
              <a:latin typeface="DejaVu Serif"/>
              <a:cs typeface="DejaVu Serif"/>
            </a:endParaRPr>
          </a:p>
          <a:p>
            <a:pPr marL="11430">
              <a:spcBef>
                <a:spcPts val="113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 </a:t>
            </a:r>
            <a:r>
              <a:rPr sz="2040" b="1" spc="9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40" b="1" spc="-454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40" b="1" spc="5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 dirty="0">
              <a:latin typeface="Courier New" panose="02070309020205020404"/>
              <a:cs typeface="Courier New" panose="02070309020205020404"/>
            </a:endParaRPr>
          </a:p>
          <a:p>
            <a:pPr marL="11430">
              <a:spcBef>
                <a:spcPts val="113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 </a:t>
            </a:r>
            <a:r>
              <a:rPr sz="2040" b="1" spc="9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* </a:t>
            </a:r>
            <a:r>
              <a:rPr sz="2040" b="1" spc="9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E Op</a:t>
            </a:r>
            <a:r>
              <a:rPr sz="2040" b="1" spc="18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0" b="1" spc="9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474" y="1244814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5169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196507" y="5394192"/>
            <a:ext cx="622407" cy="414938"/>
            <a:chOff x="8458200" y="5943600"/>
            <a:chExt cx="685800" cy="457200"/>
          </a:xfrm>
        </p:grpSpPr>
        <p:sp>
          <p:nvSpPr>
            <p:cNvPr id="7" name="object 7"/>
            <p:cNvSpPr/>
            <p:nvPr/>
          </p:nvSpPr>
          <p:spPr>
            <a:xfrm>
              <a:off x="84582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685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85800" y="45720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8" name="object 8"/>
            <p:cNvSpPr/>
            <p:nvPr/>
          </p:nvSpPr>
          <p:spPr>
            <a:xfrm>
              <a:off x="84582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3429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685800" y="0"/>
                  </a:lnTo>
                  <a:lnTo>
                    <a:pt x="685800" y="457200"/>
                  </a:lnTo>
                  <a:lnTo>
                    <a:pt x="342900" y="457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773271" y="1659175"/>
            <a:ext cx="2489627" cy="622983"/>
            <a:chOff x="4686300" y="1828164"/>
            <a:chExt cx="2743200" cy="686435"/>
          </a:xfrm>
        </p:grpSpPr>
        <p:sp>
          <p:nvSpPr>
            <p:cNvPr id="10" name="object 10"/>
            <p:cNvSpPr/>
            <p:nvPr/>
          </p:nvSpPr>
          <p:spPr>
            <a:xfrm>
              <a:off x="5372100" y="1828799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1" name="object 11"/>
            <p:cNvSpPr/>
            <p:nvPr/>
          </p:nvSpPr>
          <p:spPr>
            <a:xfrm>
              <a:off x="5317490" y="2352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1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2" name="object 12"/>
            <p:cNvSpPr/>
            <p:nvPr/>
          </p:nvSpPr>
          <p:spPr>
            <a:xfrm>
              <a:off x="4795520" y="1828799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576579" y="0"/>
                  </a:moveTo>
                  <a:lnTo>
                    <a:pt x="0" y="5765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3" name="object 13"/>
            <p:cNvSpPr/>
            <p:nvPr/>
          </p:nvSpPr>
          <p:spPr>
            <a:xfrm>
              <a:off x="4686300" y="2362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4" name="object 14"/>
            <p:cNvSpPr/>
            <p:nvPr/>
          </p:nvSpPr>
          <p:spPr>
            <a:xfrm>
              <a:off x="5372100" y="1828799"/>
              <a:ext cx="1910080" cy="636270"/>
            </a:xfrm>
            <a:custGeom>
              <a:avLst/>
              <a:gdLst/>
              <a:ahLst/>
              <a:cxnLst/>
              <a:rect l="l" t="t" r="r" b="b"/>
              <a:pathLst>
                <a:path w="1910079" h="636269">
                  <a:moveTo>
                    <a:pt x="0" y="0"/>
                  </a:moveTo>
                  <a:lnTo>
                    <a:pt x="1910079" y="6362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58050" y="2411729"/>
              <a:ext cx="171450" cy="102870"/>
            </a:xfrm>
            <a:custGeom>
              <a:avLst/>
              <a:gdLst/>
              <a:ahLst/>
              <a:cxnLst/>
              <a:rect l="l" t="t" r="r" b="b"/>
              <a:pathLst>
                <a:path w="171450" h="102869">
                  <a:moveTo>
                    <a:pt x="34290" y="0"/>
                  </a:moveTo>
                  <a:lnTo>
                    <a:pt x="0" y="102870"/>
                  </a:lnTo>
                  <a:lnTo>
                    <a:pt x="171450" y="10287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8213336" y="2697096"/>
            <a:ext cx="97971" cy="622407"/>
            <a:chOff x="7374890" y="2971800"/>
            <a:chExt cx="107950" cy="685800"/>
          </a:xfrm>
        </p:grpSpPr>
        <p:sp>
          <p:nvSpPr>
            <p:cNvPr id="17" name="object 17"/>
            <p:cNvSpPr/>
            <p:nvPr/>
          </p:nvSpPr>
          <p:spPr>
            <a:xfrm>
              <a:off x="7429500" y="2971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74890" y="3495040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6969674" y="2489050"/>
            <a:ext cx="2586446" cy="2905141"/>
            <a:chOff x="6004559" y="2742564"/>
            <a:chExt cx="2849880" cy="3201035"/>
          </a:xfrm>
        </p:grpSpPr>
        <p:sp>
          <p:nvSpPr>
            <p:cNvPr id="20" name="object 20"/>
            <p:cNvSpPr/>
            <p:nvPr/>
          </p:nvSpPr>
          <p:spPr>
            <a:xfrm>
              <a:off x="7429499" y="4114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1" name="object 21"/>
            <p:cNvSpPr/>
            <p:nvPr/>
          </p:nvSpPr>
          <p:spPr>
            <a:xfrm>
              <a:off x="7374889" y="4638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2" name="object 22"/>
            <p:cNvSpPr/>
            <p:nvPr/>
          </p:nvSpPr>
          <p:spPr>
            <a:xfrm>
              <a:off x="6852919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576579" y="0"/>
                  </a:moveTo>
                  <a:lnTo>
                    <a:pt x="0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3" name="object 23"/>
            <p:cNvSpPr/>
            <p:nvPr/>
          </p:nvSpPr>
          <p:spPr>
            <a:xfrm>
              <a:off x="6743699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4" name="object 24"/>
            <p:cNvSpPr/>
            <p:nvPr/>
          </p:nvSpPr>
          <p:spPr>
            <a:xfrm>
              <a:off x="7429499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0"/>
                  </a:moveTo>
                  <a:lnTo>
                    <a:pt x="576579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5" name="object 25"/>
            <p:cNvSpPr/>
            <p:nvPr/>
          </p:nvSpPr>
          <p:spPr>
            <a:xfrm>
              <a:off x="7962899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762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6" name="object 26"/>
            <p:cNvSpPr/>
            <p:nvPr/>
          </p:nvSpPr>
          <p:spPr>
            <a:xfrm>
              <a:off x="6057899" y="2743199"/>
              <a:ext cx="1028700" cy="3042920"/>
            </a:xfrm>
            <a:custGeom>
              <a:avLst/>
              <a:gdLst/>
              <a:ahLst/>
              <a:cxnLst/>
              <a:rect l="l" t="t" r="r" b="b"/>
              <a:pathLst>
                <a:path w="1028700" h="3042920">
                  <a:moveTo>
                    <a:pt x="1028700" y="0"/>
                  </a:moveTo>
                  <a:lnTo>
                    <a:pt x="973881" y="2223"/>
                  </a:lnTo>
                  <a:lnTo>
                    <a:pt x="920631" y="8894"/>
                  </a:lnTo>
                  <a:lnTo>
                    <a:pt x="868945" y="20012"/>
                  </a:lnTo>
                  <a:lnTo>
                    <a:pt x="818817" y="35576"/>
                  </a:lnTo>
                  <a:lnTo>
                    <a:pt x="770240" y="55588"/>
                  </a:lnTo>
                  <a:lnTo>
                    <a:pt x="723210" y="80046"/>
                  </a:lnTo>
                  <a:lnTo>
                    <a:pt x="677719" y="108950"/>
                  </a:lnTo>
                  <a:lnTo>
                    <a:pt x="633762" y="142301"/>
                  </a:lnTo>
                  <a:lnTo>
                    <a:pt x="591334" y="180098"/>
                  </a:lnTo>
                  <a:lnTo>
                    <a:pt x="550428" y="222340"/>
                  </a:lnTo>
                  <a:lnTo>
                    <a:pt x="511039" y="269029"/>
                  </a:lnTo>
                  <a:lnTo>
                    <a:pt x="473160" y="320163"/>
                  </a:lnTo>
                  <a:lnTo>
                    <a:pt x="436786" y="375743"/>
                  </a:lnTo>
                  <a:lnTo>
                    <a:pt x="401911" y="435768"/>
                  </a:lnTo>
                  <a:lnTo>
                    <a:pt x="368529" y="500238"/>
                  </a:lnTo>
                  <a:lnTo>
                    <a:pt x="336634" y="569154"/>
                  </a:lnTo>
                  <a:lnTo>
                    <a:pt x="321243" y="605278"/>
                  </a:lnTo>
                  <a:lnTo>
                    <a:pt x="306221" y="642514"/>
                  </a:lnTo>
                  <a:lnTo>
                    <a:pt x="291568" y="680861"/>
                  </a:lnTo>
                  <a:lnTo>
                    <a:pt x="277283" y="720319"/>
                  </a:lnTo>
                  <a:lnTo>
                    <a:pt x="263366" y="760888"/>
                  </a:lnTo>
                  <a:lnTo>
                    <a:pt x="249815" y="802569"/>
                  </a:lnTo>
                  <a:lnTo>
                    <a:pt x="236630" y="845360"/>
                  </a:lnTo>
                  <a:lnTo>
                    <a:pt x="223810" y="889263"/>
                  </a:lnTo>
                  <a:lnTo>
                    <a:pt x="211355" y="934276"/>
                  </a:lnTo>
                  <a:lnTo>
                    <a:pt x="199264" y="980401"/>
                  </a:lnTo>
                  <a:lnTo>
                    <a:pt x="187535" y="1027637"/>
                  </a:lnTo>
                  <a:lnTo>
                    <a:pt x="176169" y="1075984"/>
                  </a:lnTo>
                  <a:lnTo>
                    <a:pt x="165164" y="1125442"/>
                  </a:lnTo>
                  <a:lnTo>
                    <a:pt x="154520" y="1176010"/>
                  </a:lnTo>
                  <a:lnTo>
                    <a:pt x="144237" y="1227690"/>
                  </a:lnTo>
                  <a:lnTo>
                    <a:pt x="134312" y="1280481"/>
                  </a:lnTo>
                  <a:lnTo>
                    <a:pt x="124746" y="1334382"/>
                  </a:lnTo>
                  <a:lnTo>
                    <a:pt x="115538" y="1389395"/>
                  </a:lnTo>
                  <a:lnTo>
                    <a:pt x="106687" y="1445518"/>
                  </a:lnTo>
                  <a:lnTo>
                    <a:pt x="98193" y="1502753"/>
                  </a:lnTo>
                  <a:lnTo>
                    <a:pt x="90054" y="1561098"/>
                  </a:lnTo>
                  <a:lnTo>
                    <a:pt x="82270" y="1620554"/>
                  </a:lnTo>
                  <a:lnTo>
                    <a:pt x="74841" y="1681121"/>
                  </a:lnTo>
                  <a:lnTo>
                    <a:pt x="67764" y="1742798"/>
                  </a:lnTo>
                  <a:lnTo>
                    <a:pt x="61041" y="1805587"/>
                  </a:lnTo>
                  <a:lnTo>
                    <a:pt x="54669" y="1869486"/>
                  </a:lnTo>
                  <a:lnTo>
                    <a:pt x="48649" y="1934496"/>
                  </a:lnTo>
                  <a:lnTo>
                    <a:pt x="42980" y="2000616"/>
                  </a:lnTo>
                  <a:lnTo>
                    <a:pt x="37660" y="2067847"/>
                  </a:lnTo>
                  <a:lnTo>
                    <a:pt x="32689" y="2136189"/>
                  </a:lnTo>
                  <a:lnTo>
                    <a:pt x="28066" y="2205642"/>
                  </a:lnTo>
                  <a:lnTo>
                    <a:pt x="23792" y="2276205"/>
                  </a:lnTo>
                  <a:lnTo>
                    <a:pt x="19864" y="2347879"/>
                  </a:lnTo>
                  <a:lnTo>
                    <a:pt x="16282" y="2420664"/>
                  </a:lnTo>
                  <a:lnTo>
                    <a:pt x="13045" y="2494559"/>
                  </a:lnTo>
                  <a:lnTo>
                    <a:pt x="10153" y="2569565"/>
                  </a:lnTo>
                  <a:lnTo>
                    <a:pt x="7606" y="2645681"/>
                  </a:lnTo>
                  <a:lnTo>
                    <a:pt x="5401" y="2722908"/>
                  </a:lnTo>
                  <a:lnTo>
                    <a:pt x="3539" y="2801245"/>
                  </a:lnTo>
                  <a:lnTo>
                    <a:pt x="2018" y="2880693"/>
                  </a:lnTo>
                  <a:lnTo>
                    <a:pt x="839" y="2961251"/>
                  </a:lnTo>
                  <a:lnTo>
                    <a:pt x="0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7" name="object 27"/>
            <p:cNvSpPr/>
            <p:nvPr/>
          </p:nvSpPr>
          <p:spPr>
            <a:xfrm>
              <a:off x="600455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0" y="0"/>
                  </a:moveTo>
                  <a:lnTo>
                    <a:pt x="53339" y="162560"/>
                  </a:lnTo>
                  <a:lnTo>
                    <a:pt x="107950" y="1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8" name="object 28"/>
            <p:cNvSpPr/>
            <p:nvPr/>
          </p:nvSpPr>
          <p:spPr>
            <a:xfrm>
              <a:off x="7772399" y="2743199"/>
              <a:ext cx="1027430" cy="3042920"/>
            </a:xfrm>
            <a:custGeom>
              <a:avLst/>
              <a:gdLst/>
              <a:ahLst/>
              <a:cxnLst/>
              <a:rect l="l" t="t" r="r" b="b"/>
              <a:pathLst>
                <a:path w="1027429" h="3042920">
                  <a:moveTo>
                    <a:pt x="0" y="0"/>
                  </a:moveTo>
                  <a:lnTo>
                    <a:pt x="54816" y="2223"/>
                  </a:lnTo>
                  <a:lnTo>
                    <a:pt x="108057" y="8894"/>
                  </a:lnTo>
                  <a:lnTo>
                    <a:pt x="159730" y="20012"/>
                  </a:lnTo>
                  <a:lnTo>
                    <a:pt x="209841" y="35576"/>
                  </a:lnTo>
                  <a:lnTo>
                    <a:pt x="258395" y="55588"/>
                  </a:lnTo>
                  <a:lnTo>
                    <a:pt x="305400" y="80046"/>
                  </a:lnTo>
                  <a:lnTo>
                    <a:pt x="350861" y="108950"/>
                  </a:lnTo>
                  <a:lnTo>
                    <a:pt x="394784" y="142301"/>
                  </a:lnTo>
                  <a:lnTo>
                    <a:pt x="437176" y="180098"/>
                  </a:lnTo>
                  <a:lnTo>
                    <a:pt x="478043" y="222340"/>
                  </a:lnTo>
                  <a:lnTo>
                    <a:pt x="517390" y="269029"/>
                  </a:lnTo>
                  <a:lnTo>
                    <a:pt x="555225" y="320163"/>
                  </a:lnTo>
                  <a:lnTo>
                    <a:pt x="591553" y="375743"/>
                  </a:lnTo>
                  <a:lnTo>
                    <a:pt x="626380" y="435768"/>
                  </a:lnTo>
                  <a:lnTo>
                    <a:pt x="659713" y="500238"/>
                  </a:lnTo>
                  <a:lnTo>
                    <a:pt x="691557" y="569154"/>
                  </a:lnTo>
                  <a:lnTo>
                    <a:pt x="706924" y="605278"/>
                  </a:lnTo>
                  <a:lnTo>
                    <a:pt x="721920" y="642514"/>
                  </a:lnTo>
                  <a:lnTo>
                    <a:pt x="736547" y="680861"/>
                  </a:lnTo>
                  <a:lnTo>
                    <a:pt x="750807" y="720319"/>
                  </a:lnTo>
                  <a:lnTo>
                    <a:pt x="764698" y="760888"/>
                  </a:lnTo>
                  <a:lnTo>
                    <a:pt x="778223" y="802569"/>
                  </a:lnTo>
                  <a:lnTo>
                    <a:pt x="791382" y="845360"/>
                  </a:lnTo>
                  <a:lnTo>
                    <a:pt x="804177" y="889263"/>
                  </a:lnTo>
                  <a:lnTo>
                    <a:pt x="816606" y="934276"/>
                  </a:lnTo>
                  <a:lnTo>
                    <a:pt x="828672" y="980401"/>
                  </a:lnTo>
                  <a:lnTo>
                    <a:pt x="840376" y="1027637"/>
                  </a:lnTo>
                  <a:lnTo>
                    <a:pt x="851717" y="1075984"/>
                  </a:lnTo>
                  <a:lnTo>
                    <a:pt x="862697" y="1125442"/>
                  </a:lnTo>
                  <a:lnTo>
                    <a:pt x="873316" y="1176010"/>
                  </a:lnTo>
                  <a:lnTo>
                    <a:pt x="883576" y="1227690"/>
                  </a:lnTo>
                  <a:lnTo>
                    <a:pt x="893477" y="1280481"/>
                  </a:lnTo>
                  <a:lnTo>
                    <a:pt x="903020" y="1334382"/>
                  </a:lnTo>
                  <a:lnTo>
                    <a:pt x="912205" y="1389395"/>
                  </a:lnTo>
                  <a:lnTo>
                    <a:pt x="921033" y="1445518"/>
                  </a:lnTo>
                  <a:lnTo>
                    <a:pt x="929506" y="1502753"/>
                  </a:lnTo>
                  <a:lnTo>
                    <a:pt x="937624" y="1561098"/>
                  </a:lnTo>
                  <a:lnTo>
                    <a:pt x="945387" y="1620554"/>
                  </a:lnTo>
                  <a:lnTo>
                    <a:pt x="952797" y="1681121"/>
                  </a:lnTo>
                  <a:lnTo>
                    <a:pt x="959853" y="1742798"/>
                  </a:lnTo>
                  <a:lnTo>
                    <a:pt x="966558" y="1805587"/>
                  </a:lnTo>
                  <a:lnTo>
                    <a:pt x="972912" y="1869486"/>
                  </a:lnTo>
                  <a:lnTo>
                    <a:pt x="978915" y="1934496"/>
                  </a:lnTo>
                  <a:lnTo>
                    <a:pt x="984569" y="2000616"/>
                  </a:lnTo>
                  <a:lnTo>
                    <a:pt x="989873" y="2067847"/>
                  </a:lnTo>
                  <a:lnTo>
                    <a:pt x="994829" y="2136189"/>
                  </a:lnTo>
                  <a:lnTo>
                    <a:pt x="999438" y="2205642"/>
                  </a:lnTo>
                  <a:lnTo>
                    <a:pt x="1003701" y="2276205"/>
                  </a:lnTo>
                  <a:lnTo>
                    <a:pt x="1007617" y="2347879"/>
                  </a:lnTo>
                  <a:lnTo>
                    <a:pt x="1011189" y="2420664"/>
                  </a:lnTo>
                  <a:lnTo>
                    <a:pt x="1014416" y="2494559"/>
                  </a:lnTo>
                  <a:lnTo>
                    <a:pt x="1017299" y="2569565"/>
                  </a:lnTo>
                  <a:lnTo>
                    <a:pt x="1019840" y="2645681"/>
                  </a:lnTo>
                  <a:lnTo>
                    <a:pt x="1022039" y="2722908"/>
                  </a:lnTo>
                  <a:lnTo>
                    <a:pt x="1023896" y="2801245"/>
                  </a:lnTo>
                  <a:lnTo>
                    <a:pt x="1025414" y="2880693"/>
                  </a:lnTo>
                  <a:lnTo>
                    <a:pt x="1026591" y="2961251"/>
                  </a:lnTo>
                  <a:lnTo>
                    <a:pt x="1027429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9" name="object 29"/>
            <p:cNvSpPr/>
            <p:nvPr/>
          </p:nvSpPr>
          <p:spPr>
            <a:xfrm>
              <a:off x="874648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127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sp>
        <p:nvSpPr>
          <p:cNvPr id="30" name="object 30"/>
          <p:cNvSpPr/>
          <p:nvPr/>
        </p:nvSpPr>
        <p:spPr>
          <a:xfrm>
            <a:off x="5723709" y="5246658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5"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5462067" y="2282158"/>
          <a:ext cx="1244812" cy="2971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03"/>
                <a:gridCol w="311203"/>
                <a:gridCol w="311203"/>
                <a:gridCol w="311203"/>
              </a:tblGrid>
              <a:tr h="414938"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Op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cPr marL="0" marR="0" marT="0" marB="0"/>
                </a:tc>
              </a:tr>
              <a:tr h="25564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32" name="object 32"/>
          <p:cNvSpPr txBox="1"/>
          <p:nvPr/>
        </p:nvSpPr>
        <p:spPr>
          <a:xfrm>
            <a:off x="7951694" y="3319503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5462067" y="5394192"/>
          <a:ext cx="1867221" cy="4149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/>
                <a:gridCol w="622407"/>
                <a:gridCol w="622407"/>
              </a:tblGrid>
              <a:tr h="414938"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lang="en-IN" sz="2400" b="1" spc="-5" dirty="0" smtClean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id</a:t>
                      </a:r>
                      <a:endParaRPr sz="24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*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</a:tr>
            </a:tbl>
          </a:graphicData>
        </a:graphic>
      </p:graphicFrame>
      <p:sp>
        <p:nvSpPr>
          <p:cNvPr id="34" name="object 34"/>
          <p:cNvSpPr txBox="1"/>
          <p:nvPr/>
        </p:nvSpPr>
        <p:spPr>
          <a:xfrm>
            <a:off x="7329287" y="4356847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574101" y="4356847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951694" y="4356847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7493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Op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346116" y="5246658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38" name="object 38"/>
          <p:cNvSpPr txBox="1"/>
          <p:nvPr/>
        </p:nvSpPr>
        <p:spPr>
          <a:xfrm>
            <a:off x="9406282" y="5421330"/>
            <a:ext cx="203434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>
              <a:lnSpc>
                <a:spcPts val="2530"/>
              </a:lnSpc>
            </a:pPr>
            <a:r>
              <a:rPr sz="2360" b="1" dirty="0">
                <a:solidFill>
                  <a:srgbClr val="3B3B3B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360">
              <a:latin typeface="Courier New" panose="02070309020205020404"/>
              <a:cs typeface="Courier New" panose="0207030902020502040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9" name="Ink 38"/>
              <p14:cNvContentPartPr/>
              <p14:nvPr/>
            </p14:nvContentPartPr>
            <p14:xfrm>
              <a:off x="3277080" y="4304160"/>
              <a:ext cx="205920" cy="2700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2"/>
            </p:blipFill>
            <p:spPr>
              <a:xfrm>
                <a:off x="3277080" y="4304160"/>
                <a:ext cx="205920" cy="270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Tasks of a Parser 1</a:t>
            </a:r>
            <a:endParaRPr lang="en-US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IN" dirty="0" smtClean="0"/>
              <a:t>Parsing is a process of determining that a stream of tokens can be generated by a particular grammar.</a:t>
            </a:r>
            <a:endParaRPr lang="en-US" dirty="0" smtClean="0"/>
          </a:p>
          <a:p>
            <a:r>
              <a:rPr lang="en-US" dirty="0" smtClean="0"/>
              <a:t>The parser obtains a string of tokens from the lexical analyzer &amp; verifies that the string of token can be generated by the grammar for the source language.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519083" y="3733800"/>
            <a:ext cx="659268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8799" y="475129"/>
            <a:ext cx="3048064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430">
              <a:lnSpc>
                <a:spcPct val="100000"/>
              </a:lnSpc>
              <a:spcBef>
                <a:spcPts val="90"/>
              </a:spcBef>
            </a:pPr>
            <a:r>
              <a:rPr spc="-36" dirty="0"/>
              <a:t>Parse</a:t>
            </a:r>
            <a:r>
              <a:rPr spc="-86" dirty="0"/>
              <a:t> </a:t>
            </a:r>
            <a:r>
              <a:rPr spc="-5" dirty="0"/>
              <a:t>Trees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056120" y="1676348"/>
            <a:ext cx="2829069" cy="3160752"/>
          </a:xfrm>
          <a:prstGeom prst="rect">
            <a:avLst/>
          </a:prstGeom>
        </p:spPr>
        <p:txBody>
          <a:bodyPr vert="horz" wrap="square" lIns="0" tIns="138889" rIns="0" bIns="0" rtlCol="0">
            <a:spAutoFit/>
          </a:bodyPr>
          <a:lstStyle/>
          <a:p>
            <a:pPr marL="346075">
              <a:spcBef>
                <a:spcPts val="1095"/>
              </a:spcBef>
            </a:pP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 dirty="0">
              <a:latin typeface="DejaVu Serif"/>
              <a:cs typeface="DejaVu Serif"/>
            </a:endParaRPr>
          </a:p>
          <a:p>
            <a:pPr marL="11430">
              <a:spcBef>
                <a:spcPts val="100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100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 dirty="0">
              <a:latin typeface="DejaVu Serif"/>
              <a:cs typeface="DejaVu Serif"/>
            </a:endParaRPr>
          </a:p>
          <a:p>
            <a:pPr marL="11430">
              <a:spcBef>
                <a:spcPts val="100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 </a:t>
            </a:r>
            <a:r>
              <a:rPr sz="2040" b="1" spc="9" dirty="0" smtClean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-290" dirty="0" smtClean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 dirty="0">
              <a:latin typeface="DejaVu Serif"/>
              <a:cs typeface="DejaVu Serif"/>
            </a:endParaRPr>
          </a:p>
          <a:p>
            <a:pPr marL="11430">
              <a:spcBef>
                <a:spcPts val="113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 </a:t>
            </a:r>
            <a:r>
              <a:rPr sz="2040" b="1" spc="9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40" b="1" spc="-953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 dirty="0">
              <a:latin typeface="DejaVu Serif"/>
              <a:cs typeface="DejaVu Serif"/>
            </a:endParaRPr>
          </a:p>
          <a:p>
            <a:pPr marL="11430">
              <a:spcBef>
                <a:spcPts val="113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 </a:t>
            </a:r>
            <a:r>
              <a:rPr sz="2040" b="1" spc="9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40" b="1" spc="-449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40" b="1" spc="5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 dirty="0">
              <a:latin typeface="Courier New" panose="02070309020205020404"/>
              <a:cs typeface="Courier New" panose="02070309020205020404"/>
            </a:endParaRPr>
          </a:p>
          <a:p>
            <a:pPr marL="11430">
              <a:spcBef>
                <a:spcPts val="113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 </a:t>
            </a:r>
            <a:r>
              <a:rPr sz="2040" b="1" spc="9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* </a:t>
            </a:r>
            <a:r>
              <a:rPr sz="2040" b="1" spc="9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E Op</a:t>
            </a:r>
            <a:r>
              <a:rPr sz="2040" b="1" spc="41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0" b="1" spc="9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 dirty="0">
              <a:latin typeface="Courier New" panose="02070309020205020404"/>
              <a:cs typeface="Courier New" panose="02070309020205020404"/>
            </a:endParaRPr>
          </a:p>
          <a:p>
            <a:pPr marL="11430">
              <a:spcBef>
                <a:spcPts val="114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040" b="1" spc="9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* </a:t>
            </a:r>
            <a:r>
              <a:rPr sz="2040" b="1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lang="en-IN" sz="2040" b="1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 </a:t>
            </a:r>
            <a:r>
              <a:rPr sz="2040" b="1" spc="9" dirty="0" smtClean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0" b="1" spc="9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474" y="1244814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5169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196507" y="5394192"/>
            <a:ext cx="622407" cy="414938"/>
            <a:chOff x="8458200" y="5943600"/>
            <a:chExt cx="685800" cy="457200"/>
          </a:xfrm>
        </p:grpSpPr>
        <p:sp>
          <p:nvSpPr>
            <p:cNvPr id="7" name="object 7"/>
            <p:cNvSpPr/>
            <p:nvPr/>
          </p:nvSpPr>
          <p:spPr>
            <a:xfrm>
              <a:off x="84582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685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85800" y="45720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8" name="object 8"/>
            <p:cNvSpPr/>
            <p:nvPr/>
          </p:nvSpPr>
          <p:spPr>
            <a:xfrm>
              <a:off x="84582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3429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685800" y="0"/>
                  </a:lnTo>
                  <a:lnTo>
                    <a:pt x="685800" y="457200"/>
                  </a:lnTo>
                  <a:lnTo>
                    <a:pt x="342900" y="457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773271" y="1659175"/>
            <a:ext cx="2489627" cy="622983"/>
            <a:chOff x="4686300" y="1828164"/>
            <a:chExt cx="2743200" cy="686435"/>
          </a:xfrm>
        </p:grpSpPr>
        <p:sp>
          <p:nvSpPr>
            <p:cNvPr id="10" name="object 10"/>
            <p:cNvSpPr/>
            <p:nvPr/>
          </p:nvSpPr>
          <p:spPr>
            <a:xfrm>
              <a:off x="5372100" y="1828799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1" name="object 11"/>
            <p:cNvSpPr/>
            <p:nvPr/>
          </p:nvSpPr>
          <p:spPr>
            <a:xfrm>
              <a:off x="5317490" y="2352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1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2" name="object 12"/>
            <p:cNvSpPr/>
            <p:nvPr/>
          </p:nvSpPr>
          <p:spPr>
            <a:xfrm>
              <a:off x="4795520" y="1828799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576579" y="0"/>
                  </a:moveTo>
                  <a:lnTo>
                    <a:pt x="0" y="5765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3" name="object 13"/>
            <p:cNvSpPr/>
            <p:nvPr/>
          </p:nvSpPr>
          <p:spPr>
            <a:xfrm>
              <a:off x="4686300" y="2362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4" name="object 14"/>
            <p:cNvSpPr/>
            <p:nvPr/>
          </p:nvSpPr>
          <p:spPr>
            <a:xfrm>
              <a:off x="5372100" y="1828799"/>
              <a:ext cx="1910080" cy="636270"/>
            </a:xfrm>
            <a:custGeom>
              <a:avLst/>
              <a:gdLst/>
              <a:ahLst/>
              <a:cxnLst/>
              <a:rect l="l" t="t" r="r" b="b"/>
              <a:pathLst>
                <a:path w="1910079" h="636269">
                  <a:moveTo>
                    <a:pt x="0" y="0"/>
                  </a:moveTo>
                  <a:lnTo>
                    <a:pt x="1910079" y="6362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58050" y="2411729"/>
              <a:ext cx="171450" cy="102870"/>
            </a:xfrm>
            <a:custGeom>
              <a:avLst/>
              <a:gdLst/>
              <a:ahLst/>
              <a:cxnLst/>
              <a:rect l="l" t="t" r="r" b="b"/>
              <a:pathLst>
                <a:path w="171450" h="102869">
                  <a:moveTo>
                    <a:pt x="34290" y="0"/>
                  </a:moveTo>
                  <a:lnTo>
                    <a:pt x="0" y="102870"/>
                  </a:lnTo>
                  <a:lnTo>
                    <a:pt x="171450" y="10287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8213336" y="2697096"/>
            <a:ext cx="97971" cy="622407"/>
            <a:chOff x="7374890" y="2971800"/>
            <a:chExt cx="107950" cy="685800"/>
          </a:xfrm>
        </p:grpSpPr>
        <p:sp>
          <p:nvSpPr>
            <p:cNvPr id="17" name="object 17"/>
            <p:cNvSpPr/>
            <p:nvPr/>
          </p:nvSpPr>
          <p:spPr>
            <a:xfrm>
              <a:off x="7429500" y="2971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74890" y="3495040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6969674" y="2489050"/>
            <a:ext cx="2586446" cy="2905141"/>
            <a:chOff x="6004559" y="2742564"/>
            <a:chExt cx="2849880" cy="3201035"/>
          </a:xfrm>
        </p:grpSpPr>
        <p:sp>
          <p:nvSpPr>
            <p:cNvPr id="20" name="object 20"/>
            <p:cNvSpPr/>
            <p:nvPr/>
          </p:nvSpPr>
          <p:spPr>
            <a:xfrm>
              <a:off x="7429499" y="4114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1" name="object 21"/>
            <p:cNvSpPr/>
            <p:nvPr/>
          </p:nvSpPr>
          <p:spPr>
            <a:xfrm>
              <a:off x="7374889" y="4638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2" name="object 22"/>
            <p:cNvSpPr/>
            <p:nvPr/>
          </p:nvSpPr>
          <p:spPr>
            <a:xfrm>
              <a:off x="6852919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576579" y="0"/>
                  </a:moveTo>
                  <a:lnTo>
                    <a:pt x="0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3" name="object 23"/>
            <p:cNvSpPr/>
            <p:nvPr/>
          </p:nvSpPr>
          <p:spPr>
            <a:xfrm>
              <a:off x="6743699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4" name="object 24"/>
            <p:cNvSpPr/>
            <p:nvPr/>
          </p:nvSpPr>
          <p:spPr>
            <a:xfrm>
              <a:off x="7429499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0"/>
                  </a:moveTo>
                  <a:lnTo>
                    <a:pt x="576579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5" name="object 25"/>
            <p:cNvSpPr/>
            <p:nvPr/>
          </p:nvSpPr>
          <p:spPr>
            <a:xfrm>
              <a:off x="7962899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762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6" name="object 26"/>
            <p:cNvSpPr/>
            <p:nvPr/>
          </p:nvSpPr>
          <p:spPr>
            <a:xfrm>
              <a:off x="6057899" y="2743199"/>
              <a:ext cx="1028700" cy="3042920"/>
            </a:xfrm>
            <a:custGeom>
              <a:avLst/>
              <a:gdLst/>
              <a:ahLst/>
              <a:cxnLst/>
              <a:rect l="l" t="t" r="r" b="b"/>
              <a:pathLst>
                <a:path w="1028700" h="3042920">
                  <a:moveTo>
                    <a:pt x="1028700" y="0"/>
                  </a:moveTo>
                  <a:lnTo>
                    <a:pt x="973881" y="2223"/>
                  </a:lnTo>
                  <a:lnTo>
                    <a:pt x="920631" y="8894"/>
                  </a:lnTo>
                  <a:lnTo>
                    <a:pt x="868945" y="20012"/>
                  </a:lnTo>
                  <a:lnTo>
                    <a:pt x="818817" y="35576"/>
                  </a:lnTo>
                  <a:lnTo>
                    <a:pt x="770240" y="55588"/>
                  </a:lnTo>
                  <a:lnTo>
                    <a:pt x="723210" y="80046"/>
                  </a:lnTo>
                  <a:lnTo>
                    <a:pt x="677719" y="108950"/>
                  </a:lnTo>
                  <a:lnTo>
                    <a:pt x="633762" y="142301"/>
                  </a:lnTo>
                  <a:lnTo>
                    <a:pt x="591334" y="180098"/>
                  </a:lnTo>
                  <a:lnTo>
                    <a:pt x="550428" y="222340"/>
                  </a:lnTo>
                  <a:lnTo>
                    <a:pt x="511039" y="269029"/>
                  </a:lnTo>
                  <a:lnTo>
                    <a:pt x="473160" y="320163"/>
                  </a:lnTo>
                  <a:lnTo>
                    <a:pt x="436786" y="375743"/>
                  </a:lnTo>
                  <a:lnTo>
                    <a:pt x="401911" y="435768"/>
                  </a:lnTo>
                  <a:lnTo>
                    <a:pt x="368529" y="500238"/>
                  </a:lnTo>
                  <a:lnTo>
                    <a:pt x="336634" y="569154"/>
                  </a:lnTo>
                  <a:lnTo>
                    <a:pt x="321243" y="605278"/>
                  </a:lnTo>
                  <a:lnTo>
                    <a:pt x="306221" y="642514"/>
                  </a:lnTo>
                  <a:lnTo>
                    <a:pt x="291568" y="680861"/>
                  </a:lnTo>
                  <a:lnTo>
                    <a:pt x="277283" y="720319"/>
                  </a:lnTo>
                  <a:lnTo>
                    <a:pt x="263366" y="760888"/>
                  </a:lnTo>
                  <a:lnTo>
                    <a:pt x="249815" y="802569"/>
                  </a:lnTo>
                  <a:lnTo>
                    <a:pt x="236630" y="845360"/>
                  </a:lnTo>
                  <a:lnTo>
                    <a:pt x="223810" y="889263"/>
                  </a:lnTo>
                  <a:lnTo>
                    <a:pt x="211355" y="934276"/>
                  </a:lnTo>
                  <a:lnTo>
                    <a:pt x="199264" y="980401"/>
                  </a:lnTo>
                  <a:lnTo>
                    <a:pt x="187535" y="1027637"/>
                  </a:lnTo>
                  <a:lnTo>
                    <a:pt x="176169" y="1075984"/>
                  </a:lnTo>
                  <a:lnTo>
                    <a:pt x="165164" y="1125442"/>
                  </a:lnTo>
                  <a:lnTo>
                    <a:pt x="154520" y="1176010"/>
                  </a:lnTo>
                  <a:lnTo>
                    <a:pt x="144237" y="1227690"/>
                  </a:lnTo>
                  <a:lnTo>
                    <a:pt x="134312" y="1280481"/>
                  </a:lnTo>
                  <a:lnTo>
                    <a:pt x="124746" y="1334382"/>
                  </a:lnTo>
                  <a:lnTo>
                    <a:pt x="115538" y="1389395"/>
                  </a:lnTo>
                  <a:lnTo>
                    <a:pt x="106687" y="1445518"/>
                  </a:lnTo>
                  <a:lnTo>
                    <a:pt x="98193" y="1502753"/>
                  </a:lnTo>
                  <a:lnTo>
                    <a:pt x="90054" y="1561098"/>
                  </a:lnTo>
                  <a:lnTo>
                    <a:pt x="82270" y="1620554"/>
                  </a:lnTo>
                  <a:lnTo>
                    <a:pt x="74841" y="1681121"/>
                  </a:lnTo>
                  <a:lnTo>
                    <a:pt x="67764" y="1742798"/>
                  </a:lnTo>
                  <a:lnTo>
                    <a:pt x="61041" y="1805587"/>
                  </a:lnTo>
                  <a:lnTo>
                    <a:pt x="54669" y="1869486"/>
                  </a:lnTo>
                  <a:lnTo>
                    <a:pt x="48649" y="1934496"/>
                  </a:lnTo>
                  <a:lnTo>
                    <a:pt x="42980" y="2000616"/>
                  </a:lnTo>
                  <a:lnTo>
                    <a:pt x="37660" y="2067847"/>
                  </a:lnTo>
                  <a:lnTo>
                    <a:pt x="32689" y="2136189"/>
                  </a:lnTo>
                  <a:lnTo>
                    <a:pt x="28066" y="2205642"/>
                  </a:lnTo>
                  <a:lnTo>
                    <a:pt x="23792" y="2276205"/>
                  </a:lnTo>
                  <a:lnTo>
                    <a:pt x="19864" y="2347879"/>
                  </a:lnTo>
                  <a:lnTo>
                    <a:pt x="16282" y="2420664"/>
                  </a:lnTo>
                  <a:lnTo>
                    <a:pt x="13045" y="2494559"/>
                  </a:lnTo>
                  <a:lnTo>
                    <a:pt x="10153" y="2569565"/>
                  </a:lnTo>
                  <a:lnTo>
                    <a:pt x="7606" y="2645681"/>
                  </a:lnTo>
                  <a:lnTo>
                    <a:pt x="5401" y="2722908"/>
                  </a:lnTo>
                  <a:lnTo>
                    <a:pt x="3539" y="2801245"/>
                  </a:lnTo>
                  <a:lnTo>
                    <a:pt x="2018" y="2880693"/>
                  </a:lnTo>
                  <a:lnTo>
                    <a:pt x="839" y="2961251"/>
                  </a:lnTo>
                  <a:lnTo>
                    <a:pt x="0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7" name="object 27"/>
            <p:cNvSpPr/>
            <p:nvPr/>
          </p:nvSpPr>
          <p:spPr>
            <a:xfrm>
              <a:off x="600455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0" y="0"/>
                  </a:moveTo>
                  <a:lnTo>
                    <a:pt x="53339" y="162560"/>
                  </a:lnTo>
                  <a:lnTo>
                    <a:pt x="107950" y="1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8" name="object 28"/>
            <p:cNvSpPr/>
            <p:nvPr/>
          </p:nvSpPr>
          <p:spPr>
            <a:xfrm>
              <a:off x="7772399" y="2743199"/>
              <a:ext cx="1027430" cy="3042920"/>
            </a:xfrm>
            <a:custGeom>
              <a:avLst/>
              <a:gdLst/>
              <a:ahLst/>
              <a:cxnLst/>
              <a:rect l="l" t="t" r="r" b="b"/>
              <a:pathLst>
                <a:path w="1027429" h="3042920">
                  <a:moveTo>
                    <a:pt x="0" y="0"/>
                  </a:moveTo>
                  <a:lnTo>
                    <a:pt x="54816" y="2223"/>
                  </a:lnTo>
                  <a:lnTo>
                    <a:pt x="108057" y="8894"/>
                  </a:lnTo>
                  <a:lnTo>
                    <a:pt x="159730" y="20012"/>
                  </a:lnTo>
                  <a:lnTo>
                    <a:pt x="209841" y="35576"/>
                  </a:lnTo>
                  <a:lnTo>
                    <a:pt x="258395" y="55588"/>
                  </a:lnTo>
                  <a:lnTo>
                    <a:pt x="305400" y="80046"/>
                  </a:lnTo>
                  <a:lnTo>
                    <a:pt x="350861" y="108950"/>
                  </a:lnTo>
                  <a:lnTo>
                    <a:pt x="394784" y="142301"/>
                  </a:lnTo>
                  <a:lnTo>
                    <a:pt x="437176" y="180098"/>
                  </a:lnTo>
                  <a:lnTo>
                    <a:pt x="478043" y="222340"/>
                  </a:lnTo>
                  <a:lnTo>
                    <a:pt x="517390" y="269029"/>
                  </a:lnTo>
                  <a:lnTo>
                    <a:pt x="555225" y="320163"/>
                  </a:lnTo>
                  <a:lnTo>
                    <a:pt x="591553" y="375743"/>
                  </a:lnTo>
                  <a:lnTo>
                    <a:pt x="626380" y="435768"/>
                  </a:lnTo>
                  <a:lnTo>
                    <a:pt x="659713" y="500238"/>
                  </a:lnTo>
                  <a:lnTo>
                    <a:pt x="691557" y="569154"/>
                  </a:lnTo>
                  <a:lnTo>
                    <a:pt x="706924" y="605278"/>
                  </a:lnTo>
                  <a:lnTo>
                    <a:pt x="721920" y="642514"/>
                  </a:lnTo>
                  <a:lnTo>
                    <a:pt x="736547" y="680861"/>
                  </a:lnTo>
                  <a:lnTo>
                    <a:pt x="750807" y="720319"/>
                  </a:lnTo>
                  <a:lnTo>
                    <a:pt x="764698" y="760888"/>
                  </a:lnTo>
                  <a:lnTo>
                    <a:pt x="778223" y="802569"/>
                  </a:lnTo>
                  <a:lnTo>
                    <a:pt x="791382" y="845360"/>
                  </a:lnTo>
                  <a:lnTo>
                    <a:pt x="804177" y="889263"/>
                  </a:lnTo>
                  <a:lnTo>
                    <a:pt x="816606" y="934276"/>
                  </a:lnTo>
                  <a:lnTo>
                    <a:pt x="828672" y="980401"/>
                  </a:lnTo>
                  <a:lnTo>
                    <a:pt x="840376" y="1027637"/>
                  </a:lnTo>
                  <a:lnTo>
                    <a:pt x="851717" y="1075984"/>
                  </a:lnTo>
                  <a:lnTo>
                    <a:pt x="862697" y="1125442"/>
                  </a:lnTo>
                  <a:lnTo>
                    <a:pt x="873316" y="1176010"/>
                  </a:lnTo>
                  <a:lnTo>
                    <a:pt x="883576" y="1227690"/>
                  </a:lnTo>
                  <a:lnTo>
                    <a:pt x="893477" y="1280481"/>
                  </a:lnTo>
                  <a:lnTo>
                    <a:pt x="903020" y="1334382"/>
                  </a:lnTo>
                  <a:lnTo>
                    <a:pt x="912205" y="1389395"/>
                  </a:lnTo>
                  <a:lnTo>
                    <a:pt x="921033" y="1445518"/>
                  </a:lnTo>
                  <a:lnTo>
                    <a:pt x="929506" y="1502753"/>
                  </a:lnTo>
                  <a:lnTo>
                    <a:pt x="937624" y="1561098"/>
                  </a:lnTo>
                  <a:lnTo>
                    <a:pt x="945387" y="1620554"/>
                  </a:lnTo>
                  <a:lnTo>
                    <a:pt x="952797" y="1681121"/>
                  </a:lnTo>
                  <a:lnTo>
                    <a:pt x="959853" y="1742798"/>
                  </a:lnTo>
                  <a:lnTo>
                    <a:pt x="966558" y="1805587"/>
                  </a:lnTo>
                  <a:lnTo>
                    <a:pt x="972912" y="1869486"/>
                  </a:lnTo>
                  <a:lnTo>
                    <a:pt x="978915" y="1934496"/>
                  </a:lnTo>
                  <a:lnTo>
                    <a:pt x="984569" y="2000616"/>
                  </a:lnTo>
                  <a:lnTo>
                    <a:pt x="989873" y="2067847"/>
                  </a:lnTo>
                  <a:lnTo>
                    <a:pt x="994829" y="2136189"/>
                  </a:lnTo>
                  <a:lnTo>
                    <a:pt x="999438" y="2205642"/>
                  </a:lnTo>
                  <a:lnTo>
                    <a:pt x="1003701" y="2276205"/>
                  </a:lnTo>
                  <a:lnTo>
                    <a:pt x="1007617" y="2347879"/>
                  </a:lnTo>
                  <a:lnTo>
                    <a:pt x="1011189" y="2420664"/>
                  </a:lnTo>
                  <a:lnTo>
                    <a:pt x="1014416" y="2494559"/>
                  </a:lnTo>
                  <a:lnTo>
                    <a:pt x="1017299" y="2569565"/>
                  </a:lnTo>
                  <a:lnTo>
                    <a:pt x="1019840" y="2645681"/>
                  </a:lnTo>
                  <a:lnTo>
                    <a:pt x="1022039" y="2722908"/>
                  </a:lnTo>
                  <a:lnTo>
                    <a:pt x="1023896" y="2801245"/>
                  </a:lnTo>
                  <a:lnTo>
                    <a:pt x="1025414" y="2880693"/>
                  </a:lnTo>
                  <a:lnTo>
                    <a:pt x="1026591" y="2961251"/>
                  </a:lnTo>
                  <a:lnTo>
                    <a:pt x="1027429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9" name="object 29"/>
            <p:cNvSpPr/>
            <p:nvPr/>
          </p:nvSpPr>
          <p:spPr>
            <a:xfrm>
              <a:off x="874648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127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sp>
        <p:nvSpPr>
          <p:cNvPr id="30" name="object 30"/>
          <p:cNvSpPr/>
          <p:nvPr/>
        </p:nvSpPr>
        <p:spPr>
          <a:xfrm>
            <a:off x="5723709" y="5246658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5"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5462067" y="2282158"/>
          <a:ext cx="1244812" cy="2971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03"/>
                <a:gridCol w="311203"/>
                <a:gridCol w="311203"/>
                <a:gridCol w="311203"/>
              </a:tblGrid>
              <a:tr h="414938"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Op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cPr marL="0" marR="0" marT="0" marB="0"/>
                </a:tc>
              </a:tr>
              <a:tr h="25564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32" name="object 32"/>
          <p:cNvSpPr txBox="1"/>
          <p:nvPr/>
        </p:nvSpPr>
        <p:spPr>
          <a:xfrm>
            <a:off x="7951694" y="3319503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5462067" y="5394192"/>
          <a:ext cx="1867221" cy="4149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/>
                <a:gridCol w="622407"/>
                <a:gridCol w="622407"/>
              </a:tblGrid>
              <a:tr h="414938"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lang="en-IN" sz="2400" b="1" spc="-5" dirty="0" smtClean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id</a:t>
                      </a:r>
                      <a:endParaRPr sz="24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*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endParaRPr sz="24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</a:tr>
            </a:tbl>
          </a:graphicData>
        </a:graphic>
      </p:graphicFrame>
      <p:sp>
        <p:nvSpPr>
          <p:cNvPr id="34" name="object 34"/>
          <p:cNvSpPr txBox="1"/>
          <p:nvPr/>
        </p:nvSpPr>
        <p:spPr>
          <a:xfrm>
            <a:off x="7329287" y="4356847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574101" y="4356847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951694" y="4356847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7493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Op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346116" y="5246658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38" name="object 38"/>
          <p:cNvSpPr txBox="1"/>
          <p:nvPr/>
        </p:nvSpPr>
        <p:spPr>
          <a:xfrm>
            <a:off x="9406282" y="5421330"/>
            <a:ext cx="203434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>
              <a:lnSpc>
                <a:spcPts val="2530"/>
              </a:lnSpc>
            </a:pPr>
            <a:r>
              <a:rPr sz="2360" b="1" dirty="0">
                <a:solidFill>
                  <a:srgbClr val="3B3B3B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36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8799" y="475129"/>
            <a:ext cx="3048064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430">
              <a:lnSpc>
                <a:spcPct val="100000"/>
              </a:lnSpc>
              <a:spcBef>
                <a:spcPts val="90"/>
              </a:spcBef>
            </a:pPr>
            <a:r>
              <a:rPr spc="-36" dirty="0"/>
              <a:t>Parse</a:t>
            </a:r>
            <a:r>
              <a:rPr spc="-86" dirty="0"/>
              <a:t> </a:t>
            </a:r>
            <a:r>
              <a:rPr spc="-5" dirty="0"/>
              <a:t>Trees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056120" y="1676348"/>
            <a:ext cx="2829069" cy="3160752"/>
          </a:xfrm>
          <a:prstGeom prst="rect">
            <a:avLst/>
          </a:prstGeom>
        </p:spPr>
        <p:txBody>
          <a:bodyPr vert="horz" wrap="square" lIns="0" tIns="138889" rIns="0" bIns="0" rtlCol="0">
            <a:spAutoFit/>
          </a:bodyPr>
          <a:lstStyle/>
          <a:p>
            <a:pPr marL="346075">
              <a:spcBef>
                <a:spcPts val="1095"/>
              </a:spcBef>
            </a:pP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 dirty="0">
              <a:latin typeface="DejaVu Serif"/>
              <a:cs typeface="DejaVu Serif"/>
            </a:endParaRPr>
          </a:p>
          <a:p>
            <a:pPr marL="11430">
              <a:spcBef>
                <a:spcPts val="100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100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 dirty="0">
              <a:latin typeface="DejaVu Serif"/>
              <a:cs typeface="DejaVu Serif"/>
            </a:endParaRPr>
          </a:p>
          <a:p>
            <a:pPr marL="11430">
              <a:spcBef>
                <a:spcPts val="100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 </a:t>
            </a:r>
            <a:r>
              <a:rPr sz="2040" b="1" spc="9" dirty="0" smtClean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-290" dirty="0" smtClean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 dirty="0">
              <a:latin typeface="DejaVu Serif"/>
              <a:cs typeface="DejaVu Serif"/>
            </a:endParaRPr>
          </a:p>
          <a:p>
            <a:pPr marL="11430">
              <a:spcBef>
                <a:spcPts val="113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 </a:t>
            </a:r>
            <a:r>
              <a:rPr sz="2040" b="1" spc="9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40" b="1" spc="-953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 dirty="0">
              <a:latin typeface="DejaVu Serif"/>
              <a:cs typeface="DejaVu Serif"/>
            </a:endParaRPr>
          </a:p>
          <a:p>
            <a:pPr marL="11430">
              <a:spcBef>
                <a:spcPts val="113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 </a:t>
            </a:r>
            <a:r>
              <a:rPr sz="2040" b="1" spc="9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40" b="1" spc="-449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40" b="1" spc="5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 dirty="0">
              <a:latin typeface="Courier New" panose="02070309020205020404"/>
              <a:cs typeface="Courier New" panose="02070309020205020404"/>
            </a:endParaRPr>
          </a:p>
          <a:p>
            <a:pPr marL="11430">
              <a:spcBef>
                <a:spcPts val="113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 </a:t>
            </a:r>
            <a:r>
              <a:rPr sz="2040" b="1" spc="9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* </a:t>
            </a:r>
            <a:r>
              <a:rPr sz="2040" b="1" spc="9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E Op</a:t>
            </a:r>
            <a:r>
              <a:rPr sz="2040" b="1" spc="41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0" b="1" spc="9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 dirty="0">
              <a:latin typeface="Courier New" panose="02070309020205020404"/>
              <a:cs typeface="Courier New" panose="02070309020205020404"/>
            </a:endParaRPr>
          </a:p>
          <a:p>
            <a:pPr marL="11430">
              <a:spcBef>
                <a:spcPts val="114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 </a:t>
            </a:r>
            <a:r>
              <a:rPr sz="2040" b="1" spc="9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* </a:t>
            </a:r>
            <a:r>
              <a:rPr sz="2040" b="1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lang="en-IN" sz="2040" b="1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040" b="1" spc="9" dirty="0" smtClean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0" b="1" spc="9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474" y="1244814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5169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196507" y="5394192"/>
            <a:ext cx="622407" cy="414938"/>
            <a:chOff x="8458200" y="5943600"/>
            <a:chExt cx="685800" cy="457200"/>
          </a:xfrm>
        </p:grpSpPr>
        <p:sp>
          <p:nvSpPr>
            <p:cNvPr id="7" name="object 7"/>
            <p:cNvSpPr/>
            <p:nvPr/>
          </p:nvSpPr>
          <p:spPr>
            <a:xfrm>
              <a:off x="84582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685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85800" y="45720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8" name="object 8"/>
            <p:cNvSpPr/>
            <p:nvPr/>
          </p:nvSpPr>
          <p:spPr>
            <a:xfrm>
              <a:off x="84582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3429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685800" y="0"/>
                  </a:lnTo>
                  <a:lnTo>
                    <a:pt x="685800" y="457200"/>
                  </a:lnTo>
                  <a:lnTo>
                    <a:pt x="342900" y="457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773271" y="1659175"/>
            <a:ext cx="2489627" cy="622983"/>
            <a:chOff x="4686300" y="1828164"/>
            <a:chExt cx="2743200" cy="686435"/>
          </a:xfrm>
        </p:grpSpPr>
        <p:sp>
          <p:nvSpPr>
            <p:cNvPr id="10" name="object 10"/>
            <p:cNvSpPr/>
            <p:nvPr/>
          </p:nvSpPr>
          <p:spPr>
            <a:xfrm>
              <a:off x="5372100" y="1828799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1" name="object 11"/>
            <p:cNvSpPr/>
            <p:nvPr/>
          </p:nvSpPr>
          <p:spPr>
            <a:xfrm>
              <a:off x="5317490" y="2352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1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2" name="object 12"/>
            <p:cNvSpPr/>
            <p:nvPr/>
          </p:nvSpPr>
          <p:spPr>
            <a:xfrm>
              <a:off x="4795520" y="1828799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576579" y="0"/>
                  </a:moveTo>
                  <a:lnTo>
                    <a:pt x="0" y="5765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3" name="object 13"/>
            <p:cNvSpPr/>
            <p:nvPr/>
          </p:nvSpPr>
          <p:spPr>
            <a:xfrm>
              <a:off x="4686300" y="2362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4" name="object 14"/>
            <p:cNvSpPr/>
            <p:nvPr/>
          </p:nvSpPr>
          <p:spPr>
            <a:xfrm>
              <a:off x="5372100" y="1828799"/>
              <a:ext cx="1910080" cy="636270"/>
            </a:xfrm>
            <a:custGeom>
              <a:avLst/>
              <a:gdLst/>
              <a:ahLst/>
              <a:cxnLst/>
              <a:rect l="l" t="t" r="r" b="b"/>
              <a:pathLst>
                <a:path w="1910079" h="636269">
                  <a:moveTo>
                    <a:pt x="0" y="0"/>
                  </a:moveTo>
                  <a:lnTo>
                    <a:pt x="1910079" y="6362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58050" y="2411729"/>
              <a:ext cx="171450" cy="102870"/>
            </a:xfrm>
            <a:custGeom>
              <a:avLst/>
              <a:gdLst/>
              <a:ahLst/>
              <a:cxnLst/>
              <a:rect l="l" t="t" r="r" b="b"/>
              <a:pathLst>
                <a:path w="171450" h="102869">
                  <a:moveTo>
                    <a:pt x="34290" y="0"/>
                  </a:moveTo>
                  <a:lnTo>
                    <a:pt x="0" y="102870"/>
                  </a:lnTo>
                  <a:lnTo>
                    <a:pt x="171450" y="10287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8213336" y="2697096"/>
            <a:ext cx="97971" cy="622407"/>
            <a:chOff x="7374890" y="2971800"/>
            <a:chExt cx="107950" cy="685800"/>
          </a:xfrm>
        </p:grpSpPr>
        <p:sp>
          <p:nvSpPr>
            <p:cNvPr id="17" name="object 17"/>
            <p:cNvSpPr/>
            <p:nvPr/>
          </p:nvSpPr>
          <p:spPr>
            <a:xfrm>
              <a:off x="7429500" y="2971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74890" y="3495040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6969674" y="2489050"/>
            <a:ext cx="2586446" cy="2905141"/>
            <a:chOff x="6004559" y="2742564"/>
            <a:chExt cx="2849880" cy="3201035"/>
          </a:xfrm>
        </p:grpSpPr>
        <p:sp>
          <p:nvSpPr>
            <p:cNvPr id="20" name="object 20"/>
            <p:cNvSpPr/>
            <p:nvPr/>
          </p:nvSpPr>
          <p:spPr>
            <a:xfrm>
              <a:off x="668908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1" name="object 21"/>
            <p:cNvSpPr/>
            <p:nvPr/>
          </p:nvSpPr>
          <p:spPr>
            <a:xfrm>
              <a:off x="7429499" y="4114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2" name="object 22"/>
            <p:cNvSpPr/>
            <p:nvPr/>
          </p:nvSpPr>
          <p:spPr>
            <a:xfrm>
              <a:off x="7374889" y="4638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3" name="object 23"/>
            <p:cNvSpPr/>
            <p:nvPr/>
          </p:nvSpPr>
          <p:spPr>
            <a:xfrm>
              <a:off x="6852919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576579" y="0"/>
                  </a:moveTo>
                  <a:lnTo>
                    <a:pt x="0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4" name="object 24"/>
            <p:cNvSpPr/>
            <p:nvPr/>
          </p:nvSpPr>
          <p:spPr>
            <a:xfrm>
              <a:off x="6743699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5" name="object 25"/>
            <p:cNvSpPr/>
            <p:nvPr/>
          </p:nvSpPr>
          <p:spPr>
            <a:xfrm>
              <a:off x="7429499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0"/>
                  </a:moveTo>
                  <a:lnTo>
                    <a:pt x="576579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6" name="object 26"/>
            <p:cNvSpPr/>
            <p:nvPr/>
          </p:nvSpPr>
          <p:spPr>
            <a:xfrm>
              <a:off x="7962899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762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7" name="object 27"/>
            <p:cNvSpPr/>
            <p:nvPr/>
          </p:nvSpPr>
          <p:spPr>
            <a:xfrm>
              <a:off x="6057899" y="2743199"/>
              <a:ext cx="1028700" cy="3042920"/>
            </a:xfrm>
            <a:custGeom>
              <a:avLst/>
              <a:gdLst/>
              <a:ahLst/>
              <a:cxnLst/>
              <a:rect l="l" t="t" r="r" b="b"/>
              <a:pathLst>
                <a:path w="1028700" h="3042920">
                  <a:moveTo>
                    <a:pt x="1028700" y="0"/>
                  </a:moveTo>
                  <a:lnTo>
                    <a:pt x="973881" y="2223"/>
                  </a:lnTo>
                  <a:lnTo>
                    <a:pt x="920631" y="8894"/>
                  </a:lnTo>
                  <a:lnTo>
                    <a:pt x="868945" y="20012"/>
                  </a:lnTo>
                  <a:lnTo>
                    <a:pt x="818817" y="35576"/>
                  </a:lnTo>
                  <a:lnTo>
                    <a:pt x="770240" y="55588"/>
                  </a:lnTo>
                  <a:lnTo>
                    <a:pt x="723210" y="80046"/>
                  </a:lnTo>
                  <a:lnTo>
                    <a:pt x="677719" y="108950"/>
                  </a:lnTo>
                  <a:lnTo>
                    <a:pt x="633762" y="142301"/>
                  </a:lnTo>
                  <a:lnTo>
                    <a:pt x="591334" y="180098"/>
                  </a:lnTo>
                  <a:lnTo>
                    <a:pt x="550428" y="222340"/>
                  </a:lnTo>
                  <a:lnTo>
                    <a:pt x="511039" y="269029"/>
                  </a:lnTo>
                  <a:lnTo>
                    <a:pt x="473160" y="320163"/>
                  </a:lnTo>
                  <a:lnTo>
                    <a:pt x="436786" y="375743"/>
                  </a:lnTo>
                  <a:lnTo>
                    <a:pt x="401911" y="435768"/>
                  </a:lnTo>
                  <a:lnTo>
                    <a:pt x="368529" y="500238"/>
                  </a:lnTo>
                  <a:lnTo>
                    <a:pt x="336634" y="569154"/>
                  </a:lnTo>
                  <a:lnTo>
                    <a:pt x="321243" y="605278"/>
                  </a:lnTo>
                  <a:lnTo>
                    <a:pt x="306221" y="642514"/>
                  </a:lnTo>
                  <a:lnTo>
                    <a:pt x="291568" y="680861"/>
                  </a:lnTo>
                  <a:lnTo>
                    <a:pt x="277283" y="720319"/>
                  </a:lnTo>
                  <a:lnTo>
                    <a:pt x="263366" y="760888"/>
                  </a:lnTo>
                  <a:lnTo>
                    <a:pt x="249815" y="802569"/>
                  </a:lnTo>
                  <a:lnTo>
                    <a:pt x="236630" y="845360"/>
                  </a:lnTo>
                  <a:lnTo>
                    <a:pt x="223810" y="889263"/>
                  </a:lnTo>
                  <a:lnTo>
                    <a:pt x="211355" y="934276"/>
                  </a:lnTo>
                  <a:lnTo>
                    <a:pt x="199264" y="980401"/>
                  </a:lnTo>
                  <a:lnTo>
                    <a:pt x="187535" y="1027637"/>
                  </a:lnTo>
                  <a:lnTo>
                    <a:pt x="176169" y="1075984"/>
                  </a:lnTo>
                  <a:lnTo>
                    <a:pt x="165164" y="1125442"/>
                  </a:lnTo>
                  <a:lnTo>
                    <a:pt x="154520" y="1176010"/>
                  </a:lnTo>
                  <a:lnTo>
                    <a:pt x="144237" y="1227690"/>
                  </a:lnTo>
                  <a:lnTo>
                    <a:pt x="134312" y="1280481"/>
                  </a:lnTo>
                  <a:lnTo>
                    <a:pt x="124746" y="1334382"/>
                  </a:lnTo>
                  <a:lnTo>
                    <a:pt x="115538" y="1389395"/>
                  </a:lnTo>
                  <a:lnTo>
                    <a:pt x="106687" y="1445518"/>
                  </a:lnTo>
                  <a:lnTo>
                    <a:pt x="98193" y="1502753"/>
                  </a:lnTo>
                  <a:lnTo>
                    <a:pt x="90054" y="1561098"/>
                  </a:lnTo>
                  <a:lnTo>
                    <a:pt x="82270" y="1620554"/>
                  </a:lnTo>
                  <a:lnTo>
                    <a:pt x="74841" y="1681121"/>
                  </a:lnTo>
                  <a:lnTo>
                    <a:pt x="67764" y="1742798"/>
                  </a:lnTo>
                  <a:lnTo>
                    <a:pt x="61041" y="1805587"/>
                  </a:lnTo>
                  <a:lnTo>
                    <a:pt x="54669" y="1869486"/>
                  </a:lnTo>
                  <a:lnTo>
                    <a:pt x="48649" y="1934496"/>
                  </a:lnTo>
                  <a:lnTo>
                    <a:pt x="42980" y="2000616"/>
                  </a:lnTo>
                  <a:lnTo>
                    <a:pt x="37660" y="2067847"/>
                  </a:lnTo>
                  <a:lnTo>
                    <a:pt x="32689" y="2136189"/>
                  </a:lnTo>
                  <a:lnTo>
                    <a:pt x="28066" y="2205642"/>
                  </a:lnTo>
                  <a:lnTo>
                    <a:pt x="23792" y="2276205"/>
                  </a:lnTo>
                  <a:lnTo>
                    <a:pt x="19864" y="2347879"/>
                  </a:lnTo>
                  <a:lnTo>
                    <a:pt x="16282" y="2420664"/>
                  </a:lnTo>
                  <a:lnTo>
                    <a:pt x="13045" y="2494559"/>
                  </a:lnTo>
                  <a:lnTo>
                    <a:pt x="10153" y="2569565"/>
                  </a:lnTo>
                  <a:lnTo>
                    <a:pt x="7606" y="2645681"/>
                  </a:lnTo>
                  <a:lnTo>
                    <a:pt x="5401" y="2722908"/>
                  </a:lnTo>
                  <a:lnTo>
                    <a:pt x="3539" y="2801245"/>
                  </a:lnTo>
                  <a:lnTo>
                    <a:pt x="2018" y="2880693"/>
                  </a:lnTo>
                  <a:lnTo>
                    <a:pt x="839" y="2961251"/>
                  </a:lnTo>
                  <a:lnTo>
                    <a:pt x="0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8" name="object 28"/>
            <p:cNvSpPr/>
            <p:nvPr/>
          </p:nvSpPr>
          <p:spPr>
            <a:xfrm>
              <a:off x="600455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0" y="0"/>
                  </a:moveTo>
                  <a:lnTo>
                    <a:pt x="53339" y="162560"/>
                  </a:lnTo>
                  <a:lnTo>
                    <a:pt x="107950" y="1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9" name="object 29"/>
            <p:cNvSpPr/>
            <p:nvPr/>
          </p:nvSpPr>
          <p:spPr>
            <a:xfrm>
              <a:off x="7772399" y="2743199"/>
              <a:ext cx="1027430" cy="3042920"/>
            </a:xfrm>
            <a:custGeom>
              <a:avLst/>
              <a:gdLst/>
              <a:ahLst/>
              <a:cxnLst/>
              <a:rect l="l" t="t" r="r" b="b"/>
              <a:pathLst>
                <a:path w="1027429" h="3042920">
                  <a:moveTo>
                    <a:pt x="0" y="0"/>
                  </a:moveTo>
                  <a:lnTo>
                    <a:pt x="54816" y="2223"/>
                  </a:lnTo>
                  <a:lnTo>
                    <a:pt x="108057" y="8894"/>
                  </a:lnTo>
                  <a:lnTo>
                    <a:pt x="159730" y="20012"/>
                  </a:lnTo>
                  <a:lnTo>
                    <a:pt x="209841" y="35576"/>
                  </a:lnTo>
                  <a:lnTo>
                    <a:pt x="258395" y="55588"/>
                  </a:lnTo>
                  <a:lnTo>
                    <a:pt x="305400" y="80046"/>
                  </a:lnTo>
                  <a:lnTo>
                    <a:pt x="350861" y="108950"/>
                  </a:lnTo>
                  <a:lnTo>
                    <a:pt x="394784" y="142301"/>
                  </a:lnTo>
                  <a:lnTo>
                    <a:pt x="437176" y="180098"/>
                  </a:lnTo>
                  <a:lnTo>
                    <a:pt x="478043" y="222340"/>
                  </a:lnTo>
                  <a:lnTo>
                    <a:pt x="517390" y="269029"/>
                  </a:lnTo>
                  <a:lnTo>
                    <a:pt x="555225" y="320163"/>
                  </a:lnTo>
                  <a:lnTo>
                    <a:pt x="591553" y="375743"/>
                  </a:lnTo>
                  <a:lnTo>
                    <a:pt x="626380" y="435768"/>
                  </a:lnTo>
                  <a:lnTo>
                    <a:pt x="659713" y="500238"/>
                  </a:lnTo>
                  <a:lnTo>
                    <a:pt x="691557" y="569154"/>
                  </a:lnTo>
                  <a:lnTo>
                    <a:pt x="706924" y="605278"/>
                  </a:lnTo>
                  <a:lnTo>
                    <a:pt x="721920" y="642514"/>
                  </a:lnTo>
                  <a:lnTo>
                    <a:pt x="736547" y="680861"/>
                  </a:lnTo>
                  <a:lnTo>
                    <a:pt x="750807" y="720319"/>
                  </a:lnTo>
                  <a:lnTo>
                    <a:pt x="764698" y="760888"/>
                  </a:lnTo>
                  <a:lnTo>
                    <a:pt x="778223" y="802569"/>
                  </a:lnTo>
                  <a:lnTo>
                    <a:pt x="791382" y="845360"/>
                  </a:lnTo>
                  <a:lnTo>
                    <a:pt x="804177" y="889263"/>
                  </a:lnTo>
                  <a:lnTo>
                    <a:pt x="816606" y="934276"/>
                  </a:lnTo>
                  <a:lnTo>
                    <a:pt x="828672" y="980401"/>
                  </a:lnTo>
                  <a:lnTo>
                    <a:pt x="840376" y="1027637"/>
                  </a:lnTo>
                  <a:lnTo>
                    <a:pt x="851717" y="1075984"/>
                  </a:lnTo>
                  <a:lnTo>
                    <a:pt x="862697" y="1125442"/>
                  </a:lnTo>
                  <a:lnTo>
                    <a:pt x="873316" y="1176010"/>
                  </a:lnTo>
                  <a:lnTo>
                    <a:pt x="883576" y="1227690"/>
                  </a:lnTo>
                  <a:lnTo>
                    <a:pt x="893477" y="1280481"/>
                  </a:lnTo>
                  <a:lnTo>
                    <a:pt x="903020" y="1334382"/>
                  </a:lnTo>
                  <a:lnTo>
                    <a:pt x="912205" y="1389395"/>
                  </a:lnTo>
                  <a:lnTo>
                    <a:pt x="921033" y="1445518"/>
                  </a:lnTo>
                  <a:lnTo>
                    <a:pt x="929506" y="1502753"/>
                  </a:lnTo>
                  <a:lnTo>
                    <a:pt x="937624" y="1561098"/>
                  </a:lnTo>
                  <a:lnTo>
                    <a:pt x="945387" y="1620554"/>
                  </a:lnTo>
                  <a:lnTo>
                    <a:pt x="952797" y="1681121"/>
                  </a:lnTo>
                  <a:lnTo>
                    <a:pt x="959853" y="1742798"/>
                  </a:lnTo>
                  <a:lnTo>
                    <a:pt x="966558" y="1805587"/>
                  </a:lnTo>
                  <a:lnTo>
                    <a:pt x="972912" y="1869486"/>
                  </a:lnTo>
                  <a:lnTo>
                    <a:pt x="978915" y="1934496"/>
                  </a:lnTo>
                  <a:lnTo>
                    <a:pt x="984569" y="2000616"/>
                  </a:lnTo>
                  <a:lnTo>
                    <a:pt x="989873" y="2067847"/>
                  </a:lnTo>
                  <a:lnTo>
                    <a:pt x="994829" y="2136189"/>
                  </a:lnTo>
                  <a:lnTo>
                    <a:pt x="999438" y="2205642"/>
                  </a:lnTo>
                  <a:lnTo>
                    <a:pt x="1003701" y="2276205"/>
                  </a:lnTo>
                  <a:lnTo>
                    <a:pt x="1007617" y="2347879"/>
                  </a:lnTo>
                  <a:lnTo>
                    <a:pt x="1011189" y="2420664"/>
                  </a:lnTo>
                  <a:lnTo>
                    <a:pt x="1014416" y="2494559"/>
                  </a:lnTo>
                  <a:lnTo>
                    <a:pt x="1017299" y="2569565"/>
                  </a:lnTo>
                  <a:lnTo>
                    <a:pt x="1019840" y="2645681"/>
                  </a:lnTo>
                  <a:lnTo>
                    <a:pt x="1022039" y="2722908"/>
                  </a:lnTo>
                  <a:lnTo>
                    <a:pt x="1023896" y="2801245"/>
                  </a:lnTo>
                  <a:lnTo>
                    <a:pt x="1025414" y="2880693"/>
                  </a:lnTo>
                  <a:lnTo>
                    <a:pt x="1026591" y="2961251"/>
                  </a:lnTo>
                  <a:lnTo>
                    <a:pt x="1027429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0" name="object 30"/>
            <p:cNvSpPr/>
            <p:nvPr/>
          </p:nvSpPr>
          <p:spPr>
            <a:xfrm>
              <a:off x="874648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127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sp>
        <p:nvSpPr>
          <p:cNvPr id="31" name="object 31"/>
          <p:cNvSpPr/>
          <p:nvPr/>
        </p:nvSpPr>
        <p:spPr>
          <a:xfrm>
            <a:off x="5723709" y="5246658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5"/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5462067" y="2282158"/>
          <a:ext cx="1244812" cy="2971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03"/>
                <a:gridCol w="311203"/>
                <a:gridCol w="311203"/>
                <a:gridCol w="311203"/>
              </a:tblGrid>
              <a:tr h="414938"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Op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cPr marL="0" marR="0" marT="0" marB="0"/>
                </a:tc>
              </a:tr>
              <a:tr h="25564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33" name="object 33"/>
          <p:cNvSpPr txBox="1"/>
          <p:nvPr/>
        </p:nvSpPr>
        <p:spPr>
          <a:xfrm>
            <a:off x="7951694" y="3319503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5462067" y="5394192"/>
          <a:ext cx="2489628" cy="4149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/>
                <a:gridCol w="622407"/>
                <a:gridCol w="622407"/>
                <a:gridCol w="622407"/>
              </a:tblGrid>
              <a:tr h="414938"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lang="en-IN" sz="2400" b="1" spc="-5" dirty="0" smtClean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id </a:t>
                      </a:r>
                      <a:endParaRPr sz="24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*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lang="en-IN" sz="2400" b="1" spc="-5" dirty="0" smtClean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id</a:t>
                      </a:r>
                      <a:endParaRPr sz="24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7329287" y="4356847"/>
          <a:ext cx="1867220" cy="896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03"/>
                <a:gridCol w="311203"/>
                <a:gridCol w="622407"/>
                <a:gridCol w="622407"/>
              </a:tblGrid>
              <a:tr h="414938"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Op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</a:tr>
              <a:tr h="4817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36" name="object 36"/>
          <p:cNvSpPr/>
          <p:nvPr/>
        </p:nvSpPr>
        <p:spPr>
          <a:xfrm>
            <a:off x="6346116" y="5246658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37" name="object 37"/>
          <p:cNvSpPr txBox="1"/>
          <p:nvPr/>
        </p:nvSpPr>
        <p:spPr>
          <a:xfrm>
            <a:off x="9406282" y="5421330"/>
            <a:ext cx="203434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>
              <a:lnSpc>
                <a:spcPts val="2530"/>
              </a:lnSpc>
            </a:pPr>
            <a:r>
              <a:rPr sz="2360" b="1" dirty="0">
                <a:solidFill>
                  <a:srgbClr val="3B3B3B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36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8799" y="475129"/>
            <a:ext cx="3048064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430">
              <a:lnSpc>
                <a:spcPct val="100000"/>
              </a:lnSpc>
              <a:spcBef>
                <a:spcPts val="90"/>
              </a:spcBef>
            </a:pPr>
            <a:r>
              <a:rPr spc="-36" dirty="0"/>
              <a:t>Parse</a:t>
            </a:r>
            <a:r>
              <a:rPr spc="-86" dirty="0"/>
              <a:t> </a:t>
            </a:r>
            <a:r>
              <a:rPr spc="-5" dirty="0"/>
              <a:t>Trees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056120" y="1676348"/>
            <a:ext cx="2829069" cy="3616069"/>
          </a:xfrm>
          <a:prstGeom prst="rect">
            <a:avLst/>
          </a:prstGeom>
        </p:spPr>
        <p:txBody>
          <a:bodyPr vert="horz" wrap="square" lIns="0" tIns="138889" rIns="0" bIns="0" rtlCol="0">
            <a:spAutoFit/>
          </a:bodyPr>
          <a:lstStyle/>
          <a:p>
            <a:pPr marL="346075">
              <a:spcBef>
                <a:spcPts val="1095"/>
              </a:spcBef>
            </a:pP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 dirty="0">
              <a:latin typeface="DejaVu Serif"/>
              <a:cs typeface="DejaVu Serif"/>
            </a:endParaRPr>
          </a:p>
          <a:p>
            <a:pPr marL="11430">
              <a:spcBef>
                <a:spcPts val="100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100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 dirty="0">
              <a:latin typeface="DejaVu Serif"/>
              <a:cs typeface="DejaVu Serif"/>
            </a:endParaRPr>
          </a:p>
          <a:p>
            <a:pPr marL="11430">
              <a:spcBef>
                <a:spcPts val="100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040" b="1" spc="9" dirty="0" smtClean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-290" dirty="0" smtClean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 dirty="0">
              <a:latin typeface="DejaVu Serif"/>
              <a:cs typeface="DejaVu Serif"/>
            </a:endParaRPr>
          </a:p>
          <a:p>
            <a:pPr marL="11430">
              <a:spcBef>
                <a:spcPts val="113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 </a:t>
            </a:r>
            <a:r>
              <a:rPr sz="2040" b="1" spc="9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40" b="1" spc="-953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 dirty="0">
              <a:latin typeface="DejaVu Serif"/>
              <a:cs typeface="DejaVu Serif"/>
            </a:endParaRPr>
          </a:p>
          <a:p>
            <a:pPr marL="11430">
              <a:spcBef>
                <a:spcPts val="113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 </a:t>
            </a:r>
            <a:r>
              <a:rPr sz="2040" b="1" spc="9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40" b="1" spc="-449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40" b="1" spc="5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 dirty="0">
              <a:latin typeface="Courier New" panose="02070309020205020404"/>
              <a:cs typeface="Courier New" panose="02070309020205020404"/>
            </a:endParaRPr>
          </a:p>
          <a:p>
            <a:pPr marL="11430">
              <a:spcBef>
                <a:spcPts val="113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 </a:t>
            </a:r>
            <a:r>
              <a:rPr sz="2040" b="1" spc="9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* </a:t>
            </a:r>
            <a:r>
              <a:rPr sz="2040" b="1" spc="9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E Op</a:t>
            </a:r>
            <a:r>
              <a:rPr sz="2040" b="1" spc="41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0" b="1" spc="9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 dirty="0">
              <a:latin typeface="Courier New" panose="02070309020205020404"/>
              <a:cs typeface="Courier New" panose="02070309020205020404"/>
            </a:endParaRPr>
          </a:p>
          <a:p>
            <a:pPr marL="11430">
              <a:spcBef>
                <a:spcPts val="114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 </a:t>
            </a:r>
            <a:r>
              <a:rPr sz="2040" b="1" spc="9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* </a:t>
            </a:r>
            <a:r>
              <a:rPr sz="2040" b="1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lang="en-IN" sz="2040" b="1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 </a:t>
            </a:r>
            <a:r>
              <a:rPr sz="2040" b="1" spc="9" dirty="0" smtClean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0" b="1" spc="9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 dirty="0">
              <a:latin typeface="Courier New" panose="02070309020205020404"/>
              <a:cs typeface="Courier New" panose="02070309020205020404"/>
            </a:endParaRPr>
          </a:p>
          <a:p>
            <a:pPr marL="11430">
              <a:spcBef>
                <a:spcPts val="113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 </a:t>
            </a:r>
            <a:r>
              <a:rPr sz="2040" b="1" spc="9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* </a:t>
            </a:r>
            <a:r>
              <a:rPr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 </a:t>
            </a:r>
            <a:r>
              <a:rPr sz="2040" b="1" spc="9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40" b="1" spc="-862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0" b="1" spc="9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474" y="1244814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5169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196507" y="5394192"/>
            <a:ext cx="622407" cy="414938"/>
            <a:chOff x="8458200" y="5943600"/>
            <a:chExt cx="685800" cy="457200"/>
          </a:xfrm>
        </p:grpSpPr>
        <p:sp>
          <p:nvSpPr>
            <p:cNvPr id="7" name="object 7"/>
            <p:cNvSpPr/>
            <p:nvPr/>
          </p:nvSpPr>
          <p:spPr>
            <a:xfrm>
              <a:off x="84582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685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85800" y="45720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8" name="object 8"/>
            <p:cNvSpPr/>
            <p:nvPr/>
          </p:nvSpPr>
          <p:spPr>
            <a:xfrm>
              <a:off x="84582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3429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685800" y="0"/>
                  </a:lnTo>
                  <a:lnTo>
                    <a:pt x="685800" y="457200"/>
                  </a:lnTo>
                  <a:lnTo>
                    <a:pt x="342900" y="457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773271" y="1659175"/>
            <a:ext cx="2489627" cy="622983"/>
            <a:chOff x="4686300" y="1828164"/>
            <a:chExt cx="2743200" cy="686435"/>
          </a:xfrm>
        </p:grpSpPr>
        <p:sp>
          <p:nvSpPr>
            <p:cNvPr id="10" name="object 10"/>
            <p:cNvSpPr/>
            <p:nvPr/>
          </p:nvSpPr>
          <p:spPr>
            <a:xfrm>
              <a:off x="5372100" y="1828799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1" name="object 11"/>
            <p:cNvSpPr/>
            <p:nvPr/>
          </p:nvSpPr>
          <p:spPr>
            <a:xfrm>
              <a:off x="5317490" y="2352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1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2" name="object 12"/>
            <p:cNvSpPr/>
            <p:nvPr/>
          </p:nvSpPr>
          <p:spPr>
            <a:xfrm>
              <a:off x="4795520" y="1828799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576579" y="0"/>
                  </a:moveTo>
                  <a:lnTo>
                    <a:pt x="0" y="5765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3" name="object 13"/>
            <p:cNvSpPr/>
            <p:nvPr/>
          </p:nvSpPr>
          <p:spPr>
            <a:xfrm>
              <a:off x="4686300" y="2362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4" name="object 14"/>
            <p:cNvSpPr/>
            <p:nvPr/>
          </p:nvSpPr>
          <p:spPr>
            <a:xfrm>
              <a:off x="5372100" y="1828799"/>
              <a:ext cx="1910080" cy="636270"/>
            </a:xfrm>
            <a:custGeom>
              <a:avLst/>
              <a:gdLst/>
              <a:ahLst/>
              <a:cxnLst/>
              <a:rect l="l" t="t" r="r" b="b"/>
              <a:pathLst>
                <a:path w="1910079" h="636269">
                  <a:moveTo>
                    <a:pt x="0" y="0"/>
                  </a:moveTo>
                  <a:lnTo>
                    <a:pt x="1910079" y="6362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58050" y="2411729"/>
              <a:ext cx="171450" cy="102870"/>
            </a:xfrm>
            <a:custGeom>
              <a:avLst/>
              <a:gdLst/>
              <a:ahLst/>
              <a:cxnLst/>
              <a:rect l="l" t="t" r="r" b="b"/>
              <a:pathLst>
                <a:path w="171450" h="102869">
                  <a:moveTo>
                    <a:pt x="34290" y="0"/>
                  </a:moveTo>
                  <a:lnTo>
                    <a:pt x="0" y="102870"/>
                  </a:lnTo>
                  <a:lnTo>
                    <a:pt x="171450" y="10287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8213336" y="2697096"/>
            <a:ext cx="97971" cy="622407"/>
            <a:chOff x="7374890" y="2971800"/>
            <a:chExt cx="107950" cy="685800"/>
          </a:xfrm>
        </p:grpSpPr>
        <p:sp>
          <p:nvSpPr>
            <p:cNvPr id="17" name="object 17"/>
            <p:cNvSpPr/>
            <p:nvPr/>
          </p:nvSpPr>
          <p:spPr>
            <a:xfrm>
              <a:off x="7429500" y="2971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74890" y="3495040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6969674" y="2489050"/>
            <a:ext cx="2586446" cy="2905141"/>
            <a:chOff x="6004559" y="2742564"/>
            <a:chExt cx="2849880" cy="3201035"/>
          </a:xfrm>
        </p:grpSpPr>
        <p:sp>
          <p:nvSpPr>
            <p:cNvPr id="20" name="object 20"/>
            <p:cNvSpPr/>
            <p:nvPr/>
          </p:nvSpPr>
          <p:spPr>
            <a:xfrm>
              <a:off x="668908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1" name="object 21"/>
            <p:cNvSpPr/>
            <p:nvPr/>
          </p:nvSpPr>
          <p:spPr>
            <a:xfrm>
              <a:off x="7429499" y="4114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2" name="object 22"/>
            <p:cNvSpPr/>
            <p:nvPr/>
          </p:nvSpPr>
          <p:spPr>
            <a:xfrm>
              <a:off x="7374889" y="4638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3" name="object 23"/>
            <p:cNvSpPr/>
            <p:nvPr/>
          </p:nvSpPr>
          <p:spPr>
            <a:xfrm>
              <a:off x="6852919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576579" y="0"/>
                  </a:moveTo>
                  <a:lnTo>
                    <a:pt x="0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4" name="object 24"/>
            <p:cNvSpPr/>
            <p:nvPr/>
          </p:nvSpPr>
          <p:spPr>
            <a:xfrm>
              <a:off x="6743699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5" name="object 25"/>
            <p:cNvSpPr/>
            <p:nvPr/>
          </p:nvSpPr>
          <p:spPr>
            <a:xfrm>
              <a:off x="7429499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0"/>
                  </a:moveTo>
                  <a:lnTo>
                    <a:pt x="576579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6" name="object 26"/>
            <p:cNvSpPr/>
            <p:nvPr/>
          </p:nvSpPr>
          <p:spPr>
            <a:xfrm>
              <a:off x="7962899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762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7" name="object 27"/>
            <p:cNvSpPr/>
            <p:nvPr/>
          </p:nvSpPr>
          <p:spPr>
            <a:xfrm>
              <a:off x="6057899" y="2743199"/>
              <a:ext cx="1028700" cy="3042920"/>
            </a:xfrm>
            <a:custGeom>
              <a:avLst/>
              <a:gdLst/>
              <a:ahLst/>
              <a:cxnLst/>
              <a:rect l="l" t="t" r="r" b="b"/>
              <a:pathLst>
                <a:path w="1028700" h="3042920">
                  <a:moveTo>
                    <a:pt x="1028700" y="0"/>
                  </a:moveTo>
                  <a:lnTo>
                    <a:pt x="973881" y="2223"/>
                  </a:lnTo>
                  <a:lnTo>
                    <a:pt x="920631" y="8894"/>
                  </a:lnTo>
                  <a:lnTo>
                    <a:pt x="868945" y="20012"/>
                  </a:lnTo>
                  <a:lnTo>
                    <a:pt x="818817" y="35576"/>
                  </a:lnTo>
                  <a:lnTo>
                    <a:pt x="770240" y="55588"/>
                  </a:lnTo>
                  <a:lnTo>
                    <a:pt x="723210" y="80046"/>
                  </a:lnTo>
                  <a:lnTo>
                    <a:pt x="677719" y="108950"/>
                  </a:lnTo>
                  <a:lnTo>
                    <a:pt x="633762" y="142301"/>
                  </a:lnTo>
                  <a:lnTo>
                    <a:pt x="591334" y="180098"/>
                  </a:lnTo>
                  <a:lnTo>
                    <a:pt x="550428" y="222340"/>
                  </a:lnTo>
                  <a:lnTo>
                    <a:pt x="511039" y="269029"/>
                  </a:lnTo>
                  <a:lnTo>
                    <a:pt x="473160" y="320163"/>
                  </a:lnTo>
                  <a:lnTo>
                    <a:pt x="436786" y="375743"/>
                  </a:lnTo>
                  <a:lnTo>
                    <a:pt x="401911" y="435768"/>
                  </a:lnTo>
                  <a:lnTo>
                    <a:pt x="368529" y="500238"/>
                  </a:lnTo>
                  <a:lnTo>
                    <a:pt x="336634" y="569154"/>
                  </a:lnTo>
                  <a:lnTo>
                    <a:pt x="321243" y="605278"/>
                  </a:lnTo>
                  <a:lnTo>
                    <a:pt x="306221" y="642514"/>
                  </a:lnTo>
                  <a:lnTo>
                    <a:pt x="291568" y="680861"/>
                  </a:lnTo>
                  <a:lnTo>
                    <a:pt x="277283" y="720319"/>
                  </a:lnTo>
                  <a:lnTo>
                    <a:pt x="263366" y="760888"/>
                  </a:lnTo>
                  <a:lnTo>
                    <a:pt x="249815" y="802569"/>
                  </a:lnTo>
                  <a:lnTo>
                    <a:pt x="236630" y="845360"/>
                  </a:lnTo>
                  <a:lnTo>
                    <a:pt x="223810" y="889263"/>
                  </a:lnTo>
                  <a:lnTo>
                    <a:pt x="211355" y="934276"/>
                  </a:lnTo>
                  <a:lnTo>
                    <a:pt x="199264" y="980401"/>
                  </a:lnTo>
                  <a:lnTo>
                    <a:pt x="187535" y="1027637"/>
                  </a:lnTo>
                  <a:lnTo>
                    <a:pt x="176169" y="1075984"/>
                  </a:lnTo>
                  <a:lnTo>
                    <a:pt x="165164" y="1125442"/>
                  </a:lnTo>
                  <a:lnTo>
                    <a:pt x="154520" y="1176010"/>
                  </a:lnTo>
                  <a:lnTo>
                    <a:pt x="144237" y="1227690"/>
                  </a:lnTo>
                  <a:lnTo>
                    <a:pt x="134312" y="1280481"/>
                  </a:lnTo>
                  <a:lnTo>
                    <a:pt x="124746" y="1334382"/>
                  </a:lnTo>
                  <a:lnTo>
                    <a:pt x="115538" y="1389395"/>
                  </a:lnTo>
                  <a:lnTo>
                    <a:pt x="106687" y="1445518"/>
                  </a:lnTo>
                  <a:lnTo>
                    <a:pt x="98193" y="1502753"/>
                  </a:lnTo>
                  <a:lnTo>
                    <a:pt x="90054" y="1561098"/>
                  </a:lnTo>
                  <a:lnTo>
                    <a:pt x="82270" y="1620554"/>
                  </a:lnTo>
                  <a:lnTo>
                    <a:pt x="74841" y="1681121"/>
                  </a:lnTo>
                  <a:lnTo>
                    <a:pt x="67764" y="1742798"/>
                  </a:lnTo>
                  <a:lnTo>
                    <a:pt x="61041" y="1805587"/>
                  </a:lnTo>
                  <a:lnTo>
                    <a:pt x="54669" y="1869486"/>
                  </a:lnTo>
                  <a:lnTo>
                    <a:pt x="48649" y="1934496"/>
                  </a:lnTo>
                  <a:lnTo>
                    <a:pt x="42980" y="2000616"/>
                  </a:lnTo>
                  <a:lnTo>
                    <a:pt x="37660" y="2067847"/>
                  </a:lnTo>
                  <a:lnTo>
                    <a:pt x="32689" y="2136189"/>
                  </a:lnTo>
                  <a:lnTo>
                    <a:pt x="28066" y="2205642"/>
                  </a:lnTo>
                  <a:lnTo>
                    <a:pt x="23792" y="2276205"/>
                  </a:lnTo>
                  <a:lnTo>
                    <a:pt x="19864" y="2347879"/>
                  </a:lnTo>
                  <a:lnTo>
                    <a:pt x="16282" y="2420664"/>
                  </a:lnTo>
                  <a:lnTo>
                    <a:pt x="13045" y="2494559"/>
                  </a:lnTo>
                  <a:lnTo>
                    <a:pt x="10153" y="2569565"/>
                  </a:lnTo>
                  <a:lnTo>
                    <a:pt x="7606" y="2645681"/>
                  </a:lnTo>
                  <a:lnTo>
                    <a:pt x="5401" y="2722908"/>
                  </a:lnTo>
                  <a:lnTo>
                    <a:pt x="3539" y="2801245"/>
                  </a:lnTo>
                  <a:lnTo>
                    <a:pt x="2018" y="2880693"/>
                  </a:lnTo>
                  <a:lnTo>
                    <a:pt x="839" y="2961251"/>
                  </a:lnTo>
                  <a:lnTo>
                    <a:pt x="0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8" name="object 28"/>
            <p:cNvSpPr/>
            <p:nvPr/>
          </p:nvSpPr>
          <p:spPr>
            <a:xfrm>
              <a:off x="600455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0" y="0"/>
                  </a:moveTo>
                  <a:lnTo>
                    <a:pt x="53339" y="162560"/>
                  </a:lnTo>
                  <a:lnTo>
                    <a:pt x="107950" y="1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9" name="object 29"/>
            <p:cNvSpPr/>
            <p:nvPr/>
          </p:nvSpPr>
          <p:spPr>
            <a:xfrm>
              <a:off x="7772399" y="2743199"/>
              <a:ext cx="1027430" cy="3042920"/>
            </a:xfrm>
            <a:custGeom>
              <a:avLst/>
              <a:gdLst/>
              <a:ahLst/>
              <a:cxnLst/>
              <a:rect l="l" t="t" r="r" b="b"/>
              <a:pathLst>
                <a:path w="1027429" h="3042920">
                  <a:moveTo>
                    <a:pt x="0" y="0"/>
                  </a:moveTo>
                  <a:lnTo>
                    <a:pt x="54816" y="2223"/>
                  </a:lnTo>
                  <a:lnTo>
                    <a:pt x="108057" y="8894"/>
                  </a:lnTo>
                  <a:lnTo>
                    <a:pt x="159730" y="20012"/>
                  </a:lnTo>
                  <a:lnTo>
                    <a:pt x="209841" y="35576"/>
                  </a:lnTo>
                  <a:lnTo>
                    <a:pt x="258395" y="55588"/>
                  </a:lnTo>
                  <a:lnTo>
                    <a:pt x="305400" y="80046"/>
                  </a:lnTo>
                  <a:lnTo>
                    <a:pt x="350861" y="108950"/>
                  </a:lnTo>
                  <a:lnTo>
                    <a:pt x="394784" y="142301"/>
                  </a:lnTo>
                  <a:lnTo>
                    <a:pt x="437176" y="180098"/>
                  </a:lnTo>
                  <a:lnTo>
                    <a:pt x="478043" y="222340"/>
                  </a:lnTo>
                  <a:lnTo>
                    <a:pt x="517390" y="269029"/>
                  </a:lnTo>
                  <a:lnTo>
                    <a:pt x="555225" y="320163"/>
                  </a:lnTo>
                  <a:lnTo>
                    <a:pt x="591553" y="375743"/>
                  </a:lnTo>
                  <a:lnTo>
                    <a:pt x="626380" y="435768"/>
                  </a:lnTo>
                  <a:lnTo>
                    <a:pt x="659713" y="500238"/>
                  </a:lnTo>
                  <a:lnTo>
                    <a:pt x="691557" y="569154"/>
                  </a:lnTo>
                  <a:lnTo>
                    <a:pt x="706924" y="605278"/>
                  </a:lnTo>
                  <a:lnTo>
                    <a:pt x="721920" y="642514"/>
                  </a:lnTo>
                  <a:lnTo>
                    <a:pt x="736547" y="680861"/>
                  </a:lnTo>
                  <a:lnTo>
                    <a:pt x="750807" y="720319"/>
                  </a:lnTo>
                  <a:lnTo>
                    <a:pt x="764698" y="760888"/>
                  </a:lnTo>
                  <a:lnTo>
                    <a:pt x="778223" y="802569"/>
                  </a:lnTo>
                  <a:lnTo>
                    <a:pt x="791382" y="845360"/>
                  </a:lnTo>
                  <a:lnTo>
                    <a:pt x="804177" y="889263"/>
                  </a:lnTo>
                  <a:lnTo>
                    <a:pt x="816606" y="934276"/>
                  </a:lnTo>
                  <a:lnTo>
                    <a:pt x="828672" y="980401"/>
                  </a:lnTo>
                  <a:lnTo>
                    <a:pt x="840376" y="1027637"/>
                  </a:lnTo>
                  <a:lnTo>
                    <a:pt x="851717" y="1075984"/>
                  </a:lnTo>
                  <a:lnTo>
                    <a:pt x="862697" y="1125442"/>
                  </a:lnTo>
                  <a:lnTo>
                    <a:pt x="873316" y="1176010"/>
                  </a:lnTo>
                  <a:lnTo>
                    <a:pt x="883576" y="1227690"/>
                  </a:lnTo>
                  <a:lnTo>
                    <a:pt x="893477" y="1280481"/>
                  </a:lnTo>
                  <a:lnTo>
                    <a:pt x="903020" y="1334382"/>
                  </a:lnTo>
                  <a:lnTo>
                    <a:pt x="912205" y="1389395"/>
                  </a:lnTo>
                  <a:lnTo>
                    <a:pt x="921033" y="1445518"/>
                  </a:lnTo>
                  <a:lnTo>
                    <a:pt x="929506" y="1502753"/>
                  </a:lnTo>
                  <a:lnTo>
                    <a:pt x="937624" y="1561098"/>
                  </a:lnTo>
                  <a:lnTo>
                    <a:pt x="945387" y="1620554"/>
                  </a:lnTo>
                  <a:lnTo>
                    <a:pt x="952797" y="1681121"/>
                  </a:lnTo>
                  <a:lnTo>
                    <a:pt x="959853" y="1742798"/>
                  </a:lnTo>
                  <a:lnTo>
                    <a:pt x="966558" y="1805587"/>
                  </a:lnTo>
                  <a:lnTo>
                    <a:pt x="972912" y="1869486"/>
                  </a:lnTo>
                  <a:lnTo>
                    <a:pt x="978915" y="1934496"/>
                  </a:lnTo>
                  <a:lnTo>
                    <a:pt x="984569" y="2000616"/>
                  </a:lnTo>
                  <a:lnTo>
                    <a:pt x="989873" y="2067847"/>
                  </a:lnTo>
                  <a:lnTo>
                    <a:pt x="994829" y="2136189"/>
                  </a:lnTo>
                  <a:lnTo>
                    <a:pt x="999438" y="2205642"/>
                  </a:lnTo>
                  <a:lnTo>
                    <a:pt x="1003701" y="2276205"/>
                  </a:lnTo>
                  <a:lnTo>
                    <a:pt x="1007617" y="2347879"/>
                  </a:lnTo>
                  <a:lnTo>
                    <a:pt x="1011189" y="2420664"/>
                  </a:lnTo>
                  <a:lnTo>
                    <a:pt x="1014416" y="2494559"/>
                  </a:lnTo>
                  <a:lnTo>
                    <a:pt x="1017299" y="2569565"/>
                  </a:lnTo>
                  <a:lnTo>
                    <a:pt x="1019840" y="2645681"/>
                  </a:lnTo>
                  <a:lnTo>
                    <a:pt x="1022039" y="2722908"/>
                  </a:lnTo>
                  <a:lnTo>
                    <a:pt x="1023896" y="2801245"/>
                  </a:lnTo>
                  <a:lnTo>
                    <a:pt x="1025414" y="2880693"/>
                  </a:lnTo>
                  <a:lnTo>
                    <a:pt x="1026591" y="2961251"/>
                  </a:lnTo>
                  <a:lnTo>
                    <a:pt x="1027429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0" name="object 30"/>
            <p:cNvSpPr/>
            <p:nvPr/>
          </p:nvSpPr>
          <p:spPr>
            <a:xfrm>
              <a:off x="874648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127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sp>
        <p:nvSpPr>
          <p:cNvPr id="31" name="object 31"/>
          <p:cNvSpPr/>
          <p:nvPr/>
        </p:nvSpPr>
        <p:spPr>
          <a:xfrm>
            <a:off x="5723709" y="5246658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5"/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5462067" y="2282158"/>
          <a:ext cx="1244812" cy="2971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03"/>
                <a:gridCol w="311203"/>
                <a:gridCol w="311203"/>
                <a:gridCol w="311203"/>
              </a:tblGrid>
              <a:tr h="414938"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Op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cPr marL="0" marR="0" marT="0" marB="0"/>
                </a:tc>
              </a:tr>
              <a:tr h="25564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33" name="object 33"/>
          <p:cNvSpPr txBox="1"/>
          <p:nvPr/>
        </p:nvSpPr>
        <p:spPr>
          <a:xfrm>
            <a:off x="7951694" y="3319503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5462067" y="5394192"/>
          <a:ext cx="2489628" cy="4149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/>
                <a:gridCol w="622407"/>
                <a:gridCol w="622407"/>
                <a:gridCol w="622407"/>
              </a:tblGrid>
              <a:tr h="414938"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lang="en-IN" sz="2400" b="1" spc="-5" dirty="0" smtClean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id</a:t>
                      </a:r>
                      <a:endParaRPr sz="24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*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lang="en-IN" sz="2400" b="1" spc="-5" dirty="0" smtClean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id</a:t>
                      </a:r>
                      <a:endParaRPr sz="24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7329287" y="4356847"/>
          <a:ext cx="1867220" cy="896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03"/>
                <a:gridCol w="311203"/>
                <a:gridCol w="622407"/>
                <a:gridCol w="622407"/>
              </a:tblGrid>
              <a:tr h="414938"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Op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</a:tr>
              <a:tr h="4817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36" name="object 36"/>
          <p:cNvSpPr/>
          <p:nvPr/>
        </p:nvSpPr>
        <p:spPr>
          <a:xfrm>
            <a:off x="6346116" y="5246658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37" name="object 37"/>
          <p:cNvSpPr txBox="1"/>
          <p:nvPr/>
        </p:nvSpPr>
        <p:spPr>
          <a:xfrm>
            <a:off x="9406282" y="5421330"/>
            <a:ext cx="203434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>
              <a:lnSpc>
                <a:spcPts val="2530"/>
              </a:lnSpc>
            </a:pPr>
            <a:r>
              <a:rPr sz="2360" b="1" dirty="0">
                <a:solidFill>
                  <a:srgbClr val="3B3B3B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36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8799" y="475129"/>
            <a:ext cx="3048064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430">
              <a:lnSpc>
                <a:spcPct val="100000"/>
              </a:lnSpc>
              <a:spcBef>
                <a:spcPts val="90"/>
              </a:spcBef>
            </a:pPr>
            <a:r>
              <a:rPr spc="-36" dirty="0"/>
              <a:t>Parse</a:t>
            </a:r>
            <a:r>
              <a:rPr spc="-86" dirty="0"/>
              <a:t> </a:t>
            </a:r>
            <a:r>
              <a:rPr spc="-5" dirty="0"/>
              <a:t>Trees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056120" y="1676348"/>
            <a:ext cx="2829069" cy="3616069"/>
          </a:xfrm>
          <a:prstGeom prst="rect">
            <a:avLst/>
          </a:prstGeom>
        </p:spPr>
        <p:txBody>
          <a:bodyPr vert="horz" wrap="square" lIns="0" tIns="138889" rIns="0" bIns="0" rtlCol="0">
            <a:spAutoFit/>
          </a:bodyPr>
          <a:lstStyle/>
          <a:p>
            <a:pPr marL="346075">
              <a:spcBef>
                <a:spcPts val="1095"/>
              </a:spcBef>
            </a:pP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 dirty="0">
              <a:latin typeface="DejaVu Serif"/>
              <a:cs typeface="DejaVu Serif"/>
            </a:endParaRPr>
          </a:p>
          <a:p>
            <a:pPr marL="11430">
              <a:spcBef>
                <a:spcPts val="100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100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 dirty="0">
              <a:latin typeface="DejaVu Serif"/>
              <a:cs typeface="DejaVu Serif"/>
            </a:endParaRPr>
          </a:p>
          <a:p>
            <a:pPr marL="11430">
              <a:spcBef>
                <a:spcPts val="100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 </a:t>
            </a:r>
            <a:r>
              <a:rPr sz="2040" b="1" spc="9" dirty="0" smtClean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-290" dirty="0" smtClean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 dirty="0">
              <a:latin typeface="DejaVu Serif"/>
              <a:cs typeface="DejaVu Serif"/>
            </a:endParaRPr>
          </a:p>
          <a:p>
            <a:pPr marL="11430">
              <a:spcBef>
                <a:spcPts val="113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 </a:t>
            </a:r>
            <a:r>
              <a:rPr sz="2040" b="1" spc="9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40" b="1" spc="-953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 dirty="0">
              <a:latin typeface="DejaVu Serif"/>
              <a:cs typeface="DejaVu Serif"/>
            </a:endParaRPr>
          </a:p>
          <a:p>
            <a:pPr marL="11430">
              <a:spcBef>
                <a:spcPts val="113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 </a:t>
            </a:r>
            <a:r>
              <a:rPr sz="2040" b="1" spc="9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40" b="1" spc="-449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40" b="1" spc="5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 dirty="0">
              <a:latin typeface="Courier New" panose="02070309020205020404"/>
              <a:cs typeface="Courier New" panose="02070309020205020404"/>
            </a:endParaRPr>
          </a:p>
          <a:p>
            <a:pPr marL="11430">
              <a:spcBef>
                <a:spcPts val="113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 </a:t>
            </a:r>
            <a:r>
              <a:rPr sz="2040" b="1" spc="9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* </a:t>
            </a:r>
            <a:r>
              <a:rPr sz="2040" b="1" spc="9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E Op</a:t>
            </a:r>
            <a:r>
              <a:rPr sz="2040" b="1" spc="41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0" b="1" spc="9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 dirty="0">
              <a:latin typeface="Courier New" panose="02070309020205020404"/>
              <a:cs typeface="Courier New" panose="02070309020205020404"/>
            </a:endParaRPr>
          </a:p>
          <a:p>
            <a:pPr marL="11430">
              <a:spcBef>
                <a:spcPts val="114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 </a:t>
            </a:r>
            <a:r>
              <a:rPr sz="2040" b="1" spc="9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* </a:t>
            </a:r>
            <a:r>
              <a:rPr sz="2040" b="1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lang="en-IN" sz="2040" b="1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040" b="1" spc="9" dirty="0" smtClean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0" b="1" spc="9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 dirty="0">
              <a:latin typeface="Courier New" panose="02070309020205020404"/>
              <a:cs typeface="Courier New" panose="02070309020205020404"/>
            </a:endParaRPr>
          </a:p>
          <a:p>
            <a:pPr marL="11430">
              <a:spcBef>
                <a:spcPts val="113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 </a:t>
            </a:r>
            <a:r>
              <a:rPr sz="2040" b="1" spc="9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* </a:t>
            </a:r>
            <a:r>
              <a:rPr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040" b="1" spc="9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40" b="1" spc="-862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0" b="1" spc="9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474" y="1244814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5169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773271" y="1659175"/>
            <a:ext cx="2489627" cy="622983"/>
            <a:chOff x="4686300" y="1828164"/>
            <a:chExt cx="2743200" cy="686435"/>
          </a:xfrm>
        </p:grpSpPr>
        <p:sp>
          <p:nvSpPr>
            <p:cNvPr id="7" name="object 7"/>
            <p:cNvSpPr/>
            <p:nvPr/>
          </p:nvSpPr>
          <p:spPr>
            <a:xfrm>
              <a:off x="5372100" y="1828799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8" name="object 8"/>
            <p:cNvSpPr/>
            <p:nvPr/>
          </p:nvSpPr>
          <p:spPr>
            <a:xfrm>
              <a:off x="5317490" y="2352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1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9" name="object 9"/>
            <p:cNvSpPr/>
            <p:nvPr/>
          </p:nvSpPr>
          <p:spPr>
            <a:xfrm>
              <a:off x="4795520" y="1828799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576579" y="0"/>
                  </a:moveTo>
                  <a:lnTo>
                    <a:pt x="0" y="5765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0" name="object 10"/>
            <p:cNvSpPr/>
            <p:nvPr/>
          </p:nvSpPr>
          <p:spPr>
            <a:xfrm>
              <a:off x="4686300" y="2362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1" name="object 11"/>
            <p:cNvSpPr/>
            <p:nvPr/>
          </p:nvSpPr>
          <p:spPr>
            <a:xfrm>
              <a:off x="5372100" y="1828799"/>
              <a:ext cx="1910080" cy="636270"/>
            </a:xfrm>
            <a:custGeom>
              <a:avLst/>
              <a:gdLst/>
              <a:ahLst/>
              <a:cxnLst/>
              <a:rect l="l" t="t" r="r" b="b"/>
              <a:pathLst>
                <a:path w="1910079" h="636269">
                  <a:moveTo>
                    <a:pt x="0" y="0"/>
                  </a:moveTo>
                  <a:lnTo>
                    <a:pt x="1910079" y="6362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2" name="object 12"/>
            <p:cNvSpPr/>
            <p:nvPr/>
          </p:nvSpPr>
          <p:spPr>
            <a:xfrm>
              <a:off x="7258050" y="2411729"/>
              <a:ext cx="171450" cy="102870"/>
            </a:xfrm>
            <a:custGeom>
              <a:avLst/>
              <a:gdLst/>
              <a:ahLst/>
              <a:cxnLst/>
              <a:rect l="l" t="t" r="r" b="b"/>
              <a:pathLst>
                <a:path w="171450" h="102869">
                  <a:moveTo>
                    <a:pt x="34290" y="0"/>
                  </a:moveTo>
                  <a:lnTo>
                    <a:pt x="0" y="102870"/>
                  </a:lnTo>
                  <a:lnTo>
                    <a:pt x="171450" y="10287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8213336" y="2697096"/>
            <a:ext cx="97971" cy="622407"/>
            <a:chOff x="7374890" y="2971800"/>
            <a:chExt cx="107950" cy="685800"/>
          </a:xfrm>
        </p:grpSpPr>
        <p:sp>
          <p:nvSpPr>
            <p:cNvPr id="14" name="object 14"/>
            <p:cNvSpPr/>
            <p:nvPr/>
          </p:nvSpPr>
          <p:spPr>
            <a:xfrm>
              <a:off x="7429500" y="2971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5" name="object 15"/>
            <p:cNvSpPr/>
            <p:nvPr/>
          </p:nvSpPr>
          <p:spPr>
            <a:xfrm>
              <a:off x="7374890" y="3495040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6969674" y="2489050"/>
            <a:ext cx="2586446" cy="2905141"/>
            <a:chOff x="6004559" y="2742564"/>
            <a:chExt cx="2849880" cy="3201035"/>
          </a:xfrm>
        </p:grpSpPr>
        <p:sp>
          <p:nvSpPr>
            <p:cNvPr id="17" name="object 17"/>
            <p:cNvSpPr/>
            <p:nvPr/>
          </p:nvSpPr>
          <p:spPr>
            <a:xfrm>
              <a:off x="668908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8" name="object 18"/>
            <p:cNvSpPr/>
            <p:nvPr/>
          </p:nvSpPr>
          <p:spPr>
            <a:xfrm>
              <a:off x="7429499" y="4114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9" name="object 19"/>
            <p:cNvSpPr/>
            <p:nvPr/>
          </p:nvSpPr>
          <p:spPr>
            <a:xfrm>
              <a:off x="7374889" y="4638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0" name="object 20"/>
            <p:cNvSpPr/>
            <p:nvPr/>
          </p:nvSpPr>
          <p:spPr>
            <a:xfrm>
              <a:off x="6852919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576579" y="0"/>
                  </a:moveTo>
                  <a:lnTo>
                    <a:pt x="0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1" name="object 21"/>
            <p:cNvSpPr/>
            <p:nvPr/>
          </p:nvSpPr>
          <p:spPr>
            <a:xfrm>
              <a:off x="6743699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2" name="object 22"/>
            <p:cNvSpPr/>
            <p:nvPr/>
          </p:nvSpPr>
          <p:spPr>
            <a:xfrm>
              <a:off x="7429499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0"/>
                  </a:moveTo>
                  <a:lnTo>
                    <a:pt x="576579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3" name="object 23"/>
            <p:cNvSpPr/>
            <p:nvPr/>
          </p:nvSpPr>
          <p:spPr>
            <a:xfrm>
              <a:off x="7962899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762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4" name="object 24"/>
            <p:cNvSpPr/>
            <p:nvPr/>
          </p:nvSpPr>
          <p:spPr>
            <a:xfrm>
              <a:off x="6057899" y="2743199"/>
              <a:ext cx="1028700" cy="3042920"/>
            </a:xfrm>
            <a:custGeom>
              <a:avLst/>
              <a:gdLst/>
              <a:ahLst/>
              <a:cxnLst/>
              <a:rect l="l" t="t" r="r" b="b"/>
              <a:pathLst>
                <a:path w="1028700" h="3042920">
                  <a:moveTo>
                    <a:pt x="1028700" y="0"/>
                  </a:moveTo>
                  <a:lnTo>
                    <a:pt x="973881" y="2223"/>
                  </a:lnTo>
                  <a:lnTo>
                    <a:pt x="920631" y="8894"/>
                  </a:lnTo>
                  <a:lnTo>
                    <a:pt x="868945" y="20012"/>
                  </a:lnTo>
                  <a:lnTo>
                    <a:pt x="818817" y="35576"/>
                  </a:lnTo>
                  <a:lnTo>
                    <a:pt x="770240" y="55588"/>
                  </a:lnTo>
                  <a:lnTo>
                    <a:pt x="723210" y="80046"/>
                  </a:lnTo>
                  <a:lnTo>
                    <a:pt x="677719" y="108950"/>
                  </a:lnTo>
                  <a:lnTo>
                    <a:pt x="633762" y="142301"/>
                  </a:lnTo>
                  <a:lnTo>
                    <a:pt x="591334" y="180098"/>
                  </a:lnTo>
                  <a:lnTo>
                    <a:pt x="550428" y="222340"/>
                  </a:lnTo>
                  <a:lnTo>
                    <a:pt x="511039" y="269029"/>
                  </a:lnTo>
                  <a:lnTo>
                    <a:pt x="473160" y="320163"/>
                  </a:lnTo>
                  <a:lnTo>
                    <a:pt x="436786" y="375743"/>
                  </a:lnTo>
                  <a:lnTo>
                    <a:pt x="401911" y="435768"/>
                  </a:lnTo>
                  <a:lnTo>
                    <a:pt x="368529" y="500238"/>
                  </a:lnTo>
                  <a:lnTo>
                    <a:pt x="336634" y="569154"/>
                  </a:lnTo>
                  <a:lnTo>
                    <a:pt x="321243" y="605278"/>
                  </a:lnTo>
                  <a:lnTo>
                    <a:pt x="306221" y="642514"/>
                  </a:lnTo>
                  <a:lnTo>
                    <a:pt x="291568" y="680861"/>
                  </a:lnTo>
                  <a:lnTo>
                    <a:pt x="277283" y="720319"/>
                  </a:lnTo>
                  <a:lnTo>
                    <a:pt x="263366" y="760888"/>
                  </a:lnTo>
                  <a:lnTo>
                    <a:pt x="249815" y="802569"/>
                  </a:lnTo>
                  <a:lnTo>
                    <a:pt x="236630" y="845360"/>
                  </a:lnTo>
                  <a:lnTo>
                    <a:pt x="223810" y="889263"/>
                  </a:lnTo>
                  <a:lnTo>
                    <a:pt x="211355" y="934276"/>
                  </a:lnTo>
                  <a:lnTo>
                    <a:pt x="199264" y="980401"/>
                  </a:lnTo>
                  <a:lnTo>
                    <a:pt x="187535" y="1027637"/>
                  </a:lnTo>
                  <a:lnTo>
                    <a:pt x="176169" y="1075984"/>
                  </a:lnTo>
                  <a:lnTo>
                    <a:pt x="165164" y="1125442"/>
                  </a:lnTo>
                  <a:lnTo>
                    <a:pt x="154520" y="1176010"/>
                  </a:lnTo>
                  <a:lnTo>
                    <a:pt x="144237" y="1227690"/>
                  </a:lnTo>
                  <a:lnTo>
                    <a:pt x="134312" y="1280481"/>
                  </a:lnTo>
                  <a:lnTo>
                    <a:pt x="124746" y="1334382"/>
                  </a:lnTo>
                  <a:lnTo>
                    <a:pt x="115538" y="1389395"/>
                  </a:lnTo>
                  <a:lnTo>
                    <a:pt x="106687" y="1445518"/>
                  </a:lnTo>
                  <a:lnTo>
                    <a:pt x="98193" y="1502753"/>
                  </a:lnTo>
                  <a:lnTo>
                    <a:pt x="90054" y="1561098"/>
                  </a:lnTo>
                  <a:lnTo>
                    <a:pt x="82270" y="1620554"/>
                  </a:lnTo>
                  <a:lnTo>
                    <a:pt x="74841" y="1681121"/>
                  </a:lnTo>
                  <a:lnTo>
                    <a:pt x="67764" y="1742798"/>
                  </a:lnTo>
                  <a:lnTo>
                    <a:pt x="61041" y="1805587"/>
                  </a:lnTo>
                  <a:lnTo>
                    <a:pt x="54669" y="1869486"/>
                  </a:lnTo>
                  <a:lnTo>
                    <a:pt x="48649" y="1934496"/>
                  </a:lnTo>
                  <a:lnTo>
                    <a:pt x="42980" y="2000616"/>
                  </a:lnTo>
                  <a:lnTo>
                    <a:pt x="37660" y="2067847"/>
                  </a:lnTo>
                  <a:lnTo>
                    <a:pt x="32689" y="2136189"/>
                  </a:lnTo>
                  <a:lnTo>
                    <a:pt x="28066" y="2205642"/>
                  </a:lnTo>
                  <a:lnTo>
                    <a:pt x="23792" y="2276205"/>
                  </a:lnTo>
                  <a:lnTo>
                    <a:pt x="19864" y="2347879"/>
                  </a:lnTo>
                  <a:lnTo>
                    <a:pt x="16282" y="2420664"/>
                  </a:lnTo>
                  <a:lnTo>
                    <a:pt x="13045" y="2494559"/>
                  </a:lnTo>
                  <a:lnTo>
                    <a:pt x="10153" y="2569565"/>
                  </a:lnTo>
                  <a:lnTo>
                    <a:pt x="7606" y="2645681"/>
                  </a:lnTo>
                  <a:lnTo>
                    <a:pt x="5401" y="2722908"/>
                  </a:lnTo>
                  <a:lnTo>
                    <a:pt x="3539" y="2801245"/>
                  </a:lnTo>
                  <a:lnTo>
                    <a:pt x="2018" y="2880693"/>
                  </a:lnTo>
                  <a:lnTo>
                    <a:pt x="839" y="2961251"/>
                  </a:lnTo>
                  <a:lnTo>
                    <a:pt x="0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5" name="object 25"/>
            <p:cNvSpPr/>
            <p:nvPr/>
          </p:nvSpPr>
          <p:spPr>
            <a:xfrm>
              <a:off x="6004560" y="5781039"/>
              <a:ext cx="1478280" cy="162560"/>
            </a:xfrm>
            <a:custGeom>
              <a:avLst/>
              <a:gdLst/>
              <a:ahLst/>
              <a:cxnLst/>
              <a:rect l="l" t="t" r="r" b="b"/>
              <a:pathLst>
                <a:path w="1478279" h="162560">
                  <a:moveTo>
                    <a:pt x="107950" y="1270"/>
                  </a:moveTo>
                  <a:lnTo>
                    <a:pt x="0" y="0"/>
                  </a:lnTo>
                  <a:lnTo>
                    <a:pt x="53340" y="162560"/>
                  </a:lnTo>
                  <a:lnTo>
                    <a:pt x="107950" y="1270"/>
                  </a:lnTo>
                  <a:close/>
                </a:path>
                <a:path w="1478279" h="162560">
                  <a:moveTo>
                    <a:pt x="1478280" y="0"/>
                  </a:moveTo>
                  <a:lnTo>
                    <a:pt x="1370330" y="0"/>
                  </a:lnTo>
                  <a:lnTo>
                    <a:pt x="1424940" y="162560"/>
                  </a:lnTo>
                  <a:lnTo>
                    <a:pt x="14782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72399" y="2743199"/>
              <a:ext cx="1027430" cy="3042920"/>
            </a:xfrm>
            <a:custGeom>
              <a:avLst/>
              <a:gdLst/>
              <a:ahLst/>
              <a:cxnLst/>
              <a:rect l="l" t="t" r="r" b="b"/>
              <a:pathLst>
                <a:path w="1027429" h="3042920">
                  <a:moveTo>
                    <a:pt x="0" y="0"/>
                  </a:moveTo>
                  <a:lnTo>
                    <a:pt x="54816" y="2223"/>
                  </a:lnTo>
                  <a:lnTo>
                    <a:pt x="108057" y="8894"/>
                  </a:lnTo>
                  <a:lnTo>
                    <a:pt x="159730" y="20012"/>
                  </a:lnTo>
                  <a:lnTo>
                    <a:pt x="209841" y="35576"/>
                  </a:lnTo>
                  <a:lnTo>
                    <a:pt x="258395" y="55588"/>
                  </a:lnTo>
                  <a:lnTo>
                    <a:pt x="305400" y="80046"/>
                  </a:lnTo>
                  <a:lnTo>
                    <a:pt x="350861" y="108950"/>
                  </a:lnTo>
                  <a:lnTo>
                    <a:pt x="394784" y="142301"/>
                  </a:lnTo>
                  <a:lnTo>
                    <a:pt x="437176" y="180098"/>
                  </a:lnTo>
                  <a:lnTo>
                    <a:pt x="478043" y="222340"/>
                  </a:lnTo>
                  <a:lnTo>
                    <a:pt x="517390" y="269029"/>
                  </a:lnTo>
                  <a:lnTo>
                    <a:pt x="555225" y="320163"/>
                  </a:lnTo>
                  <a:lnTo>
                    <a:pt x="591553" y="375743"/>
                  </a:lnTo>
                  <a:lnTo>
                    <a:pt x="626380" y="435768"/>
                  </a:lnTo>
                  <a:lnTo>
                    <a:pt x="659713" y="500238"/>
                  </a:lnTo>
                  <a:lnTo>
                    <a:pt x="691557" y="569154"/>
                  </a:lnTo>
                  <a:lnTo>
                    <a:pt x="706924" y="605278"/>
                  </a:lnTo>
                  <a:lnTo>
                    <a:pt x="721920" y="642514"/>
                  </a:lnTo>
                  <a:lnTo>
                    <a:pt x="736547" y="680861"/>
                  </a:lnTo>
                  <a:lnTo>
                    <a:pt x="750807" y="720319"/>
                  </a:lnTo>
                  <a:lnTo>
                    <a:pt x="764698" y="760888"/>
                  </a:lnTo>
                  <a:lnTo>
                    <a:pt x="778223" y="802569"/>
                  </a:lnTo>
                  <a:lnTo>
                    <a:pt x="791382" y="845360"/>
                  </a:lnTo>
                  <a:lnTo>
                    <a:pt x="804177" y="889263"/>
                  </a:lnTo>
                  <a:lnTo>
                    <a:pt x="816606" y="934276"/>
                  </a:lnTo>
                  <a:lnTo>
                    <a:pt x="828672" y="980401"/>
                  </a:lnTo>
                  <a:lnTo>
                    <a:pt x="840376" y="1027637"/>
                  </a:lnTo>
                  <a:lnTo>
                    <a:pt x="851717" y="1075984"/>
                  </a:lnTo>
                  <a:lnTo>
                    <a:pt x="862697" y="1125442"/>
                  </a:lnTo>
                  <a:lnTo>
                    <a:pt x="873316" y="1176010"/>
                  </a:lnTo>
                  <a:lnTo>
                    <a:pt x="883576" y="1227690"/>
                  </a:lnTo>
                  <a:lnTo>
                    <a:pt x="893477" y="1280481"/>
                  </a:lnTo>
                  <a:lnTo>
                    <a:pt x="903020" y="1334382"/>
                  </a:lnTo>
                  <a:lnTo>
                    <a:pt x="912205" y="1389395"/>
                  </a:lnTo>
                  <a:lnTo>
                    <a:pt x="921033" y="1445518"/>
                  </a:lnTo>
                  <a:lnTo>
                    <a:pt x="929506" y="1502753"/>
                  </a:lnTo>
                  <a:lnTo>
                    <a:pt x="937624" y="1561098"/>
                  </a:lnTo>
                  <a:lnTo>
                    <a:pt x="945387" y="1620554"/>
                  </a:lnTo>
                  <a:lnTo>
                    <a:pt x="952797" y="1681121"/>
                  </a:lnTo>
                  <a:lnTo>
                    <a:pt x="959853" y="1742798"/>
                  </a:lnTo>
                  <a:lnTo>
                    <a:pt x="966558" y="1805587"/>
                  </a:lnTo>
                  <a:lnTo>
                    <a:pt x="972912" y="1869486"/>
                  </a:lnTo>
                  <a:lnTo>
                    <a:pt x="978915" y="1934496"/>
                  </a:lnTo>
                  <a:lnTo>
                    <a:pt x="984569" y="2000616"/>
                  </a:lnTo>
                  <a:lnTo>
                    <a:pt x="989873" y="2067847"/>
                  </a:lnTo>
                  <a:lnTo>
                    <a:pt x="994829" y="2136189"/>
                  </a:lnTo>
                  <a:lnTo>
                    <a:pt x="999438" y="2205642"/>
                  </a:lnTo>
                  <a:lnTo>
                    <a:pt x="1003701" y="2276205"/>
                  </a:lnTo>
                  <a:lnTo>
                    <a:pt x="1007617" y="2347879"/>
                  </a:lnTo>
                  <a:lnTo>
                    <a:pt x="1011189" y="2420664"/>
                  </a:lnTo>
                  <a:lnTo>
                    <a:pt x="1014416" y="2494559"/>
                  </a:lnTo>
                  <a:lnTo>
                    <a:pt x="1017299" y="2569565"/>
                  </a:lnTo>
                  <a:lnTo>
                    <a:pt x="1019840" y="2645681"/>
                  </a:lnTo>
                  <a:lnTo>
                    <a:pt x="1022039" y="2722908"/>
                  </a:lnTo>
                  <a:lnTo>
                    <a:pt x="1023896" y="2801245"/>
                  </a:lnTo>
                  <a:lnTo>
                    <a:pt x="1025414" y="2880693"/>
                  </a:lnTo>
                  <a:lnTo>
                    <a:pt x="1026591" y="2961251"/>
                  </a:lnTo>
                  <a:lnTo>
                    <a:pt x="1027429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7" name="object 27"/>
            <p:cNvSpPr/>
            <p:nvPr/>
          </p:nvSpPr>
          <p:spPr>
            <a:xfrm>
              <a:off x="874648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127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sp>
        <p:nvSpPr>
          <p:cNvPr id="28" name="object 28"/>
          <p:cNvSpPr/>
          <p:nvPr/>
        </p:nvSpPr>
        <p:spPr>
          <a:xfrm>
            <a:off x="5723709" y="5246658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5"/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5462067" y="2282158"/>
          <a:ext cx="1244812" cy="2971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03"/>
                <a:gridCol w="311203"/>
                <a:gridCol w="311203"/>
                <a:gridCol w="311203"/>
              </a:tblGrid>
              <a:tr h="414938"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Op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cPr marL="0" marR="0" marT="0" marB="0"/>
                </a:tc>
              </a:tr>
              <a:tr h="25564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7951694" y="3319503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5462067" y="5394192"/>
          <a:ext cx="3112035" cy="4149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/>
                <a:gridCol w="622407"/>
                <a:gridCol w="622407"/>
                <a:gridCol w="622407"/>
                <a:gridCol w="622407"/>
              </a:tblGrid>
              <a:tr h="414938"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lang="en-IN" sz="2400" b="1" spc="-5" dirty="0" smtClean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id</a:t>
                      </a:r>
                      <a:endParaRPr sz="24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*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lang="en-IN" sz="2400" b="1" spc="-5" dirty="0" smtClean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id</a:t>
                      </a:r>
                      <a:endParaRPr sz="24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+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</a:tr>
            </a:tbl>
          </a:graphicData>
        </a:graphic>
      </p:graphicFrame>
      <p:sp>
        <p:nvSpPr>
          <p:cNvPr id="32" name="object 32"/>
          <p:cNvSpPr txBox="1"/>
          <p:nvPr/>
        </p:nvSpPr>
        <p:spPr>
          <a:xfrm>
            <a:off x="9196507" y="5394192"/>
            <a:ext cx="622407" cy="346249"/>
          </a:xfrm>
          <a:prstGeom prst="rect">
            <a:avLst/>
          </a:prstGeom>
          <a:solidFill>
            <a:srgbClr val="FFD21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40"/>
              </a:lnSpc>
            </a:pPr>
            <a:r>
              <a:rPr sz="2360" b="1" dirty="0">
                <a:solidFill>
                  <a:srgbClr val="3B3B3B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36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7329287" y="4356847"/>
          <a:ext cx="1867219" cy="896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03"/>
                <a:gridCol w="311203"/>
                <a:gridCol w="311203"/>
                <a:gridCol w="311203"/>
                <a:gridCol w="622407"/>
              </a:tblGrid>
              <a:tr h="414938"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Op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</a:tr>
              <a:tr h="4817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34" name="object 34"/>
          <p:cNvSpPr/>
          <p:nvPr/>
        </p:nvSpPr>
        <p:spPr>
          <a:xfrm>
            <a:off x="6346116" y="5246658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5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8799" y="475129"/>
            <a:ext cx="3048064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430">
              <a:lnSpc>
                <a:spcPct val="100000"/>
              </a:lnSpc>
              <a:spcBef>
                <a:spcPts val="90"/>
              </a:spcBef>
            </a:pPr>
            <a:r>
              <a:rPr spc="-36" dirty="0"/>
              <a:t>Parse</a:t>
            </a:r>
            <a:r>
              <a:rPr spc="-86" dirty="0"/>
              <a:t> </a:t>
            </a:r>
            <a:r>
              <a:rPr spc="-5" dirty="0"/>
              <a:t>Trees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056120" y="1676348"/>
            <a:ext cx="3016944" cy="4071386"/>
          </a:xfrm>
          <a:prstGeom prst="rect">
            <a:avLst/>
          </a:prstGeom>
        </p:spPr>
        <p:txBody>
          <a:bodyPr vert="horz" wrap="square" lIns="0" tIns="138889" rIns="0" bIns="0" rtlCol="0">
            <a:spAutoFit/>
          </a:bodyPr>
          <a:lstStyle/>
          <a:p>
            <a:pPr marL="346075">
              <a:spcBef>
                <a:spcPts val="1095"/>
              </a:spcBef>
            </a:pP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 dirty="0">
              <a:latin typeface="DejaVu Serif"/>
              <a:cs typeface="DejaVu Serif"/>
            </a:endParaRPr>
          </a:p>
          <a:p>
            <a:pPr marL="11430">
              <a:spcBef>
                <a:spcPts val="100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100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 dirty="0">
              <a:latin typeface="DejaVu Serif"/>
              <a:cs typeface="DejaVu Serif"/>
            </a:endParaRPr>
          </a:p>
          <a:p>
            <a:pPr marL="11430">
              <a:spcBef>
                <a:spcPts val="100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 </a:t>
            </a:r>
            <a:r>
              <a:rPr sz="2040" b="1" spc="9" dirty="0" smtClean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-290" dirty="0" smtClean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 dirty="0">
              <a:latin typeface="DejaVu Serif"/>
              <a:cs typeface="DejaVu Serif"/>
            </a:endParaRPr>
          </a:p>
          <a:p>
            <a:pPr marL="11430">
              <a:spcBef>
                <a:spcPts val="113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 </a:t>
            </a:r>
            <a:r>
              <a:rPr sz="2040" b="1" spc="9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40" b="1" spc="-953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 dirty="0">
              <a:latin typeface="DejaVu Serif"/>
              <a:cs typeface="DejaVu Serif"/>
            </a:endParaRPr>
          </a:p>
          <a:p>
            <a:pPr marL="11430">
              <a:spcBef>
                <a:spcPts val="113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 </a:t>
            </a:r>
            <a:r>
              <a:rPr sz="2040" b="1" spc="9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40" b="1" spc="-449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40" b="1" spc="5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 dirty="0">
              <a:latin typeface="Courier New" panose="02070309020205020404"/>
              <a:cs typeface="Courier New" panose="02070309020205020404"/>
            </a:endParaRPr>
          </a:p>
          <a:p>
            <a:pPr marL="11430">
              <a:spcBef>
                <a:spcPts val="113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 </a:t>
            </a:r>
            <a:r>
              <a:rPr sz="2040" b="1" spc="9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* </a:t>
            </a:r>
            <a:r>
              <a:rPr sz="2040" b="1" spc="9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E Op</a:t>
            </a:r>
            <a:r>
              <a:rPr sz="2040" b="1" spc="50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0" b="1" spc="9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 dirty="0">
              <a:latin typeface="Courier New" panose="02070309020205020404"/>
              <a:cs typeface="Courier New" panose="02070309020205020404"/>
            </a:endParaRPr>
          </a:p>
          <a:p>
            <a:pPr marL="11430">
              <a:spcBef>
                <a:spcPts val="114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 </a:t>
            </a:r>
            <a:r>
              <a:rPr sz="2040" b="1" spc="9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* </a:t>
            </a:r>
            <a:r>
              <a:rPr sz="2040" b="1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lang="en-IN" sz="2040" b="1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 </a:t>
            </a:r>
            <a:r>
              <a:rPr sz="2040" b="1" spc="9" dirty="0" smtClean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0" b="1" spc="9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 dirty="0">
              <a:latin typeface="Courier New" panose="02070309020205020404"/>
              <a:cs typeface="Courier New" panose="02070309020205020404"/>
            </a:endParaRPr>
          </a:p>
          <a:p>
            <a:pPr marL="11430">
              <a:spcBef>
                <a:spcPts val="113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 </a:t>
            </a:r>
            <a:r>
              <a:rPr sz="2040" b="1" spc="9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* 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40" b="1" spc="5" dirty="0" err="1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d </a:t>
            </a:r>
            <a:r>
              <a:rPr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40" b="1" spc="9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40" b="1" spc="-853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0" b="1" spc="9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 dirty="0">
              <a:latin typeface="Courier New" panose="02070309020205020404"/>
              <a:cs typeface="Courier New" panose="02070309020205020404"/>
            </a:endParaRPr>
          </a:p>
          <a:p>
            <a:pPr marL="11430">
              <a:spcBef>
                <a:spcPts val="113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 </a:t>
            </a:r>
            <a:r>
              <a:rPr sz="2040" b="1" spc="9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* </a:t>
            </a:r>
            <a:r>
              <a:rPr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040" b="1" spc="9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40" b="1" spc="-522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 </a:t>
            </a:r>
            <a:r>
              <a:rPr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474" y="1244814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5169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773271" y="1659175"/>
            <a:ext cx="2489627" cy="622983"/>
            <a:chOff x="4686300" y="1828164"/>
            <a:chExt cx="2743200" cy="686435"/>
          </a:xfrm>
        </p:grpSpPr>
        <p:sp>
          <p:nvSpPr>
            <p:cNvPr id="7" name="object 7"/>
            <p:cNvSpPr/>
            <p:nvPr/>
          </p:nvSpPr>
          <p:spPr>
            <a:xfrm>
              <a:off x="5372100" y="1828799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8" name="object 8"/>
            <p:cNvSpPr/>
            <p:nvPr/>
          </p:nvSpPr>
          <p:spPr>
            <a:xfrm>
              <a:off x="5317490" y="2352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1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9" name="object 9"/>
            <p:cNvSpPr/>
            <p:nvPr/>
          </p:nvSpPr>
          <p:spPr>
            <a:xfrm>
              <a:off x="4795520" y="1828799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576579" y="0"/>
                  </a:moveTo>
                  <a:lnTo>
                    <a:pt x="0" y="5765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0" name="object 10"/>
            <p:cNvSpPr/>
            <p:nvPr/>
          </p:nvSpPr>
          <p:spPr>
            <a:xfrm>
              <a:off x="4686300" y="2362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1" name="object 11"/>
            <p:cNvSpPr/>
            <p:nvPr/>
          </p:nvSpPr>
          <p:spPr>
            <a:xfrm>
              <a:off x="5372100" y="1828799"/>
              <a:ext cx="1910080" cy="636270"/>
            </a:xfrm>
            <a:custGeom>
              <a:avLst/>
              <a:gdLst/>
              <a:ahLst/>
              <a:cxnLst/>
              <a:rect l="l" t="t" r="r" b="b"/>
              <a:pathLst>
                <a:path w="1910079" h="636269">
                  <a:moveTo>
                    <a:pt x="0" y="0"/>
                  </a:moveTo>
                  <a:lnTo>
                    <a:pt x="1910079" y="6362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2" name="object 12"/>
            <p:cNvSpPr/>
            <p:nvPr/>
          </p:nvSpPr>
          <p:spPr>
            <a:xfrm>
              <a:off x="7258050" y="2411729"/>
              <a:ext cx="171450" cy="102870"/>
            </a:xfrm>
            <a:custGeom>
              <a:avLst/>
              <a:gdLst/>
              <a:ahLst/>
              <a:cxnLst/>
              <a:rect l="l" t="t" r="r" b="b"/>
              <a:pathLst>
                <a:path w="171450" h="102869">
                  <a:moveTo>
                    <a:pt x="34290" y="0"/>
                  </a:moveTo>
                  <a:lnTo>
                    <a:pt x="0" y="102870"/>
                  </a:lnTo>
                  <a:lnTo>
                    <a:pt x="171450" y="10287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8213336" y="2697096"/>
            <a:ext cx="97971" cy="622407"/>
            <a:chOff x="7374890" y="2971800"/>
            <a:chExt cx="107950" cy="685800"/>
          </a:xfrm>
        </p:grpSpPr>
        <p:sp>
          <p:nvSpPr>
            <p:cNvPr id="14" name="object 14"/>
            <p:cNvSpPr/>
            <p:nvPr/>
          </p:nvSpPr>
          <p:spPr>
            <a:xfrm>
              <a:off x="7429500" y="2971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5" name="object 15"/>
            <p:cNvSpPr/>
            <p:nvPr/>
          </p:nvSpPr>
          <p:spPr>
            <a:xfrm>
              <a:off x="7374890" y="3495040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6969674" y="2489050"/>
            <a:ext cx="2586446" cy="2905141"/>
            <a:chOff x="6004559" y="2742564"/>
            <a:chExt cx="2849880" cy="3201035"/>
          </a:xfrm>
        </p:grpSpPr>
        <p:sp>
          <p:nvSpPr>
            <p:cNvPr id="17" name="object 17"/>
            <p:cNvSpPr/>
            <p:nvPr/>
          </p:nvSpPr>
          <p:spPr>
            <a:xfrm>
              <a:off x="668908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8" name="object 18"/>
            <p:cNvSpPr/>
            <p:nvPr/>
          </p:nvSpPr>
          <p:spPr>
            <a:xfrm>
              <a:off x="7429499" y="4114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9" name="object 19"/>
            <p:cNvSpPr/>
            <p:nvPr/>
          </p:nvSpPr>
          <p:spPr>
            <a:xfrm>
              <a:off x="7374889" y="4638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0" name="object 20"/>
            <p:cNvSpPr/>
            <p:nvPr/>
          </p:nvSpPr>
          <p:spPr>
            <a:xfrm>
              <a:off x="6852919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576579" y="0"/>
                  </a:moveTo>
                  <a:lnTo>
                    <a:pt x="0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1" name="object 21"/>
            <p:cNvSpPr/>
            <p:nvPr/>
          </p:nvSpPr>
          <p:spPr>
            <a:xfrm>
              <a:off x="6743699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2" name="object 22"/>
            <p:cNvSpPr/>
            <p:nvPr/>
          </p:nvSpPr>
          <p:spPr>
            <a:xfrm>
              <a:off x="7429499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0"/>
                  </a:moveTo>
                  <a:lnTo>
                    <a:pt x="576579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3" name="object 23"/>
            <p:cNvSpPr/>
            <p:nvPr/>
          </p:nvSpPr>
          <p:spPr>
            <a:xfrm>
              <a:off x="7962899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762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4" name="object 24"/>
            <p:cNvSpPr/>
            <p:nvPr/>
          </p:nvSpPr>
          <p:spPr>
            <a:xfrm>
              <a:off x="6057899" y="2743199"/>
              <a:ext cx="1028700" cy="3042920"/>
            </a:xfrm>
            <a:custGeom>
              <a:avLst/>
              <a:gdLst/>
              <a:ahLst/>
              <a:cxnLst/>
              <a:rect l="l" t="t" r="r" b="b"/>
              <a:pathLst>
                <a:path w="1028700" h="3042920">
                  <a:moveTo>
                    <a:pt x="1028700" y="0"/>
                  </a:moveTo>
                  <a:lnTo>
                    <a:pt x="973881" y="2223"/>
                  </a:lnTo>
                  <a:lnTo>
                    <a:pt x="920631" y="8894"/>
                  </a:lnTo>
                  <a:lnTo>
                    <a:pt x="868945" y="20012"/>
                  </a:lnTo>
                  <a:lnTo>
                    <a:pt x="818817" y="35576"/>
                  </a:lnTo>
                  <a:lnTo>
                    <a:pt x="770240" y="55588"/>
                  </a:lnTo>
                  <a:lnTo>
                    <a:pt x="723210" y="80046"/>
                  </a:lnTo>
                  <a:lnTo>
                    <a:pt x="677719" y="108950"/>
                  </a:lnTo>
                  <a:lnTo>
                    <a:pt x="633762" y="142301"/>
                  </a:lnTo>
                  <a:lnTo>
                    <a:pt x="591334" y="180098"/>
                  </a:lnTo>
                  <a:lnTo>
                    <a:pt x="550428" y="222340"/>
                  </a:lnTo>
                  <a:lnTo>
                    <a:pt x="511039" y="269029"/>
                  </a:lnTo>
                  <a:lnTo>
                    <a:pt x="473160" y="320163"/>
                  </a:lnTo>
                  <a:lnTo>
                    <a:pt x="436786" y="375743"/>
                  </a:lnTo>
                  <a:lnTo>
                    <a:pt x="401911" y="435768"/>
                  </a:lnTo>
                  <a:lnTo>
                    <a:pt x="368529" y="500238"/>
                  </a:lnTo>
                  <a:lnTo>
                    <a:pt x="336634" y="569154"/>
                  </a:lnTo>
                  <a:lnTo>
                    <a:pt x="321243" y="605278"/>
                  </a:lnTo>
                  <a:lnTo>
                    <a:pt x="306221" y="642514"/>
                  </a:lnTo>
                  <a:lnTo>
                    <a:pt x="291568" y="680861"/>
                  </a:lnTo>
                  <a:lnTo>
                    <a:pt x="277283" y="720319"/>
                  </a:lnTo>
                  <a:lnTo>
                    <a:pt x="263366" y="760888"/>
                  </a:lnTo>
                  <a:lnTo>
                    <a:pt x="249815" y="802569"/>
                  </a:lnTo>
                  <a:lnTo>
                    <a:pt x="236630" y="845360"/>
                  </a:lnTo>
                  <a:lnTo>
                    <a:pt x="223810" y="889263"/>
                  </a:lnTo>
                  <a:lnTo>
                    <a:pt x="211355" y="934276"/>
                  </a:lnTo>
                  <a:lnTo>
                    <a:pt x="199264" y="980401"/>
                  </a:lnTo>
                  <a:lnTo>
                    <a:pt x="187535" y="1027637"/>
                  </a:lnTo>
                  <a:lnTo>
                    <a:pt x="176169" y="1075984"/>
                  </a:lnTo>
                  <a:lnTo>
                    <a:pt x="165164" y="1125442"/>
                  </a:lnTo>
                  <a:lnTo>
                    <a:pt x="154520" y="1176010"/>
                  </a:lnTo>
                  <a:lnTo>
                    <a:pt x="144237" y="1227690"/>
                  </a:lnTo>
                  <a:lnTo>
                    <a:pt x="134312" y="1280481"/>
                  </a:lnTo>
                  <a:lnTo>
                    <a:pt x="124746" y="1334382"/>
                  </a:lnTo>
                  <a:lnTo>
                    <a:pt x="115538" y="1389395"/>
                  </a:lnTo>
                  <a:lnTo>
                    <a:pt x="106687" y="1445518"/>
                  </a:lnTo>
                  <a:lnTo>
                    <a:pt x="98193" y="1502753"/>
                  </a:lnTo>
                  <a:lnTo>
                    <a:pt x="90054" y="1561098"/>
                  </a:lnTo>
                  <a:lnTo>
                    <a:pt x="82270" y="1620554"/>
                  </a:lnTo>
                  <a:lnTo>
                    <a:pt x="74841" y="1681121"/>
                  </a:lnTo>
                  <a:lnTo>
                    <a:pt x="67764" y="1742798"/>
                  </a:lnTo>
                  <a:lnTo>
                    <a:pt x="61041" y="1805587"/>
                  </a:lnTo>
                  <a:lnTo>
                    <a:pt x="54669" y="1869486"/>
                  </a:lnTo>
                  <a:lnTo>
                    <a:pt x="48649" y="1934496"/>
                  </a:lnTo>
                  <a:lnTo>
                    <a:pt x="42980" y="2000616"/>
                  </a:lnTo>
                  <a:lnTo>
                    <a:pt x="37660" y="2067847"/>
                  </a:lnTo>
                  <a:lnTo>
                    <a:pt x="32689" y="2136189"/>
                  </a:lnTo>
                  <a:lnTo>
                    <a:pt x="28066" y="2205642"/>
                  </a:lnTo>
                  <a:lnTo>
                    <a:pt x="23792" y="2276205"/>
                  </a:lnTo>
                  <a:lnTo>
                    <a:pt x="19864" y="2347879"/>
                  </a:lnTo>
                  <a:lnTo>
                    <a:pt x="16282" y="2420664"/>
                  </a:lnTo>
                  <a:lnTo>
                    <a:pt x="13045" y="2494559"/>
                  </a:lnTo>
                  <a:lnTo>
                    <a:pt x="10153" y="2569565"/>
                  </a:lnTo>
                  <a:lnTo>
                    <a:pt x="7606" y="2645681"/>
                  </a:lnTo>
                  <a:lnTo>
                    <a:pt x="5401" y="2722908"/>
                  </a:lnTo>
                  <a:lnTo>
                    <a:pt x="3539" y="2801245"/>
                  </a:lnTo>
                  <a:lnTo>
                    <a:pt x="2018" y="2880693"/>
                  </a:lnTo>
                  <a:lnTo>
                    <a:pt x="839" y="2961251"/>
                  </a:lnTo>
                  <a:lnTo>
                    <a:pt x="0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5" name="object 25"/>
            <p:cNvSpPr/>
            <p:nvPr/>
          </p:nvSpPr>
          <p:spPr>
            <a:xfrm>
              <a:off x="6004560" y="5781039"/>
              <a:ext cx="1478280" cy="162560"/>
            </a:xfrm>
            <a:custGeom>
              <a:avLst/>
              <a:gdLst/>
              <a:ahLst/>
              <a:cxnLst/>
              <a:rect l="l" t="t" r="r" b="b"/>
              <a:pathLst>
                <a:path w="1478279" h="162560">
                  <a:moveTo>
                    <a:pt x="107950" y="1270"/>
                  </a:moveTo>
                  <a:lnTo>
                    <a:pt x="0" y="0"/>
                  </a:lnTo>
                  <a:lnTo>
                    <a:pt x="53340" y="162560"/>
                  </a:lnTo>
                  <a:lnTo>
                    <a:pt x="107950" y="1270"/>
                  </a:lnTo>
                  <a:close/>
                </a:path>
                <a:path w="1478279" h="162560">
                  <a:moveTo>
                    <a:pt x="1478280" y="0"/>
                  </a:moveTo>
                  <a:lnTo>
                    <a:pt x="1370330" y="0"/>
                  </a:lnTo>
                  <a:lnTo>
                    <a:pt x="1424940" y="162560"/>
                  </a:lnTo>
                  <a:lnTo>
                    <a:pt x="14782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72399" y="2743199"/>
              <a:ext cx="1027430" cy="3042920"/>
            </a:xfrm>
            <a:custGeom>
              <a:avLst/>
              <a:gdLst/>
              <a:ahLst/>
              <a:cxnLst/>
              <a:rect l="l" t="t" r="r" b="b"/>
              <a:pathLst>
                <a:path w="1027429" h="3042920">
                  <a:moveTo>
                    <a:pt x="0" y="0"/>
                  </a:moveTo>
                  <a:lnTo>
                    <a:pt x="54816" y="2223"/>
                  </a:lnTo>
                  <a:lnTo>
                    <a:pt x="108057" y="8894"/>
                  </a:lnTo>
                  <a:lnTo>
                    <a:pt x="159730" y="20012"/>
                  </a:lnTo>
                  <a:lnTo>
                    <a:pt x="209841" y="35576"/>
                  </a:lnTo>
                  <a:lnTo>
                    <a:pt x="258395" y="55588"/>
                  </a:lnTo>
                  <a:lnTo>
                    <a:pt x="305400" y="80046"/>
                  </a:lnTo>
                  <a:lnTo>
                    <a:pt x="350861" y="108950"/>
                  </a:lnTo>
                  <a:lnTo>
                    <a:pt x="394784" y="142301"/>
                  </a:lnTo>
                  <a:lnTo>
                    <a:pt x="437176" y="180098"/>
                  </a:lnTo>
                  <a:lnTo>
                    <a:pt x="478043" y="222340"/>
                  </a:lnTo>
                  <a:lnTo>
                    <a:pt x="517390" y="269029"/>
                  </a:lnTo>
                  <a:lnTo>
                    <a:pt x="555225" y="320163"/>
                  </a:lnTo>
                  <a:lnTo>
                    <a:pt x="591553" y="375743"/>
                  </a:lnTo>
                  <a:lnTo>
                    <a:pt x="626380" y="435768"/>
                  </a:lnTo>
                  <a:lnTo>
                    <a:pt x="659713" y="500238"/>
                  </a:lnTo>
                  <a:lnTo>
                    <a:pt x="691557" y="569154"/>
                  </a:lnTo>
                  <a:lnTo>
                    <a:pt x="706924" y="605278"/>
                  </a:lnTo>
                  <a:lnTo>
                    <a:pt x="721920" y="642514"/>
                  </a:lnTo>
                  <a:lnTo>
                    <a:pt x="736547" y="680861"/>
                  </a:lnTo>
                  <a:lnTo>
                    <a:pt x="750807" y="720319"/>
                  </a:lnTo>
                  <a:lnTo>
                    <a:pt x="764698" y="760888"/>
                  </a:lnTo>
                  <a:lnTo>
                    <a:pt x="778223" y="802569"/>
                  </a:lnTo>
                  <a:lnTo>
                    <a:pt x="791382" y="845360"/>
                  </a:lnTo>
                  <a:lnTo>
                    <a:pt x="804177" y="889263"/>
                  </a:lnTo>
                  <a:lnTo>
                    <a:pt x="816606" y="934276"/>
                  </a:lnTo>
                  <a:lnTo>
                    <a:pt x="828672" y="980401"/>
                  </a:lnTo>
                  <a:lnTo>
                    <a:pt x="840376" y="1027637"/>
                  </a:lnTo>
                  <a:lnTo>
                    <a:pt x="851717" y="1075984"/>
                  </a:lnTo>
                  <a:lnTo>
                    <a:pt x="862697" y="1125442"/>
                  </a:lnTo>
                  <a:lnTo>
                    <a:pt x="873316" y="1176010"/>
                  </a:lnTo>
                  <a:lnTo>
                    <a:pt x="883576" y="1227690"/>
                  </a:lnTo>
                  <a:lnTo>
                    <a:pt x="893477" y="1280481"/>
                  </a:lnTo>
                  <a:lnTo>
                    <a:pt x="903020" y="1334382"/>
                  </a:lnTo>
                  <a:lnTo>
                    <a:pt x="912205" y="1389395"/>
                  </a:lnTo>
                  <a:lnTo>
                    <a:pt x="921033" y="1445518"/>
                  </a:lnTo>
                  <a:lnTo>
                    <a:pt x="929506" y="1502753"/>
                  </a:lnTo>
                  <a:lnTo>
                    <a:pt x="937624" y="1561098"/>
                  </a:lnTo>
                  <a:lnTo>
                    <a:pt x="945387" y="1620554"/>
                  </a:lnTo>
                  <a:lnTo>
                    <a:pt x="952797" y="1681121"/>
                  </a:lnTo>
                  <a:lnTo>
                    <a:pt x="959853" y="1742798"/>
                  </a:lnTo>
                  <a:lnTo>
                    <a:pt x="966558" y="1805587"/>
                  </a:lnTo>
                  <a:lnTo>
                    <a:pt x="972912" y="1869486"/>
                  </a:lnTo>
                  <a:lnTo>
                    <a:pt x="978915" y="1934496"/>
                  </a:lnTo>
                  <a:lnTo>
                    <a:pt x="984569" y="2000616"/>
                  </a:lnTo>
                  <a:lnTo>
                    <a:pt x="989873" y="2067847"/>
                  </a:lnTo>
                  <a:lnTo>
                    <a:pt x="994829" y="2136189"/>
                  </a:lnTo>
                  <a:lnTo>
                    <a:pt x="999438" y="2205642"/>
                  </a:lnTo>
                  <a:lnTo>
                    <a:pt x="1003701" y="2276205"/>
                  </a:lnTo>
                  <a:lnTo>
                    <a:pt x="1007617" y="2347879"/>
                  </a:lnTo>
                  <a:lnTo>
                    <a:pt x="1011189" y="2420664"/>
                  </a:lnTo>
                  <a:lnTo>
                    <a:pt x="1014416" y="2494559"/>
                  </a:lnTo>
                  <a:lnTo>
                    <a:pt x="1017299" y="2569565"/>
                  </a:lnTo>
                  <a:lnTo>
                    <a:pt x="1019840" y="2645681"/>
                  </a:lnTo>
                  <a:lnTo>
                    <a:pt x="1022039" y="2722908"/>
                  </a:lnTo>
                  <a:lnTo>
                    <a:pt x="1023896" y="2801245"/>
                  </a:lnTo>
                  <a:lnTo>
                    <a:pt x="1025414" y="2880693"/>
                  </a:lnTo>
                  <a:lnTo>
                    <a:pt x="1026591" y="2961251"/>
                  </a:lnTo>
                  <a:lnTo>
                    <a:pt x="1027429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7" name="object 27"/>
            <p:cNvSpPr/>
            <p:nvPr/>
          </p:nvSpPr>
          <p:spPr>
            <a:xfrm>
              <a:off x="874648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127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sp>
        <p:nvSpPr>
          <p:cNvPr id="28" name="object 28"/>
          <p:cNvSpPr/>
          <p:nvPr/>
        </p:nvSpPr>
        <p:spPr>
          <a:xfrm>
            <a:off x="5723709" y="5246658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5"/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5462067" y="2282158"/>
          <a:ext cx="1244812" cy="2971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03"/>
                <a:gridCol w="311203"/>
                <a:gridCol w="311203"/>
                <a:gridCol w="311203"/>
              </a:tblGrid>
              <a:tr h="414938"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Op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cPr marL="0" marR="0" marT="0" marB="0"/>
                </a:tc>
              </a:tr>
              <a:tr h="25564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7951694" y="3319503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5462067" y="5394192"/>
          <a:ext cx="3112035" cy="4149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/>
                <a:gridCol w="622407"/>
                <a:gridCol w="622407"/>
                <a:gridCol w="622407"/>
                <a:gridCol w="622407"/>
              </a:tblGrid>
              <a:tr h="414938"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lang="en-IN" sz="2400" b="1" spc="-5" dirty="0" smtClean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id</a:t>
                      </a:r>
                      <a:endParaRPr sz="24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*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lang="en-IN" sz="2400" b="1" spc="-5" dirty="0" smtClean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id</a:t>
                      </a:r>
                      <a:endParaRPr sz="24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+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</a:tr>
            </a:tbl>
          </a:graphicData>
        </a:graphic>
      </p:graphicFrame>
      <p:sp>
        <p:nvSpPr>
          <p:cNvPr id="32" name="object 32"/>
          <p:cNvSpPr txBox="1"/>
          <p:nvPr/>
        </p:nvSpPr>
        <p:spPr>
          <a:xfrm>
            <a:off x="9196507" y="5394192"/>
            <a:ext cx="622407" cy="346249"/>
          </a:xfrm>
          <a:prstGeom prst="rect">
            <a:avLst/>
          </a:prstGeom>
          <a:solidFill>
            <a:srgbClr val="FFD21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40"/>
              </a:lnSpc>
            </a:pPr>
            <a:r>
              <a:rPr sz="2360" b="1" dirty="0">
                <a:solidFill>
                  <a:srgbClr val="3B3B3B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36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7329287" y="4356847"/>
          <a:ext cx="1867219" cy="896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03"/>
                <a:gridCol w="311203"/>
                <a:gridCol w="311203"/>
                <a:gridCol w="311203"/>
                <a:gridCol w="622407"/>
              </a:tblGrid>
              <a:tr h="414938"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Op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</a:tr>
              <a:tr h="4817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34" name="object 34"/>
          <p:cNvSpPr/>
          <p:nvPr/>
        </p:nvSpPr>
        <p:spPr>
          <a:xfrm>
            <a:off x="6346116" y="5246658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5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8799" y="475129"/>
            <a:ext cx="3048064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430">
              <a:lnSpc>
                <a:spcPct val="100000"/>
              </a:lnSpc>
              <a:spcBef>
                <a:spcPts val="90"/>
              </a:spcBef>
            </a:pPr>
            <a:r>
              <a:rPr spc="-36" dirty="0"/>
              <a:t>Parse</a:t>
            </a:r>
            <a:r>
              <a:rPr spc="-86" dirty="0"/>
              <a:t> </a:t>
            </a:r>
            <a:r>
              <a:rPr spc="-5" dirty="0"/>
              <a:t>Trees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056120" y="1676348"/>
            <a:ext cx="3016944" cy="4071386"/>
          </a:xfrm>
          <a:prstGeom prst="rect">
            <a:avLst/>
          </a:prstGeom>
        </p:spPr>
        <p:txBody>
          <a:bodyPr vert="horz" wrap="square" lIns="0" tIns="138889" rIns="0" bIns="0" rtlCol="0">
            <a:spAutoFit/>
          </a:bodyPr>
          <a:lstStyle/>
          <a:p>
            <a:pPr marL="346075">
              <a:spcBef>
                <a:spcPts val="1095"/>
              </a:spcBef>
            </a:pP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 dirty="0">
              <a:latin typeface="DejaVu Serif"/>
              <a:cs typeface="DejaVu Serif"/>
            </a:endParaRPr>
          </a:p>
          <a:p>
            <a:pPr marL="11430">
              <a:spcBef>
                <a:spcPts val="100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100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 dirty="0">
              <a:latin typeface="DejaVu Serif"/>
              <a:cs typeface="DejaVu Serif"/>
            </a:endParaRPr>
          </a:p>
          <a:p>
            <a:pPr marL="11430">
              <a:spcBef>
                <a:spcPts val="100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 </a:t>
            </a:r>
            <a:r>
              <a:rPr sz="2040" b="1" spc="9" dirty="0" smtClean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-290" dirty="0" smtClean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 dirty="0">
              <a:latin typeface="DejaVu Serif"/>
              <a:cs typeface="DejaVu Serif"/>
            </a:endParaRPr>
          </a:p>
          <a:p>
            <a:pPr marL="11430">
              <a:spcBef>
                <a:spcPts val="113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 </a:t>
            </a:r>
            <a:r>
              <a:rPr sz="2040" b="1" spc="9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40" b="1" spc="-953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 dirty="0">
              <a:latin typeface="DejaVu Serif"/>
              <a:cs typeface="DejaVu Serif"/>
            </a:endParaRPr>
          </a:p>
          <a:p>
            <a:pPr marL="11430">
              <a:spcBef>
                <a:spcPts val="113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040" b="1" spc="9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40" b="1" spc="-449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40" b="1" spc="5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 dirty="0">
              <a:latin typeface="Courier New" panose="02070309020205020404"/>
              <a:cs typeface="Courier New" panose="02070309020205020404"/>
            </a:endParaRPr>
          </a:p>
          <a:p>
            <a:pPr marL="11430">
              <a:spcBef>
                <a:spcPts val="113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040" b="1" spc="9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* </a:t>
            </a:r>
            <a:r>
              <a:rPr sz="2040" b="1" spc="9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E Op</a:t>
            </a:r>
            <a:r>
              <a:rPr sz="2040" b="1" spc="50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0" b="1" spc="9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 dirty="0">
              <a:latin typeface="Courier New" panose="02070309020205020404"/>
              <a:cs typeface="Courier New" panose="02070309020205020404"/>
            </a:endParaRPr>
          </a:p>
          <a:p>
            <a:pPr marL="11430">
              <a:spcBef>
                <a:spcPts val="114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 </a:t>
            </a:r>
            <a:r>
              <a:rPr sz="2040" b="1" spc="9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* </a:t>
            </a:r>
            <a:r>
              <a:rPr sz="2040" b="1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lang="en-IN" sz="2040" b="1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040" b="1" spc="9" dirty="0" smtClean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0" b="1" spc="9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 dirty="0">
              <a:latin typeface="Courier New" panose="02070309020205020404"/>
              <a:cs typeface="Courier New" panose="02070309020205020404"/>
            </a:endParaRPr>
          </a:p>
          <a:p>
            <a:pPr marL="11430">
              <a:spcBef>
                <a:spcPts val="113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 </a:t>
            </a:r>
            <a:r>
              <a:rPr sz="2040" b="1" spc="9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* </a:t>
            </a:r>
            <a:r>
              <a:rPr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040" b="1" spc="9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40" b="1" spc="-853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0" b="1" spc="9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 dirty="0">
              <a:latin typeface="Courier New" panose="02070309020205020404"/>
              <a:cs typeface="Courier New" panose="02070309020205020404"/>
            </a:endParaRPr>
          </a:p>
          <a:p>
            <a:pPr marL="11430">
              <a:spcBef>
                <a:spcPts val="113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 </a:t>
            </a:r>
            <a:r>
              <a:rPr sz="2040" b="1" spc="9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* </a:t>
            </a:r>
            <a:r>
              <a:rPr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040" b="1" spc="9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40" b="1" spc="-522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474" y="1244814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5169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773271" y="1659175"/>
            <a:ext cx="2489627" cy="622983"/>
            <a:chOff x="4686300" y="1828164"/>
            <a:chExt cx="2743200" cy="686435"/>
          </a:xfrm>
        </p:grpSpPr>
        <p:sp>
          <p:nvSpPr>
            <p:cNvPr id="7" name="object 7"/>
            <p:cNvSpPr/>
            <p:nvPr/>
          </p:nvSpPr>
          <p:spPr>
            <a:xfrm>
              <a:off x="5372100" y="1828799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8" name="object 8"/>
            <p:cNvSpPr/>
            <p:nvPr/>
          </p:nvSpPr>
          <p:spPr>
            <a:xfrm>
              <a:off x="5317490" y="2352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1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9" name="object 9"/>
            <p:cNvSpPr/>
            <p:nvPr/>
          </p:nvSpPr>
          <p:spPr>
            <a:xfrm>
              <a:off x="4795520" y="1828799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576579" y="0"/>
                  </a:moveTo>
                  <a:lnTo>
                    <a:pt x="0" y="5765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0" name="object 10"/>
            <p:cNvSpPr/>
            <p:nvPr/>
          </p:nvSpPr>
          <p:spPr>
            <a:xfrm>
              <a:off x="4686300" y="2362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1" name="object 11"/>
            <p:cNvSpPr/>
            <p:nvPr/>
          </p:nvSpPr>
          <p:spPr>
            <a:xfrm>
              <a:off x="5372100" y="1828799"/>
              <a:ext cx="1910080" cy="636270"/>
            </a:xfrm>
            <a:custGeom>
              <a:avLst/>
              <a:gdLst/>
              <a:ahLst/>
              <a:cxnLst/>
              <a:rect l="l" t="t" r="r" b="b"/>
              <a:pathLst>
                <a:path w="1910079" h="636269">
                  <a:moveTo>
                    <a:pt x="0" y="0"/>
                  </a:moveTo>
                  <a:lnTo>
                    <a:pt x="1910079" y="6362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2" name="object 12"/>
            <p:cNvSpPr/>
            <p:nvPr/>
          </p:nvSpPr>
          <p:spPr>
            <a:xfrm>
              <a:off x="7258050" y="2411729"/>
              <a:ext cx="171450" cy="102870"/>
            </a:xfrm>
            <a:custGeom>
              <a:avLst/>
              <a:gdLst/>
              <a:ahLst/>
              <a:cxnLst/>
              <a:rect l="l" t="t" r="r" b="b"/>
              <a:pathLst>
                <a:path w="171450" h="102869">
                  <a:moveTo>
                    <a:pt x="34290" y="0"/>
                  </a:moveTo>
                  <a:lnTo>
                    <a:pt x="0" y="102870"/>
                  </a:lnTo>
                  <a:lnTo>
                    <a:pt x="171450" y="10287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8213336" y="2697096"/>
            <a:ext cx="97971" cy="622407"/>
            <a:chOff x="7374890" y="2971800"/>
            <a:chExt cx="107950" cy="685800"/>
          </a:xfrm>
        </p:grpSpPr>
        <p:sp>
          <p:nvSpPr>
            <p:cNvPr id="14" name="object 14"/>
            <p:cNvSpPr/>
            <p:nvPr/>
          </p:nvSpPr>
          <p:spPr>
            <a:xfrm>
              <a:off x="7429500" y="2971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5" name="object 15"/>
            <p:cNvSpPr/>
            <p:nvPr/>
          </p:nvSpPr>
          <p:spPr>
            <a:xfrm>
              <a:off x="7374890" y="3495040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6969674" y="2489050"/>
            <a:ext cx="2586446" cy="2905141"/>
            <a:chOff x="6004559" y="2742564"/>
            <a:chExt cx="2849880" cy="3201035"/>
          </a:xfrm>
        </p:grpSpPr>
        <p:sp>
          <p:nvSpPr>
            <p:cNvPr id="17" name="object 17"/>
            <p:cNvSpPr/>
            <p:nvPr/>
          </p:nvSpPr>
          <p:spPr>
            <a:xfrm>
              <a:off x="668908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8" name="object 18"/>
            <p:cNvSpPr/>
            <p:nvPr/>
          </p:nvSpPr>
          <p:spPr>
            <a:xfrm>
              <a:off x="7429499" y="4114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9" name="object 19"/>
            <p:cNvSpPr/>
            <p:nvPr/>
          </p:nvSpPr>
          <p:spPr>
            <a:xfrm>
              <a:off x="7374889" y="4638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0" name="object 20"/>
            <p:cNvSpPr/>
            <p:nvPr/>
          </p:nvSpPr>
          <p:spPr>
            <a:xfrm>
              <a:off x="6852919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576579" y="0"/>
                  </a:moveTo>
                  <a:lnTo>
                    <a:pt x="0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1" name="object 21"/>
            <p:cNvSpPr/>
            <p:nvPr/>
          </p:nvSpPr>
          <p:spPr>
            <a:xfrm>
              <a:off x="6743699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2" name="object 22"/>
            <p:cNvSpPr/>
            <p:nvPr/>
          </p:nvSpPr>
          <p:spPr>
            <a:xfrm>
              <a:off x="7429499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0"/>
                  </a:moveTo>
                  <a:lnTo>
                    <a:pt x="576579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3" name="object 23"/>
            <p:cNvSpPr/>
            <p:nvPr/>
          </p:nvSpPr>
          <p:spPr>
            <a:xfrm>
              <a:off x="7962899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762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4" name="object 24"/>
            <p:cNvSpPr/>
            <p:nvPr/>
          </p:nvSpPr>
          <p:spPr>
            <a:xfrm>
              <a:off x="6057899" y="2743199"/>
              <a:ext cx="1028700" cy="3042920"/>
            </a:xfrm>
            <a:custGeom>
              <a:avLst/>
              <a:gdLst/>
              <a:ahLst/>
              <a:cxnLst/>
              <a:rect l="l" t="t" r="r" b="b"/>
              <a:pathLst>
                <a:path w="1028700" h="3042920">
                  <a:moveTo>
                    <a:pt x="1028700" y="0"/>
                  </a:moveTo>
                  <a:lnTo>
                    <a:pt x="973881" y="2223"/>
                  </a:lnTo>
                  <a:lnTo>
                    <a:pt x="920631" y="8894"/>
                  </a:lnTo>
                  <a:lnTo>
                    <a:pt x="868945" y="20012"/>
                  </a:lnTo>
                  <a:lnTo>
                    <a:pt x="818817" y="35576"/>
                  </a:lnTo>
                  <a:lnTo>
                    <a:pt x="770240" y="55588"/>
                  </a:lnTo>
                  <a:lnTo>
                    <a:pt x="723210" y="80046"/>
                  </a:lnTo>
                  <a:lnTo>
                    <a:pt x="677719" y="108950"/>
                  </a:lnTo>
                  <a:lnTo>
                    <a:pt x="633762" y="142301"/>
                  </a:lnTo>
                  <a:lnTo>
                    <a:pt x="591334" y="180098"/>
                  </a:lnTo>
                  <a:lnTo>
                    <a:pt x="550428" y="222340"/>
                  </a:lnTo>
                  <a:lnTo>
                    <a:pt x="511039" y="269029"/>
                  </a:lnTo>
                  <a:lnTo>
                    <a:pt x="473160" y="320163"/>
                  </a:lnTo>
                  <a:lnTo>
                    <a:pt x="436786" y="375743"/>
                  </a:lnTo>
                  <a:lnTo>
                    <a:pt x="401911" y="435768"/>
                  </a:lnTo>
                  <a:lnTo>
                    <a:pt x="368529" y="500238"/>
                  </a:lnTo>
                  <a:lnTo>
                    <a:pt x="336634" y="569154"/>
                  </a:lnTo>
                  <a:lnTo>
                    <a:pt x="321243" y="605278"/>
                  </a:lnTo>
                  <a:lnTo>
                    <a:pt x="306221" y="642514"/>
                  </a:lnTo>
                  <a:lnTo>
                    <a:pt x="291568" y="680861"/>
                  </a:lnTo>
                  <a:lnTo>
                    <a:pt x="277283" y="720319"/>
                  </a:lnTo>
                  <a:lnTo>
                    <a:pt x="263366" y="760888"/>
                  </a:lnTo>
                  <a:lnTo>
                    <a:pt x="249815" y="802569"/>
                  </a:lnTo>
                  <a:lnTo>
                    <a:pt x="236630" y="845360"/>
                  </a:lnTo>
                  <a:lnTo>
                    <a:pt x="223810" y="889263"/>
                  </a:lnTo>
                  <a:lnTo>
                    <a:pt x="211355" y="934276"/>
                  </a:lnTo>
                  <a:lnTo>
                    <a:pt x="199264" y="980401"/>
                  </a:lnTo>
                  <a:lnTo>
                    <a:pt x="187535" y="1027637"/>
                  </a:lnTo>
                  <a:lnTo>
                    <a:pt x="176169" y="1075984"/>
                  </a:lnTo>
                  <a:lnTo>
                    <a:pt x="165164" y="1125442"/>
                  </a:lnTo>
                  <a:lnTo>
                    <a:pt x="154520" y="1176010"/>
                  </a:lnTo>
                  <a:lnTo>
                    <a:pt x="144237" y="1227690"/>
                  </a:lnTo>
                  <a:lnTo>
                    <a:pt x="134312" y="1280481"/>
                  </a:lnTo>
                  <a:lnTo>
                    <a:pt x="124746" y="1334382"/>
                  </a:lnTo>
                  <a:lnTo>
                    <a:pt x="115538" y="1389395"/>
                  </a:lnTo>
                  <a:lnTo>
                    <a:pt x="106687" y="1445518"/>
                  </a:lnTo>
                  <a:lnTo>
                    <a:pt x="98193" y="1502753"/>
                  </a:lnTo>
                  <a:lnTo>
                    <a:pt x="90054" y="1561098"/>
                  </a:lnTo>
                  <a:lnTo>
                    <a:pt x="82270" y="1620554"/>
                  </a:lnTo>
                  <a:lnTo>
                    <a:pt x="74841" y="1681121"/>
                  </a:lnTo>
                  <a:lnTo>
                    <a:pt x="67764" y="1742798"/>
                  </a:lnTo>
                  <a:lnTo>
                    <a:pt x="61041" y="1805587"/>
                  </a:lnTo>
                  <a:lnTo>
                    <a:pt x="54669" y="1869486"/>
                  </a:lnTo>
                  <a:lnTo>
                    <a:pt x="48649" y="1934496"/>
                  </a:lnTo>
                  <a:lnTo>
                    <a:pt x="42980" y="2000616"/>
                  </a:lnTo>
                  <a:lnTo>
                    <a:pt x="37660" y="2067847"/>
                  </a:lnTo>
                  <a:lnTo>
                    <a:pt x="32689" y="2136189"/>
                  </a:lnTo>
                  <a:lnTo>
                    <a:pt x="28066" y="2205642"/>
                  </a:lnTo>
                  <a:lnTo>
                    <a:pt x="23792" y="2276205"/>
                  </a:lnTo>
                  <a:lnTo>
                    <a:pt x="19864" y="2347879"/>
                  </a:lnTo>
                  <a:lnTo>
                    <a:pt x="16282" y="2420664"/>
                  </a:lnTo>
                  <a:lnTo>
                    <a:pt x="13045" y="2494559"/>
                  </a:lnTo>
                  <a:lnTo>
                    <a:pt x="10153" y="2569565"/>
                  </a:lnTo>
                  <a:lnTo>
                    <a:pt x="7606" y="2645681"/>
                  </a:lnTo>
                  <a:lnTo>
                    <a:pt x="5401" y="2722908"/>
                  </a:lnTo>
                  <a:lnTo>
                    <a:pt x="3539" y="2801245"/>
                  </a:lnTo>
                  <a:lnTo>
                    <a:pt x="2018" y="2880693"/>
                  </a:lnTo>
                  <a:lnTo>
                    <a:pt x="839" y="2961251"/>
                  </a:lnTo>
                  <a:lnTo>
                    <a:pt x="0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5" name="object 25"/>
            <p:cNvSpPr/>
            <p:nvPr/>
          </p:nvSpPr>
          <p:spPr>
            <a:xfrm>
              <a:off x="6004560" y="5781039"/>
              <a:ext cx="2164080" cy="162560"/>
            </a:xfrm>
            <a:custGeom>
              <a:avLst/>
              <a:gdLst/>
              <a:ahLst/>
              <a:cxnLst/>
              <a:rect l="l" t="t" r="r" b="b"/>
              <a:pathLst>
                <a:path w="2164079" h="162560">
                  <a:moveTo>
                    <a:pt x="107950" y="1270"/>
                  </a:moveTo>
                  <a:lnTo>
                    <a:pt x="0" y="0"/>
                  </a:lnTo>
                  <a:lnTo>
                    <a:pt x="53340" y="162560"/>
                  </a:lnTo>
                  <a:lnTo>
                    <a:pt x="107950" y="1270"/>
                  </a:lnTo>
                  <a:close/>
                </a:path>
                <a:path w="2164079" h="162560">
                  <a:moveTo>
                    <a:pt x="1478280" y="0"/>
                  </a:moveTo>
                  <a:lnTo>
                    <a:pt x="1370330" y="0"/>
                  </a:lnTo>
                  <a:lnTo>
                    <a:pt x="1424940" y="162560"/>
                  </a:lnTo>
                  <a:lnTo>
                    <a:pt x="1478280" y="0"/>
                  </a:lnTo>
                  <a:close/>
                </a:path>
                <a:path w="2164079" h="162560">
                  <a:moveTo>
                    <a:pt x="2164080" y="0"/>
                  </a:moveTo>
                  <a:lnTo>
                    <a:pt x="2056130" y="0"/>
                  </a:lnTo>
                  <a:lnTo>
                    <a:pt x="2110740" y="162560"/>
                  </a:lnTo>
                  <a:lnTo>
                    <a:pt x="21640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72399" y="2743199"/>
              <a:ext cx="1027430" cy="3042920"/>
            </a:xfrm>
            <a:custGeom>
              <a:avLst/>
              <a:gdLst/>
              <a:ahLst/>
              <a:cxnLst/>
              <a:rect l="l" t="t" r="r" b="b"/>
              <a:pathLst>
                <a:path w="1027429" h="3042920">
                  <a:moveTo>
                    <a:pt x="0" y="0"/>
                  </a:moveTo>
                  <a:lnTo>
                    <a:pt x="54816" y="2223"/>
                  </a:lnTo>
                  <a:lnTo>
                    <a:pt x="108057" y="8894"/>
                  </a:lnTo>
                  <a:lnTo>
                    <a:pt x="159730" y="20012"/>
                  </a:lnTo>
                  <a:lnTo>
                    <a:pt x="209841" y="35576"/>
                  </a:lnTo>
                  <a:lnTo>
                    <a:pt x="258395" y="55588"/>
                  </a:lnTo>
                  <a:lnTo>
                    <a:pt x="305400" y="80046"/>
                  </a:lnTo>
                  <a:lnTo>
                    <a:pt x="350861" y="108950"/>
                  </a:lnTo>
                  <a:lnTo>
                    <a:pt x="394784" y="142301"/>
                  </a:lnTo>
                  <a:lnTo>
                    <a:pt x="437176" y="180098"/>
                  </a:lnTo>
                  <a:lnTo>
                    <a:pt x="478043" y="222340"/>
                  </a:lnTo>
                  <a:lnTo>
                    <a:pt x="517390" y="269029"/>
                  </a:lnTo>
                  <a:lnTo>
                    <a:pt x="555225" y="320163"/>
                  </a:lnTo>
                  <a:lnTo>
                    <a:pt x="591553" y="375743"/>
                  </a:lnTo>
                  <a:lnTo>
                    <a:pt x="626380" y="435768"/>
                  </a:lnTo>
                  <a:lnTo>
                    <a:pt x="659713" y="500238"/>
                  </a:lnTo>
                  <a:lnTo>
                    <a:pt x="691557" y="569154"/>
                  </a:lnTo>
                  <a:lnTo>
                    <a:pt x="706924" y="605278"/>
                  </a:lnTo>
                  <a:lnTo>
                    <a:pt x="721920" y="642514"/>
                  </a:lnTo>
                  <a:lnTo>
                    <a:pt x="736547" y="680861"/>
                  </a:lnTo>
                  <a:lnTo>
                    <a:pt x="750807" y="720319"/>
                  </a:lnTo>
                  <a:lnTo>
                    <a:pt x="764698" y="760888"/>
                  </a:lnTo>
                  <a:lnTo>
                    <a:pt x="778223" y="802569"/>
                  </a:lnTo>
                  <a:lnTo>
                    <a:pt x="791382" y="845360"/>
                  </a:lnTo>
                  <a:lnTo>
                    <a:pt x="804177" y="889263"/>
                  </a:lnTo>
                  <a:lnTo>
                    <a:pt x="816606" y="934276"/>
                  </a:lnTo>
                  <a:lnTo>
                    <a:pt x="828672" y="980401"/>
                  </a:lnTo>
                  <a:lnTo>
                    <a:pt x="840376" y="1027637"/>
                  </a:lnTo>
                  <a:lnTo>
                    <a:pt x="851717" y="1075984"/>
                  </a:lnTo>
                  <a:lnTo>
                    <a:pt x="862697" y="1125442"/>
                  </a:lnTo>
                  <a:lnTo>
                    <a:pt x="873316" y="1176010"/>
                  </a:lnTo>
                  <a:lnTo>
                    <a:pt x="883576" y="1227690"/>
                  </a:lnTo>
                  <a:lnTo>
                    <a:pt x="893477" y="1280481"/>
                  </a:lnTo>
                  <a:lnTo>
                    <a:pt x="903020" y="1334382"/>
                  </a:lnTo>
                  <a:lnTo>
                    <a:pt x="912205" y="1389395"/>
                  </a:lnTo>
                  <a:lnTo>
                    <a:pt x="921033" y="1445518"/>
                  </a:lnTo>
                  <a:lnTo>
                    <a:pt x="929506" y="1502753"/>
                  </a:lnTo>
                  <a:lnTo>
                    <a:pt x="937624" y="1561098"/>
                  </a:lnTo>
                  <a:lnTo>
                    <a:pt x="945387" y="1620554"/>
                  </a:lnTo>
                  <a:lnTo>
                    <a:pt x="952797" y="1681121"/>
                  </a:lnTo>
                  <a:lnTo>
                    <a:pt x="959853" y="1742798"/>
                  </a:lnTo>
                  <a:lnTo>
                    <a:pt x="966558" y="1805587"/>
                  </a:lnTo>
                  <a:lnTo>
                    <a:pt x="972912" y="1869486"/>
                  </a:lnTo>
                  <a:lnTo>
                    <a:pt x="978915" y="1934496"/>
                  </a:lnTo>
                  <a:lnTo>
                    <a:pt x="984569" y="2000616"/>
                  </a:lnTo>
                  <a:lnTo>
                    <a:pt x="989873" y="2067847"/>
                  </a:lnTo>
                  <a:lnTo>
                    <a:pt x="994829" y="2136189"/>
                  </a:lnTo>
                  <a:lnTo>
                    <a:pt x="999438" y="2205642"/>
                  </a:lnTo>
                  <a:lnTo>
                    <a:pt x="1003701" y="2276205"/>
                  </a:lnTo>
                  <a:lnTo>
                    <a:pt x="1007617" y="2347879"/>
                  </a:lnTo>
                  <a:lnTo>
                    <a:pt x="1011189" y="2420664"/>
                  </a:lnTo>
                  <a:lnTo>
                    <a:pt x="1014416" y="2494559"/>
                  </a:lnTo>
                  <a:lnTo>
                    <a:pt x="1017299" y="2569565"/>
                  </a:lnTo>
                  <a:lnTo>
                    <a:pt x="1019840" y="2645681"/>
                  </a:lnTo>
                  <a:lnTo>
                    <a:pt x="1022039" y="2722908"/>
                  </a:lnTo>
                  <a:lnTo>
                    <a:pt x="1023896" y="2801245"/>
                  </a:lnTo>
                  <a:lnTo>
                    <a:pt x="1025414" y="2880693"/>
                  </a:lnTo>
                  <a:lnTo>
                    <a:pt x="1026591" y="2961251"/>
                  </a:lnTo>
                  <a:lnTo>
                    <a:pt x="1027429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7" name="object 27"/>
            <p:cNvSpPr/>
            <p:nvPr/>
          </p:nvSpPr>
          <p:spPr>
            <a:xfrm>
              <a:off x="874648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127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sp>
        <p:nvSpPr>
          <p:cNvPr id="28" name="object 28"/>
          <p:cNvSpPr/>
          <p:nvPr/>
        </p:nvSpPr>
        <p:spPr>
          <a:xfrm>
            <a:off x="5723709" y="5246658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5"/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5462067" y="2282158"/>
          <a:ext cx="1244812" cy="2971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03"/>
                <a:gridCol w="311203"/>
                <a:gridCol w="311203"/>
                <a:gridCol w="311203"/>
              </a:tblGrid>
              <a:tr h="414938"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Op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cPr marL="0" marR="0" marT="0" marB="0"/>
                </a:tc>
              </a:tr>
              <a:tr h="25564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7951694" y="3319503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5462067" y="5394192"/>
          <a:ext cx="4356849" cy="4149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/>
                <a:gridCol w="622407"/>
                <a:gridCol w="622407"/>
                <a:gridCol w="622407"/>
                <a:gridCol w="622407"/>
                <a:gridCol w="622407"/>
                <a:gridCol w="622407"/>
              </a:tblGrid>
              <a:tr h="414938"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lang="en-IN" sz="2400" b="1" spc="-5" dirty="0" smtClean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id</a:t>
                      </a:r>
                      <a:endParaRPr sz="24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*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lang="en-IN" sz="2400" b="1" spc="-5" dirty="0" smtClean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id</a:t>
                      </a:r>
                      <a:endParaRPr sz="24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+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lang="en-IN" sz="2400" b="1" spc="-5" dirty="0" smtClean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id</a:t>
                      </a:r>
                      <a:endParaRPr sz="24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)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7329287" y="4356847"/>
          <a:ext cx="1867218" cy="896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03"/>
                <a:gridCol w="311203"/>
                <a:gridCol w="311203"/>
                <a:gridCol w="311203"/>
                <a:gridCol w="311203"/>
                <a:gridCol w="311203"/>
              </a:tblGrid>
              <a:tr h="414938"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Op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cPr marL="0" marR="0" marT="0" marB="0"/>
                </a:tc>
              </a:tr>
              <a:tr h="4817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33" name="object 33"/>
          <p:cNvSpPr/>
          <p:nvPr/>
        </p:nvSpPr>
        <p:spPr>
          <a:xfrm>
            <a:off x="6346116" y="5246658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5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80540" y="476795"/>
            <a:ext cx="3048064" cy="125338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3995" spc="-36" dirty="0">
                <a:solidFill>
                  <a:srgbClr val="3B3B3B"/>
                </a:solidFill>
                <a:latin typeface="DejaVu Serif"/>
                <a:cs typeface="DejaVu Serif"/>
              </a:rPr>
              <a:t>Parse</a:t>
            </a:r>
            <a:r>
              <a:rPr sz="3995" spc="-86" dirty="0">
                <a:solidFill>
                  <a:srgbClr val="3B3B3B"/>
                </a:solidFill>
                <a:latin typeface="DejaVu Serif"/>
                <a:cs typeface="DejaVu Serif"/>
              </a:rPr>
              <a:t> </a:t>
            </a:r>
            <a:r>
              <a:rPr sz="3995" spc="-5" dirty="0" smtClean="0">
                <a:solidFill>
                  <a:srgbClr val="3B3B3B"/>
                </a:solidFill>
                <a:latin typeface="DejaVu Serif"/>
                <a:cs typeface="DejaVu Serif"/>
              </a:rPr>
              <a:t>Trees</a:t>
            </a:r>
            <a:endParaRPr lang="en-IN" sz="3995" spc="-5" dirty="0" smtClean="0">
              <a:solidFill>
                <a:srgbClr val="3B3B3B"/>
              </a:solidFill>
              <a:latin typeface="DejaVu Serif"/>
              <a:cs typeface="DejaVu Serif"/>
            </a:endParaRPr>
          </a:p>
          <a:p>
            <a:pPr marL="11430">
              <a:spcBef>
                <a:spcPts val="90"/>
              </a:spcBef>
            </a:pPr>
            <a:r>
              <a:rPr lang="en-IN" sz="3995" spc="-5" dirty="0" smtClean="0">
                <a:solidFill>
                  <a:srgbClr val="3B3B3B"/>
                </a:solidFill>
                <a:latin typeface="DejaVu Serif"/>
                <a:cs typeface="DejaVu Serif"/>
              </a:rPr>
              <a:t>Rightmost</a:t>
            </a:r>
            <a:endParaRPr sz="3995" dirty="0">
              <a:latin typeface="DejaVu Serif"/>
              <a:cs typeface="DejaVu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91527" y="1801522"/>
            <a:ext cx="223029" cy="328219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430">
              <a:spcBef>
                <a:spcPts val="110"/>
              </a:spcBef>
            </a:pP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>
              <a:latin typeface="DejaVu Serif"/>
              <a:cs typeface="DejaVu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8799" y="475129"/>
            <a:ext cx="3048064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430">
              <a:lnSpc>
                <a:spcPct val="100000"/>
              </a:lnSpc>
              <a:spcBef>
                <a:spcPts val="90"/>
              </a:spcBef>
            </a:pPr>
            <a:r>
              <a:rPr spc="-36" dirty="0"/>
              <a:t>Parse</a:t>
            </a:r>
            <a:r>
              <a:rPr spc="-86" dirty="0"/>
              <a:t> </a:t>
            </a:r>
            <a:r>
              <a:rPr spc="-5" dirty="0"/>
              <a:t>Trees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391527" y="1801522"/>
            <a:ext cx="223029" cy="328219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430">
              <a:spcBef>
                <a:spcPts val="110"/>
              </a:spcBef>
            </a:pP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>
              <a:latin typeface="DejaVu Serif"/>
              <a:cs typeface="DejaVu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474" y="1244814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8799" y="475129"/>
            <a:ext cx="3048064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430">
              <a:lnSpc>
                <a:spcPct val="100000"/>
              </a:lnSpc>
              <a:spcBef>
                <a:spcPts val="90"/>
              </a:spcBef>
            </a:pPr>
            <a:r>
              <a:rPr spc="-36" dirty="0"/>
              <a:t>Parse</a:t>
            </a:r>
            <a:r>
              <a:rPr spc="-86" dirty="0"/>
              <a:t> </a:t>
            </a:r>
            <a:r>
              <a:rPr spc="-5" dirty="0"/>
              <a:t>Trees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056120" y="1676349"/>
            <a:ext cx="1334140" cy="896991"/>
          </a:xfrm>
          <a:prstGeom prst="rect">
            <a:avLst/>
          </a:prstGeom>
        </p:spPr>
        <p:txBody>
          <a:bodyPr vert="horz" wrap="square" lIns="0" tIns="138889" rIns="0" bIns="0" rtlCol="0">
            <a:spAutoFit/>
          </a:bodyPr>
          <a:lstStyle/>
          <a:p>
            <a:pPr marL="346075">
              <a:spcBef>
                <a:spcPts val="1095"/>
              </a:spcBef>
            </a:pP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>
              <a:latin typeface="DejaVu Serif"/>
              <a:cs typeface="DejaVu Serif"/>
            </a:endParaRPr>
          </a:p>
          <a:p>
            <a:pPr marL="11430">
              <a:spcBef>
                <a:spcPts val="100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32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>
              <a:latin typeface="DejaVu Serif"/>
              <a:cs typeface="DejaVu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474" y="1244814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8799" y="475129"/>
            <a:ext cx="3048064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430">
              <a:lnSpc>
                <a:spcPct val="100000"/>
              </a:lnSpc>
              <a:spcBef>
                <a:spcPts val="90"/>
              </a:spcBef>
            </a:pPr>
            <a:r>
              <a:rPr spc="-36" dirty="0"/>
              <a:t>Parse</a:t>
            </a:r>
            <a:r>
              <a:rPr spc="-86" dirty="0"/>
              <a:t> </a:t>
            </a:r>
            <a:r>
              <a:rPr spc="-5" dirty="0"/>
              <a:t>Trees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056120" y="1676349"/>
            <a:ext cx="1334140" cy="896991"/>
          </a:xfrm>
          <a:prstGeom prst="rect">
            <a:avLst/>
          </a:prstGeom>
        </p:spPr>
        <p:txBody>
          <a:bodyPr vert="horz" wrap="square" lIns="0" tIns="138889" rIns="0" bIns="0" rtlCol="0">
            <a:spAutoFit/>
          </a:bodyPr>
          <a:lstStyle/>
          <a:p>
            <a:pPr marL="346075">
              <a:spcBef>
                <a:spcPts val="1095"/>
              </a:spcBef>
            </a:pP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>
              <a:latin typeface="DejaVu Serif"/>
              <a:cs typeface="DejaVu Serif"/>
            </a:endParaRPr>
          </a:p>
          <a:p>
            <a:pPr marL="11430">
              <a:spcBef>
                <a:spcPts val="100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32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>
              <a:latin typeface="DejaVu Serif"/>
              <a:cs typeface="DejaVu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474" y="1244814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2067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5169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8447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7493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Op</a:t>
            </a:r>
            <a:endParaRPr sz="2360">
              <a:latin typeface="DejaVu Serif"/>
              <a:cs typeface="DejaVu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773271" y="1659175"/>
            <a:ext cx="2489627" cy="622983"/>
            <a:chOff x="4686300" y="1828164"/>
            <a:chExt cx="2743200" cy="686435"/>
          </a:xfrm>
        </p:grpSpPr>
        <p:sp>
          <p:nvSpPr>
            <p:cNvPr id="9" name="object 9"/>
            <p:cNvSpPr/>
            <p:nvPr/>
          </p:nvSpPr>
          <p:spPr>
            <a:xfrm>
              <a:off x="5372100" y="1828799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0" name="object 10"/>
            <p:cNvSpPr/>
            <p:nvPr/>
          </p:nvSpPr>
          <p:spPr>
            <a:xfrm>
              <a:off x="5317490" y="2352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1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1" name="object 11"/>
            <p:cNvSpPr/>
            <p:nvPr/>
          </p:nvSpPr>
          <p:spPr>
            <a:xfrm>
              <a:off x="4795520" y="1828799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576579" y="0"/>
                  </a:moveTo>
                  <a:lnTo>
                    <a:pt x="0" y="5765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2" name="object 12"/>
            <p:cNvSpPr/>
            <p:nvPr/>
          </p:nvSpPr>
          <p:spPr>
            <a:xfrm>
              <a:off x="4686300" y="2362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3" name="object 13"/>
            <p:cNvSpPr/>
            <p:nvPr/>
          </p:nvSpPr>
          <p:spPr>
            <a:xfrm>
              <a:off x="5372100" y="1828799"/>
              <a:ext cx="1910080" cy="636270"/>
            </a:xfrm>
            <a:custGeom>
              <a:avLst/>
              <a:gdLst/>
              <a:ahLst/>
              <a:cxnLst/>
              <a:rect l="l" t="t" r="r" b="b"/>
              <a:pathLst>
                <a:path w="1910079" h="636269">
                  <a:moveTo>
                    <a:pt x="0" y="0"/>
                  </a:moveTo>
                  <a:lnTo>
                    <a:pt x="1910079" y="6362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58050" y="2411729"/>
              <a:ext cx="171450" cy="102870"/>
            </a:xfrm>
            <a:custGeom>
              <a:avLst/>
              <a:gdLst/>
              <a:ahLst/>
              <a:cxnLst/>
              <a:rect l="l" t="t" r="r" b="b"/>
              <a:pathLst>
                <a:path w="171450" h="102869">
                  <a:moveTo>
                    <a:pt x="34290" y="0"/>
                  </a:moveTo>
                  <a:lnTo>
                    <a:pt x="0" y="102870"/>
                  </a:lnTo>
                  <a:lnTo>
                    <a:pt x="171450" y="10287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15" name="Ink 14"/>
              <p14:cNvContentPartPr/>
              <p14:nvPr/>
            </p14:nvContentPartPr>
            <p14:xfrm>
              <a:off x="7706160" y="2062800"/>
              <a:ext cx="1206000" cy="82188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"/>
            </p:blipFill>
            <p:spPr>
              <a:xfrm>
                <a:off x="7706160" y="2062800"/>
                <a:ext cx="1206000" cy="82188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Tasks of a Parser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Report syntactic errors</a:t>
            </a:r>
            <a:endParaRPr lang="en-IN" dirty="0" smtClean="0"/>
          </a:p>
          <a:p>
            <a:r>
              <a:rPr lang="en-IN" dirty="0" smtClean="0"/>
              <a:t>Recover from errors</a:t>
            </a:r>
            <a:endParaRPr lang="en-IN" dirty="0" smtClean="0"/>
          </a:p>
          <a:p>
            <a:r>
              <a:rPr lang="en-IN" dirty="0" smtClean="0"/>
              <a:t>With minimal overhead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8799" y="475129"/>
            <a:ext cx="3048064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430">
              <a:lnSpc>
                <a:spcPct val="100000"/>
              </a:lnSpc>
              <a:spcBef>
                <a:spcPts val="90"/>
              </a:spcBef>
            </a:pPr>
            <a:r>
              <a:rPr spc="-36" dirty="0"/>
              <a:t>Parse</a:t>
            </a:r>
            <a:r>
              <a:rPr spc="-86" dirty="0"/>
              <a:t> </a:t>
            </a:r>
            <a:r>
              <a:rPr spc="-5" dirty="0"/>
              <a:t>Trees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056120" y="1676348"/>
            <a:ext cx="1663785" cy="1339484"/>
          </a:xfrm>
          <a:prstGeom prst="rect">
            <a:avLst/>
          </a:prstGeom>
        </p:spPr>
        <p:txBody>
          <a:bodyPr vert="horz" wrap="square" lIns="0" tIns="138889" rIns="0" bIns="0" rtlCol="0">
            <a:spAutoFit/>
          </a:bodyPr>
          <a:lstStyle/>
          <a:p>
            <a:pPr marL="346075">
              <a:spcBef>
                <a:spcPts val="1095"/>
              </a:spcBef>
            </a:pP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>
              <a:latin typeface="DejaVu Serif"/>
              <a:cs typeface="DejaVu Serif"/>
            </a:endParaRPr>
          </a:p>
          <a:p>
            <a:pPr marL="11430">
              <a:spcBef>
                <a:spcPts val="100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73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>
              <a:latin typeface="DejaVu Serif"/>
              <a:cs typeface="DejaVu Serif"/>
            </a:endParaRPr>
          </a:p>
          <a:p>
            <a:pPr marL="11430">
              <a:spcBef>
                <a:spcPts val="1005"/>
              </a:spcBef>
            </a:pPr>
            <a:r>
              <a:rPr sz="2040" spc="14" dirty="0"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172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40" b="1" spc="5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474" y="1244814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2067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5169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8447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7493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Op</a:t>
            </a:r>
            <a:endParaRPr sz="2360">
              <a:latin typeface="DejaVu Serif"/>
              <a:cs typeface="DejaVu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773271" y="1659175"/>
            <a:ext cx="2489627" cy="622983"/>
            <a:chOff x="4686300" y="1828164"/>
            <a:chExt cx="2743200" cy="686435"/>
          </a:xfrm>
        </p:grpSpPr>
        <p:sp>
          <p:nvSpPr>
            <p:cNvPr id="9" name="object 9"/>
            <p:cNvSpPr/>
            <p:nvPr/>
          </p:nvSpPr>
          <p:spPr>
            <a:xfrm>
              <a:off x="5372100" y="1828799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0" name="object 10"/>
            <p:cNvSpPr/>
            <p:nvPr/>
          </p:nvSpPr>
          <p:spPr>
            <a:xfrm>
              <a:off x="5317490" y="2352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1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1" name="object 11"/>
            <p:cNvSpPr/>
            <p:nvPr/>
          </p:nvSpPr>
          <p:spPr>
            <a:xfrm>
              <a:off x="4795520" y="1828799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576579" y="0"/>
                  </a:moveTo>
                  <a:lnTo>
                    <a:pt x="0" y="5765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2" name="object 12"/>
            <p:cNvSpPr/>
            <p:nvPr/>
          </p:nvSpPr>
          <p:spPr>
            <a:xfrm>
              <a:off x="4686300" y="2362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3" name="object 13"/>
            <p:cNvSpPr/>
            <p:nvPr/>
          </p:nvSpPr>
          <p:spPr>
            <a:xfrm>
              <a:off x="5372100" y="1828799"/>
              <a:ext cx="1910080" cy="636270"/>
            </a:xfrm>
            <a:custGeom>
              <a:avLst/>
              <a:gdLst/>
              <a:ahLst/>
              <a:cxnLst/>
              <a:rect l="l" t="t" r="r" b="b"/>
              <a:pathLst>
                <a:path w="1910079" h="636269">
                  <a:moveTo>
                    <a:pt x="0" y="0"/>
                  </a:moveTo>
                  <a:lnTo>
                    <a:pt x="1910079" y="6362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58050" y="2411729"/>
              <a:ext cx="171450" cy="102870"/>
            </a:xfrm>
            <a:custGeom>
              <a:avLst/>
              <a:gdLst/>
              <a:ahLst/>
              <a:cxnLst/>
              <a:rect l="l" t="t" r="r" b="b"/>
              <a:pathLst>
                <a:path w="171450" h="102869">
                  <a:moveTo>
                    <a:pt x="34290" y="0"/>
                  </a:moveTo>
                  <a:lnTo>
                    <a:pt x="0" y="102870"/>
                  </a:lnTo>
                  <a:lnTo>
                    <a:pt x="171450" y="10287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8799" y="475129"/>
            <a:ext cx="3048064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430">
              <a:lnSpc>
                <a:spcPct val="100000"/>
              </a:lnSpc>
              <a:spcBef>
                <a:spcPts val="90"/>
              </a:spcBef>
            </a:pPr>
            <a:r>
              <a:rPr spc="-36" dirty="0"/>
              <a:t>Parse</a:t>
            </a:r>
            <a:r>
              <a:rPr spc="-86" dirty="0"/>
              <a:t> </a:t>
            </a:r>
            <a:r>
              <a:rPr spc="-5" dirty="0"/>
              <a:t>Trees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056120" y="1676348"/>
            <a:ext cx="1663785" cy="1339484"/>
          </a:xfrm>
          <a:prstGeom prst="rect">
            <a:avLst/>
          </a:prstGeom>
        </p:spPr>
        <p:txBody>
          <a:bodyPr vert="horz" wrap="square" lIns="0" tIns="138889" rIns="0" bIns="0" rtlCol="0">
            <a:spAutoFit/>
          </a:bodyPr>
          <a:lstStyle/>
          <a:p>
            <a:pPr marL="346075">
              <a:spcBef>
                <a:spcPts val="1095"/>
              </a:spcBef>
            </a:pP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>
              <a:latin typeface="DejaVu Serif"/>
              <a:cs typeface="DejaVu Serif"/>
            </a:endParaRPr>
          </a:p>
          <a:p>
            <a:pPr marL="11430">
              <a:spcBef>
                <a:spcPts val="100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73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>
              <a:latin typeface="DejaVu Serif"/>
              <a:cs typeface="DejaVu Serif"/>
            </a:endParaRPr>
          </a:p>
          <a:p>
            <a:pPr marL="11430">
              <a:spcBef>
                <a:spcPts val="1005"/>
              </a:spcBef>
            </a:pPr>
            <a:r>
              <a:rPr sz="2040" spc="14" dirty="0"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172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40" b="1" spc="5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474" y="1244814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2067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5169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8447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7493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Op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51694" y="3319503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773271" y="1659175"/>
            <a:ext cx="2489627" cy="622983"/>
            <a:chOff x="4686300" y="1828164"/>
            <a:chExt cx="2743200" cy="686435"/>
          </a:xfrm>
        </p:grpSpPr>
        <p:sp>
          <p:nvSpPr>
            <p:cNvPr id="10" name="object 10"/>
            <p:cNvSpPr/>
            <p:nvPr/>
          </p:nvSpPr>
          <p:spPr>
            <a:xfrm>
              <a:off x="5372100" y="1828799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1" name="object 11"/>
            <p:cNvSpPr/>
            <p:nvPr/>
          </p:nvSpPr>
          <p:spPr>
            <a:xfrm>
              <a:off x="5317490" y="2352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1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2" name="object 12"/>
            <p:cNvSpPr/>
            <p:nvPr/>
          </p:nvSpPr>
          <p:spPr>
            <a:xfrm>
              <a:off x="4795520" y="1828799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576579" y="0"/>
                  </a:moveTo>
                  <a:lnTo>
                    <a:pt x="0" y="5765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3" name="object 13"/>
            <p:cNvSpPr/>
            <p:nvPr/>
          </p:nvSpPr>
          <p:spPr>
            <a:xfrm>
              <a:off x="4686300" y="2362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4" name="object 14"/>
            <p:cNvSpPr/>
            <p:nvPr/>
          </p:nvSpPr>
          <p:spPr>
            <a:xfrm>
              <a:off x="5372100" y="1828799"/>
              <a:ext cx="1910080" cy="636270"/>
            </a:xfrm>
            <a:custGeom>
              <a:avLst/>
              <a:gdLst/>
              <a:ahLst/>
              <a:cxnLst/>
              <a:rect l="l" t="t" r="r" b="b"/>
              <a:pathLst>
                <a:path w="1910079" h="636269">
                  <a:moveTo>
                    <a:pt x="0" y="0"/>
                  </a:moveTo>
                  <a:lnTo>
                    <a:pt x="1910079" y="6362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58050" y="2411729"/>
              <a:ext cx="171450" cy="102870"/>
            </a:xfrm>
            <a:custGeom>
              <a:avLst/>
              <a:gdLst/>
              <a:ahLst/>
              <a:cxnLst/>
              <a:rect l="l" t="t" r="r" b="b"/>
              <a:pathLst>
                <a:path w="171450" h="102869">
                  <a:moveTo>
                    <a:pt x="34290" y="0"/>
                  </a:moveTo>
                  <a:lnTo>
                    <a:pt x="0" y="102870"/>
                  </a:lnTo>
                  <a:lnTo>
                    <a:pt x="171450" y="10287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8213336" y="2697096"/>
            <a:ext cx="97971" cy="622407"/>
            <a:chOff x="7374890" y="2971800"/>
            <a:chExt cx="107950" cy="685800"/>
          </a:xfrm>
        </p:grpSpPr>
        <p:sp>
          <p:nvSpPr>
            <p:cNvPr id="17" name="object 17"/>
            <p:cNvSpPr/>
            <p:nvPr/>
          </p:nvSpPr>
          <p:spPr>
            <a:xfrm>
              <a:off x="7429500" y="2971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74890" y="3495040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6706881" y="2489050"/>
            <a:ext cx="1245390" cy="3320079"/>
            <a:chOff x="5715000" y="2742564"/>
            <a:chExt cx="1372235" cy="3658235"/>
          </a:xfrm>
        </p:grpSpPr>
        <p:sp>
          <p:nvSpPr>
            <p:cNvPr id="20" name="object 20"/>
            <p:cNvSpPr/>
            <p:nvPr/>
          </p:nvSpPr>
          <p:spPr>
            <a:xfrm>
              <a:off x="57150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685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85800" y="45720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1" name="object 21"/>
            <p:cNvSpPr/>
            <p:nvPr/>
          </p:nvSpPr>
          <p:spPr>
            <a:xfrm>
              <a:off x="57150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3429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685800" y="0"/>
                  </a:lnTo>
                  <a:lnTo>
                    <a:pt x="685800" y="457200"/>
                  </a:lnTo>
                  <a:lnTo>
                    <a:pt x="342900" y="457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2" name="object 22"/>
            <p:cNvSpPr/>
            <p:nvPr/>
          </p:nvSpPr>
          <p:spPr>
            <a:xfrm>
              <a:off x="6057900" y="2743199"/>
              <a:ext cx="1028700" cy="3042920"/>
            </a:xfrm>
            <a:custGeom>
              <a:avLst/>
              <a:gdLst/>
              <a:ahLst/>
              <a:cxnLst/>
              <a:rect l="l" t="t" r="r" b="b"/>
              <a:pathLst>
                <a:path w="1028700" h="3042920">
                  <a:moveTo>
                    <a:pt x="1028700" y="0"/>
                  </a:moveTo>
                  <a:lnTo>
                    <a:pt x="973881" y="2223"/>
                  </a:lnTo>
                  <a:lnTo>
                    <a:pt x="920631" y="8894"/>
                  </a:lnTo>
                  <a:lnTo>
                    <a:pt x="868945" y="20012"/>
                  </a:lnTo>
                  <a:lnTo>
                    <a:pt x="818817" y="35576"/>
                  </a:lnTo>
                  <a:lnTo>
                    <a:pt x="770240" y="55588"/>
                  </a:lnTo>
                  <a:lnTo>
                    <a:pt x="723210" y="80046"/>
                  </a:lnTo>
                  <a:lnTo>
                    <a:pt x="677719" y="108950"/>
                  </a:lnTo>
                  <a:lnTo>
                    <a:pt x="633762" y="142301"/>
                  </a:lnTo>
                  <a:lnTo>
                    <a:pt x="591334" y="180098"/>
                  </a:lnTo>
                  <a:lnTo>
                    <a:pt x="550428" y="222340"/>
                  </a:lnTo>
                  <a:lnTo>
                    <a:pt x="511039" y="269029"/>
                  </a:lnTo>
                  <a:lnTo>
                    <a:pt x="473160" y="320163"/>
                  </a:lnTo>
                  <a:lnTo>
                    <a:pt x="436786" y="375743"/>
                  </a:lnTo>
                  <a:lnTo>
                    <a:pt x="401911" y="435768"/>
                  </a:lnTo>
                  <a:lnTo>
                    <a:pt x="368529" y="500238"/>
                  </a:lnTo>
                  <a:lnTo>
                    <a:pt x="336634" y="569154"/>
                  </a:lnTo>
                  <a:lnTo>
                    <a:pt x="321243" y="605278"/>
                  </a:lnTo>
                  <a:lnTo>
                    <a:pt x="306221" y="642514"/>
                  </a:lnTo>
                  <a:lnTo>
                    <a:pt x="291568" y="680861"/>
                  </a:lnTo>
                  <a:lnTo>
                    <a:pt x="277283" y="720319"/>
                  </a:lnTo>
                  <a:lnTo>
                    <a:pt x="263366" y="760888"/>
                  </a:lnTo>
                  <a:lnTo>
                    <a:pt x="249815" y="802569"/>
                  </a:lnTo>
                  <a:lnTo>
                    <a:pt x="236630" y="845360"/>
                  </a:lnTo>
                  <a:lnTo>
                    <a:pt x="223810" y="889263"/>
                  </a:lnTo>
                  <a:lnTo>
                    <a:pt x="211355" y="934276"/>
                  </a:lnTo>
                  <a:lnTo>
                    <a:pt x="199264" y="980401"/>
                  </a:lnTo>
                  <a:lnTo>
                    <a:pt x="187535" y="1027637"/>
                  </a:lnTo>
                  <a:lnTo>
                    <a:pt x="176169" y="1075984"/>
                  </a:lnTo>
                  <a:lnTo>
                    <a:pt x="165164" y="1125442"/>
                  </a:lnTo>
                  <a:lnTo>
                    <a:pt x="154520" y="1176010"/>
                  </a:lnTo>
                  <a:lnTo>
                    <a:pt x="144237" y="1227690"/>
                  </a:lnTo>
                  <a:lnTo>
                    <a:pt x="134312" y="1280481"/>
                  </a:lnTo>
                  <a:lnTo>
                    <a:pt x="124746" y="1334382"/>
                  </a:lnTo>
                  <a:lnTo>
                    <a:pt x="115538" y="1389395"/>
                  </a:lnTo>
                  <a:lnTo>
                    <a:pt x="106687" y="1445518"/>
                  </a:lnTo>
                  <a:lnTo>
                    <a:pt x="98193" y="1502753"/>
                  </a:lnTo>
                  <a:lnTo>
                    <a:pt x="90054" y="1561098"/>
                  </a:lnTo>
                  <a:lnTo>
                    <a:pt x="82270" y="1620554"/>
                  </a:lnTo>
                  <a:lnTo>
                    <a:pt x="74841" y="1681121"/>
                  </a:lnTo>
                  <a:lnTo>
                    <a:pt x="67764" y="1742798"/>
                  </a:lnTo>
                  <a:lnTo>
                    <a:pt x="61041" y="1805587"/>
                  </a:lnTo>
                  <a:lnTo>
                    <a:pt x="54669" y="1869486"/>
                  </a:lnTo>
                  <a:lnTo>
                    <a:pt x="48649" y="1934496"/>
                  </a:lnTo>
                  <a:lnTo>
                    <a:pt x="42980" y="2000616"/>
                  </a:lnTo>
                  <a:lnTo>
                    <a:pt x="37660" y="2067847"/>
                  </a:lnTo>
                  <a:lnTo>
                    <a:pt x="32689" y="2136189"/>
                  </a:lnTo>
                  <a:lnTo>
                    <a:pt x="28066" y="2205642"/>
                  </a:lnTo>
                  <a:lnTo>
                    <a:pt x="23792" y="2276205"/>
                  </a:lnTo>
                  <a:lnTo>
                    <a:pt x="19864" y="2347879"/>
                  </a:lnTo>
                  <a:lnTo>
                    <a:pt x="16282" y="2420664"/>
                  </a:lnTo>
                  <a:lnTo>
                    <a:pt x="13045" y="2494559"/>
                  </a:lnTo>
                  <a:lnTo>
                    <a:pt x="10153" y="2569565"/>
                  </a:lnTo>
                  <a:lnTo>
                    <a:pt x="7606" y="2645681"/>
                  </a:lnTo>
                  <a:lnTo>
                    <a:pt x="5401" y="2722908"/>
                  </a:lnTo>
                  <a:lnTo>
                    <a:pt x="3539" y="2801245"/>
                  </a:lnTo>
                  <a:lnTo>
                    <a:pt x="2018" y="2880693"/>
                  </a:lnTo>
                  <a:lnTo>
                    <a:pt x="839" y="2961251"/>
                  </a:lnTo>
                  <a:lnTo>
                    <a:pt x="0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3" name="object 23"/>
            <p:cNvSpPr/>
            <p:nvPr/>
          </p:nvSpPr>
          <p:spPr>
            <a:xfrm>
              <a:off x="600455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0" y="0"/>
                  </a:moveTo>
                  <a:lnTo>
                    <a:pt x="53339" y="162560"/>
                  </a:lnTo>
                  <a:lnTo>
                    <a:pt x="107950" y="1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8573525" y="2489050"/>
            <a:ext cx="1245390" cy="3320079"/>
            <a:chOff x="7771765" y="2742564"/>
            <a:chExt cx="1372235" cy="3658235"/>
          </a:xfrm>
        </p:grpSpPr>
        <p:sp>
          <p:nvSpPr>
            <p:cNvPr id="25" name="object 25"/>
            <p:cNvSpPr/>
            <p:nvPr/>
          </p:nvSpPr>
          <p:spPr>
            <a:xfrm>
              <a:off x="84582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685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85800" y="45720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6" name="object 26"/>
            <p:cNvSpPr/>
            <p:nvPr/>
          </p:nvSpPr>
          <p:spPr>
            <a:xfrm>
              <a:off x="84582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3429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685800" y="0"/>
                  </a:lnTo>
                  <a:lnTo>
                    <a:pt x="685800" y="457200"/>
                  </a:lnTo>
                  <a:lnTo>
                    <a:pt x="342900" y="457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7" name="object 27"/>
            <p:cNvSpPr/>
            <p:nvPr/>
          </p:nvSpPr>
          <p:spPr>
            <a:xfrm>
              <a:off x="7772400" y="2743199"/>
              <a:ext cx="1027430" cy="3042920"/>
            </a:xfrm>
            <a:custGeom>
              <a:avLst/>
              <a:gdLst/>
              <a:ahLst/>
              <a:cxnLst/>
              <a:rect l="l" t="t" r="r" b="b"/>
              <a:pathLst>
                <a:path w="1027429" h="3042920">
                  <a:moveTo>
                    <a:pt x="0" y="0"/>
                  </a:moveTo>
                  <a:lnTo>
                    <a:pt x="54816" y="2223"/>
                  </a:lnTo>
                  <a:lnTo>
                    <a:pt x="108057" y="8894"/>
                  </a:lnTo>
                  <a:lnTo>
                    <a:pt x="159730" y="20012"/>
                  </a:lnTo>
                  <a:lnTo>
                    <a:pt x="209841" y="35576"/>
                  </a:lnTo>
                  <a:lnTo>
                    <a:pt x="258395" y="55588"/>
                  </a:lnTo>
                  <a:lnTo>
                    <a:pt x="305400" y="80046"/>
                  </a:lnTo>
                  <a:lnTo>
                    <a:pt x="350861" y="108950"/>
                  </a:lnTo>
                  <a:lnTo>
                    <a:pt x="394784" y="142301"/>
                  </a:lnTo>
                  <a:lnTo>
                    <a:pt x="437176" y="180098"/>
                  </a:lnTo>
                  <a:lnTo>
                    <a:pt x="478043" y="222340"/>
                  </a:lnTo>
                  <a:lnTo>
                    <a:pt x="517390" y="269029"/>
                  </a:lnTo>
                  <a:lnTo>
                    <a:pt x="555225" y="320163"/>
                  </a:lnTo>
                  <a:lnTo>
                    <a:pt x="591553" y="375743"/>
                  </a:lnTo>
                  <a:lnTo>
                    <a:pt x="626380" y="435768"/>
                  </a:lnTo>
                  <a:lnTo>
                    <a:pt x="659713" y="500238"/>
                  </a:lnTo>
                  <a:lnTo>
                    <a:pt x="691557" y="569154"/>
                  </a:lnTo>
                  <a:lnTo>
                    <a:pt x="706924" y="605278"/>
                  </a:lnTo>
                  <a:lnTo>
                    <a:pt x="721920" y="642514"/>
                  </a:lnTo>
                  <a:lnTo>
                    <a:pt x="736547" y="680861"/>
                  </a:lnTo>
                  <a:lnTo>
                    <a:pt x="750807" y="720319"/>
                  </a:lnTo>
                  <a:lnTo>
                    <a:pt x="764698" y="760888"/>
                  </a:lnTo>
                  <a:lnTo>
                    <a:pt x="778223" y="802569"/>
                  </a:lnTo>
                  <a:lnTo>
                    <a:pt x="791382" y="845360"/>
                  </a:lnTo>
                  <a:lnTo>
                    <a:pt x="804177" y="889263"/>
                  </a:lnTo>
                  <a:lnTo>
                    <a:pt x="816606" y="934276"/>
                  </a:lnTo>
                  <a:lnTo>
                    <a:pt x="828672" y="980401"/>
                  </a:lnTo>
                  <a:lnTo>
                    <a:pt x="840376" y="1027637"/>
                  </a:lnTo>
                  <a:lnTo>
                    <a:pt x="851717" y="1075984"/>
                  </a:lnTo>
                  <a:lnTo>
                    <a:pt x="862697" y="1125442"/>
                  </a:lnTo>
                  <a:lnTo>
                    <a:pt x="873316" y="1176010"/>
                  </a:lnTo>
                  <a:lnTo>
                    <a:pt x="883576" y="1227690"/>
                  </a:lnTo>
                  <a:lnTo>
                    <a:pt x="893477" y="1280481"/>
                  </a:lnTo>
                  <a:lnTo>
                    <a:pt x="903020" y="1334382"/>
                  </a:lnTo>
                  <a:lnTo>
                    <a:pt x="912205" y="1389395"/>
                  </a:lnTo>
                  <a:lnTo>
                    <a:pt x="921033" y="1445518"/>
                  </a:lnTo>
                  <a:lnTo>
                    <a:pt x="929506" y="1502753"/>
                  </a:lnTo>
                  <a:lnTo>
                    <a:pt x="937624" y="1561098"/>
                  </a:lnTo>
                  <a:lnTo>
                    <a:pt x="945387" y="1620554"/>
                  </a:lnTo>
                  <a:lnTo>
                    <a:pt x="952797" y="1681121"/>
                  </a:lnTo>
                  <a:lnTo>
                    <a:pt x="959853" y="1742798"/>
                  </a:lnTo>
                  <a:lnTo>
                    <a:pt x="966558" y="1805587"/>
                  </a:lnTo>
                  <a:lnTo>
                    <a:pt x="972912" y="1869486"/>
                  </a:lnTo>
                  <a:lnTo>
                    <a:pt x="978915" y="1934496"/>
                  </a:lnTo>
                  <a:lnTo>
                    <a:pt x="984569" y="2000616"/>
                  </a:lnTo>
                  <a:lnTo>
                    <a:pt x="989873" y="2067847"/>
                  </a:lnTo>
                  <a:lnTo>
                    <a:pt x="994829" y="2136189"/>
                  </a:lnTo>
                  <a:lnTo>
                    <a:pt x="999438" y="2205642"/>
                  </a:lnTo>
                  <a:lnTo>
                    <a:pt x="1003701" y="2276205"/>
                  </a:lnTo>
                  <a:lnTo>
                    <a:pt x="1007617" y="2347879"/>
                  </a:lnTo>
                  <a:lnTo>
                    <a:pt x="1011189" y="2420664"/>
                  </a:lnTo>
                  <a:lnTo>
                    <a:pt x="1014416" y="2494559"/>
                  </a:lnTo>
                  <a:lnTo>
                    <a:pt x="1017299" y="2569565"/>
                  </a:lnTo>
                  <a:lnTo>
                    <a:pt x="1019840" y="2645681"/>
                  </a:lnTo>
                  <a:lnTo>
                    <a:pt x="1022039" y="2722908"/>
                  </a:lnTo>
                  <a:lnTo>
                    <a:pt x="1023896" y="2801245"/>
                  </a:lnTo>
                  <a:lnTo>
                    <a:pt x="1025414" y="2880693"/>
                  </a:lnTo>
                  <a:lnTo>
                    <a:pt x="1026591" y="2961251"/>
                  </a:lnTo>
                  <a:lnTo>
                    <a:pt x="1027429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8" name="object 28"/>
            <p:cNvSpPr/>
            <p:nvPr/>
          </p:nvSpPr>
          <p:spPr>
            <a:xfrm>
              <a:off x="8746490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127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916655" y="5421330"/>
            <a:ext cx="203434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>
              <a:lnSpc>
                <a:spcPts val="2530"/>
              </a:lnSpc>
            </a:pPr>
            <a:r>
              <a:rPr sz="2360" b="1" dirty="0">
                <a:solidFill>
                  <a:srgbClr val="3B3B3B"/>
                </a:solidFill>
                <a:latin typeface="Courier New" panose="02070309020205020404"/>
                <a:cs typeface="Courier New" panose="02070309020205020404"/>
              </a:rPr>
              <a:t>(</a:t>
            </a:r>
            <a:endParaRPr sz="236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406282" y="5421330"/>
            <a:ext cx="203434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>
              <a:lnSpc>
                <a:spcPts val="2530"/>
              </a:lnSpc>
            </a:pPr>
            <a:r>
              <a:rPr sz="2360" b="1" dirty="0">
                <a:solidFill>
                  <a:srgbClr val="3B3B3B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360">
              <a:latin typeface="Courier New" panose="02070309020205020404"/>
              <a:cs typeface="Courier New" panose="0207030902020502040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1" name="Ink 30"/>
              <p14:cNvContentPartPr/>
              <p14:nvPr/>
            </p14:nvContentPartPr>
            <p14:xfrm>
              <a:off x="3259440" y="2955600"/>
              <a:ext cx="134280" cy="936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2"/>
            </p:blipFill>
            <p:spPr>
              <a:xfrm>
                <a:off x="3259440" y="2955600"/>
                <a:ext cx="134280" cy="9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8799" y="475129"/>
            <a:ext cx="3048064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430">
              <a:lnSpc>
                <a:spcPct val="100000"/>
              </a:lnSpc>
              <a:spcBef>
                <a:spcPts val="90"/>
              </a:spcBef>
            </a:pPr>
            <a:r>
              <a:rPr spc="-36" dirty="0"/>
              <a:t>Parse</a:t>
            </a:r>
            <a:r>
              <a:rPr spc="-86" dirty="0"/>
              <a:t> </a:t>
            </a:r>
            <a:r>
              <a:rPr spc="-5" dirty="0"/>
              <a:t>Trees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056120" y="1676348"/>
            <a:ext cx="2455625" cy="1794801"/>
          </a:xfrm>
          <a:prstGeom prst="rect">
            <a:avLst/>
          </a:prstGeom>
        </p:spPr>
        <p:txBody>
          <a:bodyPr vert="horz" wrap="square" lIns="0" tIns="138889" rIns="0" bIns="0" rtlCol="0">
            <a:spAutoFit/>
          </a:bodyPr>
          <a:lstStyle/>
          <a:p>
            <a:pPr marL="346075">
              <a:spcBef>
                <a:spcPts val="1095"/>
              </a:spcBef>
            </a:pP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>
              <a:latin typeface="DejaVu Serif"/>
              <a:cs typeface="DejaVu Serif"/>
            </a:endParaRPr>
          </a:p>
          <a:p>
            <a:pPr marL="11430">
              <a:spcBef>
                <a:spcPts val="100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95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>
              <a:latin typeface="DejaVu Serif"/>
              <a:cs typeface="DejaVu Serif"/>
            </a:endParaRPr>
          </a:p>
          <a:p>
            <a:pPr marL="11430">
              <a:spcBef>
                <a:spcPts val="1005"/>
              </a:spcBef>
            </a:pPr>
            <a:r>
              <a:rPr sz="2040" spc="14" dirty="0"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-436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40" b="1" spc="5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>
              <a:latin typeface="Courier New" panose="02070309020205020404"/>
              <a:cs typeface="Courier New" panose="02070309020205020404"/>
            </a:endParaRPr>
          </a:p>
          <a:p>
            <a:pPr marL="11430">
              <a:spcBef>
                <a:spcPts val="1135"/>
              </a:spcBef>
            </a:pPr>
            <a:r>
              <a:rPr sz="2040" spc="14" dirty="0"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40" b="1" spc="5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-490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0" b="1" spc="9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474" y="1244814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2067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5169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8447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7493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Op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51694" y="3319503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773271" y="1659175"/>
            <a:ext cx="2489627" cy="622983"/>
            <a:chOff x="4686300" y="1828164"/>
            <a:chExt cx="2743200" cy="686435"/>
          </a:xfrm>
        </p:grpSpPr>
        <p:sp>
          <p:nvSpPr>
            <p:cNvPr id="10" name="object 10"/>
            <p:cNvSpPr/>
            <p:nvPr/>
          </p:nvSpPr>
          <p:spPr>
            <a:xfrm>
              <a:off x="5372100" y="1828799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1" name="object 11"/>
            <p:cNvSpPr/>
            <p:nvPr/>
          </p:nvSpPr>
          <p:spPr>
            <a:xfrm>
              <a:off x="5317490" y="2352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1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2" name="object 12"/>
            <p:cNvSpPr/>
            <p:nvPr/>
          </p:nvSpPr>
          <p:spPr>
            <a:xfrm>
              <a:off x="4795520" y="1828799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576579" y="0"/>
                  </a:moveTo>
                  <a:lnTo>
                    <a:pt x="0" y="5765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3" name="object 13"/>
            <p:cNvSpPr/>
            <p:nvPr/>
          </p:nvSpPr>
          <p:spPr>
            <a:xfrm>
              <a:off x="4686300" y="2362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4" name="object 14"/>
            <p:cNvSpPr/>
            <p:nvPr/>
          </p:nvSpPr>
          <p:spPr>
            <a:xfrm>
              <a:off x="5372100" y="1828799"/>
              <a:ext cx="1910080" cy="636270"/>
            </a:xfrm>
            <a:custGeom>
              <a:avLst/>
              <a:gdLst/>
              <a:ahLst/>
              <a:cxnLst/>
              <a:rect l="l" t="t" r="r" b="b"/>
              <a:pathLst>
                <a:path w="1910079" h="636269">
                  <a:moveTo>
                    <a:pt x="0" y="0"/>
                  </a:moveTo>
                  <a:lnTo>
                    <a:pt x="1910079" y="6362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58050" y="2411729"/>
              <a:ext cx="171450" cy="102870"/>
            </a:xfrm>
            <a:custGeom>
              <a:avLst/>
              <a:gdLst/>
              <a:ahLst/>
              <a:cxnLst/>
              <a:rect l="l" t="t" r="r" b="b"/>
              <a:pathLst>
                <a:path w="171450" h="102869">
                  <a:moveTo>
                    <a:pt x="34290" y="0"/>
                  </a:moveTo>
                  <a:lnTo>
                    <a:pt x="0" y="102870"/>
                  </a:lnTo>
                  <a:lnTo>
                    <a:pt x="171450" y="10287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8213336" y="2697096"/>
            <a:ext cx="97971" cy="622407"/>
            <a:chOff x="7374890" y="2971800"/>
            <a:chExt cx="107950" cy="685800"/>
          </a:xfrm>
        </p:grpSpPr>
        <p:sp>
          <p:nvSpPr>
            <p:cNvPr id="17" name="object 17"/>
            <p:cNvSpPr/>
            <p:nvPr/>
          </p:nvSpPr>
          <p:spPr>
            <a:xfrm>
              <a:off x="7429500" y="2971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74890" y="3495040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6706881" y="2489050"/>
            <a:ext cx="1245390" cy="3320079"/>
            <a:chOff x="5715000" y="2742564"/>
            <a:chExt cx="1372235" cy="3658235"/>
          </a:xfrm>
        </p:grpSpPr>
        <p:sp>
          <p:nvSpPr>
            <p:cNvPr id="20" name="object 20"/>
            <p:cNvSpPr/>
            <p:nvPr/>
          </p:nvSpPr>
          <p:spPr>
            <a:xfrm>
              <a:off x="57150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685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85800" y="45720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1" name="object 21"/>
            <p:cNvSpPr/>
            <p:nvPr/>
          </p:nvSpPr>
          <p:spPr>
            <a:xfrm>
              <a:off x="57150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3429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685800" y="0"/>
                  </a:lnTo>
                  <a:lnTo>
                    <a:pt x="685800" y="457200"/>
                  </a:lnTo>
                  <a:lnTo>
                    <a:pt x="342900" y="457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2" name="object 22"/>
            <p:cNvSpPr/>
            <p:nvPr/>
          </p:nvSpPr>
          <p:spPr>
            <a:xfrm>
              <a:off x="6057900" y="2743199"/>
              <a:ext cx="1028700" cy="3042920"/>
            </a:xfrm>
            <a:custGeom>
              <a:avLst/>
              <a:gdLst/>
              <a:ahLst/>
              <a:cxnLst/>
              <a:rect l="l" t="t" r="r" b="b"/>
              <a:pathLst>
                <a:path w="1028700" h="3042920">
                  <a:moveTo>
                    <a:pt x="1028700" y="0"/>
                  </a:moveTo>
                  <a:lnTo>
                    <a:pt x="973881" y="2223"/>
                  </a:lnTo>
                  <a:lnTo>
                    <a:pt x="920631" y="8894"/>
                  </a:lnTo>
                  <a:lnTo>
                    <a:pt x="868945" y="20012"/>
                  </a:lnTo>
                  <a:lnTo>
                    <a:pt x="818817" y="35576"/>
                  </a:lnTo>
                  <a:lnTo>
                    <a:pt x="770240" y="55588"/>
                  </a:lnTo>
                  <a:lnTo>
                    <a:pt x="723210" y="80046"/>
                  </a:lnTo>
                  <a:lnTo>
                    <a:pt x="677719" y="108950"/>
                  </a:lnTo>
                  <a:lnTo>
                    <a:pt x="633762" y="142301"/>
                  </a:lnTo>
                  <a:lnTo>
                    <a:pt x="591334" y="180098"/>
                  </a:lnTo>
                  <a:lnTo>
                    <a:pt x="550428" y="222340"/>
                  </a:lnTo>
                  <a:lnTo>
                    <a:pt x="511039" y="269029"/>
                  </a:lnTo>
                  <a:lnTo>
                    <a:pt x="473160" y="320163"/>
                  </a:lnTo>
                  <a:lnTo>
                    <a:pt x="436786" y="375743"/>
                  </a:lnTo>
                  <a:lnTo>
                    <a:pt x="401911" y="435768"/>
                  </a:lnTo>
                  <a:lnTo>
                    <a:pt x="368529" y="500238"/>
                  </a:lnTo>
                  <a:lnTo>
                    <a:pt x="336634" y="569154"/>
                  </a:lnTo>
                  <a:lnTo>
                    <a:pt x="321243" y="605278"/>
                  </a:lnTo>
                  <a:lnTo>
                    <a:pt x="306221" y="642514"/>
                  </a:lnTo>
                  <a:lnTo>
                    <a:pt x="291568" y="680861"/>
                  </a:lnTo>
                  <a:lnTo>
                    <a:pt x="277283" y="720319"/>
                  </a:lnTo>
                  <a:lnTo>
                    <a:pt x="263366" y="760888"/>
                  </a:lnTo>
                  <a:lnTo>
                    <a:pt x="249815" y="802569"/>
                  </a:lnTo>
                  <a:lnTo>
                    <a:pt x="236630" y="845360"/>
                  </a:lnTo>
                  <a:lnTo>
                    <a:pt x="223810" y="889263"/>
                  </a:lnTo>
                  <a:lnTo>
                    <a:pt x="211355" y="934276"/>
                  </a:lnTo>
                  <a:lnTo>
                    <a:pt x="199264" y="980401"/>
                  </a:lnTo>
                  <a:lnTo>
                    <a:pt x="187535" y="1027637"/>
                  </a:lnTo>
                  <a:lnTo>
                    <a:pt x="176169" y="1075984"/>
                  </a:lnTo>
                  <a:lnTo>
                    <a:pt x="165164" y="1125442"/>
                  </a:lnTo>
                  <a:lnTo>
                    <a:pt x="154520" y="1176010"/>
                  </a:lnTo>
                  <a:lnTo>
                    <a:pt x="144237" y="1227690"/>
                  </a:lnTo>
                  <a:lnTo>
                    <a:pt x="134312" y="1280481"/>
                  </a:lnTo>
                  <a:lnTo>
                    <a:pt x="124746" y="1334382"/>
                  </a:lnTo>
                  <a:lnTo>
                    <a:pt x="115538" y="1389395"/>
                  </a:lnTo>
                  <a:lnTo>
                    <a:pt x="106687" y="1445518"/>
                  </a:lnTo>
                  <a:lnTo>
                    <a:pt x="98193" y="1502753"/>
                  </a:lnTo>
                  <a:lnTo>
                    <a:pt x="90054" y="1561098"/>
                  </a:lnTo>
                  <a:lnTo>
                    <a:pt x="82270" y="1620554"/>
                  </a:lnTo>
                  <a:lnTo>
                    <a:pt x="74841" y="1681121"/>
                  </a:lnTo>
                  <a:lnTo>
                    <a:pt x="67764" y="1742798"/>
                  </a:lnTo>
                  <a:lnTo>
                    <a:pt x="61041" y="1805587"/>
                  </a:lnTo>
                  <a:lnTo>
                    <a:pt x="54669" y="1869486"/>
                  </a:lnTo>
                  <a:lnTo>
                    <a:pt x="48649" y="1934496"/>
                  </a:lnTo>
                  <a:lnTo>
                    <a:pt x="42980" y="2000616"/>
                  </a:lnTo>
                  <a:lnTo>
                    <a:pt x="37660" y="2067847"/>
                  </a:lnTo>
                  <a:lnTo>
                    <a:pt x="32689" y="2136189"/>
                  </a:lnTo>
                  <a:lnTo>
                    <a:pt x="28066" y="2205642"/>
                  </a:lnTo>
                  <a:lnTo>
                    <a:pt x="23792" y="2276205"/>
                  </a:lnTo>
                  <a:lnTo>
                    <a:pt x="19864" y="2347879"/>
                  </a:lnTo>
                  <a:lnTo>
                    <a:pt x="16282" y="2420664"/>
                  </a:lnTo>
                  <a:lnTo>
                    <a:pt x="13045" y="2494559"/>
                  </a:lnTo>
                  <a:lnTo>
                    <a:pt x="10153" y="2569565"/>
                  </a:lnTo>
                  <a:lnTo>
                    <a:pt x="7606" y="2645681"/>
                  </a:lnTo>
                  <a:lnTo>
                    <a:pt x="5401" y="2722908"/>
                  </a:lnTo>
                  <a:lnTo>
                    <a:pt x="3539" y="2801245"/>
                  </a:lnTo>
                  <a:lnTo>
                    <a:pt x="2018" y="2880693"/>
                  </a:lnTo>
                  <a:lnTo>
                    <a:pt x="839" y="2961251"/>
                  </a:lnTo>
                  <a:lnTo>
                    <a:pt x="0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3" name="object 23"/>
            <p:cNvSpPr/>
            <p:nvPr/>
          </p:nvSpPr>
          <p:spPr>
            <a:xfrm>
              <a:off x="600455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0" y="0"/>
                  </a:moveTo>
                  <a:lnTo>
                    <a:pt x="53339" y="162560"/>
                  </a:lnTo>
                  <a:lnTo>
                    <a:pt x="107950" y="1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8573525" y="2489050"/>
            <a:ext cx="1245390" cy="3320079"/>
            <a:chOff x="7771765" y="2742564"/>
            <a:chExt cx="1372235" cy="3658235"/>
          </a:xfrm>
        </p:grpSpPr>
        <p:sp>
          <p:nvSpPr>
            <p:cNvPr id="25" name="object 25"/>
            <p:cNvSpPr/>
            <p:nvPr/>
          </p:nvSpPr>
          <p:spPr>
            <a:xfrm>
              <a:off x="84582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685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85800" y="45720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6" name="object 26"/>
            <p:cNvSpPr/>
            <p:nvPr/>
          </p:nvSpPr>
          <p:spPr>
            <a:xfrm>
              <a:off x="84582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3429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685800" y="0"/>
                  </a:lnTo>
                  <a:lnTo>
                    <a:pt x="685800" y="457200"/>
                  </a:lnTo>
                  <a:lnTo>
                    <a:pt x="342900" y="457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7" name="object 27"/>
            <p:cNvSpPr/>
            <p:nvPr/>
          </p:nvSpPr>
          <p:spPr>
            <a:xfrm>
              <a:off x="7772400" y="2743199"/>
              <a:ext cx="1027430" cy="3042920"/>
            </a:xfrm>
            <a:custGeom>
              <a:avLst/>
              <a:gdLst/>
              <a:ahLst/>
              <a:cxnLst/>
              <a:rect l="l" t="t" r="r" b="b"/>
              <a:pathLst>
                <a:path w="1027429" h="3042920">
                  <a:moveTo>
                    <a:pt x="0" y="0"/>
                  </a:moveTo>
                  <a:lnTo>
                    <a:pt x="54816" y="2223"/>
                  </a:lnTo>
                  <a:lnTo>
                    <a:pt x="108057" y="8894"/>
                  </a:lnTo>
                  <a:lnTo>
                    <a:pt x="159730" y="20012"/>
                  </a:lnTo>
                  <a:lnTo>
                    <a:pt x="209841" y="35576"/>
                  </a:lnTo>
                  <a:lnTo>
                    <a:pt x="258395" y="55588"/>
                  </a:lnTo>
                  <a:lnTo>
                    <a:pt x="305400" y="80046"/>
                  </a:lnTo>
                  <a:lnTo>
                    <a:pt x="350861" y="108950"/>
                  </a:lnTo>
                  <a:lnTo>
                    <a:pt x="394784" y="142301"/>
                  </a:lnTo>
                  <a:lnTo>
                    <a:pt x="437176" y="180098"/>
                  </a:lnTo>
                  <a:lnTo>
                    <a:pt x="478043" y="222340"/>
                  </a:lnTo>
                  <a:lnTo>
                    <a:pt x="517390" y="269029"/>
                  </a:lnTo>
                  <a:lnTo>
                    <a:pt x="555225" y="320163"/>
                  </a:lnTo>
                  <a:lnTo>
                    <a:pt x="591553" y="375743"/>
                  </a:lnTo>
                  <a:lnTo>
                    <a:pt x="626380" y="435768"/>
                  </a:lnTo>
                  <a:lnTo>
                    <a:pt x="659713" y="500238"/>
                  </a:lnTo>
                  <a:lnTo>
                    <a:pt x="691557" y="569154"/>
                  </a:lnTo>
                  <a:lnTo>
                    <a:pt x="706924" y="605278"/>
                  </a:lnTo>
                  <a:lnTo>
                    <a:pt x="721920" y="642514"/>
                  </a:lnTo>
                  <a:lnTo>
                    <a:pt x="736547" y="680861"/>
                  </a:lnTo>
                  <a:lnTo>
                    <a:pt x="750807" y="720319"/>
                  </a:lnTo>
                  <a:lnTo>
                    <a:pt x="764698" y="760888"/>
                  </a:lnTo>
                  <a:lnTo>
                    <a:pt x="778223" y="802569"/>
                  </a:lnTo>
                  <a:lnTo>
                    <a:pt x="791382" y="845360"/>
                  </a:lnTo>
                  <a:lnTo>
                    <a:pt x="804177" y="889263"/>
                  </a:lnTo>
                  <a:lnTo>
                    <a:pt x="816606" y="934276"/>
                  </a:lnTo>
                  <a:lnTo>
                    <a:pt x="828672" y="980401"/>
                  </a:lnTo>
                  <a:lnTo>
                    <a:pt x="840376" y="1027637"/>
                  </a:lnTo>
                  <a:lnTo>
                    <a:pt x="851717" y="1075984"/>
                  </a:lnTo>
                  <a:lnTo>
                    <a:pt x="862697" y="1125442"/>
                  </a:lnTo>
                  <a:lnTo>
                    <a:pt x="873316" y="1176010"/>
                  </a:lnTo>
                  <a:lnTo>
                    <a:pt x="883576" y="1227690"/>
                  </a:lnTo>
                  <a:lnTo>
                    <a:pt x="893477" y="1280481"/>
                  </a:lnTo>
                  <a:lnTo>
                    <a:pt x="903020" y="1334382"/>
                  </a:lnTo>
                  <a:lnTo>
                    <a:pt x="912205" y="1389395"/>
                  </a:lnTo>
                  <a:lnTo>
                    <a:pt x="921033" y="1445518"/>
                  </a:lnTo>
                  <a:lnTo>
                    <a:pt x="929506" y="1502753"/>
                  </a:lnTo>
                  <a:lnTo>
                    <a:pt x="937624" y="1561098"/>
                  </a:lnTo>
                  <a:lnTo>
                    <a:pt x="945387" y="1620554"/>
                  </a:lnTo>
                  <a:lnTo>
                    <a:pt x="952797" y="1681121"/>
                  </a:lnTo>
                  <a:lnTo>
                    <a:pt x="959853" y="1742798"/>
                  </a:lnTo>
                  <a:lnTo>
                    <a:pt x="966558" y="1805587"/>
                  </a:lnTo>
                  <a:lnTo>
                    <a:pt x="972912" y="1869486"/>
                  </a:lnTo>
                  <a:lnTo>
                    <a:pt x="978915" y="1934496"/>
                  </a:lnTo>
                  <a:lnTo>
                    <a:pt x="984569" y="2000616"/>
                  </a:lnTo>
                  <a:lnTo>
                    <a:pt x="989873" y="2067847"/>
                  </a:lnTo>
                  <a:lnTo>
                    <a:pt x="994829" y="2136189"/>
                  </a:lnTo>
                  <a:lnTo>
                    <a:pt x="999438" y="2205642"/>
                  </a:lnTo>
                  <a:lnTo>
                    <a:pt x="1003701" y="2276205"/>
                  </a:lnTo>
                  <a:lnTo>
                    <a:pt x="1007617" y="2347879"/>
                  </a:lnTo>
                  <a:lnTo>
                    <a:pt x="1011189" y="2420664"/>
                  </a:lnTo>
                  <a:lnTo>
                    <a:pt x="1014416" y="2494559"/>
                  </a:lnTo>
                  <a:lnTo>
                    <a:pt x="1017299" y="2569565"/>
                  </a:lnTo>
                  <a:lnTo>
                    <a:pt x="1019840" y="2645681"/>
                  </a:lnTo>
                  <a:lnTo>
                    <a:pt x="1022039" y="2722908"/>
                  </a:lnTo>
                  <a:lnTo>
                    <a:pt x="1023896" y="2801245"/>
                  </a:lnTo>
                  <a:lnTo>
                    <a:pt x="1025414" y="2880693"/>
                  </a:lnTo>
                  <a:lnTo>
                    <a:pt x="1026591" y="2961251"/>
                  </a:lnTo>
                  <a:lnTo>
                    <a:pt x="1027429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8" name="object 28"/>
            <p:cNvSpPr/>
            <p:nvPr/>
          </p:nvSpPr>
          <p:spPr>
            <a:xfrm>
              <a:off x="8746490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127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916655" y="5421330"/>
            <a:ext cx="203434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>
              <a:lnSpc>
                <a:spcPts val="2530"/>
              </a:lnSpc>
            </a:pPr>
            <a:r>
              <a:rPr sz="2360" b="1" dirty="0">
                <a:solidFill>
                  <a:srgbClr val="3B3B3B"/>
                </a:solidFill>
                <a:latin typeface="Courier New" panose="02070309020205020404"/>
                <a:cs typeface="Courier New" panose="02070309020205020404"/>
              </a:rPr>
              <a:t>(</a:t>
            </a:r>
            <a:endParaRPr sz="236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406282" y="5421330"/>
            <a:ext cx="203434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>
              <a:lnSpc>
                <a:spcPts val="2530"/>
              </a:lnSpc>
            </a:pPr>
            <a:r>
              <a:rPr sz="2360" b="1" dirty="0">
                <a:solidFill>
                  <a:srgbClr val="3B3B3B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360">
              <a:latin typeface="Courier New" panose="02070309020205020404"/>
              <a:cs typeface="Courier New" panose="0207030902020502040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1" name="Ink 30"/>
              <p14:cNvContentPartPr/>
              <p14:nvPr/>
            </p14:nvContentPartPr>
            <p14:xfrm>
              <a:off x="3804120" y="3402360"/>
              <a:ext cx="223560" cy="5364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2"/>
            </p:blipFill>
            <p:spPr>
              <a:xfrm>
                <a:off x="3804120" y="3402360"/>
                <a:ext cx="223560" cy="5364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8799" y="475129"/>
            <a:ext cx="3048064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430">
              <a:lnSpc>
                <a:spcPct val="100000"/>
              </a:lnSpc>
              <a:spcBef>
                <a:spcPts val="90"/>
              </a:spcBef>
            </a:pPr>
            <a:r>
              <a:rPr spc="-36" dirty="0"/>
              <a:t>Parse</a:t>
            </a:r>
            <a:r>
              <a:rPr spc="-86" dirty="0"/>
              <a:t> </a:t>
            </a:r>
            <a:r>
              <a:rPr spc="-5" dirty="0"/>
              <a:t>Trees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056120" y="1676348"/>
            <a:ext cx="2455625" cy="1794801"/>
          </a:xfrm>
          <a:prstGeom prst="rect">
            <a:avLst/>
          </a:prstGeom>
        </p:spPr>
        <p:txBody>
          <a:bodyPr vert="horz" wrap="square" lIns="0" tIns="138889" rIns="0" bIns="0" rtlCol="0">
            <a:spAutoFit/>
          </a:bodyPr>
          <a:lstStyle/>
          <a:p>
            <a:pPr marL="346075">
              <a:spcBef>
                <a:spcPts val="1095"/>
              </a:spcBef>
            </a:pP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>
              <a:latin typeface="DejaVu Serif"/>
              <a:cs typeface="DejaVu Serif"/>
            </a:endParaRPr>
          </a:p>
          <a:p>
            <a:pPr marL="11430">
              <a:spcBef>
                <a:spcPts val="100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95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>
              <a:latin typeface="DejaVu Serif"/>
              <a:cs typeface="DejaVu Serif"/>
            </a:endParaRPr>
          </a:p>
          <a:p>
            <a:pPr marL="11430">
              <a:spcBef>
                <a:spcPts val="1005"/>
              </a:spcBef>
            </a:pPr>
            <a:r>
              <a:rPr sz="2040" spc="14" dirty="0"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-436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40" b="1" spc="5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>
              <a:latin typeface="Courier New" panose="02070309020205020404"/>
              <a:cs typeface="Courier New" panose="02070309020205020404"/>
            </a:endParaRPr>
          </a:p>
          <a:p>
            <a:pPr marL="11430">
              <a:spcBef>
                <a:spcPts val="1135"/>
              </a:spcBef>
            </a:pPr>
            <a:r>
              <a:rPr sz="2040" spc="14" dirty="0"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40" b="1" spc="5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-490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0" b="1" spc="9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474" y="1244814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2067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5169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8447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7493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Op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51694" y="3319503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706881" y="5394192"/>
            <a:ext cx="622407" cy="414938"/>
            <a:chOff x="5715000" y="5943600"/>
            <a:chExt cx="685800" cy="457200"/>
          </a:xfrm>
        </p:grpSpPr>
        <p:sp>
          <p:nvSpPr>
            <p:cNvPr id="10" name="object 10"/>
            <p:cNvSpPr/>
            <p:nvPr/>
          </p:nvSpPr>
          <p:spPr>
            <a:xfrm>
              <a:off x="57150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685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85800" y="45720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1" name="object 11"/>
            <p:cNvSpPr/>
            <p:nvPr/>
          </p:nvSpPr>
          <p:spPr>
            <a:xfrm>
              <a:off x="57150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3429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685800" y="0"/>
                  </a:lnTo>
                  <a:lnTo>
                    <a:pt x="685800" y="457200"/>
                  </a:lnTo>
                  <a:lnTo>
                    <a:pt x="342900" y="457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9196507" y="5394192"/>
            <a:ext cx="622407" cy="414938"/>
            <a:chOff x="8458200" y="5943600"/>
            <a:chExt cx="685800" cy="457200"/>
          </a:xfrm>
        </p:grpSpPr>
        <p:sp>
          <p:nvSpPr>
            <p:cNvPr id="13" name="object 13"/>
            <p:cNvSpPr/>
            <p:nvPr/>
          </p:nvSpPr>
          <p:spPr>
            <a:xfrm>
              <a:off x="84582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685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85800" y="45720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4" name="object 14"/>
            <p:cNvSpPr/>
            <p:nvPr/>
          </p:nvSpPr>
          <p:spPr>
            <a:xfrm>
              <a:off x="84582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3429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685800" y="0"/>
                  </a:lnTo>
                  <a:lnTo>
                    <a:pt x="685800" y="457200"/>
                  </a:lnTo>
                  <a:lnTo>
                    <a:pt x="342900" y="457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329287" y="4356847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74101" y="4356847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51694" y="4356847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7493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Op</a:t>
            </a:r>
            <a:endParaRPr sz="2360">
              <a:latin typeface="DejaVu Serif"/>
              <a:cs typeface="DejaVu Serif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773271" y="1659175"/>
            <a:ext cx="2489627" cy="622983"/>
            <a:chOff x="4686300" y="1828164"/>
            <a:chExt cx="2743200" cy="686435"/>
          </a:xfrm>
        </p:grpSpPr>
        <p:sp>
          <p:nvSpPr>
            <p:cNvPr id="19" name="object 19"/>
            <p:cNvSpPr/>
            <p:nvPr/>
          </p:nvSpPr>
          <p:spPr>
            <a:xfrm>
              <a:off x="5372100" y="1828799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0" name="object 20"/>
            <p:cNvSpPr/>
            <p:nvPr/>
          </p:nvSpPr>
          <p:spPr>
            <a:xfrm>
              <a:off x="5317490" y="2352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1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1" name="object 21"/>
            <p:cNvSpPr/>
            <p:nvPr/>
          </p:nvSpPr>
          <p:spPr>
            <a:xfrm>
              <a:off x="4795520" y="1828799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576579" y="0"/>
                  </a:moveTo>
                  <a:lnTo>
                    <a:pt x="0" y="5765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2" name="object 22"/>
            <p:cNvSpPr/>
            <p:nvPr/>
          </p:nvSpPr>
          <p:spPr>
            <a:xfrm>
              <a:off x="4686300" y="2362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3" name="object 23"/>
            <p:cNvSpPr/>
            <p:nvPr/>
          </p:nvSpPr>
          <p:spPr>
            <a:xfrm>
              <a:off x="5372100" y="1828799"/>
              <a:ext cx="1910080" cy="636270"/>
            </a:xfrm>
            <a:custGeom>
              <a:avLst/>
              <a:gdLst/>
              <a:ahLst/>
              <a:cxnLst/>
              <a:rect l="l" t="t" r="r" b="b"/>
              <a:pathLst>
                <a:path w="1910079" h="636269">
                  <a:moveTo>
                    <a:pt x="0" y="0"/>
                  </a:moveTo>
                  <a:lnTo>
                    <a:pt x="1910079" y="6362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4" name="object 24"/>
            <p:cNvSpPr/>
            <p:nvPr/>
          </p:nvSpPr>
          <p:spPr>
            <a:xfrm>
              <a:off x="7258050" y="2411729"/>
              <a:ext cx="171450" cy="102870"/>
            </a:xfrm>
            <a:custGeom>
              <a:avLst/>
              <a:gdLst/>
              <a:ahLst/>
              <a:cxnLst/>
              <a:rect l="l" t="t" r="r" b="b"/>
              <a:pathLst>
                <a:path w="171450" h="102869">
                  <a:moveTo>
                    <a:pt x="34290" y="0"/>
                  </a:moveTo>
                  <a:lnTo>
                    <a:pt x="0" y="102870"/>
                  </a:lnTo>
                  <a:lnTo>
                    <a:pt x="171450" y="10287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8213336" y="2697096"/>
            <a:ext cx="97971" cy="622407"/>
            <a:chOff x="7374890" y="2971800"/>
            <a:chExt cx="107950" cy="685800"/>
          </a:xfrm>
        </p:grpSpPr>
        <p:sp>
          <p:nvSpPr>
            <p:cNvPr id="26" name="object 26"/>
            <p:cNvSpPr/>
            <p:nvPr/>
          </p:nvSpPr>
          <p:spPr>
            <a:xfrm>
              <a:off x="7429500" y="2971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7" name="object 27"/>
            <p:cNvSpPr/>
            <p:nvPr/>
          </p:nvSpPr>
          <p:spPr>
            <a:xfrm>
              <a:off x="7374890" y="3495040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6969674" y="2489050"/>
            <a:ext cx="2586446" cy="2905141"/>
            <a:chOff x="6004559" y="2742564"/>
            <a:chExt cx="2849880" cy="3201035"/>
          </a:xfrm>
        </p:grpSpPr>
        <p:sp>
          <p:nvSpPr>
            <p:cNvPr id="29" name="object 29"/>
            <p:cNvSpPr/>
            <p:nvPr/>
          </p:nvSpPr>
          <p:spPr>
            <a:xfrm>
              <a:off x="7429499" y="4114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0" name="object 30"/>
            <p:cNvSpPr/>
            <p:nvPr/>
          </p:nvSpPr>
          <p:spPr>
            <a:xfrm>
              <a:off x="7374889" y="4638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1" name="object 31"/>
            <p:cNvSpPr/>
            <p:nvPr/>
          </p:nvSpPr>
          <p:spPr>
            <a:xfrm>
              <a:off x="6852919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576579" y="0"/>
                  </a:moveTo>
                  <a:lnTo>
                    <a:pt x="0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2" name="object 32"/>
            <p:cNvSpPr/>
            <p:nvPr/>
          </p:nvSpPr>
          <p:spPr>
            <a:xfrm>
              <a:off x="6743699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3" name="object 33"/>
            <p:cNvSpPr/>
            <p:nvPr/>
          </p:nvSpPr>
          <p:spPr>
            <a:xfrm>
              <a:off x="7429499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0"/>
                  </a:moveTo>
                  <a:lnTo>
                    <a:pt x="576579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4" name="object 34"/>
            <p:cNvSpPr/>
            <p:nvPr/>
          </p:nvSpPr>
          <p:spPr>
            <a:xfrm>
              <a:off x="7962899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762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5" name="object 35"/>
            <p:cNvSpPr/>
            <p:nvPr/>
          </p:nvSpPr>
          <p:spPr>
            <a:xfrm>
              <a:off x="6057899" y="2743199"/>
              <a:ext cx="1028700" cy="3042920"/>
            </a:xfrm>
            <a:custGeom>
              <a:avLst/>
              <a:gdLst/>
              <a:ahLst/>
              <a:cxnLst/>
              <a:rect l="l" t="t" r="r" b="b"/>
              <a:pathLst>
                <a:path w="1028700" h="3042920">
                  <a:moveTo>
                    <a:pt x="1028700" y="0"/>
                  </a:moveTo>
                  <a:lnTo>
                    <a:pt x="973881" y="2223"/>
                  </a:lnTo>
                  <a:lnTo>
                    <a:pt x="920631" y="8894"/>
                  </a:lnTo>
                  <a:lnTo>
                    <a:pt x="868945" y="20012"/>
                  </a:lnTo>
                  <a:lnTo>
                    <a:pt x="818817" y="35576"/>
                  </a:lnTo>
                  <a:lnTo>
                    <a:pt x="770240" y="55588"/>
                  </a:lnTo>
                  <a:lnTo>
                    <a:pt x="723210" y="80046"/>
                  </a:lnTo>
                  <a:lnTo>
                    <a:pt x="677719" y="108950"/>
                  </a:lnTo>
                  <a:lnTo>
                    <a:pt x="633762" y="142301"/>
                  </a:lnTo>
                  <a:lnTo>
                    <a:pt x="591334" y="180098"/>
                  </a:lnTo>
                  <a:lnTo>
                    <a:pt x="550428" y="222340"/>
                  </a:lnTo>
                  <a:lnTo>
                    <a:pt x="511039" y="269029"/>
                  </a:lnTo>
                  <a:lnTo>
                    <a:pt x="473160" y="320163"/>
                  </a:lnTo>
                  <a:lnTo>
                    <a:pt x="436786" y="375743"/>
                  </a:lnTo>
                  <a:lnTo>
                    <a:pt x="401911" y="435768"/>
                  </a:lnTo>
                  <a:lnTo>
                    <a:pt x="368529" y="500238"/>
                  </a:lnTo>
                  <a:lnTo>
                    <a:pt x="336634" y="569154"/>
                  </a:lnTo>
                  <a:lnTo>
                    <a:pt x="321243" y="605278"/>
                  </a:lnTo>
                  <a:lnTo>
                    <a:pt x="306221" y="642514"/>
                  </a:lnTo>
                  <a:lnTo>
                    <a:pt x="291568" y="680861"/>
                  </a:lnTo>
                  <a:lnTo>
                    <a:pt x="277283" y="720319"/>
                  </a:lnTo>
                  <a:lnTo>
                    <a:pt x="263366" y="760888"/>
                  </a:lnTo>
                  <a:lnTo>
                    <a:pt x="249815" y="802569"/>
                  </a:lnTo>
                  <a:lnTo>
                    <a:pt x="236630" y="845360"/>
                  </a:lnTo>
                  <a:lnTo>
                    <a:pt x="223810" y="889263"/>
                  </a:lnTo>
                  <a:lnTo>
                    <a:pt x="211355" y="934276"/>
                  </a:lnTo>
                  <a:lnTo>
                    <a:pt x="199264" y="980401"/>
                  </a:lnTo>
                  <a:lnTo>
                    <a:pt x="187535" y="1027637"/>
                  </a:lnTo>
                  <a:lnTo>
                    <a:pt x="176169" y="1075984"/>
                  </a:lnTo>
                  <a:lnTo>
                    <a:pt x="165164" y="1125442"/>
                  </a:lnTo>
                  <a:lnTo>
                    <a:pt x="154520" y="1176010"/>
                  </a:lnTo>
                  <a:lnTo>
                    <a:pt x="144237" y="1227690"/>
                  </a:lnTo>
                  <a:lnTo>
                    <a:pt x="134312" y="1280481"/>
                  </a:lnTo>
                  <a:lnTo>
                    <a:pt x="124746" y="1334382"/>
                  </a:lnTo>
                  <a:lnTo>
                    <a:pt x="115538" y="1389395"/>
                  </a:lnTo>
                  <a:lnTo>
                    <a:pt x="106687" y="1445518"/>
                  </a:lnTo>
                  <a:lnTo>
                    <a:pt x="98193" y="1502753"/>
                  </a:lnTo>
                  <a:lnTo>
                    <a:pt x="90054" y="1561098"/>
                  </a:lnTo>
                  <a:lnTo>
                    <a:pt x="82270" y="1620554"/>
                  </a:lnTo>
                  <a:lnTo>
                    <a:pt x="74841" y="1681121"/>
                  </a:lnTo>
                  <a:lnTo>
                    <a:pt x="67764" y="1742798"/>
                  </a:lnTo>
                  <a:lnTo>
                    <a:pt x="61041" y="1805587"/>
                  </a:lnTo>
                  <a:lnTo>
                    <a:pt x="54669" y="1869486"/>
                  </a:lnTo>
                  <a:lnTo>
                    <a:pt x="48649" y="1934496"/>
                  </a:lnTo>
                  <a:lnTo>
                    <a:pt x="42980" y="2000616"/>
                  </a:lnTo>
                  <a:lnTo>
                    <a:pt x="37660" y="2067847"/>
                  </a:lnTo>
                  <a:lnTo>
                    <a:pt x="32689" y="2136189"/>
                  </a:lnTo>
                  <a:lnTo>
                    <a:pt x="28066" y="2205642"/>
                  </a:lnTo>
                  <a:lnTo>
                    <a:pt x="23792" y="2276205"/>
                  </a:lnTo>
                  <a:lnTo>
                    <a:pt x="19864" y="2347879"/>
                  </a:lnTo>
                  <a:lnTo>
                    <a:pt x="16282" y="2420664"/>
                  </a:lnTo>
                  <a:lnTo>
                    <a:pt x="13045" y="2494559"/>
                  </a:lnTo>
                  <a:lnTo>
                    <a:pt x="10153" y="2569565"/>
                  </a:lnTo>
                  <a:lnTo>
                    <a:pt x="7606" y="2645681"/>
                  </a:lnTo>
                  <a:lnTo>
                    <a:pt x="5401" y="2722908"/>
                  </a:lnTo>
                  <a:lnTo>
                    <a:pt x="3539" y="2801245"/>
                  </a:lnTo>
                  <a:lnTo>
                    <a:pt x="2018" y="2880693"/>
                  </a:lnTo>
                  <a:lnTo>
                    <a:pt x="839" y="2961251"/>
                  </a:lnTo>
                  <a:lnTo>
                    <a:pt x="0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6" name="object 36"/>
            <p:cNvSpPr/>
            <p:nvPr/>
          </p:nvSpPr>
          <p:spPr>
            <a:xfrm>
              <a:off x="600455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0" y="0"/>
                  </a:moveTo>
                  <a:lnTo>
                    <a:pt x="53339" y="162560"/>
                  </a:lnTo>
                  <a:lnTo>
                    <a:pt x="107950" y="1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7" name="object 37"/>
            <p:cNvSpPr/>
            <p:nvPr/>
          </p:nvSpPr>
          <p:spPr>
            <a:xfrm>
              <a:off x="7772399" y="2743199"/>
              <a:ext cx="1027430" cy="3042920"/>
            </a:xfrm>
            <a:custGeom>
              <a:avLst/>
              <a:gdLst/>
              <a:ahLst/>
              <a:cxnLst/>
              <a:rect l="l" t="t" r="r" b="b"/>
              <a:pathLst>
                <a:path w="1027429" h="3042920">
                  <a:moveTo>
                    <a:pt x="0" y="0"/>
                  </a:moveTo>
                  <a:lnTo>
                    <a:pt x="54816" y="2223"/>
                  </a:lnTo>
                  <a:lnTo>
                    <a:pt x="108057" y="8894"/>
                  </a:lnTo>
                  <a:lnTo>
                    <a:pt x="159730" y="20012"/>
                  </a:lnTo>
                  <a:lnTo>
                    <a:pt x="209841" y="35576"/>
                  </a:lnTo>
                  <a:lnTo>
                    <a:pt x="258395" y="55588"/>
                  </a:lnTo>
                  <a:lnTo>
                    <a:pt x="305400" y="80046"/>
                  </a:lnTo>
                  <a:lnTo>
                    <a:pt x="350861" y="108950"/>
                  </a:lnTo>
                  <a:lnTo>
                    <a:pt x="394784" y="142301"/>
                  </a:lnTo>
                  <a:lnTo>
                    <a:pt x="437176" y="180098"/>
                  </a:lnTo>
                  <a:lnTo>
                    <a:pt x="478043" y="222340"/>
                  </a:lnTo>
                  <a:lnTo>
                    <a:pt x="517390" y="269029"/>
                  </a:lnTo>
                  <a:lnTo>
                    <a:pt x="555225" y="320163"/>
                  </a:lnTo>
                  <a:lnTo>
                    <a:pt x="591553" y="375743"/>
                  </a:lnTo>
                  <a:lnTo>
                    <a:pt x="626380" y="435768"/>
                  </a:lnTo>
                  <a:lnTo>
                    <a:pt x="659713" y="500238"/>
                  </a:lnTo>
                  <a:lnTo>
                    <a:pt x="691557" y="569154"/>
                  </a:lnTo>
                  <a:lnTo>
                    <a:pt x="706924" y="605278"/>
                  </a:lnTo>
                  <a:lnTo>
                    <a:pt x="721920" y="642514"/>
                  </a:lnTo>
                  <a:lnTo>
                    <a:pt x="736547" y="680861"/>
                  </a:lnTo>
                  <a:lnTo>
                    <a:pt x="750807" y="720319"/>
                  </a:lnTo>
                  <a:lnTo>
                    <a:pt x="764698" y="760888"/>
                  </a:lnTo>
                  <a:lnTo>
                    <a:pt x="778223" y="802569"/>
                  </a:lnTo>
                  <a:lnTo>
                    <a:pt x="791382" y="845360"/>
                  </a:lnTo>
                  <a:lnTo>
                    <a:pt x="804177" y="889263"/>
                  </a:lnTo>
                  <a:lnTo>
                    <a:pt x="816606" y="934276"/>
                  </a:lnTo>
                  <a:lnTo>
                    <a:pt x="828672" y="980401"/>
                  </a:lnTo>
                  <a:lnTo>
                    <a:pt x="840376" y="1027637"/>
                  </a:lnTo>
                  <a:lnTo>
                    <a:pt x="851717" y="1075984"/>
                  </a:lnTo>
                  <a:lnTo>
                    <a:pt x="862697" y="1125442"/>
                  </a:lnTo>
                  <a:lnTo>
                    <a:pt x="873316" y="1176010"/>
                  </a:lnTo>
                  <a:lnTo>
                    <a:pt x="883576" y="1227690"/>
                  </a:lnTo>
                  <a:lnTo>
                    <a:pt x="893477" y="1280481"/>
                  </a:lnTo>
                  <a:lnTo>
                    <a:pt x="903020" y="1334382"/>
                  </a:lnTo>
                  <a:lnTo>
                    <a:pt x="912205" y="1389395"/>
                  </a:lnTo>
                  <a:lnTo>
                    <a:pt x="921033" y="1445518"/>
                  </a:lnTo>
                  <a:lnTo>
                    <a:pt x="929506" y="1502753"/>
                  </a:lnTo>
                  <a:lnTo>
                    <a:pt x="937624" y="1561098"/>
                  </a:lnTo>
                  <a:lnTo>
                    <a:pt x="945387" y="1620554"/>
                  </a:lnTo>
                  <a:lnTo>
                    <a:pt x="952797" y="1681121"/>
                  </a:lnTo>
                  <a:lnTo>
                    <a:pt x="959853" y="1742798"/>
                  </a:lnTo>
                  <a:lnTo>
                    <a:pt x="966558" y="1805587"/>
                  </a:lnTo>
                  <a:lnTo>
                    <a:pt x="972912" y="1869486"/>
                  </a:lnTo>
                  <a:lnTo>
                    <a:pt x="978915" y="1934496"/>
                  </a:lnTo>
                  <a:lnTo>
                    <a:pt x="984569" y="2000616"/>
                  </a:lnTo>
                  <a:lnTo>
                    <a:pt x="989873" y="2067847"/>
                  </a:lnTo>
                  <a:lnTo>
                    <a:pt x="994829" y="2136189"/>
                  </a:lnTo>
                  <a:lnTo>
                    <a:pt x="999438" y="2205642"/>
                  </a:lnTo>
                  <a:lnTo>
                    <a:pt x="1003701" y="2276205"/>
                  </a:lnTo>
                  <a:lnTo>
                    <a:pt x="1007617" y="2347879"/>
                  </a:lnTo>
                  <a:lnTo>
                    <a:pt x="1011189" y="2420664"/>
                  </a:lnTo>
                  <a:lnTo>
                    <a:pt x="1014416" y="2494559"/>
                  </a:lnTo>
                  <a:lnTo>
                    <a:pt x="1017299" y="2569565"/>
                  </a:lnTo>
                  <a:lnTo>
                    <a:pt x="1019840" y="2645681"/>
                  </a:lnTo>
                  <a:lnTo>
                    <a:pt x="1022039" y="2722908"/>
                  </a:lnTo>
                  <a:lnTo>
                    <a:pt x="1023896" y="2801245"/>
                  </a:lnTo>
                  <a:lnTo>
                    <a:pt x="1025414" y="2880693"/>
                  </a:lnTo>
                  <a:lnTo>
                    <a:pt x="1026591" y="2961251"/>
                  </a:lnTo>
                  <a:lnTo>
                    <a:pt x="1027429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8" name="object 38"/>
            <p:cNvSpPr/>
            <p:nvPr/>
          </p:nvSpPr>
          <p:spPr>
            <a:xfrm>
              <a:off x="874648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127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916655" y="5421330"/>
            <a:ext cx="203434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>
              <a:lnSpc>
                <a:spcPts val="2530"/>
              </a:lnSpc>
            </a:pPr>
            <a:r>
              <a:rPr sz="2360" b="1" dirty="0">
                <a:solidFill>
                  <a:srgbClr val="3B3B3B"/>
                </a:solidFill>
                <a:latin typeface="Courier New" panose="02070309020205020404"/>
                <a:cs typeface="Courier New" panose="02070309020205020404"/>
              </a:rPr>
              <a:t>(</a:t>
            </a:r>
            <a:endParaRPr sz="236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406282" y="5421330"/>
            <a:ext cx="203434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>
              <a:lnSpc>
                <a:spcPts val="2530"/>
              </a:lnSpc>
            </a:pPr>
            <a:r>
              <a:rPr sz="2360" b="1" dirty="0">
                <a:solidFill>
                  <a:srgbClr val="3B3B3B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36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8799" y="475129"/>
            <a:ext cx="3048064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430">
              <a:lnSpc>
                <a:spcPct val="100000"/>
              </a:lnSpc>
              <a:spcBef>
                <a:spcPts val="90"/>
              </a:spcBef>
            </a:pPr>
            <a:r>
              <a:rPr spc="-36" dirty="0"/>
              <a:t>Parse</a:t>
            </a:r>
            <a:r>
              <a:rPr spc="-86" dirty="0"/>
              <a:t> </a:t>
            </a:r>
            <a:r>
              <a:rPr spc="-5" dirty="0"/>
              <a:t>Trees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056120" y="1676348"/>
            <a:ext cx="2726487" cy="2250118"/>
          </a:xfrm>
          <a:prstGeom prst="rect">
            <a:avLst/>
          </a:prstGeom>
        </p:spPr>
        <p:txBody>
          <a:bodyPr vert="horz" wrap="square" lIns="0" tIns="138889" rIns="0" bIns="0" rtlCol="0">
            <a:spAutoFit/>
          </a:bodyPr>
          <a:lstStyle/>
          <a:p>
            <a:pPr marL="346075">
              <a:spcBef>
                <a:spcPts val="1095"/>
              </a:spcBef>
            </a:pP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 dirty="0">
              <a:latin typeface="DejaVu Serif"/>
              <a:cs typeface="DejaVu Serif"/>
            </a:endParaRPr>
          </a:p>
          <a:p>
            <a:pPr marL="11430">
              <a:spcBef>
                <a:spcPts val="100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95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 dirty="0">
              <a:latin typeface="DejaVu Serif"/>
              <a:cs typeface="DejaVu Serif"/>
            </a:endParaRPr>
          </a:p>
          <a:p>
            <a:pPr marL="11430">
              <a:spcBef>
                <a:spcPts val="1005"/>
              </a:spcBef>
            </a:pPr>
            <a:r>
              <a:rPr sz="2040" spc="14" dirty="0"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-431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40" b="1" spc="5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 dirty="0">
              <a:latin typeface="Courier New" panose="02070309020205020404"/>
              <a:cs typeface="Courier New" panose="02070309020205020404"/>
            </a:endParaRPr>
          </a:p>
          <a:p>
            <a:pPr marL="11430">
              <a:spcBef>
                <a:spcPts val="1135"/>
              </a:spcBef>
            </a:pPr>
            <a:r>
              <a:rPr sz="2040" spc="14" dirty="0"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40" b="1" spc="5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-467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0" b="1" spc="9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 dirty="0">
              <a:latin typeface="Courier New" panose="02070309020205020404"/>
              <a:cs typeface="Courier New" panose="02070309020205020404"/>
            </a:endParaRPr>
          </a:p>
          <a:p>
            <a:pPr marL="11430">
              <a:spcBef>
                <a:spcPts val="1135"/>
              </a:spcBef>
            </a:pPr>
            <a:r>
              <a:rPr sz="2040" spc="14" dirty="0"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40" b="1" spc="5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-486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474" y="1244814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2067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5169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8447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7493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Op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51694" y="3319503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706881" y="5394192"/>
            <a:ext cx="622407" cy="414938"/>
            <a:chOff x="5715000" y="5943600"/>
            <a:chExt cx="685800" cy="457200"/>
          </a:xfrm>
        </p:grpSpPr>
        <p:sp>
          <p:nvSpPr>
            <p:cNvPr id="10" name="object 10"/>
            <p:cNvSpPr/>
            <p:nvPr/>
          </p:nvSpPr>
          <p:spPr>
            <a:xfrm>
              <a:off x="57150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685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85800" y="45720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1" name="object 11"/>
            <p:cNvSpPr/>
            <p:nvPr/>
          </p:nvSpPr>
          <p:spPr>
            <a:xfrm>
              <a:off x="57150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3429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685800" y="0"/>
                  </a:lnTo>
                  <a:lnTo>
                    <a:pt x="685800" y="457200"/>
                  </a:lnTo>
                  <a:lnTo>
                    <a:pt x="342900" y="457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9196507" y="5394192"/>
            <a:ext cx="622407" cy="414938"/>
            <a:chOff x="8458200" y="5943600"/>
            <a:chExt cx="685800" cy="457200"/>
          </a:xfrm>
        </p:grpSpPr>
        <p:sp>
          <p:nvSpPr>
            <p:cNvPr id="13" name="object 13"/>
            <p:cNvSpPr/>
            <p:nvPr/>
          </p:nvSpPr>
          <p:spPr>
            <a:xfrm>
              <a:off x="84582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685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85800" y="45720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4" name="object 14"/>
            <p:cNvSpPr/>
            <p:nvPr/>
          </p:nvSpPr>
          <p:spPr>
            <a:xfrm>
              <a:off x="84582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3429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685800" y="0"/>
                  </a:lnTo>
                  <a:lnTo>
                    <a:pt x="685800" y="457200"/>
                  </a:lnTo>
                  <a:lnTo>
                    <a:pt x="342900" y="457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329287" y="4356847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74101" y="4356847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51694" y="4356847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7493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Op</a:t>
            </a:r>
            <a:endParaRPr sz="2360">
              <a:latin typeface="DejaVu Serif"/>
              <a:cs typeface="DejaVu Serif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773271" y="1659175"/>
            <a:ext cx="2489627" cy="622983"/>
            <a:chOff x="4686300" y="1828164"/>
            <a:chExt cx="2743200" cy="686435"/>
          </a:xfrm>
        </p:grpSpPr>
        <p:sp>
          <p:nvSpPr>
            <p:cNvPr id="19" name="object 19"/>
            <p:cNvSpPr/>
            <p:nvPr/>
          </p:nvSpPr>
          <p:spPr>
            <a:xfrm>
              <a:off x="5372100" y="1828799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0" name="object 20"/>
            <p:cNvSpPr/>
            <p:nvPr/>
          </p:nvSpPr>
          <p:spPr>
            <a:xfrm>
              <a:off x="5317490" y="2352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1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1" name="object 21"/>
            <p:cNvSpPr/>
            <p:nvPr/>
          </p:nvSpPr>
          <p:spPr>
            <a:xfrm>
              <a:off x="4795520" y="1828799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576579" y="0"/>
                  </a:moveTo>
                  <a:lnTo>
                    <a:pt x="0" y="5765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2" name="object 22"/>
            <p:cNvSpPr/>
            <p:nvPr/>
          </p:nvSpPr>
          <p:spPr>
            <a:xfrm>
              <a:off x="4686300" y="2362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3" name="object 23"/>
            <p:cNvSpPr/>
            <p:nvPr/>
          </p:nvSpPr>
          <p:spPr>
            <a:xfrm>
              <a:off x="5372100" y="1828799"/>
              <a:ext cx="1910080" cy="636270"/>
            </a:xfrm>
            <a:custGeom>
              <a:avLst/>
              <a:gdLst/>
              <a:ahLst/>
              <a:cxnLst/>
              <a:rect l="l" t="t" r="r" b="b"/>
              <a:pathLst>
                <a:path w="1910079" h="636269">
                  <a:moveTo>
                    <a:pt x="0" y="0"/>
                  </a:moveTo>
                  <a:lnTo>
                    <a:pt x="1910079" y="6362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4" name="object 24"/>
            <p:cNvSpPr/>
            <p:nvPr/>
          </p:nvSpPr>
          <p:spPr>
            <a:xfrm>
              <a:off x="7258050" y="2411729"/>
              <a:ext cx="171450" cy="102870"/>
            </a:xfrm>
            <a:custGeom>
              <a:avLst/>
              <a:gdLst/>
              <a:ahLst/>
              <a:cxnLst/>
              <a:rect l="l" t="t" r="r" b="b"/>
              <a:pathLst>
                <a:path w="171450" h="102869">
                  <a:moveTo>
                    <a:pt x="34290" y="0"/>
                  </a:moveTo>
                  <a:lnTo>
                    <a:pt x="0" y="102870"/>
                  </a:lnTo>
                  <a:lnTo>
                    <a:pt x="171450" y="10287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8213336" y="2697096"/>
            <a:ext cx="97971" cy="622407"/>
            <a:chOff x="7374890" y="2971800"/>
            <a:chExt cx="107950" cy="685800"/>
          </a:xfrm>
        </p:grpSpPr>
        <p:sp>
          <p:nvSpPr>
            <p:cNvPr id="26" name="object 26"/>
            <p:cNvSpPr/>
            <p:nvPr/>
          </p:nvSpPr>
          <p:spPr>
            <a:xfrm>
              <a:off x="7429500" y="2971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7" name="object 27"/>
            <p:cNvSpPr/>
            <p:nvPr/>
          </p:nvSpPr>
          <p:spPr>
            <a:xfrm>
              <a:off x="7374890" y="3495040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6969674" y="2489050"/>
            <a:ext cx="2586446" cy="2905141"/>
            <a:chOff x="6004559" y="2742564"/>
            <a:chExt cx="2849880" cy="3201035"/>
          </a:xfrm>
        </p:grpSpPr>
        <p:sp>
          <p:nvSpPr>
            <p:cNvPr id="29" name="object 29"/>
            <p:cNvSpPr/>
            <p:nvPr/>
          </p:nvSpPr>
          <p:spPr>
            <a:xfrm>
              <a:off x="7429499" y="4114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0" name="object 30"/>
            <p:cNvSpPr/>
            <p:nvPr/>
          </p:nvSpPr>
          <p:spPr>
            <a:xfrm>
              <a:off x="7374889" y="4638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1" name="object 31"/>
            <p:cNvSpPr/>
            <p:nvPr/>
          </p:nvSpPr>
          <p:spPr>
            <a:xfrm>
              <a:off x="6852919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576579" y="0"/>
                  </a:moveTo>
                  <a:lnTo>
                    <a:pt x="0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2" name="object 32"/>
            <p:cNvSpPr/>
            <p:nvPr/>
          </p:nvSpPr>
          <p:spPr>
            <a:xfrm>
              <a:off x="6743699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3" name="object 33"/>
            <p:cNvSpPr/>
            <p:nvPr/>
          </p:nvSpPr>
          <p:spPr>
            <a:xfrm>
              <a:off x="7429499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0"/>
                  </a:moveTo>
                  <a:lnTo>
                    <a:pt x="576579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4" name="object 34"/>
            <p:cNvSpPr/>
            <p:nvPr/>
          </p:nvSpPr>
          <p:spPr>
            <a:xfrm>
              <a:off x="7962899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762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5" name="object 35"/>
            <p:cNvSpPr/>
            <p:nvPr/>
          </p:nvSpPr>
          <p:spPr>
            <a:xfrm>
              <a:off x="6057899" y="2743199"/>
              <a:ext cx="1028700" cy="3042920"/>
            </a:xfrm>
            <a:custGeom>
              <a:avLst/>
              <a:gdLst/>
              <a:ahLst/>
              <a:cxnLst/>
              <a:rect l="l" t="t" r="r" b="b"/>
              <a:pathLst>
                <a:path w="1028700" h="3042920">
                  <a:moveTo>
                    <a:pt x="1028700" y="0"/>
                  </a:moveTo>
                  <a:lnTo>
                    <a:pt x="973881" y="2223"/>
                  </a:lnTo>
                  <a:lnTo>
                    <a:pt x="920631" y="8894"/>
                  </a:lnTo>
                  <a:lnTo>
                    <a:pt x="868945" y="20012"/>
                  </a:lnTo>
                  <a:lnTo>
                    <a:pt x="818817" y="35576"/>
                  </a:lnTo>
                  <a:lnTo>
                    <a:pt x="770240" y="55588"/>
                  </a:lnTo>
                  <a:lnTo>
                    <a:pt x="723210" y="80046"/>
                  </a:lnTo>
                  <a:lnTo>
                    <a:pt x="677719" y="108950"/>
                  </a:lnTo>
                  <a:lnTo>
                    <a:pt x="633762" y="142301"/>
                  </a:lnTo>
                  <a:lnTo>
                    <a:pt x="591334" y="180098"/>
                  </a:lnTo>
                  <a:lnTo>
                    <a:pt x="550428" y="222340"/>
                  </a:lnTo>
                  <a:lnTo>
                    <a:pt x="511039" y="269029"/>
                  </a:lnTo>
                  <a:lnTo>
                    <a:pt x="473160" y="320163"/>
                  </a:lnTo>
                  <a:lnTo>
                    <a:pt x="436786" y="375743"/>
                  </a:lnTo>
                  <a:lnTo>
                    <a:pt x="401911" y="435768"/>
                  </a:lnTo>
                  <a:lnTo>
                    <a:pt x="368529" y="500238"/>
                  </a:lnTo>
                  <a:lnTo>
                    <a:pt x="336634" y="569154"/>
                  </a:lnTo>
                  <a:lnTo>
                    <a:pt x="321243" y="605278"/>
                  </a:lnTo>
                  <a:lnTo>
                    <a:pt x="306221" y="642514"/>
                  </a:lnTo>
                  <a:lnTo>
                    <a:pt x="291568" y="680861"/>
                  </a:lnTo>
                  <a:lnTo>
                    <a:pt x="277283" y="720319"/>
                  </a:lnTo>
                  <a:lnTo>
                    <a:pt x="263366" y="760888"/>
                  </a:lnTo>
                  <a:lnTo>
                    <a:pt x="249815" y="802569"/>
                  </a:lnTo>
                  <a:lnTo>
                    <a:pt x="236630" y="845360"/>
                  </a:lnTo>
                  <a:lnTo>
                    <a:pt x="223810" y="889263"/>
                  </a:lnTo>
                  <a:lnTo>
                    <a:pt x="211355" y="934276"/>
                  </a:lnTo>
                  <a:lnTo>
                    <a:pt x="199264" y="980401"/>
                  </a:lnTo>
                  <a:lnTo>
                    <a:pt x="187535" y="1027637"/>
                  </a:lnTo>
                  <a:lnTo>
                    <a:pt x="176169" y="1075984"/>
                  </a:lnTo>
                  <a:lnTo>
                    <a:pt x="165164" y="1125442"/>
                  </a:lnTo>
                  <a:lnTo>
                    <a:pt x="154520" y="1176010"/>
                  </a:lnTo>
                  <a:lnTo>
                    <a:pt x="144237" y="1227690"/>
                  </a:lnTo>
                  <a:lnTo>
                    <a:pt x="134312" y="1280481"/>
                  </a:lnTo>
                  <a:lnTo>
                    <a:pt x="124746" y="1334382"/>
                  </a:lnTo>
                  <a:lnTo>
                    <a:pt x="115538" y="1389395"/>
                  </a:lnTo>
                  <a:lnTo>
                    <a:pt x="106687" y="1445518"/>
                  </a:lnTo>
                  <a:lnTo>
                    <a:pt x="98193" y="1502753"/>
                  </a:lnTo>
                  <a:lnTo>
                    <a:pt x="90054" y="1561098"/>
                  </a:lnTo>
                  <a:lnTo>
                    <a:pt x="82270" y="1620554"/>
                  </a:lnTo>
                  <a:lnTo>
                    <a:pt x="74841" y="1681121"/>
                  </a:lnTo>
                  <a:lnTo>
                    <a:pt x="67764" y="1742798"/>
                  </a:lnTo>
                  <a:lnTo>
                    <a:pt x="61041" y="1805587"/>
                  </a:lnTo>
                  <a:lnTo>
                    <a:pt x="54669" y="1869486"/>
                  </a:lnTo>
                  <a:lnTo>
                    <a:pt x="48649" y="1934496"/>
                  </a:lnTo>
                  <a:lnTo>
                    <a:pt x="42980" y="2000616"/>
                  </a:lnTo>
                  <a:lnTo>
                    <a:pt x="37660" y="2067847"/>
                  </a:lnTo>
                  <a:lnTo>
                    <a:pt x="32689" y="2136189"/>
                  </a:lnTo>
                  <a:lnTo>
                    <a:pt x="28066" y="2205642"/>
                  </a:lnTo>
                  <a:lnTo>
                    <a:pt x="23792" y="2276205"/>
                  </a:lnTo>
                  <a:lnTo>
                    <a:pt x="19864" y="2347879"/>
                  </a:lnTo>
                  <a:lnTo>
                    <a:pt x="16282" y="2420664"/>
                  </a:lnTo>
                  <a:lnTo>
                    <a:pt x="13045" y="2494559"/>
                  </a:lnTo>
                  <a:lnTo>
                    <a:pt x="10153" y="2569565"/>
                  </a:lnTo>
                  <a:lnTo>
                    <a:pt x="7606" y="2645681"/>
                  </a:lnTo>
                  <a:lnTo>
                    <a:pt x="5401" y="2722908"/>
                  </a:lnTo>
                  <a:lnTo>
                    <a:pt x="3539" y="2801245"/>
                  </a:lnTo>
                  <a:lnTo>
                    <a:pt x="2018" y="2880693"/>
                  </a:lnTo>
                  <a:lnTo>
                    <a:pt x="839" y="2961251"/>
                  </a:lnTo>
                  <a:lnTo>
                    <a:pt x="0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6" name="object 36"/>
            <p:cNvSpPr/>
            <p:nvPr/>
          </p:nvSpPr>
          <p:spPr>
            <a:xfrm>
              <a:off x="600455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0" y="0"/>
                  </a:moveTo>
                  <a:lnTo>
                    <a:pt x="53339" y="162560"/>
                  </a:lnTo>
                  <a:lnTo>
                    <a:pt x="107950" y="1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7" name="object 37"/>
            <p:cNvSpPr/>
            <p:nvPr/>
          </p:nvSpPr>
          <p:spPr>
            <a:xfrm>
              <a:off x="7772399" y="2743199"/>
              <a:ext cx="1027430" cy="3042920"/>
            </a:xfrm>
            <a:custGeom>
              <a:avLst/>
              <a:gdLst/>
              <a:ahLst/>
              <a:cxnLst/>
              <a:rect l="l" t="t" r="r" b="b"/>
              <a:pathLst>
                <a:path w="1027429" h="3042920">
                  <a:moveTo>
                    <a:pt x="0" y="0"/>
                  </a:moveTo>
                  <a:lnTo>
                    <a:pt x="54816" y="2223"/>
                  </a:lnTo>
                  <a:lnTo>
                    <a:pt x="108057" y="8894"/>
                  </a:lnTo>
                  <a:lnTo>
                    <a:pt x="159730" y="20012"/>
                  </a:lnTo>
                  <a:lnTo>
                    <a:pt x="209841" y="35576"/>
                  </a:lnTo>
                  <a:lnTo>
                    <a:pt x="258395" y="55588"/>
                  </a:lnTo>
                  <a:lnTo>
                    <a:pt x="305400" y="80046"/>
                  </a:lnTo>
                  <a:lnTo>
                    <a:pt x="350861" y="108950"/>
                  </a:lnTo>
                  <a:lnTo>
                    <a:pt x="394784" y="142301"/>
                  </a:lnTo>
                  <a:lnTo>
                    <a:pt x="437176" y="180098"/>
                  </a:lnTo>
                  <a:lnTo>
                    <a:pt x="478043" y="222340"/>
                  </a:lnTo>
                  <a:lnTo>
                    <a:pt x="517390" y="269029"/>
                  </a:lnTo>
                  <a:lnTo>
                    <a:pt x="555225" y="320163"/>
                  </a:lnTo>
                  <a:lnTo>
                    <a:pt x="591553" y="375743"/>
                  </a:lnTo>
                  <a:lnTo>
                    <a:pt x="626380" y="435768"/>
                  </a:lnTo>
                  <a:lnTo>
                    <a:pt x="659713" y="500238"/>
                  </a:lnTo>
                  <a:lnTo>
                    <a:pt x="691557" y="569154"/>
                  </a:lnTo>
                  <a:lnTo>
                    <a:pt x="706924" y="605278"/>
                  </a:lnTo>
                  <a:lnTo>
                    <a:pt x="721920" y="642514"/>
                  </a:lnTo>
                  <a:lnTo>
                    <a:pt x="736547" y="680861"/>
                  </a:lnTo>
                  <a:lnTo>
                    <a:pt x="750807" y="720319"/>
                  </a:lnTo>
                  <a:lnTo>
                    <a:pt x="764698" y="760888"/>
                  </a:lnTo>
                  <a:lnTo>
                    <a:pt x="778223" y="802569"/>
                  </a:lnTo>
                  <a:lnTo>
                    <a:pt x="791382" y="845360"/>
                  </a:lnTo>
                  <a:lnTo>
                    <a:pt x="804177" y="889263"/>
                  </a:lnTo>
                  <a:lnTo>
                    <a:pt x="816606" y="934276"/>
                  </a:lnTo>
                  <a:lnTo>
                    <a:pt x="828672" y="980401"/>
                  </a:lnTo>
                  <a:lnTo>
                    <a:pt x="840376" y="1027637"/>
                  </a:lnTo>
                  <a:lnTo>
                    <a:pt x="851717" y="1075984"/>
                  </a:lnTo>
                  <a:lnTo>
                    <a:pt x="862697" y="1125442"/>
                  </a:lnTo>
                  <a:lnTo>
                    <a:pt x="873316" y="1176010"/>
                  </a:lnTo>
                  <a:lnTo>
                    <a:pt x="883576" y="1227690"/>
                  </a:lnTo>
                  <a:lnTo>
                    <a:pt x="893477" y="1280481"/>
                  </a:lnTo>
                  <a:lnTo>
                    <a:pt x="903020" y="1334382"/>
                  </a:lnTo>
                  <a:lnTo>
                    <a:pt x="912205" y="1389395"/>
                  </a:lnTo>
                  <a:lnTo>
                    <a:pt x="921033" y="1445518"/>
                  </a:lnTo>
                  <a:lnTo>
                    <a:pt x="929506" y="1502753"/>
                  </a:lnTo>
                  <a:lnTo>
                    <a:pt x="937624" y="1561098"/>
                  </a:lnTo>
                  <a:lnTo>
                    <a:pt x="945387" y="1620554"/>
                  </a:lnTo>
                  <a:lnTo>
                    <a:pt x="952797" y="1681121"/>
                  </a:lnTo>
                  <a:lnTo>
                    <a:pt x="959853" y="1742798"/>
                  </a:lnTo>
                  <a:lnTo>
                    <a:pt x="966558" y="1805587"/>
                  </a:lnTo>
                  <a:lnTo>
                    <a:pt x="972912" y="1869486"/>
                  </a:lnTo>
                  <a:lnTo>
                    <a:pt x="978915" y="1934496"/>
                  </a:lnTo>
                  <a:lnTo>
                    <a:pt x="984569" y="2000616"/>
                  </a:lnTo>
                  <a:lnTo>
                    <a:pt x="989873" y="2067847"/>
                  </a:lnTo>
                  <a:lnTo>
                    <a:pt x="994829" y="2136189"/>
                  </a:lnTo>
                  <a:lnTo>
                    <a:pt x="999438" y="2205642"/>
                  </a:lnTo>
                  <a:lnTo>
                    <a:pt x="1003701" y="2276205"/>
                  </a:lnTo>
                  <a:lnTo>
                    <a:pt x="1007617" y="2347879"/>
                  </a:lnTo>
                  <a:lnTo>
                    <a:pt x="1011189" y="2420664"/>
                  </a:lnTo>
                  <a:lnTo>
                    <a:pt x="1014416" y="2494559"/>
                  </a:lnTo>
                  <a:lnTo>
                    <a:pt x="1017299" y="2569565"/>
                  </a:lnTo>
                  <a:lnTo>
                    <a:pt x="1019840" y="2645681"/>
                  </a:lnTo>
                  <a:lnTo>
                    <a:pt x="1022039" y="2722908"/>
                  </a:lnTo>
                  <a:lnTo>
                    <a:pt x="1023896" y="2801245"/>
                  </a:lnTo>
                  <a:lnTo>
                    <a:pt x="1025414" y="2880693"/>
                  </a:lnTo>
                  <a:lnTo>
                    <a:pt x="1026591" y="2961251"/>
                  </a:lnTo>
                  <a:lnTo>
                    <a:pt x="1027429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8" name="object 38"/>
            <p:cNvSpPr/>
            <p:nvPr/>
          </p:nvSpPr>
          <p:spPr>
            <a:xfrm>
              <a:off x="874648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127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916655" y="5421330"/>
            <a:ext cx="203434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>
              <a:lnSpc>
                <a:spcPts val="2530"/>
              </a:lnSpc>
            </a:pPr>
            <a:r>
              <a:rPr sz="2360" b="1" dirty="0">
                <a:solidFill>
                  <a:srgbClr val="3B3B3B"/>
                </a:solidFill>
                <a:latin typeface="Courier New" panose="02070309020205020404"/>
                <a:cs typeface="Courier New" panose="02070309020205020404"/>
              </a:rPr>
              <a:t>(</a:t>
            </a:r>
            <a:endParaRPr sz="236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406282" y="5421330"/>
            <a:ext cx="203434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>
              <a:lnSpc>
                <a:spcPts val="2530"/>
              </a:lnSpc>
            </a:pPr>
            <a:r>
              <a:rPr sz="2360" b="1" dirty="0">
                <a:solidFill>
                  <a:srgbClr val="3B3B3B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360">
              <a:latin typeface="Courier New" panose="02070309020205020404"/>
              <a:cs typeface="Courier New" panose="0207030902020502040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1" name="Ink 40"/>
              <p14:cNvContentPartPr/>
              <p14:nvPr/>
            </p14:nvContentPartPr>
            <p14:xfrm>
              <a:off x="3277080" y="3830760"/>
              <a:ext cx="107640" cy="8064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2"/>
            </p:blipFill>
            <p:spPr>
              <a:xfrm>
                <a:off x="3277080" y="3830760"/>
                <a:ext cx="107640" cy="8064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8799" y="475129"/>
            <a:ext cx="3048064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430">
              <a:lnSpc>
                <a:spcPct val="100000"/>
              </a:lnSpc>
              <a:spcBef>
                <a:spcPts val="90"/>
              </a:spcBef>
            </a:pPr>
            <a:r>
              <a:rPr spc="-36" dirty="0"/>
              <a:t>Parse</a:t>
            </a:r>
            <a:r>
              <a:rPr spc="-86" dirty="0"/>
              <a:t> </a:t>
            </a:r>
            <a:r>
              <a:rPr spc="-5" dirty="0"/>
              <a:t>Trees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056120" y="1676348"/>
            <a:ext cx="2726487" cy="2250118"/>
          </a:xfrm>
          <a:prstGeom prst="rect">
            <a:avLst/>
          </a:prstGeom>
        </p:spPr>
        <p:txBody>
          <a:bodyPr vert="horz" wrap="square" lIns="0" tIns="138889" rIns="0" bIns="0" rtlCol="0">
            <a:spAutoFit/>
          </a:bodyPr>
          <a:lstStyle/>
          <a:p>
            <a:pPr marL="346075">
              <a:spcBef>
                <a:spcPts val="1095"/>
              </a:spcBef>
            </a:pP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 dirty="0">
              <a:latin typeface="DejaVu Serif"/>
              <a:cs typeface="DejaVu Serif"/>
            </a:endParaRPr>
          </a:p>
          <a:p>
            <a:pPr marL="11430">
              <a:spcBef>
                <a:spcPts val="100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95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 dirty="0">
              <a:latin typeface="DejaVu Serif"/>
              <a:cs typeface="DejaVu Serif"/>
            </a:endParaRPr>
          </a:p>
          <a:p>
            <a:pPr marL="11430">
              <a:spcBef>
                <a:spcPts val="1005"/>
              </a:spcBef>
            </a:pPr>
            <a:r>
              <a:rPr sz="2040" spc="14" dirty="0"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-431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40" b="1" spc="5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 dirty="0">
              <a:latin typeface="Courier New" panose="02070309020205020404"/>
              <a:cs typeface="Courier New" panose="02070309020205020404"/>
            </a:endParaRPr>
          </a:p>
          <a:p>
            <a:pPr marL="11430">
              <a:spcBef>
                <a:spcPts val="1135"/>
              </a:spcBef>
            </a:pPr>
            <a:r>
              <a:rPr sz="2040" spc="14" dirty="0"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40" b="1" spc="5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-467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0" b="1" spc="9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 dirty="0">
              <a:latin typeface="Courier New" panose="02070309020205020404"/>
              <a:cs typeface="Courier New" panose="02070309020205020404"/>
            </a:endParaRPr>
          </a:p>
          <a:p>
            <a:pPr marL="11430">
              <a:spcBef>
                <a:spcPts val="1135"/>
              </a:spcBef>
            </a:pPr>
            <a:r>
              <a:rPr sz="2040" spc="14" dirty="0"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40" b="1" spc="5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-486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474" y="1244814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2067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5169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8447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7493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Op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51694" y="3319503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706881" y="5394192"/>
            <a:ext cx="622407" cy="414938"/>
            <a:chOff x="5715000" y="5943600"/>
            <a:chExt cx="685800" cy="457200"/>
          </a:xfrm>
        </p:grpSpPr>
        <p:sp>
          <p:nvSpPr>
            <p:cNvPr id="10" name="object 10"/>
            <p:cNvSpPr/>
            <p:nvPr/>
          </p:nvSpPr>
          <p:spPr>
            <a:xfrm>
              <a:off x="57150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685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85800" y="45720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1" name="object 11"/>
            <p:cNvSpPr/>
            <p:nvPr/>
          </p:nvSpPr>
          <p:spPr>
            <a:xfrm>
              <a:off x="57150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3429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685800" y="0"/>
                  </a:lnTo>
                  <a:lnTo>
                    <a:pt x="685800" y="457200"/>
                  </a:lnTo>
                  <a:lnTo>
                    <a:pt x="342900" y="457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8574101" y="5394192"/>
            <a:ext cx="1244813" cy="414938"/>
            <a:chOff x="7772400" y="5943600"/>
            <a:chExt cx="1371600" cy="457200"/>
          </a:xfrm>
        </p:grpSpPr>
        <p:sp>
          <p:nvSpPr>
            <p:cNvPr id="13" name="object 13"/>
            <p:cNvSpPr/>
            <p:nvPr/>
          </p:nvSpPr>
          <p:spPr>
            <a:xfrm>
              <a:off x="77724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685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85800" y="45720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4" name="object 14"/>
            <p:cNvSpPr/>
            <p:nvPr/>
          </p:nvSpPr>
          <p:spPr>
            <a:xfrm>
              <a:off x="77724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3429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685800" y="0"/>
                  </a:lnTo>
                  <a:lnTo>
                    <a:pt x="685800" y="457200"/>
                  </a:lnTo>
                  <a:lnTo>
                    <a:pt x="342900" y="457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5" name="object 15"/>
            <p:cNvSpPr/>
            <p:nvPr/>
          </p:nvSpPr>
          <p:spPr>
            <a:xfrm>
              <a:off x="84582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685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85800" y="45720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6" name="object 16"/>
            <p:cNvSpPr/>
            <p:nvPr/>
          </p:nvSpPr>
          <p:spPr>
            <a:xfrm>
              <a:off x="84582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3429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685800" y="0"/>
                  </a:lnTo>
                  <a:lnTo>
                    <a:pt x="685800" y="457200"/>
                  </a:lnTo>
                  <a:lnTo>
                    <a:pt x="342900" y="457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7329287" y="4356847"/>
          <a:ext cx="1867220" cy="896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/>
                <a:gridCol w="622407"/>
                <a:gridCol w="311203"/>
                <a:gridCol w="311203"/>
              </a:tblGrid>
              <a:tr h="414938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Op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cPr marL="0" marR="0" marT="0" marB="0"/>
                </a:tc>
              </a:tr>
              <a:tr h="481789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pSp>
        <p:nvGrpSpPr>
          <p:cNvPr id="18" name="object 18"/>
          <p:cNvGrpSpPr/>
          <p:nvPr/>
        </p:nvGrpSpPr>
        <p:grpSpPr>
          <a:xfrm>
            <a:off x="5773271" y="1659175"/>
            <a:ext cx="2489627" cy="622983"/>
            <a:chOff x="4686300" y="1828164"/>
            <a:chExt cx="2743200" cy="686435"/>
          </a:xfrm>
        </p:grpSpPr>
        <p:sp>
          <p:nvSpPr>
            <p:cNvPr id="19" name="object 19"/>
            <p:cNvSpPr/>
            <p:nvPr/>
          </p:nvSpPr>
          <p:spPr>
            <a:xfrm>
              <a:off x="5372100" y="1828799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0" name="object 20"/>
            <p:cNvSpPr/>
            <p:nvPr/>
          </p:nvSpPr>
          <p:spPr>
            <a:xfrm>
              <a:off x="5317490" y="2352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1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1" name="object 21"/>
            <p:cNvSpPr/>
            <p:nvPr/>
          </p:nvSpPr>
          <p:spPr>
            <a:xfrm>
              <a:off x="4795520" y="1828799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576579" y="0"/>
                  </a:moveTo>
                  <a:lnTo>
                    <a:pt x="0" y="5765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2" name="object 22"/>
            <p:cNvSpPr/>
            <p:nvPr/>
          </p:nvSpPr>
          <p:spPr>
            <a:xfrm>
              <a:off x="4686300" y="2362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3" name="object 23"/>
            <p:cNvSpPr/>
            <p:nvPr/>
          </p:nvSpPr>
          <p:spPr>
            <a:xfrm>
              <a:off x="5372100" y="1828799"/>
              <a:ext cx="1910080" cy="636270"/>
            </a:xfrm>
            <a:custGeom>
              <a:avLst/>
              <a:gdLst/>
              <a:ahLst/>
              <a:cxnLst/>
              <a:rect l="l" t="t" r="r" b="b"/>
              <a:pathLst>
                <a:path w="1910079" h="636269">
                  <a:moveTo>
                    <a:pt x="0" y="0"/>
                  </a:moveTo>
                  <a:lnTo>
                    <a:pt x="1910079" y="6362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4" name="object 24"/>
            <p:cNvSpPr/>
            <p:nvPr/>
          </p:nvSpPr>
          <p:spPr>
            <a:xfrm>
              <a:off x="7258050" y="2411729"/>
              <a:ext cx="171450" cy="102870"/>
            </a:xfrm>
            <a:custGeom>
              <a:avLst/>
              <a:gdLst/>
              <a:ahLst/>
              <a:cxnLst/>
              <a:rect l="l" t="t" r="r" b="b"/>
              <a:pathLst>
                <a:path w="171450" h="102869">
                  <a:moveTo>
                    <a:pt x="34290" y="0"/>
                  </a:moveTo>
                  <a:lnTo>
                    <a:pt x="0" y="102870"/>
                  </a:lnTo>
                  <a:lnTo>
                    <a:pt x="171450" y="10287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8213336" y="2697096"/>
            <a:ext cx="97971" cy="622407"/>
            <a:chOff x="7374890" y="2971800"/>
            <a:chExt cx="107950" cy="685800"/>
          </a:xfrm>
        </p:grpSpPr>
        <p:sp>
          <p:nvSpPr>
            <p:cNvPr id="26" name="object 26"/>
            <p:cNvSpPr/>
            <p:nvPr/>
          </p:nvSpPr>
          <p:spPr>
            <a:xfrm>
              <a:off x="7429500" y="2971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7" name="object 27"/>
            <p:cNvSpPr/>
            <p:nvPr/>
          </p:nvSpPr>
          <p:spPr>
            <a:xfrm>
              <a:off x="7374890" y="3495040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6969674" y="2489050"/>
            <a:ext cx="2586446" cy="2905141"/>
            <a:chOff x="6004559" y="2742564"/>
            <a:chExt cx="2849880" cy="3201035"/>
          </a:xfrm>
        </p:grpSpPr>
        <p:sp>
          <p:nvSpPr>
            <p:cNvPr id="29" name="object 29"/>
            <p:cNvSpPr/>
            <p:nvPr/>
          </p:nvSpPr>
          <p:spPr>
            <a:xfrm>
              <a:off x="7429499" y="4114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0" name="object 30"/>
            <p:cNvSpPr/>
            <p:nvPr/>
          </p:nvSpPr>
          <p:spPr>
            <a:xfrm>
              <a:off x="7374889" y="4638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1" name="object 31"/>
            <p:cNvSpPr/>
            <p:nvPr/>
          </p:nvSpPr>
          <p:spPr>
            <a:xfrm>
              <a:off x="6852919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576579" y="0"/>
                  </a:moveTo>
                  <a:lnTo>
                    <a:pt x="0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2" name="object 32"/>
            <p:cNvSpPr/>
            <p:nvPr/>
          </p:nvSpPr>
          <p:spPr>
            <a:xfrm>
              <a:off x="6743699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3" name="object 33"/>
            <p:cNvSpPr/>
            <p:nvPr/>
          </p:nvSpPr>
          <p:spPr>
            <a:xfrm>
              <a:off x="7429499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0"/>
                  </a:moveTo>
                  <a:lnTo>
                    <a:pt x="576579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4" name="object 34"/>
            <p:cNvSpPr/>
            <p:nvPr/>
          </p:nvSpPr>
          <p:spPr>
            <a:xfrm>
              <a:off x="7962899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762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5" name="object 35"/>
            <p:cNvSpPr/>
            <p:nvPr/>
          </p:nvSpPr>
          <p:spPr>
            <a:xfrm>
              <a:off x="6057899" y="2743199"/>
              <a:ext cx="1028700" cy="3042920"/>
            </a:xfrm>
            <a:custGeom>
              <a:avLst/>
              <a:gdLst/>
              <a:ahLst/>
              <a:cxnLst/>
              <a:rect l="l" t="t" r="r" b="b"/>
              <a:pathLst>
                <a:path w="1028700" h="3042920">
                  <a:moveTo>
                    <a:pt x="1028700" y="0"/>
                  </a:moveTo>
                  <a:lnTo>
                    <a:pt x="973881" y="2223"/>
                  </a:lnTo>
                  <a:lnTo>
                    <a:pt x="920631" y="8894"/>
                  </a:lnTo>
                  <a:lnTo>
                    <a:pt x="868945" y="20012"/>
                  </a:lnTo>
                  <a:lnTo>
                    <a:pt x="818817" y="35576"/>
                  </a:lnTo>
                  <a:lnTo>
                    <a:pt x="770240" y="55588"/>
                  </a:lnTo>
                  <a:lnTo>
                    <a:pt x="723210" y="80046"/>
                  </a:lnTo>
                  <a:lnTo>
                    <a:pt x="677719" y="108950"/>
                  </a:lnTo>
                  <a:lnTo>
                    <a:pt x="633762" y="142301"/>
                  </a:lnTo>
                  <a:lnTo>
                    <a:pt x="591334" y="180098"/>
                  </a:lnTo>
                  <a:lnTo>
                    <a:pt x="550428" y="222340"/>
                  </a:lnTo>
                  <a:lnTo>
                    <a:pt x="511039" y="269029"/>
                  </a:lnTo>
                  <a:lnTo>
                    <a:pt x="473160" y="320163"/>
                  </a:lnTo>
                  <a:lnTo>
                    <a:pt x="436786" y="375743"/>
                  </a:lnTo>
                  <a:lnTo>
                    <a:pt x="401911" y="435768"/>
                  </a:lnTo>
                  <a:lnTo>
                    <a:pt x="368529" y="500238"/>
                  </a:lnTo>
                  <a:lnTo>
                    <a:pt x="336634" y="569154"/>
                  </a:lnTo>
                  <a:lnTo>
                    <a:pt x="321243" y="605278"/>
                  </a:lnTo>
                  <a:lnTo>
                    <a:pt x="306221" y="642514"/>
                  </a:lnTo>
                  <a:lnTo>
                    <a:pt x="291568" y="680861"/>
                  </a:lnTo>
                  <a:lnTo>
                    <a:pt x="277283" y="720319"/>
                  </a:lnTo>
                  <a:lnTo>
                    <a:pt x="263366" y="760888"/>
                  </a:lnTo>
                  <a:lnTo>
                    <a:pt x="249815" y="802569"/>
                  </a:lnTo>
                  <a:lnTo>
                    <a:pt x="236630" y="845360"/>
                  </a:lnTo>
                  <a:lnTo>
                    <a:pt x="223810" y="889263"/>
                  </a:lnTo>
                  <a:lnTo>
                    <a:pt x="211355" y="934276"/>
                  </a:lnTo>
                  <a:lnTo>
                    <a:pt x="199264" y="980401"/>
                  </a:lnTo>
                  <a:lnTo>
                    <a:pt x="187535" y="1027637"/>
                  </a:lnTo>
                  <a:lnTo>
                    <a:pt x="176169" y="1075984"/>
                  </a:lnTo>
                  <a:lnTo>
                    <a:pt x="165164" y="1125442"/>
                  </a:lnTo>
                  <a:lnTo>
                    <a:pt x="154520" y="1176010"/>
                  </a:lnTo>
                  <a:lnTo>
                    <a:pt x="144237" y="1227690"/>
                  </a:lnTo>
                  <a:lnTo>
                    <a:pt x="134312" y="1280481"/>
                  </a:lnTo>
                  <a:lnTo>
                    <a:pt x="124746" y="1334382"/>
                  </a:lnTo>
                  <a:lnTo>
                    <a:pt x="115538" y="1389395"/>
                  </a:lnTo>
                  <a:lnTo>
                    <a:pt x="106687" y="1445518"/>
                  </a:lnTo>
                  <a:lnTo>
                    <a:pt x="98193" y="1502753"/>
                  </a:lnTo>
                  <a:lnTo>
                    <a:pt x="90054" y="1561098"/>
                  </a:lnTo>
                  <a:lnTo>
                    <a:pt x="82270" y="1620554"/>
                  </a:lnTo>
                  <a:lnTo>
                    <a:pt x="74841" y="1681121"/>
                  </a:lnTo>
                  <a:lnTo>
                    <a:pt x="67764" y="1742798"/>
                  </a:lnTo>
                  <a:lnTo>
                    <a:pt x="61041" y="1805587"/>
                  </a:lnTo>
                  <a:lnTo>
                    <a:pt x="54669" y="1869486"/>
                  </a:lnTo>
                  <a:lnTo>
                    <a:pt x="48649" y="1934496"/>
                  </a:lnTo>
                  <a:lnTo>
                    <a:pt x="42980" y="2000616"/>
                  </a:lnTo>
                  <a:lnTo>
                    <a:pt x="37660" y="2067847"/>
                  </a:lnTo>
                  <a:lnTo>
                    <a:pt x="32689" y="2136189"/>
                  </a:lnTo>
                  <a:lnTo>
                    <a:pt x="28066" y="2205642"/>
                  </a:lnTo>
                  <a:lnTo>
                    <a:pt x="23792" y="2276205"/>
                  </a:lnTo>
                  <a:lnTo>
                    <a:pt x="19864" y="2347879"/>
                  </a:lnTo>
                  <a:lnTo>
                    <a:pt x="16282" y="2420664"/>
                  </a:lnTo>
                  <a:lnTo>
                    <a:pt x="13045" y="2494559"/>
                  </a:lnTo>
                  <a:lnTo>
                    <a:pt x="10153" y="2569565"/>
                  </a:lnTo>
                  <a:lnTo>
                    <a:pt x="7606" y="2645681"/>
                  </a:lnTo>
                  <a:lnTo>
                    <a:pt x="5401" y="2722908"/>
                  </a:lnTo>
                  <a:lnTo>
                    <a:pt x="3539" y="2801245"/>
                  </a:lnTo>
                  <a:lnTo>
                    <a:pt x="2018" y="2880693"/>
                  </a:lnTo>
                  <a:lnTo>
                    <a:pt x="839" y="2961251"/>
                  </a:lnTo>
                  <a:lnTo>
                    <a:pt x="0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6" name="object 36"/>
            <p:cNvSpPr/>
            <p:nvPr/>
          </p:nvSpPr>
          <p:spPr>
            <a:xfrm>
              <a:off x="6004560" y="5781039"/>
              <a:ext cx="2164080" cy="162560"/>
            </a:xfrm>
            <a:custGeom>
              <a:avLst/>
              <a:gdLst/>
              <a:ahLst/>
              <a:cxnLst/>
              <a:rect l="l" t="t" r="r" b="b"/>
              <a:pathLst>
                <a:path w="2164079" h="162560">
                  <a:moveTo>
                    <a:pt x="107950" y="1270"/>
                  </a:moveTo>
                  <a:lnTo>
                    <a:pt x="0" y="0"/>
                  </a:lnTo>
                  <a:lnTo>
                    <a:pt x="53340" y="162560"/>
                  </a:lnTo>
                  <a:lnTo>
                    <a:pt x="107950" y="1270"/>
                  </a:lnTo>
                  <a:close/>
                </a:path>
                <a:path w="2164079" h="162560">
                  <a:moveTo>
                    <a:pt x="2164080" y="0"/>
                  </a:moveTo>
                  <a:lnTo>
                    <a:pt x="2056130" y="0"/>
                  </a:lnTo>
                  <a:lnTo>
                    <a:pt x="2110740" y="162560"/>
                  </a:lnTo>
                  <a:lnTo>
                    <a:pt x="21640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7" name="object 37"/>
            <p:cNvSpPr/>
            <p:nvPr/>
          </p:nvSpPr>
          <p:spPr>
            <a:xfrm>
              <a:off x="7772399" y="2743199"/>
              <a:ext cx="1027430" cy="3042920"/>
            </a:xfrm>
            <a:custGeom>
              <a:avLst/>
              <a:gdLst/>
              <a:ahLst/>
              <a:cxnLst/>
              <a:rect l="l" t="t" r="r" b="b"/>
              <a:pathLst>
                <a:path w="1027429" h="3042920">
                  <a:moveTo>
                    <a:pt x="0" y="0"/>
                  </a:moveTo>
                  <a:lnTo>
                    <a:pt x="54816" y="2223"/>
                  </a:lnTo>
                  <a:lnTo>
                    <a:pt x="108057" y="8894"/>
                  </a:lnTo>
                  <a:lnTo>
                    <a:pt x="159730" y="20012"/>
                  </a:lnTo>
                  <a:lnTo>
                    <a:pt x="209841" y="35576"/>
                  </a:lnTo>
                  <a:lnTo>
                    <a:pt x="258395" y="55588"/>
                  </a:lnTo>
                  <a:lnTo>
                    <a:pt x="305400" y="80046"/>
                  </a:lnTo>
                  <a:lnTo>
                    <a:pt x="350861" y="108950"/>
                  </a:lnTo>
                  <a:lnTo>
                    <a:pt x="394784" y="142301"/>
                  </a:lnTo>
                  <a:lnTo>
                    <a:pt x="437176" y="180098"/>
                  </a:lnTo>
                  <a:lnTo>
                    <a:pt x="478043" y="222340"/>
                  </a:lnTo>
                  <a:lnTo>
                    <a:pt x="517390" y="269029"/>
                  </a:lnTo>
                  <a:lnTo>
                    <a:pt x="555225" y="320163"/>
                  </a:lnTo>
                  <a:lnTo>
                    <a:pt x="591553" y="375743"/>
                  </a:lnTo>
                  <a:lnTo>
                    <a:pt x="626380" y="435768"/>
                  </a:lnTo>
                  <a:lnTo>
                    <a:pt x="659713" y="500238"/>
                  </a:lnTo>
                  <a:lnTo>
                    <a:pt x="691557" y="569154"/>
                  </a:lnTo>
                  <a:lnTo>
                    <a:pt x="706924" y="605278"/>
                  </a:lnTo>
                  <a:lnTo>
                    <a:pt x="721920" y="642514"/>
                  </a:lnTo>
                  <a:lnTo>
                    <a:pt x="736547" y="680861"/>
                  </a:lnTo>
                  <a:lnTo>
                    <a:pt x="750807" y="720319"/>
                  </a:lnTo>
                  <a:lnTo>
                    <a:pt x="764698" y="760888"/>
                  </a:lnTo>
                  <a:lnTo>
                    <a:pt x="778223" y="802569"/>
                  </a:lnTo>
                  <a:lnTo>
                    <a:pt x="791382" y="845360"/>
                  </a:lnTo>
                  <a:lnTo>
                    <a:pt x="804177" y="889263"/>
                  </a:lnTo>
                  <a:lnTo>
                    <a:pt x="816606" y="934276"/>
                  </a:lnTo>
                  <a:lnTo>
                    <a:pt x="828672" y="980401"/>
                  </a:lnTo>
                  <a:lnTo>
                    <a:pt x="840376" y="1027637"/>
                  </a:lnTo>
                  <a:lnTo>
                    <a:pt x="851717" y="1075984"/>
                  </a:lnTo>
                  <a:lnTo>
                    <a:pt x="862697" y="1125442"/>
                  </a:lnTo>
                  <a:lnTo>
                    <a:pt x="873316" y="1176010"/>
                  </a:lnTo>
                  <a:lnTo>
                    <a:pt x="883576" y="1227690"/>
                  </a:lnTo>
                  <a:lnTo>
                    <a:pt x="893477" y="1280481"/>
                  </a:lnTo>
                  <a:lnTo>
                    <a:pt x="903020" y="1334382"/>
                  </a:lnTo>
                  <a:lnTo>
                    <a:pt x="912205" y="1389395"/>
                  </a:lnTo>
                  <a:lnTo>
                    <a:pt x="921033" y="1445518"/>
                  </a:lnTo>
                  <a:lnTo>
                    <a:pt x="929506" y="1502753"/>
                  </a:lnTo>
                  <a:lnTo>
                    <a:pt x="937624" y="1561098"/>
                  </a:lnTo>
                  <a:lnTo>
                    <a:pt x="945387" y="1620554"/>
                  </a:lnTo>
                  <a:lnTo>
                    <a:pt x="952797" y="1681121"/>
                  </a:lnTo>
                  <a:lnTo>
                    <a:pt x="959853" y="1742798"/>
                  </a:lnTo>
                  <a:lnTo>
                    <a:pt x="966558" y="1805587"/>
                  </a:lnTo>
                  <a:lnTo>
                    <a:pt x="972912" y="1869486"/>
                  </a:lnTo>
                  <a:lnTo>
                    <a:pt x="978915" y="1934496"/>
                  </a:lnTo>
                  <a:lnTo>
                    <a:pt x="984569" y="2000616"/>
                  </a:lnTo>
                  <a:lnTo>
                    <a:pt x="989873" y="2067847"/>
                  </a:lnTo>
                  <a:lnTo>
                    <a:pt x="994829" y="2136189"/>
                  </a:lnTo>
                  <a:lnTo>
                    <a:pt x="999438" y="2205642"/>
                  </a:lnTo>
                  <a:lnTo>
                    <a:pt x="1003701" y="2276205"/>
                  </a:lnTo>
                  <a:lnTo>
                    <a:pt x="1007617" y="2347879"/>
                  </a:lnTo>
                  <a:lnTo>
                    <a:pt x="1011189" y="2420664"/>
                  </a:lnTo>
                  <a:lnTo>
                    <a:pt x="1014416" y="2494559"/>
                  </a:lnTo>
                  <a:lnTo>
                    <a:pt x="1017299" y="2569565"/>
                  </a:lnTo>
                  <a:lnTo>
                    <a:pt x="1019840" y="2645681"/>
                  </a:lnTo>
                  <a:lnTo>
                    <a:pt x="1022039" y="2722908"/>
                  </a:lnTo>
                  <a:lnTo>
                    <a:pt x="1023896" y="2801245"/>
                  </a:lnTo>
                  <a:lnTo>
                    <a:pt x="1025414" y="2880693"/>
                  </a:lnTo>
                  <a:lnTo>
                    <a:pt x="1026591" y="2961251"/>
                  </a:lnTo>
                  <a:lnTo>
                    <a:pt x="1027429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8" name="object 38"/>
            <p:cNvSpPr/>
            <p:nvPr/>
          </p:nvSpPr>
          <p:spPr>
            <a:xfrm>
              <a:off x="874648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127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916655" y="5421330"/>
            <a:ext cx="203434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>
              <a:lnSpc>
                <a:spcPts val="2530"/>
              </a:lnSpc>
            </a:pPr>
            <a:r>
              <a:rPr sz="2360" b="1" dirty="0">
                <a:solidFill>
                  <a:srgbClr val="3B3B3B"/>
                </a:solidFill>
                <a:latin typeface="Courier New" panose="02070309020205020404"/>
                <a:cs typeface="Courier New" panose="02070309020205020404"/>
              </a:rPr>
              <a:t>(</a:t>
            </a:r>
            <a:endParaRPr sz="236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604068" y="5421330"/>
            <a:ext cx="562471" cy="3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>
              <a:lnSpc>
                <a:spcPts val="2530"/>
              </a:lnSpc>
            </a:pPr>
            <a:r>
              <a:rPr lang="en-IN" sz="2360" b="1" spc="-5" dirty="0" smtClean="0">
                <a:solidFill>
                  <a:srgbClr val="3B3B3B"/>
                </a:solidFill>
                <a:latin typeface="Courier New" panose="02070309020205020404"/>
                <a:cs typeface="Courier New" panose="02070309020205020404"/>
              </a:rPr>
              <a:t>id</a:t>
            </a:r>
            <a:endParaRPr sz="236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406282" y="5421330"/>
            <a:ext cx="203434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>
              <a:lnSpc>
                <a:spcPts val="2530"/>
              </a:lnSpc>
            </a:pPr>
            <a:r>
              <a:rPr sz="2360" b="1" dirty="0">
                <a:solidFill>
                  <a:srgbClr val="3B3B3B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360">
              <a:latin typeface="Courier New" panose="02070309020205020404"/>
              <a:cs typeface="Courier New" panose="0207030902020502040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2" name="Ink 41"/>
              <p14:cNvContentPartPr/>
              <p14:nvPr/>
            </p14:nvContentPartPr>
            <p14:xfrm>
              <a:off x="3464640" y="3902400"/>
              <a:ext cx="268200" cy="8964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2"/>
            </p:blipFill>
            <p:spPr>
              <a:xfrm>
                <a:off x="3464640" y="3902400"/>
                <a:ext cx="268200" cy="8964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8799" y="475129"/>
            <a:ext cx="3048064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430">
              <a:lnSpc>
                <a:spcPct val="100000"/>
              </a:lnSpc>
              <a:spcBef>
                <a:spcPts val="90"/>
              </a:spcBef>
            </a:pPr>
            <a:r>
              <a:rPr spc="-36" dirty="0"/>
              <a:t>Parse</a:t>
            </a:r>
            <a:r>
              <a:rPr spc="-86" dirty="0"/>
              <a:t> </a:t>
            </a:r>
            <a:r>
              <a:rPr spc="-5" dirty="0"/>
              <a:t>Trees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056120" y="1676349"/>
            <a:ext cx="2726487" cy="2705435"/>
          </a:xfrm>
          <a:prstGeom prst="rect">
            <a:avLst/>
          </a:prstGeom>
        </p:spPr>
        <p:txBody>
          <a:bodyPr vert="horz" wrap="square" lIns="0" tIns="138889" rIns="0" bIns="0" rtlCol="0">
            <a:spAutoFit/>
          </a:bodyPr>
          <a:lstStyle/>
          <a:p>
            <a:pPr marL="346075">
              <a:spcBef>
                <a:spcPts val="1095"/>
              </a:spcBef>
            </a:pP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 dirty="0">
              <a:latin typeface="DejaVu Serif"/>
              <a:cs typeface="DejaVu Serif"/>
            </a:endParaRPr>
          </a:p>
          <a:p>
            <a:pPr marL="11430">
              <a:spcBef>
                <a:spcPts val="100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95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 dirty="0">
              <a:latin typeface="DejaVu Serif"/>
              <a:cs typeface="DejaVu Serif"/>
            </a:endParaRPr>
          </a:p>
          <a:p>
            <a:pPr marL="11430">
              <a:spcBef>
                <a:spcPts val="1005"/>
              </a:spcBef>
            </a:pPr>
            <a:r>
              <a:rPr sz="2040" spc="14" dirty="0"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-431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40" b="1" spc="5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 dirty="0">
              <a:latin typeface="Courier New" panose="02070309020205020404"/>
              <a:cs typeface="Courier New" panose="02070309020205020404"/>
            </a:endParaRPr>
          </a:p>
          <a:p>
            <a:pPr marL="11430">
              <a:spcBef>
                <a:spcPts val="1135"/>
              </a:spcBef>
            </a:pPr>
            <a:r>
              <a:rPr sz="2040" spc="14" dirty="0"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40" b="1" spc="5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-467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0" b="1" spc="9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 dirty="0">
              <a:latin typeface="Courier New" panose="02070309020205020404"/>
              <a:cs typeface="Courier New" panose="02070309020205020404"/>
            </a:endParaRPr>
          </a:p>
          <a:p>
            <a:pPr marL="11430">
              <a:spcBef>
                <a:spcPts val="1135"/>
              </a:spcBef>
            </a:pPr>
            <a:r>
              <a:rPr sz="2040" spc="14" dirty="0"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40" b="1" spc="5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-486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 dirty="0">
              <a:latin typeface="Courier New" panose="02070309020205020404"/>
              <a:cs typeface="Courier New" panose="02070309020205020404"/>
            </a:endParaRPr>
          </a:p>
          <a:p>
            <a:pPr marL="11430">
              <a:spcBef>
                <a:spcPts val="1135"/>
              </a:spcBef>
            </a:pPr>
            <a:r>
              <a:rPr sz="2040" spc="14" dirty="0"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40" b="1" spc="5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40" b="1" spc="-98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IN" sz="2040" b="1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040" b="1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474" y="1244814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2067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5169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8447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7493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Op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51694" y="3319503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706881" y="5394192"/>
            <a:ext cx="622407" cy="414938"/>
            <a:chOff x="5715000" y="5943600"/>
            <a:chExt cx="685800" cy="457200"/>
          </a:xfrm>
        </p:grpSpPr>
        <p:sp>
          <p:nvSpPr>
            <p:cNvPr id="10" name="object 10"/>
            <p:cNvSpPr/>
            <p:nvPr/>
          </p:nvSpPr>
          <p:spPr>
            <a:xfrm>
              <a:off x="57150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685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85800" y="45720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1" name="object 11"/>
            <p:cNvSpPr/>
            <p:nvPr/>
          </p:nvSpPr>
          <p:spPr>
            <a:xfrm>
              <a:off x="57150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3429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685800" y="0"/>
                  </a:lnTo>
                  <a:lnTo>
                    <a:pt x="685800" y="457200"/>
                  </a:lnTo>
                  <a:lnTo>
                    <a:pt x="342900" y="457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8574101" y="5394192"/>
            <a:ext cx="1244813" cy="414938"/>
            <a:chOff x="7772400" y="5943600"/>
            <a:chExt cx="1371600" cy="457200"/>
          </a:xfrm>
        </p:grpSpPr>
        <p:sp>
          <p:nvSpPr>
            <p:cNvPr id="13" name="object 13"/>
            <p:cNvSpPr/>
            <p:nvPr/>
          </p:nvSpPr>
          <p:spPr>
            <a:xfrm>
              <a:off x="77724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685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85800" y="45720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4" name="object 14"/>
            <p:cNvSpPr/>
            <p:nvPr/>
          </p:nvSpPr>
          <p:spPr>
            <a:xfrm>
              <a:off x="77724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3429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685800" y="0"/>
                  </a:lnTo>
                  <a:lnTo>
                    <a:pt x="685800" y="457200"/>
                  </a:lnTo>
                  <a:lnTo>
                    <a:pt x="342900" y="457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5" name="object 15"/>
            <p:cNvSpPr/>
            <p:nvPr/>
          </p:nvSpPr>
          <p:spPr>
            <a:xfrm>
              <a:off x="84582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685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85800" y="45720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6" name="object 16"/>
            <p:cNvSpPr/>
            <p:nvPr/>
          </p:nvSpPr>
          <p:spPr>
            <a:xfrm>
              <a:off x="84582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3429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685800" y="0"/>
                  </a:lnTo>
                  <a:lnTo>
                    <a:pt x="685800" y="457200"/>
                  </a:lnTo>
                  <a:lnTo>
                    <a:pt x="342900" y="457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7329287" y="4356847"/>
          <a:ext cx="1867220" cy="896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/>
                <a:gridCol w="622407"/>
                <a:gridCol w="311203"/>
                <a:gridCol w="311203"/>
              </a:tblGrid>
              <a:tr h="414938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Op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cPr marL="0" marR="0" marT="0" marB="0"/>
                </a:tc>
              </a:tr>
              <a:tr h="481789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pSp>
        <p:nvGrpSpPr>
          <p:cNvPr id="18" name="object 18"/>
          <p:cNvGrpSpPr/>
          <p:nvPr/>
        </p:nvGrpSpPr>
        <p:grpSpPr>
          <a:xfrm>
            <a:off x="5773271" y="1659175"/>
            <a:ext cx="2489627" cy="622983"/>
            <a:chOff x="4686300" y="1828164"/>
            <a:chExt cx="2743200" cy="686435"/>
          </a:xfrm>
        </p:grpSpPr>
        <p:sp>
          <p:nvSpPr>
            <p:cNvPr id="19" name="object 19"/>
            <p:cNvSpPr/>
            <p:nvPr/>
          </p:nvSpPr>
          <p:spPr>
            <a:xfrm>
              <a:off x="5372100" y="1828799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0" name="object 20"/>
            <p:cNvSpPr/>
            <p:nvPr/>
          </p:nvSpPr>
          <p:spPr>
            <a:xfrm>
              <a:off x="5317490" y="2352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1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1" name="object 21"/>
            <p:cNvSpPr/>
            <p:nvPr/>
          </p:nvSpPr>
          <p:spPr>
            <a:xfrm>
              <a:off x="4795520" y="1828799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576579" y="0"/>
                  </a:moveTo>
                  <a:lnTo>
                    <a:pt x="0" y="5765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2" name="object 22"/>
            <p:cNvSpPr/>
            <p:nvPr/>
          </p:nvSpPr>
          <p:spPr>
            <a:xfrm>
              <a:off x="4686300" y="2362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3" name="object 23"/>
            <p:cNvSpPr/>
            <p:nvPr/>
          </p:nvSpPr>
          <p:spPr>
            <a:xfrm>
              <a:off x="5372100" y="1828799"/>
              <a:ext cx="1910080" cy="636270"/>
            </a:xfrm>
            <a:custGeom>
              <a:avLst/>
              <a:gdLst/>
              <a:ahLst/>
              <a:cxnLst/>
              <a:rect l="l" t="t" r="r" b="b"/>
              <a:pathLst>
                <a:path w="1910079" h="636269">
                  <a:moveTo>
                    <a:pt x="0" y="0"/>
                  </a:moveTo>
                  <a:lnTo>
                    <a:pt x="1910079" y="6362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4" name="object 24"/>
            <p:cNvSpPr/>
            <p:nvPr/>
          </p:nvSpPr>
          <p:spPr>
            <a:xfrm>
              <a:off x="7258050" y="2411729"/>
              <a:ext cx="171450" cy="102870"/>
            </a:xfrm>
            <a:custGeom>
              <a:avLst/>
              <a:gdLst/>
              <a:ahLst/>
              <a:cxnLst/>
              <a:rect l="l" t="t" r="r" b="b"/>
              <a:pathLst>
                <a:path w="171450" h="102869">
                  <a:moveTo>
                    <a:pt x="34290" y="0"/>
                  </a:moveTo>
                  <a:lnTo>
                    <a:pt x="0" y="102870"/>
                  </a:lnTo>
                  <a:lnTo>
                    <a:pt x="171450" y="10287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8213336" y="2697096"/>
            <a:ext cx="97971" cy="622407"/>
            <a:chOff x="7374890" y="2971800"/>
            <a:chExt cx="107950" cy="685800"/>
          </a:xfrm>
        </p:grpSpPr>
        <p:sp>
          <p:nvSpPr>
            <p:cNvPr id="26" name="object 26"/>
            <p:cNvSpPr/>
            <p:nvPr/>
          </p:nvSpPr>
          <p:spPr>
            <a:xfrm>
              <a:off x="7429500" y="2971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7" name="object 27"/>
            <p:cNvSpPr/>
            <p:nvPr/>
          </p:nvSpPr>
          <p:spPr>
            <a:xfrm>
              <a:off x="7374890" y="3495040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6969674" y="2489050"/>
            <a:ext cx="2586446" cy="2905141"/>
            <a:chOff x="6004559" y="2742564"/>
            <a:chExt cx="2849880" cy="3201035"/>
          </a:xfrm>
        </p:grpSpPr>
        <p:sp>
          <p:nvSpPr>
            <p:cNvPr id="29" name="object 29"/>
            <p:cNvSpPr/>
            <p:nvPr/>
          </p:nvSpPr>
          <p:spPr>
            <a:xfrm>
              <a:off x="7429499" y="4114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0" name="object 30"/>
            <p:cNvSpPr/>
            <p:nvPr/>
          </p:nvSpPr>
          <p:spPr>
            <a:xfrm>
              <a:off x="7374889" y="4638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1" name="object 31"/>
            <p:cNvSpPr/>
            <p:nvPr/>
          </p:nvSpPr>
          <p:spPr>
            <a:xfrm>
              <a:off x="6852919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576579" y="0"/>
                  </a:moveTo>
                  <a:lnTo>
                    <a:pt x="0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2" name="object 32"/>
            <p:cNvSpPr/>
            <p:nvPr/>
          </p:nvSpPr>
          <p:spPr>
            <a:xfrm>
              <a:off x="6743699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3" name="object 33"/>
            <p:cNvSpPr/>
            <p:nvPr/>
          </p:nvSpPr>
          <p:spPr>
            <a:xfrm>
              <a:off x="7429499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0"/>
                  </a:moveTo>
                  <a:lnTo>
                    <a:pt x="576579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4" name="object 34"/>
            <p:cNvSpPr/>
            <p:nvPr/>
          </p:nvSpPr>
          <p:spPr>
            <a:xfrm>
              <a:off x="7962899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762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5" name="object 35"/>
            <p:cNvSpPr/>
            <p:nvPr/>
          </p:nvSpPr>
          <p:spPr>
            <a:xfrm>
              <a:off x="6057899" y="2743199"/>
              <a:ext cx="1028700" cy="3042920"/>
            </a:xfrm>
            <a:custGeom>
              <a:avLst/>
              <a:gdLst/>
              <a:ahLst/>
              <a:cxnLst/>
              <a:rect l="l" t="t" r="r" b="b"/>
              <a:pathLst>
                <a:path w="1028700" h="3042920">
                  <a:moveTo>
                    <a:pt x="1028700" y="0"/>
                  </a:moveTo>
                  <a:lnTo>
                    <a:pt x="973881" y="2223"/>
                  </a:lnTo>
                  <a:lnTo>
                    <a:pt x="920631" y="8894"/>
                  </a:lnTo>
                  <a:lnTo>
                    <a:pt x="868945" y="20012"/>
                  </a:lnTo>
                  <a:lnTo>
                    <a:pt x="818817" y="35576"/>
                  </a:lnTo>
                  <a:lnTo>
                    <a:pt x="770240" y="55588"/>
                  </a:lnTo>
                  <a:lnTo>
                    <a:pt x="723210" y="80046"/>
                  </a:lnTo>
                  <a:lnTo>
                    <a:pt x="677719" y="108950"/>
                  </a:lnTo>
                  <a:lnTo>
                    <a:pt x="633762" y="142301"/>
                  </a:lnTo>
                  <a:lnTo>
                    <a:pt x="591334" y="180098"/>
                  </a:lnTo>
                  <a:lnTo>
                    <a:pt x="550428" y="222340"/>
                  </a:lnTo>
                  <a:lnTo>
                    <a:pt x="511039" y="269029"/>
                  </a:lnTo>
                  <a:lnTo>
                    <a:pt x="473160" y="320163"/>
                  </a:lnTo>
                  <a:lnTo>
                    <a:pt x="436786" y="375743"/>
                  </a:lnTo>
                  <a:lnTo>
                    <a:pt x="401911" y="435768"/>
                  </a:lnTo>
                  <a:lnTo>
                    <a:pt x="368529" y="500238"/>
                  </a:lnTo>
                  <a:lnTo>
                    <a:pt x="336634" y="569154"/>
                  </a:lnTo>
                  <a:lnTo>
                    <a:pt x="321243" y="605278"/>
                  </a:lnTo>
                  <a:lnTo>
                    <a:pt x="306221" y="642514"/>
                  </a:lnTo>
                  <a:lnTo>
                    <a:pt x="291568" y="680861"/>
                  </a:lnTo>
                  <a:lnTo>
                    <a:pt x="277283" y="720319"/>
                  </a:lnTo>
                  <a:lnTo>
                    <a:pt x="263366" y="760888"/>
                  </a:lnTo>
                  <a:lnTo>
                    <a:pt x="249815" y="802569"/>
                  </a:lnTo>
                  <a:lnTo>
                    <a:pt x="236630" y="845360"/>
                  </a:lnTo>
                  <a:lnTo>
                    <a:pt x="223810" y="889263"/>
                  </a:lnTo>
                  <a:lnTo>
                    <a:pt x="211355" y="934276"/>
                  </a:lnTo>
                  <a:lnTo>
                    <a:pt x="199264" y="980401"/>
                  </a:lnTo>
                  <a:lnTo>
                    <a:pt x="187535" y="1027637"/>
                  </a:lnTo>
                  <a:lnTo>
                    <a:pt x="176169" y="1075984"/>
                  </a:lnTo>
                  <a:lnTo>
                    <a:pt x="165164" y="1125442"/>
                  </a:lnTo>
                  <a:lnTo>
                    <a:pt x="154520" y="1176010"/>
                  </a:lnTo>
                  <a:lnTo>
                    <a:pt x="144237" y="1227690"/>
                  </a:lnTo>
                  <a:lnTo>
                    <a:pt x="134312" y="1280481"/>
                  </a:lnTo>
                  <a:lnTo>
                    <a:pt x="124746" y="1334382"/>
                  </a:lnTo>
                  <a:lnTo>
                    <a:pt x="115538" y="1389395"/>
                  </a:lnTo>
                  <a:lnTo>
                    <a:pt x="106687" y="1445518"/>
                  </a:lnTo>
                  <a:lnTo>
                    <a:pt x="98193" y="1502753"/>
                  </a:lnTo>
                  <a:lnTo>
                    <a:pt x="90054" y="1561098"/>
                  </a:lnTo>
                  <a:lnTo>
                    <a:pt x="82270" y="1620554"/>
                  </a:lnTo>
                  <a:lnTo>
                    <a:pt x="74841" y="1681121"/>
                  </a:lnTo>
                  <a:lnTo>
                    <a:pt x="67764" y="1742798"/>
                  </a:lnTo>
                  <a:lnTo>
                    <a:pt x="61041" y="1805587"/>
                  </a:lnTo>
                  <a:lnTo>
                    <a:pt x="54669" y="1869486"/>
                  </a:lnTo>
                  <a:lnTo>
                    <a:pt x="48649" y="1934496"/>
                  </a:lnTo>
                  <a:lnTo>
                    <a:pt x="42980" y="2000616"/>
                  </a:lnTo>
                  <a:lnTo>
                    <a:pt x="37660" y="2067847"/>
                  </a:lnTo>
                  <a:lnTo>
                    <a:pt x="32689" y="2136189"/>
                  </a:lnTo>
                  <a:lnTo>
                    <a:pt x="28066" y="2205642"/>
                  </a:lnTo>
                  <a:lnTo>
                    <a:pt x="23792" y="2276205"/>
                  </a:lnTo>
                  <a:lnTo>
                    <a:pt x="19864" y="2347879"/>
                  </a:lnTo>
                  <a:lnTo>
                    <a:pt x="16282" y="2420664"/>
                  </a:lnTo>
                  <a:lnTo>
                    <a:pt x="13045" y="2494559"/>
                  </a:lnTo>
                  <a:lnTo>
                    <a:pt x="10153" y="2569565"/>
                  </a:lnTo>
                  <a:lnTo>
                    <a:pt x="7606" y="2645681"/>
                  </a:lnTo>
                  <a:lnTo>
                    <a:pt x="5401" y="2722908"/>
                  </a:lnTo>
                  <a:lnTo>
                    <a:pt x="3539" y="2801245"/>
                  </a:lnTo>
                  <a:lnTo>
                    <a:pt x="2018" y="2880693"/>
                  </a:lnTo>
                  <a:lnTo>
                    <a:pt x="839" y="2961251"/>
                  </a:lnTo>
                  <a:lnTo>
                    <a:pt x="0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6" name="object 36"/>
            <p:cNvSpPr/>
            <p:nvPr/>
          </p:nvSpPr>
          <p:spPr>
            <a:xfrm>
              <a:off x="6004560" y="5781039"/>
              <a:ext cx="2164080" cy="162560"/>
            </a:xfrm>
            <a:custGeom>
              <a:avLst/>
              <a:gdLst/>
              <a:ahLst/>
              <a:cxnLst/>
              <a:rect l="l" t="t" r="r" b="b"/>
              <a:pathLst>
                <a:path w="2164079" h="162560">
                  <a:moveTo>
                    <a:pt x="107950" y="1270"/>
                  </a:moveTo>
                  <a:lnTo>
                    <a:pt x="0" y="0"/>
                  </a:lnTo>
                  <a:lnTo>
                    <a:pt x="53340" y="162560"/>
                  </a:lnTo>
                  <a:lnTo>
                    <a:pt x="107950" y="1270"/>
                  </a:lnTo>
                  <a:close/>
                </a:path>
                <a:path w="2164079" h="162560">
                  <a:moveTo>
                    <a:pt x="2164080" y="0"/>
                  </a:moveTo>
                  <a:lnTo>
                    <a:pt x="2056130" y="0"/>
                  </a:lnTo>
                  <a:lnTo>
                    <a:pt x="2110740" y="162560"/>
                  </a:lnTo>
                  <a:lnTo>
                    <a:pt x="21640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7" name="object 37"/>
            <p:cNvSpPr/>
            <p:nvPr/>
          </p:nvSpPr>
          <p:spPr>
            <a:xfrm>
              <a:off x="7772399" y="2743199"/>
              <a:ext cx="1027430" cy="3042920"/>
            </a:xfrm>
            <a:custGeom>
              <a:avLst/>
              <a:gdLst/>
              <a:ahLst/>
              <a:cxnLst/>
              <a:rect l="l" t="t" r="r" b="b"/>
              <a:pathLst>
                <a:path w="1027429" h="3042920">
                  <a:moveTo>
                    <a:pt x="0" y="0"/>
                  </a:moveTo>
                  <a:lnTo>
                    <a:pt x="54816" y="2223"/>
                  </a:lnTo>
                  <a:lnTo>
                    <a:pt x="108057" y="8894"/>
                  </a:lnTo>
                  <a:lnTo>
                    <a:pt x="159730" y="20012"/>
                  </a:lnTo>
                  <a:lnTo>
                    <a:pt x="209841" y="35576"/>
                  </a:lnTo>
                  <a:lnTo>
                    <a:pt x="258395" y="55588"/>
                  </a:lnTo>
                  <a:lnTo>
                    <a:pt x="305400" y="80046"/>
                  </a:lnTo>
                  <a:lnTo>
                    <a:pt x="350861" y="108950"/>
                  </a:lnTo>
                  <a:lnTo>
                    <a:pt x="394784" y="142301"/>
                  </a:lnTo>
                  <a:lnTo>
                    <a:pt x="437176" y="180098"/>
                  </a:lnTo>
                  <a:lnTo>
                    <a:pt x="478043" y="222340"/>
                  </a:lnTo>
                  <a:lnTo>
                    <a:pt x="517390" y="269029"/>
                  </a:lnTo>
                  <a:lnTo>
                    <a:pt x="555225" y="320163"/>
                  </a:lnTo>
                  <a:lnTo>
                    <a:pt x="591553" y="375743"/>
                  </a:lnTo>
                  <a:lnTo>
                    <a:pt x="626380" y="435768"/>
                  </a:lnTo>
                  <a:lnTo>
                    <a:pt x="659713" y="500238"/>
                  </a:lnTo>
                  <a:lnTo>
                    <a:pt x="691557" y="569154"/>
                  </a:lnTo>
                  <a:lnTo>
                    <a:pt x="706924" y="605278"/>
                  </a:lnTo>
                  <a:lnTo>
                    <a:pt x="721920" y="642514"/>
                  </a:lnTo>
                  <a:lnTo>
                    <a:pt x="736547" y="680861"/>
                  </a:lnTo>
                  <a:lnTo>
                    <a:pt x="750807" y="720319"/>
                  </a:lnTo>
                  <a:lnTo>
                    <a:pt x="764698" y="760888"/>
                  </a:lnTo>
                  <a:lnTo>
                    <a:pt x="778223" y="802569"/>
                  </a:lnTo>
                  <a:lnTo>
                    <a:pt x="791382" y="845360"/>
                  </a:lnTo>
                  <a:lnTo>
                    <a:pt x="804177" y="889263"/>
                  </a:lnTo>
                  <a:lnTo>
                    <a:pt x="816606" y="934276"/>
                  </a:lnTo>
                  <a:lnTo>
                    <a:pt x="828672" y="980401"/>
                  </a:lnTo>
                  <a:lnTo>
                    <a:pt x="840376" y="1027637"/>
                  </a:lnTo>
                  <a:lnTo>
                    <a:pt x="851717" y="1075984"/>
                  </a:lnTo>
                  <a:lnTo>
                    <a:pt x="862697" y="1125442"/>
                  </a:lnTo>
                  <a:lnTo>
                    <a:pt x="873316" y="1176010"/>
                  </a:lnTo>
                  <a:lnTo>
                    <a:pt x="883576" y="1227690"/>
                  </a:lnTo>
                  <a:lnTo>
                    <a:pt x="893477" y="1280481"/>
                  </a:lnTo>
                  <a:lnTo>
                    <a:pt x="903020" y="1334382"/>
                  </a:lnTo>
                  <a:lnTo>
                    <a:pt x="912205" y="1389395"/>
                  </a:lnTo>
                  <a:lnTo>
                    <a:pt x="921033" y="1445518"/>
                  </a:lnTo>
                  <a:lnTo>
                    <a:pt x="929506" y="1502753"/>
                  </a:lnTo>
                  <a:lnTo>
                    <a:pt x="937624" y="1561098"/>
                  </a:lnTo>
                  <a:lnTo>
                    <a:pt x="945387" y="1620554"/>
                  </a:lnTo>
                  <a:lnTo>
                    <a:pt x="952797" y="1681121"/>
                  </a:lnTo>
                  <a:lnTo>
                    <a:pt x="959853" y="1742798"/>
                  </a:lnTo>
                  <a:lnTo>
                    <a:pt x="966558" y="1805587"/>
                  </a:lnTo>
                  <a:lnTo>
                    <a:pt x="972912" y="1869486"/>
                  </a:lnTo>
                  <a:lnTo>
                    <a:pt x="978915" y="1934496"/>
                  </a:lnTo>
                  <a:lnTo>
                    <a:pt x="984569" y="2000616"/>
                  </a:lnTo>
                  <a:lnTo>
                    <a:pt x="989873" y="2067847"/>
                  </a:lnTo>
                  <a:lnTo>
                    <a:pt x="994829" y="2136189"/>
                  </a:lnTo>
                  <a:lnTo>
                    <a:pt x="999438" y="2205642"/>
                  </a:lnTo>
                  <a:lnTo>
                    <a:pt x="1003701" y="2276205"/>
                  </a:lnTo>
                  <a:lnTo>
                    <a:pt x="1007617" y="2347879"/>
                  </a:lnTo>
                  <a:lnTo>
                    <a:pt x="1011189" y="2420664"/>
                  </a:lnTo>
                  <a:lnTo>
                    <a:pt x="1014416" y="2494559"/>
                  </a:lnTo>
                  <a:lnTo>
                    <a:pt x="1017299" y="2569565"/>
                  </a:lnTo>
                  <a:lnTo>
                    <a:pt x="1019840" y="2645681"/>
                  </a:lnTo>
                  <a:lnTo>
                    <a:pt x="1022039" y="2722908"/>
                  </a:lnTo>
                  <a:lnTo>
                    <a:pt x="1023896" y="2801245"/>
                  </a:lnTo>
                  <a:lnTo>
                    <a:pt x="1025414" y="2880693"/>
                  </a:lnTo>
                  <a:lnTo>
                    <a:pt x="1026591" y="2961251"/>
                  </a:lnTo>
                  <a:lnTo>
                    <a:pt x="1027429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8" name="object 38"/>
            <p:cNvSpPr/>
            <p:nvPr/>
          </p:nvSpPr>
          <p:spPr>
            <a:xfrm>
              <a:off x="874648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127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916655" y="5421330"/>
            <a:ext cx="203434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>
              <a:lnSpc>
                <a:spcPts val="2530"/>
              </a:lnSpc>
            </a:pPr>
            <a:r>
              <a:rPr sz="2360" b="1" dirty="0">
                <a:solidFill>
                  <a:srgbClr val="3B3B3B"/>
                </a:solidFill>
                <a:latin typeface="Courier New" panose="02070309020205020404"/>
                <a:cs typeface="Courier New" panose="02070309020205020404"/>
              </a:rPr>
              <a:t>(</a:t>
            </a:r>
            <a:endParaRPr sz="236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604068" y="5421330"/>
            <a:ext cx="562471" cy="3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>
              <a:lnSpc>
                <a:spcPts val="2530"/>
              </a:lnSpc>
            </a:pPr>
            <a:r>
              <a:rPr lang="en-IN" sz="2360" b="1" spc="-5" dirty="0" smtClean="0">
                <a:solidFill>
                  <a:srgbClr val="3B3B3B"/>
                </a:solidFill>
                <a:latin typeface="Courier New" panose="02070309020205020404"/>
                <a:cs typeface="Courier New" panose="02070309020205020404"/>
              </a:rPr>
              <a:t>id</a:t>
            </a:r>
            <a:endParaRPr sz="236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406282" y="5421330"/>
            <a:ext cx="203434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>
              <a:lnSpc>
                <a:spcPts val="2530"/>
              </a:lnSpc>
            </a:pPr>
            <a:r>
              <a:rPr sz="2360" b="1" dirty="0">
                <a:solidFill>
                  <a:srgbClr val="3B3B3B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36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8799" y="475129"/>
            <a:ext cx="3048064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430">
              <a:lnSpc>
                <a:spcPct val="100000"/>
              </a:lnSpc>
              <a:spcBef>
                <a:spcPts val="90"/>
              </a:spcBef>
            </a:pPr>
            <a:r>
              <a:rPr spc="-36" dirty="0"/>
              <a:t>Parse</a:t>
            </a:r>
            <a:r>
              <a:rPr spc="-86" dirty="0"/>
              <a:t> </a:t>
            </a:r>
            <a:r>
              <a:rPr spc="-5" dirty="0"/>
              <a:t>Trees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056120" y="1676349"/>
            <a:ext cx="2726487" cy="2705435"/>
          </a:xfrm>
          <a:prstGeom prst="rect">
            <a:avLst/>
          </a:prstGeom>
        </p:spPr>
        <p:txBody>
          <a:bodyPr vert="horz" wrap="square" lIns="0" tIns="138889" rIns="0" bIns="0" rtlCol="0">
            <a:spAutoFit/>
          </a:bodyPr>
          <a:lstStyle/>
          <a:p>
            <a:pPr marL="346075">
              <a:spcBef>
                <a:spcPts val="1095"/>
              </a:spcBef>
            </a:pP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 dirty="0">
              <a:latin typeface="DejaVu Serif"/>
              <a:cs typeface="DejaVu Serif"/>
            </a:endParaRPr>
          </a:p>
          <a:p>
            <a:pPr marL="11430">
              <a:spcBef>
                <a:spcPts val="100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95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 dirty="0">
              <a:latin typeface="DejaVu Serif"/>
              <a:cs typeface="DejaVu Serif"/>
            </a:endParaRPr>
          </a:p>
          <a:p>
            <a:pPr marL="11430">
              <a:spcBef>
                <a:spcPts val="1005"/>
              </a:spcBef>
            </a:pPr>
            <a:r>
              <a:rPr sz="2040" spc="14" dirty="0"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-431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40" b="1" spc="5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 dirty="0">
              <a:latin typeface="Courier New" panose="02070309020205020404"/>
              <a:cs typeface="Courier New" panose="02070309020205020404"/>
            </a:endParaRPr>
          </a:p>
          <a:p>
            <a:pPr marL="11430">
              <a:spcBef>
                <a:spcPts val="1135"/>
              </a:spcBef>
            </a:pPr>
            <a:r>
              <a:rPr sz="2040" spc="14" dirty="0"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40" b="1" spc="5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-467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0" b="1" spc="9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 dirty="0">
              <a:latin typeface="Courier New" panose="02070309020205020404"/>
              <a:cs typeface="Courier New" panose="02070309020205020404"/>
            </a:endParaRPr>
          </a:p>
          <a:p>
            <a:pPr marL="11430">
              <a:spcBef>
                <a:spcPts val="1135"/>
              </a:spcBef>
            </a:pPr>
            <a:r>
              <a:rPr sz="2040" spc="14" dirty="0"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40" b="1" spc="5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-486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 dirty="0">
              <a:latin typeface="Courier New" panose="02070309020205020404"/>
              <a:cs typeface="Courier New" panose="02070309020205020404"/>
            </a:endParaRPr>
          </a:p>
          <a:p>
            <a:pPr marL="11430">
              <a:spcBef>
                <a:spcPts val="1135"/>
              </a:spcBef>
            </a:pPr>
            <a:r>
              <a:rPr sz="2040" spc="14" dirty="0"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40" b="1" spc="5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40" b="1" spc="-98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IN" sz="2040" b="1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040" b="1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474" y="1244814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2067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5169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8447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7493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Op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51694" y="3319503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706881" y="5394192"/>
            <a:ext cx="622407" cy="414938"/>
            <a:chOff x="5715000" y="5943600"/>
            <a:chExt cx="685800" cy="457200"/>
          </a:xfrm>
        </p:grpSpPr>
        <p:sp>
          <p:nvSpPr>
            <p:cNvPr id="10" name="object 10"/>
            <p:cNvSpPr/>
            <p:nvPr/>
          </p:nvSpPr>
          <p:spPr>
            <a:xfrm>
              <a:off x="57150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685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85800" y="45720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1" name="object 11"/>
            <p:cNvSpPr/>
            <p:nvPr/>
          </p:nvSpPr>
          <p:spPr>
            <a:xfrm>
              <a:off x="57150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3429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685800" y="0"/>
                  </a:lnTo>
                  <a:lnTo>
                    <a:pt x="685800" y="457200"/>
                  </a:lnTo>
                  <a:lnTo>
                    <a:pt x="342900" y="457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7951694" y="5394192"/>
          <a:ext cx="1867221" cy="4149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/>
                <a:gridCol w="622407"/>
                <a:gridCol w="622407"/>
              </a:tblGrid>
              <a:tr h="414938"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+</a:t>
                      </a:r>
                      <a:endParaRPr sz="24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lang="en-IN" sz="2400" b="1" spc="-5" dirty="0" smtClean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id</a:t>
                      </a:r>
                      <a:endParaRPr sz="24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)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</a:tr>
            </a:tbl>
          </a:graphicData>
        </a:graphic>
      </p:graphicFrame>
      <p:grpSp>
        <p:nvGrpSpPr>
          <p:cNvPr id="13" name="object 13"/>
          <p:cNvGrpSpPr/>
          <p:nvPr/>
        </p:nvGrpSpPr>
        <p:grpSpPr>
          <a:xfrm>
            <a:off x="6969674" y="2489050"/>
            <a:ext cx="2586446" cy="2905141"/>
            <a:chOff x="6004559" y="2742564"/>
            <a:chExt cx="2849880" cy="3201035"/>
          </a:xfrm>
        </p:grpSpPr>
        <p:sp>
          <p:nvSpPr>
            <p:cNvPr id="14" name="object 14"/>
            <p:cNvSpPr/>
            <p:nvPr/>
          </p:nvSpPr>
          <p:spPr>
            <a:xfrm>
              <a:off x="7429499" y="4114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5" name="object 15"/>
            <p:cNvSpPr/>
            <p:nvPr/>
          </p:nvSpPr>
          <p:spPr>
            <a:xfrm>
              <a:off x="7374889" y="4638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6" name="object 16"/>
            <p:cNvSpPr/>
            <p:nvPr/>
          </p:nvSpPr>
          <p:spPr>
            <a:xfrm>
              <a:off x="6852919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576579" y="0"/>
                  </a:moveTo>
                  <a:lnTo>
                    <a:pt x="0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7" name="object 17"/>
            <p:cNvSpPr/>
            <p:nvPr/>
          </p:nvSpPr>
          <p:spPr>
            <a:xfrm>
              <a:off x="6743699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8" name="object 18"/>
            <p:cNvSpPr/>
            <p:nvPr/>
          </p:nvSpPr>
          <p:spPr>
            <a:xfrm>
              <a:off x="7429499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0"/>
                  </a:moveTo>
                  <a:lnTo>
                    <a:pt x="576579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9" name="object 19"/>
            <p:cNvSpPr/>
            <p:nvPr/>
          </p:nvSpPr>
          <p:spPr>
            <a:xfrm>
              <a:off x="7962899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762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0" name="object 20"/>
            <p:cNvSpPr/>
            <p:nvPr/>
          </p:nvSpPr>
          <p:spPr>
            <a:xfrm>
              <a:off x="6057899" y="2743199"/>
              <a:ext cx="1028700" cy="3042920"/>
            </a:xfrm>
            <a:custGeom>
              <a:avLst/>
              <a:gdLst/>
              <a:ahLst/>
              <a:cxnLst/>
              <a:rect l="l" t="t" r="r" b="b"/>
              <a:pathLst>
                <a:path w="1028700" h="3042920">
                  <a:moveTo>
                    <a:pt x="1028700" y="0"/>
                  </a:moveTo>
                  <a:lnTo>
                    <a:pt x="973881" y="2223"/>
                  </a:lnTo>
                  <a:lnTo>
                    <a:pt x="920631" y="8894"/>
                  </a:lnTo>
                  <a:lnTo>
                    <a:pt x="868945" y="20012"/>
                  </a:lnTo>
                  <a:lnTo>
                    <a:pt x="818817" y="35576"/>
                  </a:lnTo>
                  <a:lnTo>
                    <a:pt x="770240" y="55588"/>
                  </a:lnTo>
                  <a:lnTo>
                    <a:pt x="723210" y="80046"/>
                  </a:lnTo>
                  <a:lnTo>
                    <a:pt x="677719" y="108950"/>
                  </a:lnTo>
                  <a:lnTo>
                    <a:pt x="633762" y="142301"/>
                  </a:lnTo>
                  <a:lnTo>
                    <a:pt x="591334" y="180098"/>
                  </a:lnTo>
                  <a:lnTo>
                    <a:pt x="550428" y="222340"/>
                  </a:lnTo>
                  <a:lnTo>
                    <a:pt x="511039" y="269029"/>
                  </a:lnTo>
                  <a:lnTo>
                    <a:pt x="473160" y="320163"/>
                  </a:lnTo>
                  <a:lnTo>
                    <a:pt x="436786" y="375743"/>
                  </a:lnTo>
                  <a:lnTo>
                    <a:pt x="401911" y="435768"/>
                  </a:lnTo>
                  <a:lnTo>
                    <a:pt x="368529" y="500238"/>
                  </a:lnTo>
                  <a:lnTo>
                    <a:pt x="336634" y="569154"/>
                  </a:lnTo>
                  <a:lnTo>
                    <a:pt x="321243" y="605278"/>
                  </a:lnTo>
                  <a:lnTo>
                    <a:pt x="306221" y="642514"/>
                  </a:lnTo>
                  <a:lnTo>
                    <a:pt x="291568" y="680861"/>
                  </a:lnTo>
                  <a:lnTo>
                    <a:pt x="277283" y="720319"/>
                  </a:lnTo>
                  <a:lnTo>
                    <a:pt x="263366" y="760888"/>
                  </a:lnTo>
                  <a:lnTo>
                    <a:pt x="249815" y="802569"/>
                  </a:lnTo>
                  <a:lnTo>
                    <a:pt x="236630" y="845360"/>
                  </a:lnTo>
                  <a:lnTo>
                    <a:pt x="223810" y="889263"/>
                  </a:lnTo>
                  <a:lnTo>
                    <a:pt x="211355" y="934276"/>
                  </a:lnTo>
                  <a:lnTo>
                    <a:pt x="199264" y="980401"/>
                  </a:lnTo>
                  <a:lnTo>
                    <a:pt x="187535" y="1027637"/>
                  </a:lnTo>
                  <a:lnTo>
                    <a:pt x="176169" y="1075984"/>
                  </a:lnTo>
                  <a:lnTo>
                    <a:pt x="165164" y="1125442"/>
                  </a:lnTo>
                  <a:lnTo>
                    <a:pt x="154520" y="1176010"/>
                  </a:lnTo>
                  <a:lnTo>
                    <a:pt x="144237" y="1227690"/>
                  </a:lnTo>
                  <a:lnTo>
                    <a:pt x="134312" y="1280481"/>
                  </a:lnTo>
                  <a:lnTo>
                    <a:pt x="124746" y="1334382"/>
                  </a:lnTo>
                  <a:lnTo>
                    <a:pt x="115538" y="1389395"/>
                  </a:lnTo>
                  <a:lnTo>
                    <a:pt x="106687" y="1445518"/>
                  </a:lnTo>
                  <a:lnTo>
                    <a:pt x="98193" y="1502753"/>
                  </a:lnTo>
                  <a:lnTo>
                    <a:pt x="90054" y="1561098"/>
                  </a:lnTo>
                  <a:lnTo>
                    <a:pt x="82270" y="1620554"/>
                  </a:lnTo>
                  <a:lnTo>
                    <a:pt x="74841" y="1681121"/>
                  </a:lnTo>
                  <a:lnTo>
                    <a:pt x="67764" y="1742798"/>
                  </a:lnTo>
                  <a:lnTo>
                    <a:pt x="61041" y="1805587"/>
                  </a:lnTo>
                  <a:lnTo>
                    <a:pt x="54669" y="1869486"/>
                  </a:lnTo>
                  <a:lnTo>
                    <a:pt x="48649" y="1934496"/>
                  </a:lnTo>
                  <a:lnTo>
                    <a:pt x="42980" y="2000616"/>
                  </a:lnTo>
                  <a:lnTo>
                    <a:pt x="37660" y="2067847"/>
                  </a:lnTo>
                  <a:lnTo>
                    <a:pt x="32689" y="2136189"/>
                  </a:lnTo>
                  <a:lnTo>
                    <a:pt x="28066" y="2205642"/>
                  </a:lnTo>
                  <a:lnTo>
                    <a:pt x="23792" y="2276205"/>
                  </a:lnTo>
                  <a:lnTo>
                    <a:pt x="19864" y="2347879"/>
                  </a:lnTo>
                  <a:lnTo>
                    <a:pt x="16282" y="2420664"/>
                  </a:lnTo>
                  <a:lnTo>
                    <a:pt x="13045" y="2494559"/>
                  </a:lnTo>
                  <a:lnTo>
                    <a:pt x="10153" y="2569565"/>
                  </a:lnTo>
                  <a:lnTo>
                    <a:pt x="7606" y="2645681"/>
                  </a:lnTo>
                  <a:lnTo>
                    <a:pt x="5401" y="2722908"/>
                  </a:lnTo>
                  <a:lnTo>
                    <a:pt x="3539" y="2801245"/>
                  </a:lnTo>
                  <a:lnTo>
                    <a:pt x="2018" y="2880693"/>
                  </a:lnTo>
                  <a:lnTo>
                    <a:pt x="839" y="2961251"/>
                  </a:lnTo>
                  <a:lnTo>
                    <a:pt x="0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1" name="object 21"/>
            <p:cNvSpPr/>
            <p:nvPr/>
          </p:nvSpPr>
          <p:spPr>
            <a:xfrm>
              <a:off x="6004560" y="5781039"/>
              <a:ext cx="2164080" cy="162560"/>
            </a:xfrm>
            <a:custGeom>
              <a:avLst/>
              <a:gdLst/>
              <a:ahLst/>
              <a:cxnLst/>
              <a:rect l="l" t="t" r="r" b="b"/>
              <a:pathLst>
                <a:path w="2164079" h="162560">
                  <a:moveTo>
                    <a:pt x="107950" y="1270"/>
                  </a:moveTo>
                  <a:lnTo>
                    <a:pt x="0" y="0"/>
                  </a:lnTo>
                  <a:lnTo>
                    <a:pt x="53340" y="162560"/>
                  </a:lnTo>
                  <a:lnTo>
                    <a:pt x="107950" y="1270"/>
                  </a:lnTo>
                  <a:close/>
                </a:path>
                <a:path w="2164079" h="162560">
                  <a:moveTo>
                    <a:pt x="1478280" y="0"/>
                  </a:moveTo>
                  <a:lnTo>
                    <a:pt x="1370330" y="0"/>
                  </a:lnTo>
                  <a:lnTo>
                    <a:pt x="1424940" y="162560"/>
                  </a:lnTo>
                  <a:lnTo>
                    <a:pt x="1478280" y="0"/>
                  </a:lnTo>
                  <a:close/>
                </a:path>
                <a:path w="2164079" h="162560">
                  <a:moveTo>
                    <a:pt x="2164080" y="0"/>
                  </a:moveTo>
                  <a:lnTo>
                    <a:pt x="2056130" y="0"/>
                  </a:lnTo>
                  <a:lnTo>
                    <a:pt x="2110740" y="162560"/>
                  </a:lnTo>
                  <a:lnTo>
                    <a:pt x="21640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2" name="object 22"/>
            <p:cNvSpPr/>
            <p:nvPr/>
          </p:nvSpPr>
          <p:spPr>
            <a:xfrm>
              <a:off x="7772399" y="2743199"/>
              <a:ext cx="1027430" cy="3042920"/>
            </a:xfrm>
            <a:custGeom>
              <a:avLst/>
              <a:gdLst/>
              <a:ahLst/>
              <a:cxnLst/>
              <a:rect l="l" t="t" r="r" b="b"/>
              <a:pathLst>
                <a:path w="1027429" h="3042920">
                  <a:moveTo>
                    <a:pt x="0" y="0"/>
                  </a:moveTo>
                  <a:lnTo>
                    <a:pt x="54816" y="2223"/>
                  </a:lnTo>
                  <a:lnTo>
                    <a:pt x="108057" y="8894"/>
                  </a:lnTo>
                  <a:lnTo>
                    <a:pt x="159730" y="20012"/>
                  </a:lnTo>
                  <a:lnTo>
                    <a:pt x="209841" y="35576"/>
                  </a:lnTo>
                  <a:lnTo>
                    <a:pt x="258395" y="55588"/>
                  </a:lnTo>
                  <a:lnTo>
                    <a:pt x="305400" y="80046"/>
                  </a:lnTo>
                  <a:lnTo>
                    <a:pt x="350861" y="108950"/>
                  </a:lnTo>
                  <a:lnTo>
                    <a:pt x="394784" y="142301"/>
                  </a:lnTo>
                  <a:lnTo>
                    <a:pt x="437176" y="180098"/>
                  </a:lnTo>
                  <a:lnTo>
                    <a:pt x="478043" y="222340"/>
                  </a:lnTo>
                  <a:lnTo>
                    <a:pt x="517390" y="269029"/>
                  </a:lnTo>
                  <a:lnTo>
                    <a:pt x="555225" y="320163"/>
                  </a:lnTo>
                  <a:lnTo>
                    <a:pt x="591553" y="375743"/>
                  </a:lnTo>
                  <a:lnTo>
                    <a:pt x="626380" y="435768"/>
                  </a:lnTo>
                  <a:lnTo>
                    <a:pt x="659713" y="500238"/>
                  </a:lnTo>
                  <a:lnTo>
                    <a:pt x="691557" y="569154"/>
                  </a:lnTo>
                  <a:lnTo>
                    <a:pt x="706924" y="605278"/>
                  </a:lnTo>
                  <a:lnTo>
                    <a:pt x="721920" y="642514"/>
                  </a:lnTo>
                  <a:lnTo>
                    <a:pt x="736547" y="680861"/>
                  </a:lnTo>
                  <a:lnTo>
                    <a:pt x="750807" y="720319"/>
                  </a:lnTo>
                  <a:lnTo>
                    <a:pt x="764698" y="760888"/>
                  </a:lnTo>
                  <a:lnTo>
                    <a:pt x="778223" y="802569"/>
                  </a:lnTo>
                  <a:lnTo>
                    <a:pt x="791382" y="845360"/>
                  </a:lnTo>
                  <a:lnTo>
                    <a:pt x="804177" y="889263"/>
                  </a:lnTo>
                  <a:lnTo>
                    <a:pt x="816606" y="934276"/>
                  </a:lnTo>
                  <a:lnTo>
                    <a:pt x="828672" y="980401"/>
                  </a:lnTo>
                  <a:lnTo>
                    <a:pt x="840376" y="1027637"/>
                  </a:lnTo>
                  <a:lnTo>
                    <a:pt x="851717" y="1075984"/>
                  </a:lnTo>
                  <a:lnTo>
                    <a:pt x="862697" y="1125442"/>
                  </a:lnTo>
                  <a:lnTo>
                    <a:pt x="873316" y="1176010"/>
                  </a:lnTo>
                  <a:lnTo>
                    <a:pt x="883576" y="1227690"/>
                  </a:lnTo>
                  <a:lnTo>
                    <a:pt x="893477" y="1280481"/>
                  </a:lnTo>
                  <a:lnTo>
                    <a:pt x="903020" y="1334382"/>
                  </a:lnTo>
                  <a:lnTo>
                    <a:pt x="912205" y="1389395"/>
                  </a:lnTo>
                  <a:lnTo>
                    <a:pt x="921033" y="1445518"/>
                  </a:lnTo>
                  <a:lnTo>
                    <a:pt x="929506" y="1502753"/>
                  </a:lnTo>
                  <a:lnTo>
                    <a:pt x="937624" y="1561098"/>
                  </a:lnTo>
                  <a:lnTo>
                    <a:pt x="945387" y="1620554"/>
                  </a:lnTo>
                  <a:lnTo>
                    <a:pt x="952797" y="1681121"/>
                  </a:lnTo>
                  <a:lnTo>
                    <a:pt x="959853" y="1742798"/>
                  </a:lnTo>
                  <a:lnTo>
                    <a:pt x="966558" y="1805587"/>
                  </a:lnTo>
                  <a:lnTo>
                    <a:pt x="972912" y="1869486"/>
                  </a:lnTo>
                  <a:lnTo>
                    <a:pt x="978915" y="1934496"/>
                  </a:lnTo>
                  <a:lnTo>
                    <a:pt x="984569" y="2000616"/>
                  </a:lnTo>
                  <a:lnTo>
                    <a:pt x="989873" y="2067847"/>
                  </a:lnTo>
                  <a:lnTo>
                    <a:pt x="994829" y="2136189"/>
                  </a:lnTo>
                  <a:lnTo>
                    <a:pt x="999438" y="2205642"/>
                  </a:lnTo>
                  <a:lnTo>
                    <a:pt x="1003701" y="2276205"/>
                  </a:lnTo>
                  <a:lnTo>
                    <a:pt x="1007617" y="2347879"/>
                  </a:lnTo>
                  <a:lnTo>
                    <a:pt x="1011189" y="2420664"/>
                  </a:lnTo>
                  <a:lnTo>
                    <a:pt x="1014416" y="2494559"/>
                  </a:lnTo>
                  <a:lnTo>
                    <a:pt x="1017299" y="2569565"/>
                  </a:lnTo>
                  <a:lnTo>
                    <a:pt x="1019840" y="2645681"/>
                  </a:lnTo>
                  <a:lnTo>
                    <a:pt x="1022039" y="2722908"/>
                  </a:lnTo>
                  <a:lnTo>
                    <a:pt x="1023896" y="2801245"/>
                  </a:lnTo>
                  <a:lnTo>
                    <a:pt x="1025414" y="2880693"/>
                  </a:lnTo>
                  <a:lnTo>
                    <a:pt x="1026591" y="2961251"/>
                  </a:lnTo>
                  <a:lnTo>
                    <a:pt x="1027429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3" name="object 23"/>
            <p:cNvSpPr/>
            <p:nvPr/>
          </p:nvSpPr>
          <p:spPr>
            <a:xfrm>
              <a:off x="874648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127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7329287" y="4356847"/>
          <a:ext cx="1867219" cy="896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/>
                <a:gridCol w="311203"/>
                <a:gridCol w="311203"/>
                <a:gridCol w="311203"/>
                <a:gridCol w="311203"/>
              </a:tblGrid>
              <a:tr h="414938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Op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cPr marL="0" marR="0" marT="0" marB="0"/>
                </a:tc>
              </a:tr>
              <a:tr h="48178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pSp>
        <p:nvGrpSpPr>
          <p:cNvPr id="25" name="object 25"/>
          <p:cNvGrpSpPr/>
          <p:nvPr/>
        </p:nvGrpSpPr>
        <p:grpSpPr>
          <a:xfrm>
            <a:off x="5773271" y="1659175"/>
            <a:ext cx="2489627" cy="622983"/>
            <a:chOff x="4686300" y="1828164"/>
            <a:chExt cx="2743200" cy="686435"/>
          </a:xfrm>
        </p:grpSpPr>
        <p:sp>
          <p:nvSpPr>
            <p:cNvPr id="26" name="object 26"/>
            <p:cNvSpPr/>
            <p:nvPr/>
          </p:nvSpPr>
          <p:spPr>
            <a:xfrm>
              <a:off x="5372100" y="1828799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7" name="object 27"/>
            <p:cNvSpPr/>
            <p:nvPr/>
          </p:nvSpPr>
          <p:spPr>
            <a:xfrm>
              <a:off x="5317490" y="2352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1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8" name="object 28"/>
            <p:cNvSpPr/>
            <p:nvPr/>
          </p:nvSpPr>
          <p:spPr>
            <a:xfrm>
              <a:off x="4795520" y="1828799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576579" y="0"/>
                  </a:moveTo>
                  <a:lnTo>
                    <a:pt x="0" y="5765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9" name="object 29"/>
            <p:cNvSpPr/>
            <p:nvPr/>
          </p:nvSpPr>
          <p:spPr>
            <a:xfrm>
              <a:off x="4686300" y="2362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0" name="object 30"/>
            <p:cNvSpPr/>
            <p:nvPr/>
          </p:nvSpPr>
          <p:spPr>
            <a:xfrm>
              <a:off x="5372100" y="1828799"/>
              <a:ext cx="1910080" cy="636270"/>
            </a:xfrm>
            <a:custGeom>
              <a:avLst/>
              <a:gdLst/>
              <a:ahLst/>
              <a:cxnLst/>
              <a:rect l="l" t="t" r="r" b="b"/>
              <a:pathLst>
                <a:path w="1910079" h="636269">
                  <a:moveTo>
                    <a:pt x="0" y="0"/>
                  </a:moveTo>
                  <a:lnTo>
                    <a:pt x="1910079" y="6362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1" name="object 31"/>
            <p:cNvSpPr/>
            <p:nvPr/>
          </p:nvSpPr>
          <p:spPr>
            <a:xfrm>
              <a:off x="7258050" y="2411729"/>
              <a:ext cx="171450" cy="102870"/>
            </a:xfrm>
            <a:custGeom>
              <a:avLst/>
              <a:gdLst/>
              <a:ahLst/>
              <a:cxnLst/>
              <a:rect l="l" t="t" r="r" b="b"/>
              <a:pathLst>
                <a:path w="171450" h="102869">
                  <a:moveTo>
                    <a:pt x="34290" y="0"/>
                  </a:moveTo>
                  <a:lnTo>
                    <a:pt x="0" y="102870"/>
                  </a:lnTo>
                  <a:lnTo>
                    <a:pt x="171450" y="10287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8213336" y="2697096"/>
            <a:ext cx="97971" cy="622407"/>
            <a:chOff x="7374890" y="2971800"/>
            <a:chExt cx="107950" cy="685800"/>
          </a:xfrm>
        </p:grpSpPr>
        <p:sp>
          <p:nvSpPr>
            <p:cNvPr id="33" name="object 33"/>
            <p:cNvSpPr/>
            <p:nvPr/>
          </p:nvSpPr>
          <p:spPr>
            <a:xfrm>
              <a:off x="7429500" y="2971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4" name="object 34"/>
            <p:cNvSpPr/>
            <p:nvPr/>
          </p:nvSpPr>
          <p:spPr>
            <a:xfrm>
              <a:off x="7374890" y="3495040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916655" y="5421330"/>
            <a:ext cx="203434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>
              <a:lnSpc>
                <a:spcPts val="2530"/>
              </a:lnSpc>
            </a:pPr>
            <a:r>
              <a:rPr sz="2360" b="1" dirty="0">
                <a:solidFill>
                  <a:srgbClr val="3B3B3B"/>
                </a:solidFill>
                <a:latin typeface="Courier New" panose="02070309020205020404"/>
                <a:cs typeface="Courier New" panose="02070309020205020404"/>
              </a:rPr>
              <a:t>(</a:t>
            </a:r>
            <a:endParaRPr sz="2360">
              <a:latin typeface="Courier New" panose="02070309020205020404"/>
              <a:cs typeface="Courier New" panose="0207030902020502040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6" name="Ink 35"/>
              <p14:cNvContentPartPr/>
              <p14:nvPr/>
            </p14:nvContentPartPr>
            <p14:xfrm>
              <a:off x="3250440" y="3857760"/>
              <a:ext cx="152280" cy="1800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2"/>
            </p:blipFill>
            <p:spPr>
              <a:xfrm>
                <a:off x="3250440" y="3857760"/>
                <a:ext cx="152280" cy="180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8799" y="475129"/>
            <a:ext cx="3048064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430">
              <a:lnSpc>
                <a:spcPct val="100000"/>
              </a:lnSpc>
              <a:spcBef>
                <a:spcPts val="90"/>
              </a:spcBef>
            </a:pPr>
            <a:r>
              <a:rPr spc="-36" dirty="0"/>
              <a:t>Parse</a:t>
            </a:r>
            <a:r>
              <a:rPr spc="-86" dirty="0"/>
              <a:t> </a:t>
            </a:r>
            <a:r>
              <a:rPr spc="-5" dirty="0"/>
              <a:t>Trees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056120" y="1676348"/>
            <a:ext cx="2871715" cy="3160752"/>
          </a:xfrm>
          <a:prstGeom prst="rect">
            <a:avLst/>
          </a:prstGeom>
        </p:spPr>
        <p:txBody>
          <a:bodyPr vert="horz" wrap="square" lIns="0" tIns="138889" rIns="0" bIns="0" rtlCol="0">
            <a:spAutoFit/>
          </a:bodyPr>
          <a:lstStyle/>
          <a:p>
            <a:pPr marL="346075">
              <a:spcBef>
                <a:spcPts val="1095"/>
              </a:spcBef>
            </a:pP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>
              <a:latin typeface="DejaVu Serif"/>
              <a:cs typeface="DejaVu Serif"/>
            </a:endParaRPr>
          </a:p>
          <a:p>
            <a:pPr marL="11430">
              <a:spcBef>
                <a:spcPts val="100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100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>
              <a:latin typeface="DejaVu Serif"/>
              <a:cs typeface="DejaVu Serif"/>
            </a:endParaRPr>
          </a:p>
          <a:p>
            <a:pPr marL="11430">
              <a:spcBef>
                <a:spcPts val="1005"/>
              </a:spcBef>
            </a:pPr>
            <a:r>
              <a:rPr sz="2040" spc="14" dirty="0"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-431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40" b="1" spc="5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>
              <a:latin typeface="Courier New" panose="02070309020205020404"/>
              <a:cs typeface="Courier New" panose="02070309020205020404"/>
            </a:endParaRPr>
          </a:p>
          <a:p>
            <a:pPr marL="11430">
              <a:spcBef>
                <a:spcPts val="1135"/>
              </a:spcBef>
            </a:pPr>
            <a:r>
              <a:rPr sz="2040" spc="14" dirty="0"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40" b="1" spc="5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-458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0" b="1" spc="9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>
              <a:latin typeface="Courier New" panose="02070309020205020404"/>
              <a:cs typeface="Courier New" panose="02070309020205020404"/>
            </a:endParaRPr>
          </a:p>
          <a:p>
            <a:pPr marL="11430">
              <a:spcBef>
                <a:spcPts val="1135"/>
              </a:spcBef>
            </a:pPr>
            <a:r>
              <a:rPr sz="2040" spc="14" dirty="0"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40" b="1" spc="5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-472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int)</a:t>
            </a:r>
            <a:endParaRPr sz="2040">
              <a:latin typeface="Courier New" panose="02070309020205020404"/>
              <a:cs typeface="Courier New" panose="02070309020205020404"/>
            </a:endParaRPr>
          </a:p>
          <a:p>
            <a:pPr marL="11430">
              <a:spcBef>
                <a:spcPts val="1135"/>
              </a:spcBef>
            </a:pPr>
            <a:r>
              <a:rPr sz="2040" spc="14" dirty="0"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40" b="1" spc="5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40" b="1" spc="-971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40" b="1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int)</a:t>
            </a:r>
            <a:endParaRPr sz="2040">
              <a:latin typeface="Courier New" panose="02070309020205020404"/>
              <a:cs typeface="Courier New" panose="02070309020205020404"/>
            </a:endParaRPr>
          </a:p>
          <a:p>
            <a:pPr marL="11430">
              <a:spcBef>
                <a:spcPts val="1145"/>
              </a:spcBef>
            </a:pPr>
            <a:r>
              <a:rPr sz="2040" spc="14" dirty="0"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0" b="1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(int </a:t>
            </a:r>
            <a:r>
              <a:rPr sz="2040" b="1" spc="9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40" b="1" spc="-49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int)</a:t>
            </a:r>
            <a:endParaRPr sz="204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474" y="1244814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2067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5169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8447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7493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Op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51694" y="3319503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706881" y="5394192"/>
            <a:ext cx="622407" cy="414938"/>
            <a:chOff x="5715000" y="5943600"/>
            <a:chExt cx="685800" cy="457200"/>
          </a:xfrm>
        </p:grpSpPr>
        <p:sp>
          <p:nvSpPr>
            <p:cNvPr id="10" name="object 10"/>
            <p:cNvSpPr/>
            <p:nvPr/>
          </p:nvSpPr>
          <p:spPr>
            <a:xfrm>
              <a:off x="57150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685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85800" y="45720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1" name="object 11"/>
            <p:cNvSpPr/>
            <p:nvPr/>
          </p:nvSpPr>
          <p:spPr>
            <a:xfrm>
              <a:off x="57150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3429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685800" y="0"/>
                  </a:lnTo>
                  <a:lnTo>
                    <a:pt x="685800" y="457200"/>
                  </a:lnTo>
                  <a:lnTo>
                    <a:pt x="342900" y="457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7951694" y="5394192"/>
          <a:ext cx="1867221" cy="4149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/>
                <a:gridCol w="622407"/>
                <a:gridCol w="622407"/>
              </a:tblGrid>
              <a:tr h="414938"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+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)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</a:tr>
            </a:tbl>
          </a:graphicData>
        </a:graphic>
      </p:graphicFrame>
      <p:grpSp>
        <p:nvGrpSpPr>
          <p:cNvPr id="13" name="object 13"/>
          <p:cNvGrpSpPr/>
          <p:nvPr/>
        </p:nvGrpSpPr>
        <p:grpSpPr>
          <a:xfrm>
            <a:off x="6969674" y="2489050"/>
            <a:ext cx="2586446" cy="2905141"/>
            <a:chOff x="6004559" y="2742564"/>
            <a:chExt cx="2849880" cy="3201035"/>
          </a:xfrm>
        </p:grpSpPr>
        <p:sp>
          <p:nvSpPr>
            <p:cNvPr id="14" name="object 14"/>
            <p:cNvSpPr/>
            <p:nvPr/>
          </p:nvSpPr>
          <p:spPr>
            <a:xfrm>
              <a:off x="7429499" y="4114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5" name="object 15"/>
            <p:cNvSpPr/>
            <p:nvPr/>
          </p:nvSpPr>
          <p:spPr>
            <a:xfrm>
              <a:off x="7374889" y="4638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6" name="object 16"/>
            <p:cNvSpPr/>
            <p:nvPr/>
          </p:nvSpPr>
          <p:spPr>
            <a:xfrm>
              <a:off x="6852919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576579" y="0"/>
                  </a:moveTo>
                  <a:lnTo>
                    <a:pt x="0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7" name="object 17"/>
            <p:cNvSpPr/>
            <p:nvPr/>
          </p:nvSpPr>
          <p:spPr>
            <a:xfrm>
              <a:off x="6743699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8" name="object 18"/>
            <p:cNvSpPr/>
            <p:nvPr/>
          </p:nvSpPr>
          <p:spPr>
            <a:xfrm>
              <a:off x="7429499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0"/>
                  </a:moveTo>
                  <a:lnTo>
                    <a:pt x="576579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9" name="object 19"/>
            <p:cNvSpPr/>
            <p:nvPr/>
          </p:nvSpPr>
          <p:spPr>
            <a:xfrm>
              <a:off x="7962899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762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0" name="object 20"/>
            <p:cNvSpPr/>
            <p:nvPr/>
          </p:nvSpPr>
          <p:spPr>
            <a:xfrm>
              <a:off x="6057899" y="2743199"/>
              <a:ext cx="1028700" cy="3042920"/>
            </a:xfrm>
            <a:custGeom>
              <a:avLst/>
              <a:gdLst/>
              <a:ahLst/>
              <a:cxnLst/>
              <a:rect l="l" t="t" r="r" b="b"/>
              <a:pathLst>
                <a:path w="1028700" h="3042920">
                  <a:moveTo>
                    <a:pt x="1028700" y="0"/>
                  </a:moveTo>
                  <a:lnTo>
                    <a:pt x="973881" y="2223"/>
                  </a:lnTo>
                  <a:lnTo>
                    <a:pt x="920631" y="8894"/>
                  </a:lnTo>
                  <a:lnTo>
                    <a:pt x="868945" y="20012"/>
                  </a:lnTo>
                  <a:lnTo>
                    <a:pt x="818817" y="35576"/>
                  </a:lnTo>
                  <a:lnTo>
                    <a:pt x="770240" y="55588"/>
                  </a:lnTo>
                  <a:lnTo>
                    <a:pt x="723210" y="80046"/>
                  </a:lnTo>
                  <a:lnTo>
                    <a:pt x="677719" y="108950"/>
                  </a:lnTo>
                  <a:lnTo>
                    <a:pt x="633762" y="142301"/>
                  </a:lnTo>
                  <a:lnTo>
                    <a:pt x="591334" y="180098"/>
                  </a:lnTo>
                  <a:lnTo>
                    <a:pt x="550428" y="222340"/>
                  </a:lnTo>
                  <a:lnTo>
                    <a:pt x="511039" y="269029"/>
                  </a:lnTo>
                  <a:lnTo>
                    <a:pt x="473160" y="320163"/>
                  </a:lnTo>
                  <a:lnTo>
                    <a:pt x="436786" y="375743"/>
                  </a:lnTo>
                  <a:lnTo>
                    <a:pt x="401911" y="435768"/>
                  </a:lnTo>
                  <a:lnTo>
                    <a:pt x="368529" y="500238"/>
                  </a:lnTo>
                  <a:lnTo>
                    <a:pt x="336634" y="569154"/>
                  </a:lnTo>
                  <a:lnTo>
                    <a:pt x="321243" y="605278"/>
                  </a:lnTo>
                  <a:lnTo>
                    <a:pt x="306221" y="642514"/>
                  </a:lnTo>
                  <a:lnTo>
                    <a:pt x="291568" y="680861"/>
                  </a:lnTo>
                  <a:lnTo>
                    <a:pt x="277283" y="720319"/>
                  </a:lnTo>
                  <a:lnTo>
                    <a:pt x="263366" y="760888"/>
                  </a:lnTo>
                  <a:lnTo>
                    <a:pt x="249815" y="802569"/>
                  </a:lnTo>
                  <a:lnTo>
                    <a:pt x="236630" y="845360"/>
                  </a:lnTo>
                  <a:lnTo>
                    <a:pt x="223810" y="889263"/>
                  </a:lnTo>
                  <a:lnTo>
                    <a:pt x="211355" y="934276"/>
                  </a:lnTo>
                  <a:lnTo>
                    <a:pt x="199264" y="980401"/>
                  </a:lnTo>
                  <a:lnTo>
                    <a:pt x="187535" y="1027637"/>
                  </a:lnTo>
                  <a:lnTo>
                    <a:pt x="176169" y="1075984"/>
                  </a:lnTo>
                  <a:lnTo>
                    <a:pt x="165164" y="1125442"/>
                  </a:lnTo>
                  <a:lnTo>
                    <a:pt x="154520" y="1176010"/>
                  </a:lnTo>
                  <a:lnTo>
                    <a:pt x="144237" y="1227690"/>
                  </a:lnTo>
                  <a:lnTo>
                    <a:pt x="134312" y="1280481"/>
                  </a:lnTo>
                  <a:lnTo>
                    <a:pt x="124746" y="1334382"/>
                  </a:lnTo>
                  <a:lnTo>
                    <a:pt x="115538" y="1389395"/>
                  </a:lnTo>
                  <a:lnTo>
                    <a:pt x="106687" y="1445518"/>
                  </a:lnTo>
                  <a:lnTo>
                    <a:pt x="98193" y="1502753"/>
                  </a:lnTo>
                  <a:lnTo>
                    <a:pt x="90054" y="1561098"/>
                  </a:lnTo>
                  <a:lnTo>
                    <a:pt x="82270" y="1620554"/>
                  </a:lnTo>
                  <a:lnTo>
                    <a:pt x="74841" y="1681121"/>
                  </a:lnTo>
                  <a:lnTo>
                    <a:pt x="67764" y="1742798"/>
                  </a:lnTo>
                  <a:lnTo>
                    <a:pt x="61041" y="1805587"/>
                  </a:lnTo>
                  <a:lnTo>
                    <a:pt x="54669" y="1869486"/>
                  </a:lnTo>
                  <a:lnTo>
                    <a:pt x="48649" y="1934496"/>
                  </a:lnTo>
                  <a:lnTo>
                    <a:pt x="42980" y="2000616"/>
                  </a:lnTo>
                  <a:lnTo>
                    <a:pt x="37660" y="2067847"/>
                  </a:lnTo>
                  <a:lnTo>
                    <a:pt x="32689" y="2136189"/>
                  </a:lnTo>
                  <a:lnTo>
                    <a:pt x="28066" y="2205642"/>
                  </a:lnTo>
                  <a:lnTo>
                    <a:pt x="23792" y="2276205"/>
                  </a:lnTo>
                  <a:lnTo>
                    <a:pt x="19864" y="2347879"/>
                  </a:lnTo>
                  <a:lnTo>
                    <a:pt x="16282" y="2420664"/>
                  </a:lnTo>
                  <a:lnTo>
                    <a:pt x="13045" y="2494559"/>
                  </a:lnTo>
                  <a:lnTo>
                    <a:pt x="10153" y="2569565"/>
                  </a:lnTo>
                  <a:lnTo>
                    <a:pt x="7606" y="2645681"/>
                  </a:lnTo>
                  <a:lnTo>
                    <a:pt x="5401" y="2722908"/>
                  </a:lnTo>
                  <a:lnTo>
                    <a:pt x="3539" y="2801245"/>
                  </a:lnTo>
                  <a:lnTo>
                    <a:pt x="2018" y="2880693"/>
                  </a:lnTo>
                  <a:lnTo>
                    <a:pt x="839" y="2961251"/>
                  </a:lnTo>
                  <a:lnTo>
                    <a:pt x="0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1" name="object 21"/>
            <p:cNvSpPr/>
            <p:nvPr/>
          </p:nvSpPr>
          <p:spPr>
            <a:xfrm>
              <a:off x="6004560" y="5781039"/>
              <a:ext cx="2164080" cy="162560"/>
            </a:xfrm>
            <a:custGeom>
              <a:avLst/>
              <a:gdLst/>
              <a:ahLst/>
              <a:cxnLst/>
              <a:rect l="l" t="t" r="r" b="b"/>
              <a:pathLst>
                <a:path w="2164079" h="162560">
                  <a:moveTo>
                    <a:pt x="107950" y="1270"/>
                  </a:moveTo>
                  <a:lnTo>
                    <a:pt x="0" y="0"/>
                  </a:lnTo>
                  <a:lnTo>
                    <a:pt x="53340" y="162560"/>
                  </a:lnTo>
                  <a:lnTo>
                    <a:pt x="107950" y="1270"/>
                  </a:lnTo>
                  <a:close/>
                </a:path>
                <a:path w="2164079" h="162560">
                  <a:moveTo>
                    <a:pt x="1478280" y="0"/>
                  </a:moveTo>
                  <a:lnTo>
                    <a:pt x="1370330" y="0"/>
                  </a:lnTo>
                  <a:lnTo>
                    <a:pt x="1424940" y="162560"/>
                  </a:lnTo>
                  <a:lnTo>
                    <a:pt x="1478280" y="0"/>
                  </a:lnTo>
                  <a:close/>
                </a:path>
                <a:path w="2164079" h="162560">
                  <a:moveTo>
                    <a:pt x="2164080" y="0"/>
                  </a:moveTo>
                  <a:lnTo>
                    <a:pt x="2056130" y="0"/>
                  </a:lnTo>
                  <a:lnTo>
                    <a:pt x="2110740" y="162560"/>
                  </a:lnTo>
                  <a:lnTo>
                    <a:pt x="21640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2" name="object 22"/>
            <p:cNvSpPr/>
            <p:nvPr/>
          </p:nvSpPr>
          <p:spPr>
            <a:xfrm>
              <a:off x="7772399" y="2743199"/>
              <a:ext cx="1027430" cy="3042920"/>
            </a:xfrm>
            <a:custGeom>
              <a:avLst/>
              <a:gdLst/>
              <a:ahLst/>
              <a:cxnLst/>
              <a:rect l="l" t="t" r="r" b="b"/>
              <a:pathLst>
                <a:path w="1027429" h="3042920">
                  <a:moveTo>
                    <a:pt x="0" y="0"/>
                  </a:moveTo>
                  <a:lnTo>
                    <a:pt x="54816" y="2223"/>
                  </a:lnTo>
                  <a:lnTo>
                    <a:pt x="108057" y="8894"/>
                  </a:lnTo>
                  <a:lnTo>
                    <a:pt x="159730" y="20012"/>
                  </a:lnTo>
                  <a:lnTo>
                    <a:pt x="209841" y="35576"/>
                  </a:lnTo>
                  <a:lnTo>
                    <a:pt x="258395" y="55588"/>
                  </a:lnTo>
                  <a:lnTo>
                    <a:pt x="305400" y="80046"/>
                  </a:lnTo>
                  <a:lnTo>
                    <a:pt x="350861" y="108950"/>
                  </a:lnTo>
                  <a:lnTo>
                    <a:pt x="394784" y="142301"/>
                  </a:lnTo>
                  <a:lnTo>
                    <a:pt x="437176" y="180098"/>
                  </a:lnTo>
                  <a:lnTo>
                    <a:pt x="478043" y="222340"/>
                  </a:lnTo>
                  <a:lnTo>
                    <a:pt x="517390" y="269029"/>
                  </a:lnTo>
                  <a:lnTo>
                    <a:pt x="555225" y="320163"/>
                  </a:lnTo>
                  <a:lnTo>
                    <a:pt x="591553" y="375743"/>
                  </a:lnTo>
                  <a:lnTo>
                    <a:pt x="626380" y="435768"/>
                  </a:lnTo>
                  <a:lnTo>
                    <a:pt x="659713" y="500238"/>
                  </a:lnTo>
                  <a:lnTo>
                    <a:pt x="691557" y="569154"/>
                  </a:lnTo>
                  <a:lnTo>
                    <a:pt x="706924" y="605278"/>
                  </a:lnTo>
                  <a:lnTo>
                    <a:pt x="721920" y="642514"/>
                  </a:lnTo>
                  <a:lnTo>
                    <a:pt x="736547" y="680861"/>
                  </a:lnTo>
                  <a:lnTo>
                    <a:pt x="750807" y="720319"/>
                  </a:lnTo>
                  <a:lnTo>
                    <a:pt x="764698" y="760888"/>
                  </a:lnTo>
                  <a:lnTo>
                    <a:pt x="778223" y="802569"/>
                  </a:lnTo>
                  <a:lnTo>
                    <a:pt x="791382" y="845360"/>
                  </a:lnTo>
                  <a:lnTo>
                    <a:pt x="804177" y="889263"/>
                  </a:lnTo>
                  <a:lnTo>
                    <a:pt x="816606" y="934276"/>
                  </a:lnTo>
                  <a:lnTo>
                    <a:pt x="828672" y="980401"/>
                  </a:lnTo>
                  <a:lnTo>
                    <a:pt x="840376" y="1027637"/>
                  </a:lnTo>
                  <a:lnTo>
                    <a:pt x="851717" y="1075984"/>
                  </a:lnTo>
                  <a:lnTo>
                    <a:pt x="862697" y="1125442"/>
                  </a:lnTo>
                  <a:lnTo>
                    <a:pt x="873316" y="1176010"/>
                  </a:lnTo>
                  <a:lnTo>
                    <a:pt x="883576" y="1227690"/>
                  </a:lnTo>
                  <a:lnTo>
                    <a:pt x="893477" y="1280481"/>
                  </a:lnTo>
                  <a:lnTo>
                    <a:pt x="903020" y="1334382"/>
                  </a:lnTo>
                  <a:lnTo>
                    <a:pt x="912205" y="1389395"/>
                  </a:lnTo>
                  <a:lnTo>
                    <a:pt x="921033" y="1445518"/>
                  </a:lnTo>
                  <a:lnTo>
                    <a:pt x="929506" y="1502753"/>
                  </a:lnTo>
                  <a:lnTo>
                    <a:pt x="937624" y="1561098"/>
                  </a:lnTo>
                  <a:lnTo>
                    <a:pt x="945387" y="1620554"/>
                  </a:lnTo>
                  <a:lnTo>
                    <a:pt x="952797" y="1681121"/>
                  </a:lnTo>
                  <a:lnTo>
                    <a:pt x="959853" y="1742798"/>
                  </a:lnTo>
                  <a:lnTo>
                    <a:pt x="966558" y="1805587"/>
                  </a:lnTo>
                  <a:lnTo>
                    <a:pt x="972912" y="1869486"/>
                  </a:lnTo>
                  <a:lnTo>
                    <a:pt x="978915" y="1934496"/>
                  </a:lnTo>
                  <a:lnTo>
                    <a:pt x="984569" y="2000616"/>
                  </a:lnTo>
                  <a:lnTo>
                    <a:pt x="989873" y="2067847"/>
                  </a:lnTo>
                  <a:lnTo>
                    <a:pt x="994829" y="2136189"/>
                  </a:lnTo>
                  <a:lnTo>
                    <a:pt x="999438" y="2205642"/>
                  </a:lnTo>
                  <a:lnTo>
                    <a:pt x="1003701" y="2276205"/>
                  </a:lnTo>
                  <a:lnTo>
                    <a:pt x="1007617" y="2347879"/>
                  </a:lnTo>
                  <a:lnTo>
                    <a:pt x="1011189" y="2420664"/>
                  </a:lnTo>
                  <a:lnTo>
                    <a:pt x="1014416" y="2494559"/>
                  </a:lnTo>
                  <a:lnTo>
                    <a:pt x="1017299" y="2569565"/>
                  </a:lnTo>
                  <a:lnTo>
                    <a:pt x="1019840" y="2645681"/>
                  </a:lnTo>
                  <a:lnTo>
                    <a:pt x="1022039" y="2722908"/>
                  </a:lnTo>
                  <a:lnTo>
                    <a:pt x="1023896" y="2801245"/>
                  </a:lnTo>
                  <a:lnTo>
                    <a:pt x="1025414" y="2880693"/>
                  </a:lnTo>
                  <a:lnTo>
                    <a:pt x="1026591" y="2961251"/>
                  </a:lnTo>
                  <a:lnTo>
                    <a:pt x="1027429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3" name="object 23"/>
            <p:cNvSpPr/>
            <p:nvPr/>
          </p:nvSpPr>
          <p:spPr>
            <a:xfrm>
              <a:off x="874648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127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7329287" y="4356847"/>
          <a:ext cx="1867219" cy="896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/>
                <a:gridCol w="311203"/>
                <a:gridCol w="311203"/>
                <a:gridCol w="311203"/>
                <a:gridCol w="311203"/>
              </a:tblGrid>
              <a:tr h="414938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Op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cPr marL="0" marR="0" marT="0" marB="0"/>
                </a:tc>
              </a:tr>
              <a:tr h="48178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pSp>
        <p:nvGrpSpPr>
          <p:cNvPr id="25" name="object 25"/>
          <p:cNvGrpSpPr/>
          <p:nvPr/>
        </p:nvGrpSpPr>
        <p:grpSpPr>
          <a:xfrm>
            <a:off x="5773271" y="1659175"/>
            <a:ext cx="2489627" cy="622983"/>
            <a:chOff x="4686300" y="1828164"/>
            <a:chExt cx="2743200" cy="686435"/>
          </a:xfrm>
        </p:grpSpPr>
        <p:sp>
          <p:nvSpPr>
            <p:cNvPr id="26" name="object 26"/>
            <p:cNvSpPr/>
            <p:nvPr/>
          </p:nvSpPr>
          <p:spPr>
            <a:xfrm>
              <a:off x="5372100" y="1828799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7" name="object 27"/>
            <p:cNvSpPr/>
            <p:nvPr/>
          </p:nvSpPr>
          <p:spPr>
            <a:xfrm>
              <a:off x="5317490" y="2352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1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8" name="object 28"/>
            <p:cNvSpPr/>
            <p:nvPr/>
          </p:nvSpPr>
          <p:spPr>
            <a:xfrm>
              <a:off x="4795520" y="1828799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576579" y="0"/>
                  </a:moveTo>
                  <a:lnTo>
                    <a:pt x="0" y="5765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9" name="object 29"/>
            <p:cNvSpPr/>
            <p:nvPr/>
          </p:nvSpPr>
          <p:spPr>
            <a:xfrm>
              <a:off x="4686300" y="2362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0" name="object 30"/>
            <p:cNvSpPr/>
            <p:nvPr/>
          </p:nvSpPr>
          <p:spPr>
            <a:xfrm>
              <a:off x="5372100" y="1828799"/>
              <a:ext cx="1910080" cy="636270"/>
            </a:xfrm>
            <a:custGeom>
              <a:avLst/>
              <a:gdLst/>
              <a:ahLst/>
              <a:cxnLst/>
              <a:rect l="l" t="t" r="r" b="b"/>
              <a:pathLst>
                <a:path w="1910079" h="636269">
                  <a:moveTo>
                    <a:pt x="0" y="0"/>
                  </a:moveTo>
                  <a:lnTo>
                    <a:pt x="1910079" y="6362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1" name="object 31"/>
            <p:cNvSpPr/>
            <p:nvPr/>
          </p:nvSpPr>
          <p:spPr>
            <a:xfrm>
              <a:off x="7258050" y="2411729"/>
              <a:ext cx="171450" cy="102870"/>
            </a:xfrm>
            <a:custGeom>
              <a:avLst/>
              <a:gdLst/>
              <a:ahLst/>
              <a:cxnLst/>
              <a:rect l="l" t="t" r="r" b="b"/>
              <a:pathLst>
                <a:path w="171450" h="102869">
                  <a:moveTo>
                    <a:pt x="34290" y="0"/>
                  </a:moveTo>
                  <a:lnTo>
                    <a:pt x="0" y="102870"/>
                  </a:lnTo>
                  <a:lnTo>
                    <a:pt x="171450" y="10287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8213336" y="2697096"/>
            <a:ext cx="97971" cy="622407"/>
            <a:chOff x="7374890" y="2971800"/>
            <a:chExt cx="107950" cy="685800"/>
          </a:xfrm>
        </p:grpSpPr>
        <p:sp>
          <p:nvSpPr>
            <p:cNvPr id="33" name="object 33"/>
            <p:cNvSpPr/>
            <p:nvPr/>
          </p:nvSpPr>
          <p:spPr>
            <a:xfrm>
              <a:off x="7429500" y="2971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4" name="object 34"/>
            <p:cNvSpPr/>
            <p:nvPr/>
          </p:nvSpPr>
          <p:spPr>
            <a:xfrm>
              <a:off x="7374890" y="3495040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916655" y="5421330"/>
            <a:ext cx="203434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>
              <a:lnSpc>
                <a:spcPts val="2530"/>
              </a:lnSpc>
            </a:pPr>
            <a:r>
              <a:rPr sz="2360" b="1" dirty="0">
                <a:solidFill>
                  <a:srgbClr val="3B3B3B"/>
                </a:solidFill>
                <a:latin typeface="Courier New" panose="02070309020205020404"/>
                <a:cs typeface="Courier New" panose="02070309020205020404"/>
              </a:rPr>
              <a:t>(</a:t>
            </a:r>
            <a:endParaRPr sz="2360">
              <a:latin typeface="Courier New" panose="02070309020205020404"/>
              <a:cs typeface="Courier New" panose="0207030902020502040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6" name="Ink 35"/>
              <p14:cNvContentPartPr/>
              <p14:nvPr/>
            </p14:nvContentPartPr>
            <p14:xfrm>
              <a:off x="2741400" y="4777560"/>
              <a:ext cx="286200" cy="8064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2"/>
            </p:blipFill>
            <p:spPr>
              <a:xfrm>
                <a:off x="2741400" y="4777560"/>
                <a:ext cx="286200" cy="8064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6706880" y="5394192"/>
          <a:ext cx="3112035" cy="4149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/>
                <a:gridCol w="622407"/>
                <a:gridCol w="622407"/>
                <a:gridCol w="622407"/>
                <a:gridCol w="622407"/>
              </a:tblGrid>
              <a:tr h="414938"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endParaRPr sz="24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lang="en-IN" sz="2400" b="1" spc="-5" dirty="0" smtClean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id</a:t>
                      </a:r>
                      <a:endParaRPr sz="24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+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lang="en-IN" sz="2400" b="1" spc="-5" dirty="0" smtClean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id</a:t>
                      </a:r>
                      <a:endParaRPr sz="24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)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</a:tr>
            </a:tbl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8799" y="475129"/>
            <a:ext cx="3048064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430">
              <a:lnSpc>
                <a:spcPct val="100000"/>
              </a:lnSpc>
              <a:spcBef>
                <a:spcPts val="90"/>
              </a:spcBef>
            </a:pPr>
            <a:r>
              <a:rPr spc="-36" dirty="0"/>
              <a:t>Parse</a:t>
            </a:r>
            <a:r>
              <a:rPr spc="-86" dirty="0"/>
              <a:t> </a:t>
            </a:r>
            <a:r>
              <a:rPr spc="-5" dirty="0"/>
              <a:t>Trees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056120" y="1676348"/>
            <a:ext cx="2871715" cy="3160752"/>
          </a:xfrm>
          <a:prstGeom prst="rect">
            <a:avLst/>
          </a:prstGeom>
        </p:spPr>
        <p:txBody>
          <a:bodyPr vert="horz" wrap="square" lIns="0" tIns="138889" rIns="0" bIns="0" rtlCol="0">
            <a:spAutoFit/>
          </a:bodyPr>
          <a:lstStyle/>
          <a:p>
            <a:pPr marL="346075">
              <a:spcBef>
                <a:spcPts val="1095"/>
              </a:spcBef>
            </a:pP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 dirty="0">
              <a:latin typeface="DejaVu Serif"/>
              <a:cs typeface="DejaVu Serif"/>
            </a:endParaRPr>
          </a:p>
          <a:p>
            <a:pPr marL="11430">
              <a:spcBef>
                <a:spcPts val="100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100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 dirty="0">
              <a:latin typeface="DejaVu Serif"/>
              <a:cs typeface="DejaVu Serif"/>
            </a:endParaRPr>
          </a:p>
          <a:p>
            <a:pPr marL="11430">
              <a:spcBef>
                <a:spcPts val="1005"/>
              </a:spcBef>
            </a:pPr>
            <a:r>
              <a:rPr sz="2040" spc="14" dirty="0"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-431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40" b="1" spc="5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 dirty="0">
              <a:latin typeface="Courier New" panose="02070309020205020404"/>
              <a:cs typeface="Courier New" panose="02070309020205020404"/>
            </a:endParaRPr>
          </a:p>
          <a:p>
            <a:pPr marL="11430">
              <a:spcBef>
                <a:spcPts val="1135"/>
              </a:spcBef>
            </a:pPr>
            <a:r>
              <a:rPr sz="2040" spc="14" dirty="0"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40" b="1" spc="5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-458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0" b="1" spc="9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 dirty="0">
              <a:latin typeface="Courier New" panose="02070309020205020404"/>
              <a:cs typeface="Courier New" panose="02070309020205020404"/>
            </a:endParaRPr>
          </a:p>
          <a:p>
            <a:pPr marL="11430">
              <a:spcBef>
                <a:spcPts val="1135"/>
              </a:spcBef>
            </a:pPr>
            <a:r>
              <a:rPr sz="2040" spc="14" dirty="0"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40" b="1" spc="5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-472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 dirty="0">
              <a:latin typeface="Courier New" panose="02070309020205020404"/>
              <a:cs typeface="Courier New" panose="02070309020205020404"/>
            </a:endParaRPr>
          </a:p>
          <a:p>
            <a:pPr marL="11430">
              <a:spcBef>
                <a:spcPts val="1135"/>
              </a:spcBef>
            </a:pPr>
            <a:r>
              <a:rPr sz="2040" spc="14" dirty="0"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40" b="1" spc="5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40" b="1" spc="-971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IN" sz="2040" b="1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040" b="1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 dirty="0">
              <a:latin typeface="Courier New" panose="02070309020205020404"/>
              <a:cs typeface="Courier New" panose="02070309020205020404"/>
            </a:endParaRPr>
          </a:p>
          <a:p>
            <a:pPr marL="11430">
              <a:spcBef>
                <a:spcPts val="1145"/>
              </a:spcBef>
            </a:pPr>
            <a:r>
              <a:rPr sz="2040" spc="14" dirty="0"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0" b="1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lang="en-IN" sz="2040" b="1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040" b="1" spc="9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40" b="1" spc="-490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474" y="1244814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2067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5169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8447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7493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Op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51694" y="3319503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969674" y="2489050"/>
            <a:ext cx="2586446" cy="2905141"/>
            <a:chOff x="6004559" y="2742564"/>
            <a:chExt cx="2849880" cy="3201035"/>
          </a:xfrm>
        </p:grpSpPr>
        <p:sp>
          <p:nvSpPr>
            <p:cNvPr id="10" name="object 10"/>
            <p:cNvSpPr/>
            <p:nvPr/>
          </p:nvSpPr>
          <p:spPr>
            <a:xfrm>
              <a:off x="668908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1" name="object 11"/>
            <p:cNvSpPr/>
            <p:nvPr/>
          </p:nvSpPr>
          <p:spPr>
            <a:xfrm>
              <a:off x="7429499" y="4114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2" name="object 12"/>
            <p:cNvSpPr/>
            <p:nvPr/>
          </p:nvSpPr>
          <p:spPr>
            <a:xfrm>
              <a:off x="7374889" y="4638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3" name="object 13"/>
            <p:cNvSpPr/>
            <p:nvPr/>
          </p:nvSpPr>
          <p:spPr>
            <a:xfrm>
              <a:off x="6852919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576579" y="0"/>
                  </a:moveTo>
                  <a:lnTo>
                    <a:pt x="0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4" name="object 14"/>
            <p:cNvSpPr/>
            <p:nvPr/>
          </p:nvSpPr>
          <p:spPr>
            <a:xfrm>
              <a:off x="6743699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5" name="object 15"/>
            <p:cNvSpPr/>
            <p:nvPr/>
          </p:nvSpPr>
          <p:spPr>
            <a:xfrm>
              <a:off x="7429499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0"/>
                  </a:moveTo>
                  <a:lnTo>
                    <a:pt x="576579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6" name="object 16"/>
            <p:cNvSpPr/>
            <p:nvPr/>
          </p:nvSpPr>
          <p:spPr>
            <a:xfrm>
              <a:off x="7962899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762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7" name="object 17"/>
            <p:cNvSpPr/>
            <p:nvPr/>
          </p:nvSpPr>
          <p:spPr>
            <a:xfrm>
              <a:off x="6057899" y="2743199"/>
              <a:ext cx="1028700" cy="3042920"/>
            </a:xfrm>
            <a:custGeom>
              <a:avLst/>
              <a:gdLst/>
              <a:ahLst/>
              <a:cxnLst/>
              <a:rect l="l" t="t" r="r" b="b"/>
              <a:pathLst>
                <a:path w="1028700" h="3042920">
                  <a:moveTo>
                    <a:pt x="1028700" y="0"/>
                  </a:moveTo>
                  <a:lnTo>
                    <a:pt x="973881" y="2223"/>
                  </a:lnTo>
                  <a:lnTo>
                    <a:pt x="920631" y="8894"/>
                  </a:lnTo>
                  <a:lnTo>
                    <a:pt x="868945" y="20012"/>
                  </a:lnTo>
                  <a:lnTo>
                    <a:pt x="818817" y="35576"/>
                  </a:lnTo>
                  <a:lnTo>
                    <a:pt x="770240" y="55588"/>
                  </a:lnTo>
                  <a:lnTo>
                    <a:pt x="723210" y="80046"/>
                  </a:lnTo>
                  <a:lnTo>
                    <a:pt x="677719" y="108950"/>
                  </a:lnTo>
                  <a:lnTo>
                    <a:pt x="633762" y="142301"/>
                  </a:lnTo>
                  <a:lnTo>
                    <a:pt x="591334" y="180098"/>
                  </a:lnTo>
                  <a:lnTo>
                    <a:pt x="550428" y="222340"/>
                  </a:lnTo>
                  <a:lnTo>
                    <a:pt x="511039" y="269029"/>
                  </a:lnTo>
                  <a:lnTo>
                    <a:pt x="473160" y="320163"/>
                  </a:lnTo>
                  <a:lnTo>
                    <a:pt x="436786" y="375743"/>
                  </a:lnTo>
                  <a:lnTo>
                    <a:pt x="401911" y="435768"/>
                  </a:lnTo>
                  <a:lnTo>
                    <a:pt x="368529" y="500238"/>
                  </a:lnTo>
                  <a:lnTo>
                    <a:pt x="336634" y="569154"/>
                  </a:lnTo>
                  <a:lnTo>
                    <a:pt x="321243" y="605278"/>
                  </a:lnTo>
                  <a:lnTo>
                    <a:pt x="306221" y="642514"/>
                  </a:lnTo>
                  <a:lnTo>
                    <a:pt x="291568" y="680861"/>
                  </a:lnTo>
                  <a:lnTo>
                    <a:pt x="277283" y="720319"/>
                  </a:lnTo>
                  <a:lnTo>
                    <a:pt x="263366" y="760888"/>
                  </a:lnTo>
                  <a:lnTo>
                    <a:pt x="249815" y="802569"/>
                  </a:lnTo>
                  <a:lnTo>
                    <a:pt x="236630" y="845360"/>
                  </a:lnTo>
                  <a:lnTo>
                    <a:pt x="223810" y="889263"/>
                  </a:lnTo>
                  <a:lnTo>
                    <a:pt x="211355" y="934276"/>
                  </a:lnTo>
                  <a:lnTo>
                    <a:pt x="199264" y="980401"/>
                  </a:lnTo>
                  <a:lnTo>
                    <a:pt x="187535" y="1027637"/>
                  </a:lnTo>
                  <a:lnTo>
                    <a:pt x="176169" y="1075984"/>
                  </a:lnTo>
                  <a:lnTo>
                    <a:pt x="165164" y="1125442"/>
                  </a:lnTo>
                  <a:lnTo>
                    <a:pt x="154520" y="1176010"/>
                  </a:lnTo>
                  <a:lnTo>
                    <a:pt x="144237" y="1227690"/>
                  </a:lnTo>
                  <a:lnTo>
                    <a:pt x="134312" y="1280481"/>
                  </a:lnTo>
                  <a:lnTo>
                    <a:pt x="124746" y="1334382"/>
                  </a:lnTo>
                  <a:lnTo>
                    <a:pt x="115538" y="1389395"/>
                  </a:lnTo>
                  <a:lnTo>
                    <a:pt x="106687" y="1445518"/>
                  </a:lnTo>
                  <a:lnTo>
                    <a:pt x="98193" y="1502753"/>
                  </a:lnTo>
                  <a:lnTo>
                    <a:pt x="90054" y="1561098"/>
                  </a:lnTo>
                  <a:lnTo>
                    <a:pt x="82270" y="1620554"/>
                  </a:lnTo>
                  <a:lnTo>
                    <a:pt x="74841" y="1681121"/>
                  </a:lnTo>
                  <a:lnTo>
                    <a:pt x="67764" y="1742798"/>
                  </a:lnTo>
                  <a:lnTo>
                    <a:pt x="61041" y="1805587"/>
                  </a:lnTo>
                  <a:lnTo>
                    <a:pt x="54669" y="1869486"/>
                  </a:lnTo>
                  <a:lnTo>
                    <a:pt x="48649" y="1934496"/>
                  </a:lnTo>
                  <a:lnTo>
                    <a:pt x="42980" y="2000616"/>
                  </a:lnTo>
                  <a:lnTo>
                    <a:pt x="37660" y="2067847"/>
                  </a:lnTo>
                  <a:lnTo>
                    <a:pt x="32689" y="2136189"/>
                  </a:lnTo>
                  <a:lnTo>
                    <a:pt x="28066" y="2205642"/>
                  </a:lnTo>
                  <a:lnTo>
                    <a:pt x="23792" y="2276205"/>
                  </a:lnTo>
                  <a:lnTo>
                    <a:pt x="19864" y="2347879"/>
                  </a:lnTo>
                  <a:lnTo>
                    <a:pt x="16282" y="2420664"/>
                  </a:lnTo>
                  <a:lnTo>
                    <a:pt x="13045" y="2494559"/>
                  </a:lnTo>
                  <a:lnTo>
                    <a:pt x="10153" y="2569565"/>
                  </a:lnTo>
                  <a:lnTo>
                    <a:pt x="7606" y="2645681"/>
                  </a:lnTo>
                  <a:lnTo>
                    <a:pt x="5401" y="2722908"/>
                  </a:lnTo>
                  <a:lnTo>
                    <a:pt x="3539" y="2801245"/>
                  </a:lnTo>
                  <a:lnTo>
                    <a:pt x="2018" y="2880693"/>
                  </a:lnTo>
                  <a:lnTo>
                    <a:pt x="839" y="2961251"/>
                  </a:lnTo>
                  <a:lnTo>
                    <a:pt x="0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8" name="object 18"/>
            <p:cNvSpPr/>
            <p:nvPr/>
          </p:nvSpPr>
          <p:spPr>
            <a:xfrm>
              <a:off x="6004560" y="5781039"/>
              <a:ext cx="2164080" cy="162560"/>
            </a:xfrm>
            <a:custGeom>
              <a:avLst/>
              <a:gdLst/>
              <a:ahLst/>
              <a:cxnLst/>
              <a:rect l="l" t="t" r="r" b="b"/>
              <a:pathLst>
                <a:path w="2164079" h="162560">
                  <a:moveTo>
                    <a:pt x="107950" y="1270"/>
                  </a:moveTo>
                  <a:lnTo>
                    <a:pt x="0" y="0"/>
                  </a:lnTo>
                  <a:lnTo>
                    <a:pt x="53340" y="162560"/>
                  </a:lnTo>
                  <a:lnTo>
                    <a:pt x="107950" y="1270"/>
                  </a:lnTo>
                  <a:close/>
                </a:path>
                <a:path w="2164079" h="162560">
                  <a:moveTo>
                    <a:pt x="1478280" y="0"/>
                  </a:moveTo>
                  <a:lnTo>
                    <a:pt x="1370330" y="0"/>
                  </a:lnTo>
                  <a:lnTo>
                    <a:pt x="1424940" y="162560"/>
                  </a:lnTo>
                  <a:lnTo>
                    <a:pt x="1478280" y="0"/>
                  </a:lnTo>
                  <a:close/>
                </a:path>
                <a:path w="2164079" h="162560">
                  <a:moveTo>
                    <a:pt x="2164080" y="0"/>
                  </a:moveTo>
                  <a:lnTo>
                    <a:pt x="2056130" y="0"/>
                  </a:lnTo>
                  <a:lnTo>
                    <a:pt x="2110740" y="162560"/>
                  </a:lnTo>
                  <a:lnTo>
                    <a:pt x="21640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9" name="object 19"/>
            <p:cNvSpPr/>
            <p:nvPr/>
          </p:nvSpPr>
          <p:spPr>
            <a:xfrm>
              <a:off x="7772399" y="2743199"/>
              <a:ext cx="1027430" cy="3042920"/>
            </a:xfrm>
            <a:custGeom>
              <a:avLst/>
              <a:gdLst/>
              <a:ahLst/>
              <a:cxnLst/>
              <a:rect l="l" t="t" r="r" b="b"/>
              <a:pathLst>
                <a:path w="1027429" h="3042920">
                  <a:moveTo>
                    <a:pt x="0" y="0"/>
                  </a:moveTo>
                  <a:lnTo>
                    <a:pt x="54816" y="2223"/>
                  </a:lnTo>
                  <a:lnTo>
                    <a:pt x="108057" y="8894"/>
                  </a:lnTo>
                  <a:lnTo>
                    <a:pt x="159730" y="20012"/>
                  </a:lnTo>
                  <a:lnTo>
                    <a:pt x="209841" y="35576"/>
                  </a:lnTo>
                  <a:lnTo>
                    <a:pt x="258395" y="55588"/>
                  </a:lnTo>
                  <a:lnTo>
                    <a:pt x="305400" y="80046"/>
                  </a:lnTo>
                  <a:lnTo>
                    <a:pt x="350861" y="108950"/>
                  </a:lnTo>
                  <a:lnTo>
                    <a:pt x="394784" y="142301"/>
                  </a:lnTo>
                  <a:lnTo>
                    <a:pt x="437176" y="180098"/>
                  </a:lnTo>
                  <a:lnTo>
                    <a:pt x="478043" y="222340"/>
                  </a:lnTo>
                  <a:lnTo>
                    <a:pt x="517390" y="269029"/>
                  </a:lnTo>
                  <a:lnTo>
                    <a:pt x="555225" y="320163"/>
                  </a:lnTo>
                  <a:lnTo>
                    <a:pt x="591553" y="375743"/>
                  </a:lnTo>
                  <a:lnTo>
                    <a:pt x="626380" y="435768"/>
                  </a:lnTo>
                  <a:lnTo>
                    <a:pt x="659713" y="500238"/>
                  </a:lnTo>
                  <a:lnTo>
                    <a:pt x="691557" y="569154"/>
                  </a:lnTo>
                  <a:lnTo>
                    <a:pt x="706924" y="605278"/>
                  </a:lnTo>
                  <a:lnTo>
                    <a:pt x="721920" y="642514"/>
                  </a:lnTo>
                  <a:lnTo>
                    <a:pt x="736547" y="680861"/>
                  </a:lnTo>
                  <a:lnTo>
                    <a:pt x="750807" y="720319"/>
                  </a:lnTo>
                  <a:lnTo>
                    <a:pt x="764698" y="760888"/>
                  </a:lnTo>
                  <a:lnTo>
                    <a:pt x="778223" y="802569"/>
                  </a:lnTo>
                  <a:lnTo>
                    <a:pt x="791382" y="845360"/>
                  </a:lnTo>
                  <a:lnTo>
                    <a:pt x="804177" y="889263"/>
                  </a:lnTo>
                  <a:lnTo>
                    <a:pt x="816606" y="934276"/>
                  </a:lnTo>
                  <a:lnTo>
                    <a:pt x="828672" y="980401"/>
                  </a:lnTo>
                  <a:lnTo>
                    <a:pt x="840376" y="1027637"/>
                  </a:lnTo>
                  <a:lnTo>
                    <a:pt x="851717" y="1075984"/>
                  </a:lnTo>
                  <a:lnTo>
                    <a:pt x="862697" y="1125442"/>
                  </a:lnTo>
                  <a:lnTo>
                    <a:pt x="873316" y="1176010"/>
                  </a:lnTo>
                  <a:lnTo>
                    <a:pt x="883576" y="1227690"/>
                  </a:lnTo>
                  <a:lnTo>
                    <a:pt x="893477" y="1280481"/>
                  </a:lnTo>
                  <a:lnTo>
                    <a:pt x="903020" y="1334382"/>
                  </a:lnTo>
                  <a:lnTo>
                    <a:pt x="912205" y="1389395"/>
                  </a:lnTo>
                  <a:lnTo>
                    <a:pt x="921033" y="1445518"/>
                  </a:lnTo>
                  <a:lnTo>
                    <a:pt x="929506" y="1502753"/>
                  </a:lnTo>
                  <a:lnTo>
                    <a:pt x="937624" y="1561098"/>
                  </a:lnTo>
                  <a:lnTo>
                    <a:pt x="945387" y="1620554"/>
                  </a:lnTo>
                  <a:lnTo>
                    <a:pt x="952797" y="1681121"/>
                  </a:lnTo>
                  <a:lnTo>
                    <a:pt x="959853" y="1742798"/>
                  </a:lnTo>
                  <a:lnTo>
                    <a:pt x="966558" y="1805587"/>
                  </a:lnTo>
                  <a:lnTo>
                    <a:pt x="972912" y="1869486"/>
                  </a:lnTo>
                  <a:lnTo>
                    <a:pt x="978915" y="1934496"/>
                  </a:lnTo>
                  <a:lnTo>
                    <a:pt x="984569" y="2000616"/>
                  </a:lnTo>
                  <a:lnTo>
                    <a:pt x="989873" y="2067847"/>
                  </a:lnTo>
                  <a:lnTo>
                    <a:pt x="994829" y="2136189"/>
                  </a:lnTo>
                  <a:lnTo>
                    <a:pt x="999438" y="2205642"/>
                  </a:lnTo>
                  <a:lnTo>
                    <a:pt x="1003701" y="2276205"/>
                  </a:lnTo>
                  <a:lnTo>
                    <a:pt x="1007617" y="2347879"/>
                  </a:lnTo>
                  <a:lnTo>
                    <a:pt x="1011189" y="2420664"/>
                  </a:lnTo>
                  <a:lnTo>
                    <a:pt x="1014416" y="2494559"/>
                  </a:lnTo>
                  <a:lnTo>
                    <a:pt x="1017299" y="2569565"/>
                  </a:lnTo>
                  <a:lnTo>
                    <a:pt x="1019840" y="2645681"/>
                  </a:lnTo>
                  <a:lnTo>
                    <a:pt x="1022039" y="2722908"/>
                  </a:lnTo>
                  <a:lnTo>
                    <a:pt x="1023896" y="2801245"/>
                  </a:lnTo>
                  <a:lnTo>
                    <a:pt x="1025414" y="2880693"/>
                  </a:lnTo>
                  <a:lnTo>
                    <a:pt x="1026591" y="2961251"/>
                  </a:lnTo>
                  <a:lnTo>
                    <a:pt x="1027429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0" name="object 20"/>
            <p:cNvSpPr/>
            <p:nvPr/>
          </p:nvSpPr>
          <p:spPr>
            <a:xfrm>
              <a:off x="874648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127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7329287" y="4356847"/>
          <a:ext cx="1867218" cy="896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03"/>
                <a:gridCol w="311203"/>
                <a:gridCol w="311203"/>
                <a:gridCol w="311203"/>
                <a:gridCol w="311203"/>
                <a:gridCol w="311203"/>
              </a:tblGrid>
              <a:tr h="414938"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Op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cPr marL="0" marR="0" marT="0" marB="0"/>
                </a:tc>
              </a:tr>
              <a:tr h="4817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pSp>
        <p:nvGrpSpPr>
          <p:cNvPr id="22" name="object 22"/>
          <p:cNvGrpSpPr/>
          <p:nvPr/>
        </p:nvGrpSpPr>
        <p:grpSpPr>
          <a:xfrm>
            <a:off x="5773271" y="1659175"/>
            <a:ext cx="2489627" cy="622983"/>
            <a:chOff x="4686300" y="1828164"/>
            <a:chExt cx="2743200" cy="686435"/>
          </a:xfrm>
        </p:grpSpPr>
        <p:sp>
          <p:nvSpPr>
            <p:cNvPr id="23" name="object 23"/>
            <p:cNvSpPr/>
            <p:nvPr/>
          </p:nvSpPr>
          <p:spPr>
            <a:xfrm>
              <a:off x="5372100" y="1828799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4" name="object 24"/>
            <p:cNvSpPr/>
            <p:nvPr/>
          </p:nvSpPr>
          <p:spPr>
            <a:xfrm>
              <a:off x="5317490" y="2352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1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5" name="object 25"/>
            <p:cNvSpPr/>
            <p:nvPr/>
          </p:nvSpPr>
          <p:spPr>
            <a:xfrm>
              <a:off x="4795520" y="1828799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576579" y="0"/>
                  </a:moveTo>
                  <a:lnTo>
                    <a:pt x="0" y="5765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6" name="object 26"/>
            <p:cNvSpPr/>
            <p:nvPr/>
          </p:nvSpPr>
          <p:spPr>
            <a:xfrm>
              <a:off x="4686300" y="2362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7" name="object 27"/>
            <p:cNvSpPr/>
            <p:nvPr/>
          </p:nvSpPr>
          <p:spPr>
            <a:xfrm>
              <a:off x="5372100" y="1828799"/>
              <a:ext cx="1910080" cy="636270"/>
            </a:xfrm>
            <a:custGeom>
              <a:avLst/>
              <a:gdLst/>
              <a:ahLst/>
              <a:cxnLst/>
              <a:rect l="l" t="t" r="r" b="b"/>
              <a:pathLst>
                <a:path w="1910079" h="636269">
                  <a:moveTo>
                    <a:pt x="0" y="0"/>
                  </a:moveTo>
                  <a:lnTo>
                    <a:pt x="1910079" y="6362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8" name="object 28"/>
            <p:cNvSpPr/>
            <p:nvPr/>
          </p:nvSpPr>
          <p:spPr>
            <a:xfrm>
              <a:off x="7258050" y="2411729"/>
              <a:ext cx="171450" cy="102870"/>
            </a:xfrm>
            <a:custGeom>
              <a:avLst/>
              <a:gdLst/>
              <a:ahLst/>
              <a:cxnLst/>
              <a:rect l="l" t="t" r="r" b="b"/>
              <a:pathLst>
                <a:path w="171450" h="102869">
                  <a:moveTo>
                    <a:pt x="34290" y="0"/>
                  </a:moveTo>
                  <a:lnTo>
                    <a:pt x="0" y="102870"/>
                  </a:lnTo>
                  <a:lnTo>
                    <a:pt x="171450" y="10287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8213336" y="2697096"/>
            <a:ext cx="97971" cy="622407"/>
            <a:chOff x="7374890" y="2971800"/>
            <a:chExt cx="107950" cy="685800"/>
          </a:xfrm>
        </p:grpSpPr>
        <p:sp>
          <p:nvSpPr>
            <p:cNvPr id="30" name="object 30"/>
            <p:cNvSpPr/>
            <p:nvPr/>
          </p:nvSpPr>
          <p:spPr>
            <a:xfrm>
              <a:off x="7429500" y="2971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1" name="object 31"/>
            <p:cNvSpPr/>
            <p:nvPr/>
          </p:nvSpPr>
          <p:spPr>
            <a:xfrm>
              <a:off x="7374890" y="3495040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Error Handling</a:t>
            </a:r>
            <a:endParaRPr lang="en-US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Once an error is detected, how should the parser recover?</a:t>
            </a:r>
            <a:endParaRPr lang="en-US" dirty="0" smtClean="0"/>
          </a:p>
          <a:p>
            <a:pPr lvl="1"/>
            <a:r>
              <a:rPr lang="en-US" dirty="0" smtClean="0"/>
              <a:t>The simplest approach is for the parser to quit with an informative error message when it detects the first error.</a:t>
            </a:r>
            <a:endParaRPr lang="en-US" dirty="0" smtClean="0"/>
          </a:p>
          <a:p>
            <a:r>
              <a:rPr lang="en-US" b="1" dirty="0" smtClean="0"/>
              <a:t>Error Recovering Strategies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Trivial Approach: No Recovery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Print an error message when parsing cannot continue and then terminate parsing.</a:t>
            </a:r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Panic-Mode Recovery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The parser discards input until it encounters a </a:t>
            </a:r>
            <a:r>
              <a:rPr lang="en-US" i="1" dirty="0" smtClean="0"/>
              <a:t>synchronizing token</a:t>
            </a:r>
            <a:r>
              <a:rPr lang="en-US" dirty="0" smtClean="0"/>
              <a:t>. These tokens are chosen so that the parser can make a fresh beginning. Good examples are ; and }.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6706880" y="5394192"/>
          <a:ext cx="3112035" cy="4149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/>
                <a:gridCol w="622407"/>
                <a:gridCol w="622407"/>
                <a:gridCol w="622407"/>
                <a:gridCol w="622407"/>
              </a:tblGrid>
              <a:tr h="414938"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endParaRPr sz="24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lang="en-IN" sz="2400" b="1" spc="-5" dirty="0" smtClean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id</a:t>
                      </a:r>
                      <a:endParaRPr sz="24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+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lang="en-IN" sz="2400" b="1" spc="-5" dirty="0" smtClean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id</a:t>
                      </a:r>
                      <a:endParaRPr sz="24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)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</a:tr>
            </a:tbl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8799" y="475129"/>
            <a:ext cx="3048064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430">
              <a:lnSpc>
                <a:spcPct val="100000"/>
              </a:lnSpc>
              <a:spcBef>
                <a:spcPts val="90"/>
              </a:spcBef>
            </a:pPr>
            <a:r>
              <a:rPr spc="-36" dirty="0"/>
              <a:t>Parse</a:t>
            </a:r>
            <a:r>
              <a:rPr spc="-86" dirty="0"/>
              <a:t> </a:t>
            </a:r>
            <a:r>
              <a:rPr spc="-5" dirty="0"/>
              <a:t>Trees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056120" y="1676348"/>
            <a:ext cx="2871715" cy="3616069"/>
          </a:xfrm>
          <a:prstGeom prst="rect">
            <a:avLst/>
          </a:prstGeom>
        </p:spPr>
        <p:txBody>
          <a:bodyPr vert="horz" wrap="square" lIns="0" tIns="138889" rIns="0" bIns="0" rtlCol="0">
            <a:spAutoFit/>
          </a:bodyPr>
          <a:lstStyle/>
          <a:p>
            <a:pPr marL="346075">
              <a:spcBef>
                <a:spcPts val="1095"/>
              </a:spcBef>
            </a:pP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 dirty="0">
              <a:latin typeface="DejaVu Serif"/>
              <a:cs typeface="DejaVu Serif"/>
            </a:endParaRPr>
          </a:p>
          <a:p>
            <a:pPr marL="11430">
              <a:spcBef>
                <a:spcPts val="100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100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 dirty="0">
              <a:latin typeface="DejaVu Serif"/>
              <a:cs typeface="DejaVu Serif"/>
            </a:endParaRPr>
          </a:p>
          <a:p>
            <a:pPr marL="11430">
              <a:spcBef>
                <a:spcPts val="1005"/>
              </a:spcBef>
            </a:pPr>
            <a:r>
              <a:rPr sz="2040" spc="14" dirty="0"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-431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40" b="1" spc="5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 dirty="0">
              <a:latin typeface="Courier New" panose="02070309020205020404"/>
              <a:cs typeface="Courier New" panose="02070309020205020404"/>
            </a:endParaRPr>
          </a:p>
          <a:p>
            <a:pPr marL="11430">
              <a:spcBef>
                <a:spcPts val="1135"/>
              </a:spcBef>
            </a:pPr>
            <a:r>
              <a:rPr sz="2040" spc="14" dirty="0"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40" b="1" spc="5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-458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0" b="1" spc="9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 dirty="0">
              <a:latin typeface="Courier New" panose="02070309020205020404"/>
              <a:cs typeface="Courier New" panose="02070309020205020404"/>
            </a:endParaRPr>
          </a:p>
          <a:p>
            <a:pPr marL="11430">
              <a:spcBef>
                <a:spcPts val="1135"/>
              </a:spcBef>
            </a:pPr>
            <a:r>
              <a:rPr sz="2040" spc="14" dirty="0"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40" b="1" spc="5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-472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 dirty="0">
              <a:latin typeface="Courier New" panose="02070309020205020404"/>
              <a:cs typeface="Courier New" panose="02070309020205020404"/>
            </a:endParaRPr>
          </a:p>
          <a:p>
            <a:pPr marL="11430">
              <a:spcBef>
                <a:spcPts val="1135"/>
              </a:spcBef>
            </a:pPr>
            <a:r>
              <a:rPr sz="2040" spc="14" dirty="0"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40" b="1" spc="5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40" b="1" spc="-971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IN" sz="2040" b="1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040" b="1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 dirty="0">
              <a:latin typeface="Courier New" panose="02070309020205020404"/>
              <a:cs typeface="Courier New" panose="02070309020205020404"/>
            </a:endParaRPr>
          </a:p>
          <a:p>
            <a:pPr marL="11430">
              <a:spcBef>
                <a:spcPts val="1145"/>
              </a:spcBef>
            </a:pPr>
            <a:r>
              <a:rPr sz="2040" spc="14" dirty="0"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0" b="1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lang="en-IN" sz="2040" b="1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040" b="1" spc="9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40" b="1" spc="-490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 dirty="0">
              <a:latin typeface="Courier New" panose="02070309020205020404"/>
              <a:cs typeface="Courier New" panose="02070309020205020404"/>
            </a:endParaRPr>
          </a:p>
          <a:p>
            <a:pPr marL="11430">
              <a:spcBef>
                <a:spcPts val="1135"/>
              </a:spcBef>
              <a:tabLst>
                <a:tab pos="701675" algn="l"/>
              </a:tabLst>
            </a:pPr>
            <a:r>
              <a:rPr sz="2040" spc="14" dirty="0">
                <a:latin typeface="DejaVu Serif"/>
                <a:cs typeface="DejaVu Serif"/>
              </a:rPr>
              <a:t>⇒</a:t>
            </a:r>
            <a:r>
              <a:rPr sz="2040" spc="263" dirty="0">
                <a:latin typeface="DejaVu Serif"/>
                <a:cs typeface="DejaVu Serif"/>
              </a:rPr>
              <a:t>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	</a:t>
            </a:r>
            <a:r>
              <a:rPr sz="2040" b="1" spc="9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* </a:t>
            </a:r>
            <a:r>
              <a:rPr sz="2040" b="1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lang="en-IN" sz="2040" b="1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040" b="1" spc="9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40" b="1" spc="-64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474" y="1244814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2067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5169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8447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7493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Op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51694" y="3319503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969674" y="2489050"/>
            <a:ext cx="2586446" cy="2905141"/>
            <a:chOff x="6004559" y="2742564"/>
            <a:chExt cx="2849880" cy="3201035"/>
          </a:xfrm>
        </p:grpSpPr>
        <p:sp>
          <p:nvSpPr>
            <p:cNvPr id="10" name="object 10"/>
            <p:cNvSpPr/>
            <p:nvPr/>
          </p:nvSpPr>
          <p:spPr>
            <a:xfrm>
              <a:off x="668908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1" name="object 11"/>
            <p:cNvSpPr/>
            <p:nvPr/>
          </p:nvSpPr>
          <p:spPr>
            <a:xfrm>
              <a:off x="7429499" y="4114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2" name="object 12"/>
            <p:cNvSpPr/>
            <p:nvPr/>
          </p:nvSpPr>
          <p:spPr>
            <a:xfrm>
              <a:off x="7374889" y="4638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3" name="object 13"/>
            <p:cNvSpPr/>
            <p:nvPr/>
          </p:nvSpPr>
          <p:spPr>
            <a:xfrm>
              <a:off x="6852919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576579" y="0"/>
                  </a:moveTo>
                  <a:lnTo>
                    <a:pt x="0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4" name="object 14"/>
            <p:cNvSpPr/>
            <p:nvPr/>
          </p:nvSpPr>
          <p:spPr>
            <a:xfrm>
              <a:off x="6743699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5" name="object 15"/>
            <p:cNvSpPr/>
            <p:nvPr/>
          </p:nvSpPr>
          <p:spPr>
            <a:xfrm>
              <a:off x="7429499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0"/>
                  </a:moveTo>
                  <a:lnTo>
                    <a:pt x="576579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6" name="object 16"/>
            <p:cNvSpPr/>
            <p:nvPr/>
          </p:nvSpPr>
          <p:spPr>
            <a:xfrm>
              <a:off x="7962899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762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7" name="object 17"/>
            <p:cNvSpPr/>
            <p:nvPr/>
          </p:nvSpPr>
          <p:spPr>
            <a:xfrm>
              <a:off x="6057899" y="2743199"/>
              <a:ext cx="1028700" cy="3042920"/>
            </a:xfrm>
            <a:custGeom>
              <a:avLst/>
              <a:gdLst/>
              <a:ahLst/>
              <a:cxnLst/>
              <a:rect l="l" t="t" r="r" b="b"/>
              <a:pathLst>
                <a:path w="1028700" h="3042920">
                  <a:moveTo>
                    <a:pt x="1028700" y="0"/>
                  </a:moveTo>
                  <a:lnTo>
                    <a:pt x="973881" y="2223"/>
                  </a:lnTo>
                  <a:lnTo>
                    <a:pt x="920631" y="8894"/>
                  </a:lnTo>
                  <a:lnTo>
                    <a:pt x="868945" y="20012"/>
                  </a:lnTo>
                  <a:lnTo>
                    <a:pt x="818817" y="35576"/>
                  </a:lnTo>
                  <a:lnTo>
                    <a:pt x="770240" y="55588"/>
                  </a:lnTo>
                  <a:lnTo>
                    <a:pt x="723210" y="80046"/>
                  </a:lnTo>
                  <a:lnTo>
                    <a:pt x="677719" y="108950"/>
                  </a:lnTo>
                  <a:lnTo>
                    <a:pt x="633762" y="142301"/>
                  </a:lnTo>
                  <a:lnTo>
                    <a:pt x="591334" y="180098"/>
                  </a:lnTo>
                  <a:lnTo>
                    <a:pt x="550428" y="222340"/>
                  </a:lnTo>
                  <a:lnTo>
                    <a:pt x="511039" y="269029"/>
                  </a:lnTo>
                  <a:lnTo>
                    <a:pt x="473160" y="320163"/>
                  </a:lnTo>
                  <a:lnTo>
                    <a:pt x="436786" y="375743"/>
                  </a:lnTo>
                  <a:lnTo>
                    <a:pt x="401911" y="435768"/>
                  </a:lnTo>
                  <a:lnTo>
                    <a:pt x="368529" y="500238"/>
                  </a:lnTo>
                  <a:lnTo>
                    <a:pt x="336634" y="569154"/>
                  </a:lnTo>
                  <a:lnTo>
                    <a:pt x="321243" y="605278"/>
                  </a:lnTo>
                  <a:lnTo>
                    <a:pt x="306221" y="642514"/>
                  </a:lnTo>
                  <a:lnTo>
                    <a:pt x="291568" y="680861"/>
                  </a:lnTo>
                  <a:lnTo>
                    <a:pt x="277283" y="720319"/>
                  </a:lnTo>
                  <a:lnTo>
                    <a:pt x="263366" y="760888"/>
                  </a:lnTo>
                  <a:lnTo>
                    <a:pt x="249815" y="802569"/>
                  </a:lnTo>
                  <a:lnTo>
                    <a:pt x="236630" y="845360"/>
                  </a:lnTo>
                  <a:lnTo>
                    <a:pt x="223810" y="889263"/>
                  </a:lnTo>
                  <a:lnTo>
                    <a:pt x="211355" y="934276"/>
                  </a:lnTo>
                  <a:lnTo>
                    <a:pt x="199264" y="980401"/>
                  </a:lnTo>
                  <a:lnTo>
                    <a:pt x="187535" y="1027637"/>
                  </a:lnTo>
                  <a:lnTo>
                    <a:pt x="176169" y="1075984"/>
                  </a:lnTo>
                  <a:lnTo>
                    <a:pt x="165164" y="1125442"/>
                  </a:lnTo>
                  <a:lnTo>
                    <a:pt x="154520" y="1176010"/>
                  </a:lnTo>
                  <a:lnTo>
                    <a:pt x="144237" y="1227690"/>
                  </a:lnTo>
                  <a:lnTo>
                    <a:pt x="134312" y="1280481"/>
                  </a:lnTo>
                  <a:lnTo>
                    <a:pt x="124746" y="1334382"/>
                  </a:lnTo>
                  <a:lnTo>
                    <a:pt x="115538" y="1389395"/>
                  </a:lnTo>
                  <a:lnTo>
                    <a:pt x="106687" y="1445518"/>
                  </a:lnTo>
                  <a:lnTo>
                    <a:pt x="98193" y="1502753"/>
                  </a:lnTo>
                  <a:lnTo>
                    <a:pt x="90054" y="1561098"/>
                  </a:lnTo>
                  <a:lnTo>
                    <a:pt x="82270" y="1620554"/>
                  </a:lnTo>
                  <a:lnTo>
                    <a:pt x="74841" y="1681121"/>
                  </a:lnTo>
                  <a:lnTo>
                    <a:pt x="67764" y="1742798"/>
                  </a:lnTo>
                  <a:lnTo>
                    <a:pt x="61041" y="1805587"/>
                  </a:lnTo>
                  <a:lnTo>
                    <a:pt x="54669" y="1869486"/>
                  </a:lnTo>
                  <a:lnTo>
                    <a:pt x="48649" y="1934496"/>
                  </a:lnTo>
                  <a:lnTo>
                    <a:pt x="42980" y="2000616"/>
                  </a:lnTo>
                  <a:lnTo>
                    <a:pt x="37660" y="2067847"/>
                  </a:lnTo>
                  <a:lnTo>
                    <a:pt x="32689" y="2136189"/>
                  </a:lnTo>
                  <a:lnTo>
                    <a:pt x="28066" y="2205642"/>
                  </a:lnTo>
                  <a:lnTo>
                    <a:pt x="23792" y="2276205"/>
                  </a:lnTo>
                  <a:lnTo>
                    <a:pt x="19864" y="2347879"/>
                  </a:lnTo>
                  <a:lnTo>
                    <a:pt x="16282" y="2420664"/>
                  </a:lnTo>
                  <a:lnTo>
                    <a:pt x="13045" y="2494559"/>
                  </a:lnTo>
                  <a:lnTo>
                    <a:pt x="10153" y="2569565"/>
                  </a:lnTo>
                  <a:lnTo>
                    <a:pt x="7606" y="2645681"/>
                  </a:lnTo>
                  <a:lnTo>
                    <a:pt x="5401" y="2722908"/>
                  </a:lnTo>
                  <a:lnTo>
                    <a:pt x="3539" y="2801245"/>
                  </a:lnTo>
                  <a:lnTo>
                    <a:pt x="2018" y="2880693"/>
                  </a:lnTo>
                  <a:lnTo>
                    <a:pt x="839" y="2961251"/>
                  </a:lnTo>
                  <a:lnTo>
                    <a:pt x="0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8" name="object 18"/>
            <p:cNvSpPr/>
            <p:nvPr/>
          </p:nvSpPr>
          <p:spPr>
            <a:xfrm>
              <a:off x="6004560" y="5781039"/>
              <a:ext cx="2164080" cy="162560"/>
            </a:xfrm>
            <a:custGeom>
              <a:avLst/>
              <a:gdLst/>
              <a:ahLst/>
              <a:cxnLst/>
              <a:rect l="l" t="t" r="r" b="b"/>
              <a:pathLst>
                <a:path w="2164079" h="162560">
                  <a:moveTo>
                    <a:pt x="107950" y="1270"/>
                  </a:moveTo>
                  <a:lnTo>
                    <a:pt x="0" y="0"/>
                  </a:lnTo>
                  <a:lnTo>
                    <a:pt x="53340" y="162560"/>
                  </a:lnTo>
                  <a:lnTo>
                    <a:pt x="107950" y="1270"/>
                  </a:lnTo>
                  <a:close/>
                </a:path>
                <a:path w="2164079" h="162560">
                  <a:moveTo>
                    <a:pt x="1478280" y="0"/>
                  </a:moveTo>
                  <a:lnTo>
                    <a:pt x="1370330" y="0"/>
                  </a:lnTo>
                  <a:lnTo>
                    <a:pt x="1424940" y="162560"/>
                  </a:lnTo>
                  <a:lnTo>
                    <a:pt x="1478280" y="0"/>
                  </a:lnTo>
                  <a:close/>
                </a:path>
                <a:path w="2164079" h="162560">
                  <a:moveTo>
                    <a:pt x="2164080" y="0"/>
                  </a:moveTo>
                  <a:lnTo>
                    <a:pt x="2056130" y="0"/>
                  </a:lnTo>
                  <a:lnTo>
                    <a:pt x="2110740" y="162560"/>
                  </a:lnTo>
                  <a:lnTo>
                    <a:pt x="21640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9" name="object 19"/>
            <p:cNvSpPr/>
            <p:nvPr/>
          </p:nvSpPr>
          <p:spPr>
            <a:xfrm>
              <a:off x="7772399" y="2743199"/>
              <a:ext cx="1027430" cy="3042920"/>
            </a:xfrm>
            <a:custGeom>
              <a:avLst/>
              <a:gdLst/>
              <a:ahLst/>
              <a:cxnLst/>
              <a:rect l="l" t="t" r="r" b="b"/>
              <a:pathLst>
                <a:path w="1027429" h="3042920">
                  <a:moveTo>
                    <a:pt x="0" y="0"/>
                  </a:moveTo>
                  <a:lnTo>
                    <a:pt x="54816" y="2223"/>
                  </a:lnTo>
                  <a:lnTo>
                    <a:pt x="108057" y="8894"/>
                  </a:lnTo>
                  <a:lnTo>
                    <a:pt x="159730" y="20012"/>
                  </a:lnTo>
                  <a:lnTo>
                    <a:pt x="209841" y="35576"/>
                  </a:lnTo>
                  <a:lnTo>
                    <a:pt x="258395" y="55588"/>
                  </a:lnTo>
                  <a:lnTo>
                    <a:pt x="305400" y="80046"/>
                  </a:lnTo>
                  <a:lnTo>
                    <a:pt x="350861" y="108950"/>
                  </a:lnTo>
                  <a:lnTo>
                    <a:pt x="394784" y="142301"/>
                  </a:lnTo>
                  <a:lnTo>
                    <a:pt x="437176" y="180098"/>
                  </a:lnTo>
                  <a:lnTo>
                    <a:pt x="478043" y="222340"/>
                  </a:lnTo>
                  <a:lnTo>
                    <a:pt x="517390" y="269029"/>
                  </a:lnTo>
                  <a:lnTo>
                    <a:pt x="555225" y="320163"/>
                  </a:lnTo>
                  <a:lnTo>
                    <a:pt x="591553" y="375743"/>
                  </a:lnTo>
                  <a:lnTo>
                    <a:pt x="626380" y="435768"/>
                  </a:lnTo>
                  <a:lnTo>
                    <a:pt x="659713" y="500238"/>
                  </a:lnTo>
                  <a:lnTo>
                    <a:pt x="691557" y="569154"/>
                  </a:lnTo>
                  <a:lnTo>
                    <a:pt x="706924" y="605278"/>
                  </a:lnTo>
                  <a:lnTo>
                    <a:pt x="721920" y="642514"/>
                  </a:lnTo>
                  <a:lnTo>
                    <a:pt x="736547" y="680861"/>
                  </a:lnTo>
                  <a:lnTo>
                    <a:pt x="750807" y="720319"/>
                  </a:lnTo>
                  <a:lnTo>
                    <a:pt x="764698" y="760888"/>
                  </a:lnTo>
                  <a:lnTo>
                    <a:pt x="778223" y="802569"/>
                  </a:lnTo>
                  <a:lnTo>
                    <a:pt x="791382" y="845360"/>
                  </a:lnTo>
                  <a:lnTo>
                    <a:pt x="804177" y="889263"/>
                  </a:lnTo>
                  <a:lnTo>
                    <a:pt x="816606" y="934276"/>
                  </a:lnTo>
                  <a:lnTo>
                    <a:pt x="828672" y="980401"/>
                  </a:lnTo>
                  <a:lnTo>
                    <a:pt x="840376" y="1027637"/>
                  </a:lnTo>
                  <a:lnTo>
                    <a:pt x="851717" y="1075984"/>
                  </a:lnTo>
                  <a:lnTo>
                    <a:pt x="862697" y="1125442"/>
                  </a:lnTo>
                  <a:lnTo>
                    <a:pt x="873316" y="1176010"/>
                  </a:lnTo>
                  <a:lnTo>
                    <a:pt x="883576" y="1227690"/>
                  </a:lnTo>
                  <a:lnTo>
                    <a:pt x="893477" y="1280481"/>
                  </a:lnTo>
                  <a:lnTo>
                    <a:pt x="903020" y="1334382"/>
                  </a:lnTo>
                  <a:lnTo>
                    <a:pt x="912205" y="1389395"/>
                  </a:lnTo>
                  <a:lnTo>
                    <a:pt x="921033" y="1445518"/>
                  </a:lnTo>
                  <a:lnTo>
                    <a:pt x="929506" y="1502753"/>
                  </a:lnTo>
                  <a:lnTo>
                    <a:pt x="937624" y="1561098"/>
                  </a:lnTo>
                  <a:lnTo>
                    <a:pt x="945387" y="1620554"/>
                  </a:lnTo>
                  <a:lnTo>
                    <a:pt x="952797" y="1681121"/>
                  </a:lnTo>
                  <a:lnTo>
                    <a:pt x="959853" y="1742798"/>
                  </a:lnTo>
                  <a:lnTo>
                    <a:pt x="966558" y="1805587"/>
                  </a:lnTo>
                  <a:lnTo>
                    <a:pt x="972912" y="1869486"/>
                  </a:lnTo>
                  <a:lnTo>
                    <a:pt x="978915" y="1934496"/>
                  </a:lnTo>
                  <a:lnTo>
                    <a:pt x="984569" y="2000616"/>
                  </a:lnTo>
                  <a:lnTo>
                    <a:pt x="989873" y="2067847"/>
                  </a:lnTo>
                  <a:lnTo>
                    <a:pt x="994829" y="2136189"/>
                  </a:lnTo>
                  <a:lnTo>
                    <a:pt x="999438" y="2205642"/>
                  </a:lnTo>
                  <a:lnTo>
                    <a:pt x="1003701" y="2276205"/>
                  </a:lnTo>
                  <a:lnTo>
                    <a:pt x="1007617" y="2347879"/>
                  </a:lnTo>
                  <a:lnTo>
                    <a:pt x="1011189" y="2420664"/>
                  </a:lnTo>
                  <a:lnTo>
                    <a:pt x="1014416" y="2494559"/>
                  </a:lnTo>
                  <a:lnTo>
                    <a:pt x="1017299" y="2569565"/>
                  </a:lnTo>
                  <a:lnTo>
                    <a:pt x="1019840" y="2645681"/>
                  </a:lnTo>
                  <a:lnTo>
                    <a:pt x="1022039" y="2722908"/>
                  </a:lnTo>
                  <a:lnTo>
                    <a:pt x="1023896" y="2801245"/>
                  </a:lnTo>
                  <a:lnTo>
                    <a:pt x="1025414" y="2880693"/>
                  </a:lnTo>
                  <a:lnTo>
                    <a:pt x="1026591" y="2961251"/>
                  </a:lnTo>
                  <a:lnTo>
                    <a:pt x="1027429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0" name="object 20"/>
            <p:cNvSpPr/>
            <p:nvPr/>
          </p:nvSpPr>
          <p:spPr>
            <a:xfrm>
              <a:off x="874648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127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7329287" y="4356847"/>
          <a:ext cx="1867218" cy="896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03"/>
                <a:gridCol w="311203"/>
                <a:gridCol w="311203"/>
                <a:gridCol w="311203"/>
                <a:gridCol w="311203"/>
                <a:gridCol w="311203"/>
              </a:tblGrid>
              <a:tr h="414938"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Op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cPr marL="0" marR="0" marT="0" marB="0"/>
                </a:tc>
              </a:tr>
              <a:tr h="4817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pSp>
        <p:nvGrpSpPr>
          <p:cNvPr id="22" name="object 22"/>
          <p:cNvGrpSpPr/>
          <p:nvPr/>
        </p:nvGrpSpPr>
        <p:grpSpPr>
          <a:xfrm>
            <a:off x="5773271" y="1659175"/>
            <a:ext cx="2489627" cy="622983"/>
            <a:chOff x="4686300" y="1828164"/>
            <a:chExt cx="2743200" cy="686435"/>
          </a:xfrm>
        </p:grpSpPr>
        <p:sp>
          <p:nvSpPr>
            <p:cNvPr id="23" name="object 23"/>
            <p:cNvSpPr/>
            <p:nvPr/>
          </p:nvSpPr>
          <p:spPr>
            <a:xfrm>
              <a:off x="5372100" y="1828799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4" name="object 24"/>
            <p:cNvSpPr/>
            <p:nvPr/>
          </p:nvSpPr>
          <p:spPr>
            <a:xfrm>
              <a:off x="5317490" y="2352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1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5" name="object 25"/>
            <p:cNvSpPr/>
            <p:nvPr/>
          </p:nvSpPr>
          <p:spPr>
            <a:xfrm>
              <a:off x="4795520" y="1828799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576579" y="0"/>
                  </a:moveTo>
                  <a:lnTo>
                    <a:pt x="0" y="5765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6" name="object 26"/>
            <p:cNvSpPr/>
            <p:nvPr/>
          </p:nvSpPr>
          <p:spPr>
            <a:xfrm>
              <a:off x="4686300" y="2362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7" name="object 27"/>
            <p:cNvSpPr/>
            <p:nvPr/>
          </p:nvSpPr>
          <p:spPr>
            <a:xfrm>
              <a:off x="5372100" y="1828799"/>
              <a:ext cx="1910080" cy="636270"/>
            </a:xfrm>
            <a:custGeom>
              <a:avLst/>
              <a:gdLst/>
              <a:ahLst/>
              <a:cxnLst/>
              <a:rect l="l" t="t" r="r" b="b"/>
              <a:pathLst>
                <a:path w="1910079" h="636269">
                  <a:moveTo>
                    <a:pt x="0" y="0"/>
                  </a:moveTo>
                  <a:lnTo>
                    <a:pt x="1910079" y="6362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8" name="object 28"/>
            <p:cNvSpPr/>
            <p:nvPr/>
          </p:nvSpPr>
          <p:spPr>
            <a:xfrm>
              <a:off x="7258050" y="2411729"/>
              <a:ext cx="171450" cy="102870"/>
            </a:xfrm>
            <a:custGeom>
              <a:avLst/>
              <a:gdLst/>
              <a:ahLst/>
              <a:cxnLst/>
              <a:rect l="l" t="t" r="r" b="b"/>
              <a:pathLst>
                <a:path w="171450" h="102869">
                  <a:moveTo>
                    <a:pt x="34290" y="0"/>
                  </a:moveTo>
                  <a:lnTo>
                    <a:pt x="0" y="102870"/>
                  </a:lnTo>
                  <a:lnTo>
                    <a:pt x="171450" y="10287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8213336" y="2697096"/>
            <a:ext cx="97971" cy="622407"/>
            <a:chOff x="7374890" y="2971800"/>
            <a:chExt cx="107950" cy="685800"/>
          </a:xfrm>
        </p:grpSpPr>
        <p:sp>
          <p:nvSpPr>
            <p:cNvPr id="30" name="object 30"/>
            <p:cNvSpPr/>
            <p:nvPr/>
          </p:nvSpPr>
          <p:spPr>
            <a:xfrm>
              <a:off x="7429500" y="2971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1" name="object 31"/>
            <p:cNvSpPr/>
            <p:nvPr/>
          </p:nvSpPr>
          <p:spPr>
            <a:xfrm>
              <a:off x="7374890" y="3495040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8799" y="475129"/>
            <a:ext cx="3048064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430">
              <a:lnSpc>
                <a:spcPct val="100000"/>
              </a:lnSpc>
              <a:spcBef>
                <a:spcPts val="90"/>
              </a:spcBef>
            </a:pPr>
            <a:r>
              <a:rPr spc="-36" dirty="0"/>
              <a:t>Parse</a:t>
            </a:r>
            <a:r>
              <a:rPr spc="-86" dirty="0"/>
              <a:t> </a:t>
            </a:r>
            <a:r>
              <a:rPr spc="-5" dirty="0"/>
              <a:t>Trees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056120" y="1676348"/>
            <a:ext cx="2871715" cy="3616069"/>
          </a:xfrm>
          <a:prstGeom prst="rect">
            <a:avLst/>
          </a:prstGeom>
        </p:spPr>
        <p:txBody>
          <a:bodyPr vert="horz" wrap="square" lIns="0" tIns="138889" rIns="0" bIns="0" rtlCol="0">
            <a:spAutoFit/>
          </a:bodyPr>
          <a:lstStyle/>
          <a:p>
            <a:pPr marL="346075">
              <a:spcBef>
                <a:spcPts val="1095"/>
              </a:spcBef>
            </a:pP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 dirty="0">
              <a:latin typeface="DejaVu Serif"/>
              <a:cs typeface="DejaVu Serif"/>
            </a:endParaRPr>
          </a:p>
          <a:p>
            <a:pPr marL="11430">
              <a:spcBef>
                <a:spcPts val="100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100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 dirty="0">
              <a:latin typeface="DejaVu Serif"/>
              <a:cs typeface="DejaVu Serif"/>
            </a:endParaRPr>
          </a:p>
          <a:p>
            <a:pPr marL="11430">
              <a:spcBef>
                <a:spcPts val="1005"/>
              </a:spcBef>
            </a:pPr>
            <a:r>
              <a:rPr sz="2040" spc="14" dirty="0"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-431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40" b="1" spc="5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 dirty="0">
              <a:latin typeface="Courier New" panose="02070309020205020404"/>
              <a:cs typeface="Courier New" panose="02070309020205020404"/>
            </a:endParaRPr>
          </a:p>
          <a:p>
            <a:pPr marL="11430">
              <a:spcBef>
                <a:spcPts val="1135"/>
              </a:spcBef>
            </a:pPr>
            <a:r>
              <a:rPr sz="2040" spc="14" dirty="0"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40" b="1" spc="5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-458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0" b="1" spc="9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 dirty="0">
              <a:latin typeface="Courier New" panose="02070309020205020404"/>
              <a:cs typeface="Courier New" panose="02070309020205020404"/>
            </a:endParaRPr>
          </a:p>
          <a:p>
            <a:pPr marL="11430">
              <a:spcBef>
                <a:spcPts val="1135"/>
              </a:spcBef>
            </a:pPr>
            <a:r>
              <a:rPr sz="2040" spc="14" dirty="0"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40" b="1" spc="5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-472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 dirty="0">
              <a:latin typeface="Courier New" panose="02070309020205020404"/>
              <a:cs typeface="Courier New" panose="02070309020205020404"/>
            </a:endParaRPr>
          </a:p>
          <a:p>
            <a:pPr marL="11430">
              <a:spcBef>
                <a:spcPts val="1135"/>
              </a:spcBef>
            </a:pPr>
            <a:r>
              <a:rPr sz="2040" spc="14" dirty="0"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40" b="1" spc="5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40" b="1" spc="-971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IN" sz="2040" b="1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040" b="1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 dirty="0">
              <a:latin typeface="Courier New" panose="02070309020205020404"/>
              <a:cs typeface="Courier New" panose="02070309020205020404"/>
            </a:endParaRPr>
          </a:p>
          <a:p>
            <a:pPr marL="11430">
              <a:spcBef>
                <a:spcPts val="1145"/>
              </a:spcBef>
            </a:pPr>
            <a:r>
              <a:rPr sz="2040" spc="14" dirty="0"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0" b="1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lang="en-IN" sz="2040" b="1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040" b="1" spc="9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40" b="1" spc="-490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 dirty="0">
              <a:latin typeface="Courier New" panose="02070309020205020404"/>
              <a:cs typeface="Courier New" panose="02070309020205020404"/>
            </a:endParaRPr>
          </a:p>
          <a:p>
            <a:pPr marL="11430">
              <a:spcBef>
                <a:spcPts val="1135"/>
              </a:spcBef>
              <a:tabLst>
                <a:tab pos="701675" algn="l"/>
              </a:tabLst>
            </a:pPr>
            <a:r>
              <a:rPr sz="2040" spc="14" dirty="0">
                <a:latin typeface="DejaVu Serif"/>
                <a:cs typeface="DejaVu Serif"/>
              </a:rPr>
              <a:t>⇒</a:t>
            </a:r>
            <a:r>
              <a:rPr sz="2040" spc="263" dirty="0">
                <a:latin typeface="DejaVu Serif"/>
                <a:cs typeface="DejaVu Serif"/>
              </a:rPr>
              <a:t>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	</a:t>
            </a:r>
            <a:r>
              <a:rPr sz="2040" b="1" spc="9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* </a:t>
            </a:r>
            <a:r>
              <a:rPr sz="2040" b="1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lang="en-IN" sz="2040" b="1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040" b="1" spc="9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40" b="1" spc="-64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474" y="1244814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5169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773271" y="1659175"/>
            <a:ext cx="2489627" cy="622983"/>
            <a:chOff x="4686300" y="1828164"/>
            <a:chExt cx="2743200" cy="686435"/>
          </a:xfrm>
        </p:grpSpPr>
        <p:sp>
          <p:nvSpPr>
            <p:cNvPr id="7" name="object 7"/>
            <p:cNvSpPr/>
            <p:nvPr/>
          </p:nvSpPr>
          <p:spPr>
            <a:xfrm>
              <a:off x="5372100" y="1828799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8" name="object 8"/>
            <p:cNvSpPr/>
            <p:nvPr/>
          </p:nvSpPr>
          <p:spPr>
            <a:xfrm>
              <a:off x="5317490" y="2352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1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9" name="object 9"/>
            <p:cNvSpPr/>
            <p:nvPr/>
          </p:nvSpPr>
          <p:spPr>
            <a:xfrm>
              <a:off x="4795520" y="1828799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576579" y="0"/>
                  </a:moveTo>
                  <a:lnTo>
                    <a:pt x="0" y="5765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0" name="object 10"/>
            <p:cNvSpPr/>
            <p:nvPr/>
          </p:nvSpPr>
          <p:spPr>
            <a:xfrm>
              <a:off x="4686300" y="2362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1" name="object 11"/>
            <p:cNvSpPr/>
            <p:nvPr/>
          </p:nvSpPr>
          <p:spPr>
            <a:xfrm>
              <a:off x="5372100" y="1828799"/>
              <a:ext cx="1910080" cy="636270"/>
            </a:xfrm>
            <a:custGeom>
              <a:avLst/>
              <a:gdLst/>
              <a:ahLst/>
              <a:cxnLst/>
              <a:rect l="l" t="t" r="r" b="b"/>
              <a:pathLst>
                <a:path w="1910079" h="636269">
                  <a:moveTo>
                    <a:pt x="0" y="0"/>
                  </a:moveTo>
                  <a:lnTo>
                    <a:pt x="1910079" y="6362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2" name="object 12"/>
            <p:cNvSpPr/>
            <p:nvPr/>
          </p:nvSpPr>
          <p:spPr>
            <a:xfrm>
              <a:off x="7258050" y="2411729"/>
              <a:ext cx="171450" cy="102870"/>
            </a:xfrm>
            <a:custGeom>
              <a:avLst/>
              <a:gdLst/>
              <a:ahLst/>
              <a:cxnLst/>
              <a:rect l="l" t="t" r="r" b="b"/>
              <a:pathLst>
                <a:path w="171450" h="102869">
                  <a:moveTo>
                    <a:pt x="34290" y="0"/>
                  </a:moveTo>
                  <a:lnTo>
                    <a:pt x="0" y="102870"/>
                  </a:lnTo>
                  <a:lnTo>
                    <a:pt x="171450" y="10287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8213336" y="2697096"/>
            <a:ext cx="97971" cy="622407"/>
            <a:chOff x="7374890" y="2971800"/>
            <a:chExt cx="107950" cy="685800"/>
          </a:xfrm>
        </p:grpSpPr>
        <p:sp>
          <p:nvSpPr>
            <p:cNvPr id="14" name="object 14"/>
            <p:cNvSpPr/>
            <p:nvPr/>
          </p:nvSpPr>
          <p:spPr>
            <a:xfrm>
              <a:off x="7429500" y="2971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5" name="object 15"/>
            <p:cNvSpPr/>
            <p:nvPr/>
          </p:nvSpPr>
          <p:spPr>
            <a:xfrm>
              <a:off x="7374890" y="3495040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6969674" y="2489050"/>
            <a:ext cx="2586446" cy="2905141"/>
            <a:chOff x="6004559" y="2742564"/>
            <a:chExt cx="2849880" cy="3201035"/>
          </a:xfrm>
        </p:grpSpPr>
        <p:sp>
          <p:nvSpPr>
            <p:cNvPr id="17" name="object 17"/>
            <p:cNvSpPr/>
            <p:nvPr/>
          </p:nvSpPr>
          <p:spPr>
            <a:xfrm>
              <a:off x="668908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8" name="object 18"/>
            <p:cNvSpPr/>
            <p:nvPr/>
          </p:nvSpPr>
          <p:spPr>
            <a:xfrm>
              <a:off x="7429499" y="4114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9" name="object 19"/>
            <p:cNvSpPr/>
            <p:nvPr/>
          </p:nvSpPr>
          <p:spPr>
            <a:xfrm>
              <a:off x="7374889" y="4638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0" name="object 20"/>
            <p:cNvSpPr/>
            <p:nvPr/>
          </p:nvSpPr>
          <p:spPr>
            <a:xfrm>
              <a:off x="6852919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576579" y="0"/>
                  </a:moveTo>
                  <a:lnTo>
                    <a:pt x="0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1" name="object 21"/>
            <p:cNvSpPr/>
            <p:nvPr/>
          </p:nvSpPr>
          <p:spPr>
            <a:xfrm>
              <a:off x="6743699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2" name="object 22"/>
            <p:cNvSpPr/>
            <p:nvPr/>
          </p:nvSpPr>
          <p:spPr>
            <a:xfrm>
              <a:off x="7429499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0"/>
                  </a:moveTo>
                  <a:lnTo>
                    <a:pt x="576579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3" name="object 23"/>
            <p:cNvSpPr/>
            <p:nvPr/>
          </p:nvSpPr>
          <p:spPr>
            <a:xfrm>
              <a:off x="7962899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762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4" name="object 24"/>
            <p:cNvSpPr/>
            <p:nvPr/>
          </p:nvSpPr>
          <p:spPr>
            <a:xfrm>
              <a:off x="6057899" y="2743199"/>
              <a:ext cx="1028700" cy="3042920"/>
            </a:xfrm>
            <a:custGeom>
              <a:avLst/>
              <a:gdLst/>
              <a:ahLst/>
              <a:cxnLst/>
              <a:rect l="l" t="t" r="r" b="b"/>
              <a:pathLst>
                <a:path w="1028700" h="3042920">
                  <a:moveTo>
                    <a:pt x="1028700" y="0"/>
                  </a:moveTo>
                  <a:lnTo>
                    <a:pt x="973881" y="2223"/>
                  </a:lnTo>
                  <a:lnTo>
                    <a:pt x="920631" y="8894"/>
                  </a:lnTo>
                  <a:lnTo>
                    <a:pt x="868945" y="20012"/>
                  </a:lnTo>
                  <a:lnTo>
                    <a:pt x="818817" y="35576"/>
                  </a:lnTo>
                  <a:lnTo>
                    <a:pt x="770240" y="55588"/>
                  </a:lnTo>
                  <a:lnTo>
                    <a:pt x="723210" y="80046"/>
                  </a:lnTo>
                  <a:lnTo>
                    <a:pt x="677719" y="108950"/>
                  </a:lnTo>
                  <a:lnTo>
                    <a:pt x="633762" y="142301"/>
                  </a:lnTo>
                  <a:lnTo>
                    <a:pt x="591334" y="180098"/>
                  </a:lnTo>
                  <a:lnTo>
                    <a:pt x="550428" y="222340"/>
                  </a:lnTo>
                  <a:lnTo>
                    <a:pt x="511039" y="269029"/>
                  </a:lnTo>
                  <a:lnTo>
                    <a:pt x="473160" y="320163"/>
                  </a:lnTo>
                  <a:lnTo>
                    <a:pt x="436786" y="375743"/>
                  </a:lnTo>
                  <a:lnTo>
                    <a:pt x="401911" y="435768"/>
                  </a:lnTo>
                  <a:lnTo>
                    <a:pt x="368529" y="500238"/>
                  </a:lnTo>
                  <a:lnTo>
                    <a:pt x="336634" y="569154"/>
                  </a:lnTo>
                  <a:lnTo>
                    <a:pt x="321243" y="605278"/>
                  </a:lnTo>
                  <a:lnTo>
                    <a:pt x="306221" y="642514"/>
                  </a:lnTo>
                  <a:lnTo>
                    <a:pt x="291568" y="680861"/>
                  </a:lnTo>
                  <a:lnTo>
                    <a:pt x="277283" y="720319"/>
                  </a:lnTo>
                  <a:lnTo>
                    <a:pt x="263366" y="760888"/>
                  </a:lnTo>
                  <a:lnTo>
                    <a:pt x="249815" y="802569"/>
                  </a:lnTo>
                  <a:lnTo>
                    <a:pt x="236630" y="845360"/>
                  </a:lnTo>
                  <a:lnTo>
                    <a:pt x="223810" y="889263"/>
                  </a:lnTo>
                  <a:lnTo>
                    <a:pt x="211355" y="934276"/>
                  </a:lnTo>
                  <a:lnTo>
                    <a:pt x="199264" y="980401"/>
                  </a:lnTo>
                  <a:lnTo>
                    <a:pt x="187535" y="1027637"/>
                  </a:lnTo>
                  <a:lnTo>
                    <a:pt x="176169" y="1075984"/>
                  </a:lnTo>
                  <a:lnTo>
                    <a:pt x="165164" y="1125442"/>
                  </a:lnTo>
                  <a:lnTo>
                    <a:pt x="154520" y="1176010"/>
                  </a:lnTo>
                  <a:lnTo>
                    <a:pt x="144237" y="1227690"/>
                  </a:lnTo>
                  <a:lnTo>
                    <a:pt x="134312" y="1280481"/>
                  </a:lnTo>
                  <a:lnTo>
                    <a:pt x="124746" y="1334382"/>
                  </a:lnTo>
                  <a:lnTo>
                    <a:pt x="115538" y="1389395"/>
                  </a:lnTo>
                  <a:lnTo>
                    <a:pt x="106687" y="1445518"/>
                  </a:lnTo>
                  <a:lnTo>
                    <a:pt x="98193" y="1502753"/>
                  </a:lnTo>
                  <a:lnTo>
                    <a:pt x="90054" y="1561098"/>
                  </a:lnTo>
                  <a:lnTo>
                    <a:pt x="82270" y="1620554"/>
                  </a:lnTo>
                  <a:lnTo>
                    <a:pt x="74841" y="1681121"/>
                  </a:lnTo>
                  <a:lnTo>
                    <a:pt x="67764" y="1742798"/>
                  </a:lnTo>
                  <a:lnTo>
                    <a:pt x="61041" y="1805587"/>
                  </a:lnTo>
                  <a:lnTo>
                    <a:pt x="54669" y="1869486"/>
                  </a:lnTo>
                  <a:lnTo>
                    <a:pt x="48649" y="1934496"/>
                  </a:lnTo>
                  <a:lnTo>
                    <a:pt x="42980" y="2000616"/>
                  </a:lnTo>
                  <a:lnTo>
                    <a:pt x="37660" y="2067847"/>
                  </a:lnTo>
                  <a:lnTo>
                    <a:pt x="32689" y="2136189"/>
                  </a:lnTo>
                  <a:lnTo>
                    <a:pt x="28066" y="2205642"/>
                  </a:lnTo>
                  <a:lnTo>
                    <a:pt x="23792" y="2276205"/>
                  </a:lnTo>
                  <a:lnTo>
                    <a:pt x="19864" y="2347879"/>
                  </a:lnTo>
                  <a:lnTo>
                    <a:pt x="16282" y="2420664"/>
                  </a:lnTo>
                  <a:lnTo>
                    <a:pt x="13045" y="2494559"/>
                  </a:lnTo>
                  <a:lnTo>
                    <a:pt x="10153" y="2569565"/>
                  </a:lnTo>
                  <a:lnTo>
                    <a:pt x="7606" y="2645681"/>
                  </a:lnTo>
                  <a:lnTo>
                    <a:pt x="5401" y="2722908"/>
                  </a:lnTo>
                  <a:lnTo>
                    <a:pt x="3539" y="2801245"/>
                  </a:lnTo>
                  <a:lnTo>
                    <a:pt x="2018" y="2880693"/>
                  </a:lnTo>
                  <a:lnTo>
                    <a:pt x="839" y="2961251"/>
                  </a:lnTo>
                  <a:lnTo>
                    <a:pt x="0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5" name="object 25"/>
            <p:cNvSpPr/>
            <p:nvPr/>
          </p:nvSpPr>
          <p:spPr>
            <a:xfrm>
              <a:off x="6004560" y="5781039"/>
              <a:ext cx="2164080" cy="162560"/>
            </a:xfrm>
            <a:custGeom>
              <a:avLst/>
              <a:gdLst/>
              <a:ahLst/>
              <a:cxnLst/>
              <a:rect l="l" t="t" r="r" b="b"/>
              <a:pathLst>
                <a:path w="2164079" h="162560">
                  <a:moveTo>
                    <a:pt x="107950" y="1270"/>
                  </a:moveTo>
                  <a:lnTo>
                    <a:pt x="0" y="0"/>
                  </a:lnTo>
                  <a:lnTo>
                    <a:pt x="53340" y="162560"/>
                  </a:lnTo>
                  <a:lnTo>
                    <a:pt x="107950" y="1270"/>
                  </a:lnTo>
                  <a:close/>
                </a:path>
                <a:path w="2164079" h="162560">
                  <a:moveTo>
                    <a:pt x="1478280" y="0"/>
                  </a:moveTo>
                  <a:lnTo>
                    <a:pt x="1370330" y="0"/>
                  </a:lnTo>
                  <a:lnTo>
                    <a:pt x="1424940" y="162560"/>
                  </a:lnTo>
                  <a:lnTo>
                    <a:pt x="1478280" y="0"/>
                  </a:lnTo>
                  <a:close/>
                </a:path>
                <a:path w="2164079" h="162560">
                  <a:moveTo>
                    <a:pt x="2164080" y="0"/>
                  </a:moveTo>
                  <a:lnTo>
                    <a:pt x="2056130" y="0"/>
                  </a:lnTo>
                  <a:lnTo>
                    <a:pt x="2110740" y="162560"/>
                  </a:lnTo>
                  <a:lnTo>
                    <a:pt x="21640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72399" y="2743199"/>
              <a:ext cx="1027430" cy="3042920"/>
            </a:xfrm>
            <a:custGeom>
              <a:avLst/>
              <a:gdLst/>
              <a:ahLst/>
              <a:cxnLst/>
              <a:rect l="l" t="t" r="r" b="b"/>
              <a:pathLst>
                <a:path w="1027429" h="3042920">
                  <a:moveTo>
                    <a:pt x="0" y="0"/>
                  </a:moveTo>
                  <a:lnTo>
                    <a:pt x="54816" y="2223"/>
                  </a:lnTo>
                  <a:lnTo>
                    <a:pt x="108057" y="8894"/>
                  </a:lnTo>
                  <a:lnTo>
                    <a:pt x="159730" y="20012"/>
                  </a:lnTo>
                  <a:lnTo>
                    <a:pt x="209841" y="35576"/>
                  </a:lnTo>
                  <a:lnTo>
                    <a:pt x="258395" y="55588"/>
                  </a:lnTo>
                  <a:lnTo>
                    <a:pt x="305400" y="80046"/>
                  </a:lnTo>
                  <a:lnTo>
                    <a:pt x="350861" y="108950"/>
                  </a:lnTo>
                  <a:lnTo>
                    <a:pt x="394784" y="142301"/>
                  </a:lnTo>
                  <a:lnTo>
                    <a:pt x="437176" y="180098"/>
                  </a:lnTo>
                  <a:lnTo>
                    <a:pt x="478043" y="222340"/>
                  </a:lnTo>
                  <a:lnTo>
                    <a:pt x="517390" y="269029"/>
                  </a:lnTo>
                  <a:lnTo>
                    <a:pt x="555225" y="320163"/>
                  </a:lnTo>
                  <a:lnTo>
                    <a:pt x="591553" y="375743"/>
                  </a:lnTo>
                  <a:lnTo>
                    <a:pt x="626380" y="435768"/>
                  </a:lnTo>
                  <a:lnTo>
                    <a:pt x="659713" y="500238"/>
                  </a:lnTo>
                  <a:lnTo>
                    <a:pt x="691557" y="569154"/>
                  </a:lnTo>
                  <a:lnTo>
                    <a:pt x="706924" y="605278"/>
                  </a:lnTo>
                  <a:lnTo>
                    <a:pt x="721920" y="642514"/>
                  </a:lnTo>
                  <a:lnTo>
                    <a:pt x="736547" y="680861"/>
                  </a:lnTo>
                  <a:lnTo>
                    <a:pt x="750807" y="720319"/>
                  </a:lnTo>
                  <a:lnTo>
                    <a:pt x="764698" y="760888"/>
                  </a:lnTo>
                  <a:lnTo>
                    <a:pt x="778223" y="802569"/>
                  </a:lnTo>
                  <a:lnTo>
                    <a:pt x="791382" y="845360"/>
                  </a:lnTo>
                  <a:lnTo>
                    <a:pt x="804177" y="889263"/>
                  </a:lnTo>
                  <a:lnTo>
                    <a:pt x="816606" y="934276"/>
                  </a:lnTo>
                  <a:lnTo>
                    <a:pt x="828672" y="980401"/>
                  </a:lnTo>
                  <a:lnTo>
                    <a:pt x="840376" y="1027637"/>
                  </a:lnTo>
                  <a:lnTo>
                    <a:pt x="851717" y="1075984"/>
                  </a:lnTo>
                  <a:lnTo>
                    <a:pt x="862697" y="1125442"/>
                  </a:lnTo>
                  <a:lnTo>
                    <a:pt x="873316" y="1176010"/>
                  </a:lnTo>
                  <a:lnTo>
                    <a:pt x="883576" y="1227690"/>
                  </a:lnTo>
                  <a:lnTo>
                    <a:pt x="893477" y="1280481"/>
                  </a:lnTo>
                  <a:lnTo>
                    <a:pt x="903020" y="1334382"/>
                  </a:lnTo>
                  <a:lnTo>
                    <a:pt x="912205" y="1389395"/>
                  </a:lnTo>
                  <a:lnTo>
                    <a:pt x="921033" y="1445518"/>
                  </a:lnTo>
                  <a:lnTo>
                    <a:pt x="929506" y="1502753"/>
                  </a:lnTo>
                  <a:lnTo>
                    <a:pt x="937624" y="1561098"/>
                  </a:lnTo>
                  <a:lnTo>
                    <a:pt x="945387" y="1620554"/>
                  </a:lnTo>
                  <a:lnTo>
                    <a:pt x="952797" y="1681121"/>
                  </a:lnTo>
                  <a:lnTo>
                    <a:pt x="959853" y="1742798"/>
                  </a:lnTo>
                  <a:lnTo>
                    <a:pt x="966558" y="1805587"/>
                  </a:lnTo>
                  <a:lnTo>
                    <a:pt x="972912" y="1869486"/>
                  </a:lnTo>
                  <a:lnTo>
                    <a:pt x="978915" y="1934496"/>
                  </a:lnTo>
                  <a:lnTo>
                    <a:pt x="984569" y="2000616"/>
                  </a:lnTo>
                  <a:lnTo>
                    <a:pt x="989873" y="2067847"/>
                  </a:lnTo>
                  <a:lnTo>
                    <a:pt x="994829" y="2136189"/>
                  </a:lnTo>
                  <a:lnTo>
                    <a:pt x="999438" y="2205642"/>
                  </a:lnTo>
                  <a:lnTo>
                    <a:pt x="1003701" y="2276205"/>
                  </a:lnTo>
                  <a:lnTo>
                    <a:pt x="1007617" y="2347879"/>
                  </a:lnTo>
                  <a:lnTo>
                    <a:pt x="1011189" y="2420664"/>
                  </a:lnTo>
                  <a:lnTo>
                    <a:pt x="1014416" y="2494559"/>
                  </a:lnTo>
                  <a:lnTo>
                    <a:pt x="1017299" y="2569565"/>
                  </a:lnTo>
                  <a:lnTo>
                    <a:pt x="1019840" y="2645681"/>
                  </a:lnTo>
                  <a:lnTo>
                    <a:pt x="1022039" y="2722908"/>
                  </a:lnTo>
                  <a:lnTo>
                    <a:pt x="1023896" y="2801245"/>
                  </a:lnTo>
                  <a:lnTo>
                    <a:pt x="1025414" y="2880693"/>
                  </a:lnTo>
                  <a:lnTo>
                    <a:pt x="1026591" y="2961251"/>
                  </a:lnTo>
                  <a:lnTo>
                    <a:pt x="1027429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7" name="object 27"/>
            <p:cNvSpPr/>
            <p:nvPr/>
          </p:nvSpPr>
          <p:spPr>
            <a:xfrm>
              <a:off x="874648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127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5462067" y="2282158"/>
          <a:ext cx="1244813" cy="2971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/>
                <a:gridCol w="311203"/>
                <a:gridCol w="311203"/>
              </a:tblGrid>
              <a:tr h="414938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Op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cPr marL="0" marR="0" marT="0" marB="0"/>
                </a:tc>
              </a:tr>
              <a:tr h="255647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29" name="object 29"/>
          <p:cNvSpPr txBox="1"/>
          <p:nvPr/>
        </p:nvSpPr>
        <p:spPr>
          <a:xfrm>
            <a:off x="7951694" y="3319503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6084474" y="5394192"/>
          <a:ext cx="3734442" cy="4149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/>
                <a:gridCol w="622407"/>
                <a:gridCol w="622407"/>
                <a:gridCol w="622407"/>
                <a:gridCol w="622407"/>
                <a:gridCol w="622407"/>
              </a:tblGrid>
              <a:tr h="414938"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*</a:t>
                      </a:r>
                      <a:endParaRPr sz="24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lang="en-IN" sz="2400" b="1" spc="-5" dirty="0" smtClean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id</a:t>
                      </a:r>
                      <a:endParaRPr sz="24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+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lang="en-IN" sz="2400" b="1" spc="-5" dirty="0" smtClean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id</a:t>
                      </a:r>
                      <a:endParaRPr sz="24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)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7329287" y="4356847"/>
          <a:ext cx="1867218" cy="896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03"/>
                <a:gridCol w="311203"/>
                <a:gridCol w="311203"/>
                <a:gridCol w="311203"/>
                <a:gridCol w="311203"/>
                <a:gridCol w="311203"/>
              </a:tblGrid>
              <a:tr h="414938"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Op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cPr marL="0" marR="0" marT="0" marB="0"/>
                </a:tc>
              </a:tr>
              <a:tr h="4817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32" name="object 32"/>
          <p:cNvSpPr/>
          <p:nvPr/>
        </p:nvSpPr>
        <p:spPr>
          <a:xfrm>
            <a:off x="6346116" y="5246658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5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8799" y="475129"/>
            <a:ext cx="3048064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430">
              <a:lnSpc>
                <a:spcPct val="100000"/>
              </a:lnSpc>
              <a:spcBef>
                <a:spcPts val="90"/>
              </a:spcBef>
            </a:pPr>
            <a:r>
              <a:rPr spc="-36" dirty="0"/>
              <a:t>Parse</a:t>
            </a:r>
            <a:r>
              <a:rPr spc="-86" dirty="0"/>
              <a:t> </a:t>
            </a:r>
            <a:r>
              <a:rPr spc="-5" dirty="0"/>
              <a:t>Trees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056120" y="1676348"/>
            <a:ext cx="3016944" cy="4071386"/>
          </a:xfrm>
          <a:prstGeom prst="rect">
            <a:avLst/>
          </a:prstGeom>
        </p:spPr>
        <p:txBody>
          <a:bodyPr vert="horz" wrap="square" lIns="0" tIns="138889" rIns="0" bIns="0" rtlCol="0">
            <a:spAutoFit/>
          </a:bodyPr>
          <a:lstStyle/>
          <a:p>
            <a:pPr marL="346075">
              <a:spcBef>
                <a:spcPts val="1095"/>
              </a:spcBef>
            </a:pP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 dirty="0">
              <a:latin typeface="DejaVu Serif"/>
              <a:cs typeface="DejaVu Serif"/>
            </a:endParaRPr>
          </a:p>
          <a:p>
            <a:pPr marL="11430">
              <a:spcBef>
                <a:spcPts val="100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100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 dirty="0">
              <a:latin typeface="DejaVu Serif"/>
              <a:cs typeface="DejaVu Serif"/>
            </a:endParaRPr>
          </a:p>
          <a:p>
            <a:pPr marL="11430">
              <a:spcBef>
                <a:spcPts val="1005"/>
              </a:spcBef>
            </a:pPr>
            <a:r>
              <a:rPr sz="2040" spc="14" dirty="0"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-431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40" b="1" spc="5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 dirty="0">
              <a:latin typeface="Courier New" panose="02070309020205020404"/>
              <a:cs typeface="Courier New" panose="02070309020205020404"/>
            </a:endParaRPr>
          </a:p>
          <a:p>
            <a:pPr marL="11430">
              <a:spcBef>
                <a:spcPts val="1135"/>
              </a:spcBef>
            </a:pPr>
            <a:r>
              <a:rPr sz="2040" spc="14" dirty="0"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40" b="1" spc="5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-454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0" b="1" spc="9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 dirty="0">
              <a:latin typeface="Courier New" panose="02070309020205020404"/>
              <a:cs typeface="Courier New" panose="02070309020205020404"/>
            </a:endParaRPr>
          </a:p>
          <a:p>
            <a:pPr marL="11430">
              <a:spcBef>
                <a:spcPts val="1135"/>
              </a:spcBef>
            </a:pPr>
            <a:r>
              <a:rPr sz="2040" spc="14" dirty="0"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40" b="1" spc="5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-458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 dirty="0">
              <a:latin typeface="Courier New" panose="02070309020205020404"/>
              <a:cs typeface="Courier New" panose="02070309020205020404"/>
            </a:endParaRPr>
          </a:p>
          <a:p>
            <a:pPr marL="11430">
              <a:spcBef>
                <a:spcPts val="1135"/>
              </a:spcBef>
            </a:pPr>
            <a:r>
              <a:rPr sz="2040" spc="14" dirty="0"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40" b="1" spc="5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40" b="1" spc="-967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IN" sz="2040" b="1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040" b="1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 dirty="0">
              <a:latin typeface="Courier New" panose="02070309020205020404"/>
              <a:cs typeface="Courier New" panose="02070309020205020404"/>
            </a:endParaRPr>
          </a:p>
          <a:p>
            <a:pPr marL="11430">
              <a:spcBef>
                <a:spcPts val="1145"/>
              </a:spcBef>
            </a:pPr>
            <a:r>
              <a:rPr sz="2040" spc="14" dirty="0"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0" b="1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lang="en-IN" sz="2040" b="1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040" b="1" spc="9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40" b="1" spc="-476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 dirty="0">
              <a:latin typeface="Courier New" panose="02070309020205020404"/>
              <a:cs typeface="Courier New" panose="02070309020205020404"/>
            </a:endParaRPr>
          </a:p>
          <a:p>
            <a:pPr marL="11430">
              <a:spcBef>
                <a:spcPts val="1135"/>
              </a:spcBef>
              <a:tabLst>
                <a:tab pos="701675" algn="l"/>
              </a:tabLst>
            </a:pPr>
            <a:r>
              <a:rPr sz="2040" spc="14" dirty="0">
                <a:latin typeface="DejaVu Serif"/>
                <a:cs typeface="DejaVu Serif"/>
              </a:rPr>
              <a:t>⇒</a:t>
            </a:r>
            <a:r>
              <a:rPr sz="2040" spc="263" dirty="0">
                <a:latin typeface="DejaVu Serif"/>
                <a:cs typeface="DejaVu Serif"/>
              </a:rPr>
              <a:t>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	</a:t>
            </a:r>
            <a:r>
              <a:rPr sz="2040" b="1" spc="9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* </a:t>
            </a:r>
            <a:r>
              <a:rPr sz="2040" b="1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lang="en-IN" sz="2040" b="1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040" b="1" spc="9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40" b="1" spc="-50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 dirty="0">
              <a:latin typeface="Courier New" panose="02070309020205020404"/>
              <a:cs typeface="Courier New" panose="02070309020205020404"/>
            </a:endParaRPr>
          </a:p>
          <a:p>
            <a:pPr marL="11430">
              <a:spcBef>
                <a:spcPts val="1135"/>
              </a:spcBef>
            </a:pPr>
            <a:r>
              <a:rPr sz="2040" spc="14" dirty="0">
                <a:latin typeface="DejaVu Serif"/>
                <a:cs typeface="DejaVu Serif"/>
              </a:rPr>
              <a:t>⇒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040" b="1" spc="9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* </a:t>
            </a:r>
            <a:r>
              <a:rPr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040" b="1" spc="9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40" b="1" spc="-522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474" y="1244814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5169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773271" y="1659175"/>
            <a:ext cx="2489627" cy="622983"/>
            <a:chOff x="4686300" y="1828164"/>
            <a:chExt cx="2743200" cy="686435"/>
          </a:xfrm>
        </p:grpSpPr>
        <p:sp>
          <p:nvSpPr>
            <p:cNvPr id="7" name="object 7"/>
            <p:cNvSpPr/>
            <p:nvPr/>
          </p:nvSpPr>
          <p:spPr>
            <a:xfrm>
              <a:off x="5372100" y="1828799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8" name="object 8"/>
            <p:cNvSpPr/>
            <p:nvPr/>
          </p:nvSpPr>
          <p:spPr>
            <a:xfrm>
              <a:off x="5317490" y="2352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1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9" name="object 9"/>
            <p:cNvSpPr/>
            <p:nvPr/>
          </p:nvSpPr>
          <p:spPr>
            <a:xfrm>
              <a:off x="4795520" y="1828799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576579" y="0"/>
                  </a:moveTo>
                  <a:lnTo>
                    <a:pt x="0" y="5765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0" name="object 10"/>
            <p:cNvSpPr/>
            <p:nvPr/>
          </p:nvSpPr>
          <p:spPr>
            <a:xfrm>
              <a:off x="4686300" y="2362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1" name="object 11"/>
            <p:cNvSpPr/>
            <p:nvPr/>
          </p:nvSpPr>
          <p:spPr>
            <a:xfrm>
              <a:off x="5372100" y="1828799"/>
              <a:ext cx="1910080" cy="636270"/>
            </a:xfrm>
            <a:custGeom>
              <a:avLst/>
              <a:gdLst/>
              <a:ahLst/>
              <a:cxnLst/>
              <a:rect l="l" t="t" r="r" b="b"/>
              <a:pathLst>
                <a:path w="1910079" h="636269">
                  <a:moveTo>
                    <a:pt x="0" y="0"/>
                  </a:moveTo>
                  <a:lnTo>
                    <a:pt x="1910079" y="6362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2" name="object 12"/>
            <p:cNvSpPr/>
            <p:nvPr/>
          </p:nvSpPr>
          <p:spPr>
            <a:xfrm>
              <a:off x="7258050" y="2411729"/>
              <a:ext cx="171450" cy="102870"/>
            </a:xfrm>
            <a:custGeom>
              <a:avLst/>
              <a:gdLst/>
              <a:ahLst/>
              <a:cxnLst/>
              <a:rect l="l" t="t" r="r" b="b"/>
              <a:pathLst>
                <a:path w="171450" h="102869">
                  <a:moveTo>
                    <a:pt x="34290" y="0"/>
                  </a:moveTo>
                  <a:lnTo>
                    <a:pt x="0" y="102870"/>
                  </a:lnTo>
                  <a:lnTo>
                    <a:pt x="171450" y="10287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8213336" y="2697096"/>
            <a:ext cx="97971" cy="622407"/>
            <a:chOff x="7374890" y="2971800"/>
            <a:chExt cx="107950" cy="685800"/>
          </a:xfrm>
        </p:grpSpPr>
        <p:sp>
          <p:nvSpPr>
            <p:cNvPr id="14" name="object 14"/>
            <p:cNvSpPr/>
            <p:nvPr/>
          </p:nvSpPr>
          <p:spPr>
            <a:xfrm>
              <a:off x="7429500" y="2971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5" name="object 15"/>
            <p:cNvSpPr/>
            <p:nvPr/>
          </p:nvSpPr>
          <p:spPr>
            <a:xfrm>
              <a:off x="7374890" y="3495040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6969674" y="2489050"/>
            <a:ext cx="2586446" cy="2905141"/>
            <a:chOff x="6004559" y="2742564"/>
            <a:chExt cx="2849880" cy="3201035"/>
          </a:xfrm>
        </p:grpSpPr>
        <p:sp>
          <p:nvSpPr>
            <p:cNvPr id="17" name="object 17"/>
            <p:cNvSpPr/>
            <p:nvPr/>
          </p:nvSpPr>
          <p:spPr>
            <a:xfrm>
              <a:off x="668908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8" name="object 18"/>
            <p:cNvSpPr/>
            <p:nvPr/>
          </p:nvSpPr>
          <p:spPr>
            <a:xfrm>
              <a:off x="7429499" y="4114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9" name="object 19"/>
            <p:cNvSpPr/>
            <p:nvPr/>
          </p:nvSpPr>
          <p:spPr>
            <a:xfrm>
              <a:off x="7374889" y="4638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0" name="object 20"/>
            <p:cNvSpPr/>
            <p:nvPr/>
          </p:nvSpPr>
          <p:spPr>
            <a:xfrm>
              <a:off x="6852919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576579" y="0"/>
                  </a:moveTo>
                  <a:lnTo>
                    <a:pt x="0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1" name="object 21"/>
            <p:cNvSpPr/>
            <p:nvPr/>
          </p:nvSpPr>
          <p:spPr>
            <a:xfrm>
              <a:off x="6743699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2" name="object 22"/>
            <p:cNvSpPr/>
            <p:nvPr/>
          </p:nvSpPr>
          <p:spPr>
            <a:xfrm>
              <a:off x="7429499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0"/>
                  </a:moveTo>
                  <a:lnTo>
                    <a:pt x="576579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3" name="object 23"/>
            <p:cNvSpPr/>
            <p:nvPr/>
          </p:nvSpPr>
          <p:spPr>
            <a:xfrm>
              <a:off x="7962899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762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4" name="object 24"/>
            <p:cNvSpPr/>
            <p:nvPr/>
          </p:nvSpPr>
          <p:spPr>
            <a:xfrm>
              <a:off x="6057899" y="2743199"/>
              <a:ext cx="1028700" cy="3042920"/>
            </a:xfrm>
            <a:custGeom>
              <a:avLst/>
              <a:gdLst/>
              <a:ahLst/>
              <a:cxnLst/>
              <a:rect l="l" t="t" r="r" b="b"/>
              <a:pathLst>
                <a:path w="1028700" h="3042920">
                  <a:moveTo>
                    <a:pt x="1028700" y="0"/>
                  </a:moveTo>
                  <a:lnTo>
                    <a:pt x="973881" y="2223"/>
                  </a:lnTo>
                  <a:lnTo>
                    <a:pt x="920631" y="8894"/>
                  </a:lnTo>
                  <a:lnTo>
                    <a:pt x="868945" y="20012"/>
                  </a:lnTo>
                  <a:lnTo>
                    <a:pt x="818817" y="35576"/>
                  </a:lnTo>
                  <a:lnTo>
                    <a:pt x="770240" y="55588"/>
                  </a:lnTo>
                  <a:lnTo>
                    <a:pt x="723210" y="80046"/>
                  </a:lnTo>
                  <a:lnTo>
                    <a:pt x="677719" y="108950"/>
                  </a:lnTo>
                  <a:lnTo>
                    <a:pt x="633762" y="142301"/>
                  </a:lnTo>
                  <a:lnTo>
                    <a:pt x="591334" y="180098"/>
                  </a:lnTo>
                  <a:lnTo>
                    <a:pt x="550428" y="222340"/>
                  </a:lnTo>
                  <a:lnTo>
                    <a:pt x="511039" y="269029"/>
                  </a:lnTo>
                  <a:lnTo>
                    <a:pt x="473160" y="320163"/>
                  </a:lnTo>
                  <a:lnTo>
                    <a:pt x="436786" y="375743"/>
                  </a:lnTo>
                  <a:lnTo>
                    <a:pt x="401911" y="435768"/>
                  </a:lnTo>
                  <a:lnTo>
                    <a:pt x="368529" y="500238"/>
                  </a:lnTo>
                  <a:lnTo>
                    <a:pt x="336634" y="569154"/>
                  </a:lnTo>
                  <a:lnTo>
                    <a:pt x="321243" y="605278"/>
                  </a:lnTo>
                  <a:lnTo>
                    <a:pt x="306221" y="642514"/>
                  </a:lnTo>
                  <a:lnTo>
                    <a:pt x="291568" y="680861"/>
                  </a:lnTo>
                  <a:lnTo>
                    <a:pt x="277283" y="720319"/>
                  </a:lnTo>
                  <a:lnTo>
                    <a:pt x="263366" y="760888"/>
                  </a:lnTo>
                  <a:lnTo>
                    <a:pt x="249815" y="802569"/>
                  </a:lnTo>
                  <a:lnTo>
                    <a:pt x="236630" y="845360"/>
                  </a:lnTo>
                  <a:lnTo>
                    <a:pt x="223810" y="889263"/>
                  </a:lnTo>
                  <a:lnTo>
                    <a:pt x="211355" y="934276"/>
                  </a:lnTo>
                  <a:lnTo>
                    <a:pt x="199264" y="980401"/>
                  </a:lnTo>
                  <a:lnTo>
                    <a:pt x="187535" y="1027637"/>
                  </a:lnTo>
                  <a:lnTo>
                    <a:pt x="176169" y="1075984"/>
                  </a:lnTo>
                  <a:lnTo>
                    <a:pt x="165164" y="1125442"/>
                  </a:lnTo>
                  <a:lnTo>
                    <a:pt x="154520" y="1176010"/>
                  </a:lnTo>
                  <a:lnTo>
                    <a:pt x="144237" y="1227690"/>
                  </a:lnTo>
                  <a:lnTo>
                    <a:pt x="134312" y="1280481"/>
                  </a:lnTo>
                  <a:lnTo>
                    <a:pt x="124746" y="1334382"/>
                  </a:lnTo>
                  <a:lnTo>
                    <a:pt x="115538" y="1389395"/>
                  </a:lnTo>
                  <a:lnTo>
                    <a:pt x="106687" y="1445518"/>
                  </a:lnTo>
                  <a:lnTo>
                    <a:pt x="98193" y="1502753"/>
                  </a:lnTo>
                  <a:lnTo>
                    <a:pt x="90054" y="1561098"/>
                  </a:lnTo>
                  <a:lnTo>
                    <a:pt x="82270" y="1620554"/>
                  </a:lnTo>
                  <a:lnTo>
                    <a:pt x="74841" y="1681121"/>
                  </a:lnTo>
                  <a:lnTo>
                    <a:pt x="67764" y="1742798"/>
                  </a:lnTo>
                  <a:lnTo>
                    <a:pt x="61041" y="1805587"/>
                  </a:lnTo>
                  <a:lnTo>
                    <a:pt x="54669" y="1869486"/>
                  </a:lnTo>
                  <a:lnTo>
                    <a:pt x="48649" y="1934496"/>
                  </a:lnTo>
                  <a:lnTo>
                    <a:pt x="42980" y="2000616"/>
                  </a:lnTo>
                  <a:lnTo>
                    <a:pt x="37660" y="2067847"/>
                  </a:lnTo>
                  <a:lnTo>
                    <a:pt x="32689" y="2136189"/>
                  </a:lnTo>
                  <a:lnTo>
                    <a:pt x="28066" y="2205642"/>
                  </a:lnTo>
                  <a:lnTo>
                    <a:pt x="23792" y="2276205"/>
                  </a:lnTo>
                  <a:lnTo>
                    <a:pt x="19864" y="2347879"/>
                  </a:lnTo>
                  <a:lnTo>
                    <a:pt x="16282" y="2420664"/>
                  </a:lnTo>
                  <a:lnTo>
                    <a:pt x="13045" y="2494559"/>
                  </a:lnTo>
                  <a:lnTo>
                    <a:pt x="10153" y="2569565"/>
                  </a:lnTo>
                  <a:lnTo>
                    <a:pt x="7606" y="2645681"/>
                  </a:lnTo>
                  <a:lnTo>
                    <a:pt x="5401" y="2722908"/>
                  </a:lnTo>
                  <a:lnTo>
                    <a:pt x="3539" y="2801245"/>
                  </a:lnTo>
                  <a:lnTo>
                    <a:pt x="2018" y="2880693"/>
                  </a:lnTo>
                  <a:lnTo>
                    <a:pt x="839" y="2961251"/>
                  </a:lnTo>
                  <a:lnTo>
                    <a:pt x="0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5" name="object 25"/>
            <p:cNvSpPr/>
            <p:nvPr/>
          </p:nvSpPr>
          <p:spPr>
            <a:xfrm>
              <a:off x="6004560" y="5781039"/>
              <a:ext cx="2164080" cy="162560"/>
            </a:xfrm>
            <a:custGeom>
              <a:avLst/>
              <a:gdLst/>
              <a:ahLst/>
              <a:cxnLst/>
              <a:rect l="l" t="t" r="r" b="b"/>
              <a:pathLst>
                <a:path w="2164079" h="162560">
                  <a:moveTo>
                    <a:pt x="107950" y="1270"/>
                  </a:moveTo>
                  <a:lnTo>
                    <a:pt x="0" y="0"/>
                  </a:lnTo>
                  <a:lnTo>
                    <a:pt x="53340" y="162560"/>
                  </a:lnTo>
                  <a:lnTo>
                    <a:pt x="107950" y="1270"/>
                  </a:lnTo>
                  <a:close/>
                </a:path>
                <a:path w="2164079" h="162560">
                  <a:moveTo>
                    <a:pt x="1478280" y="0"/>
                  </a:moveTo>
                  <a:lnTo>
                    <a:pt x="1370330" y="0"/>
                  </a:lnTo>
                  <a:lnTo>
                    <a:pt x="1424940" y="162560"/>
                  </a:lnTo>
                  <a:lnTo>
                    <a:pt x="1478280" y="0"/>
                  </a:lnTo>
                  <a:close/>
                </a:path>
                <a:path w="2164079" h="162560">
                  <a:moveTo>
                    <a:pt x="2164080" y="0"/>
                  </a:moveTo>
                  <a:lnTo>
                    <a:pt x="2056130" y="0"/>
                  </a:lnTo>
                  <a:lnTo>
                    <a:pt x="2110740" y="162560"/>
                  </a:lnTo>
                  <a:lnTo>
                    <a:pt x="21640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72399" y="2743199"/>
              <a:ext cx="1027430" cy="3042920"/>
            </a:xfrm>
            <a:custGeom>
              <a:avLst/>
              <a:gdLst/>
              <a:ahLst/>
              <a:cxnLst/>
              <a:rect l="l" t="t" r="r" b="b"/>
              <a:pathLst>
                <a:path w="1027429" h="3042920">
                  <a:moveTo>
                    <a:pt x="0" y="0"/>
                  </a:moveTo>
                  <a:lnTo>
                    <a:pt x="54816" y="2223"/>
                  </a:lnTo>
                  <a:lnTo>
                    <a:pt x="108057" y="8894"/>
                  </a:lnTo>
                  <a:lnTo>
                    <a:pt x="159730" y="20012"/>
                  </a:lnTo>
                  <a:lnTo>
                    <a:pt x="209841" y="35576"/>
                  </a:lnTo>
                  <a:lnTo>
                    <a:pt x="258395" y="55588"/>
                  </a:lnTo>
                  <a:lnTo>
                    <a:pt x="305400" y="80046"/>
                  </a:lnTo>
                  <a:lnTo>
                    <a:pt x="350861" y="108950"/>
                  </a:lnTo>
                  <a:lnTo>
                    <a:pt x="394784" y="142301"/>
                  </a:lnTo>
                  <a:lnTo>
                    <a:pt x="437176" y="180098"/>
                  </a:lnTo>
                  <a:lnTo>
                    <a:pt x="478043" y="222340"/>
                  </a:lnTo>
                  <a:lnTo>
                    <a:pt x="517390" y="269029"/>
                  </a:lnTo>
                  <a:lnTo>
                    <a:pt x="555225" y="320163"/>
                  </a:lnTo>
                  <a:lnTo>
                    <a:pt x="591553" y="375743"/>
                  </a:lnTo>
                  <a:lnTo>
                    <a:pt x="626380" y="435768"/>
                  </a:lnTo>
                  <a:lnTo>
                    <a:pt x="659713" y="500238"/>
                  </a:lnTo>
                  <a:lnTo>
                    <a:pt x="691557" y="569154"/>
                  </a:lnTo>
                  <a:lnTo>
                    <a:pt x="706924" y="605278"/>
                  </a:lnTo>
                  <a:lnTo>
                    <a:pt x="721920" y="642514"/>
                  </a:lnTo>
                  <a:lnTo>
                    <a:pt x="736547" y="680861"/>
                  </a:lnTo>
                  <a:lnTo>
                    <a:pt x="750807" y="720319"/>
                  </a:lnTo>
                  <a:lnTo>
                    <a:pt x="764698" y="760888"/>
                  </a:lnTo>
                  <a:lnTo>
                    <a:pt x="778223" y="802569"/>
                  </a:lnTo>
                  <a:lnTo>
                    <a:pt x="791382" y="845360"/>
                  </a:lnTo>
                  <a:lnTo>
                    <a:pt x="804177" y="889263"/>
                  </a:lnTo>
                  <a:lnTo>
                    <a:pt x="816606" y="934276"/>
                  </a:lnTo>
                  <a:lnTo>
                    <a:pt x="828672" y="980401"/>
                  </a:lnTo>
                  <a:lnTo>
                    <a:pt x="840376" y="1027637"/>
                  </a:lnTo>
                  <a:lnTo>
                    <a:pt x="851717" y="1075984"/>
                  </a:lnTo>
                  <a:lnTo>
                    <a:pt x="862697" y="1125442"/>
                  </a:lnTo>
                  <a:lnTo>
                    <a:pt x="873316" y="1176010"/>
                  </a:lnTo>
                  <a:lnTo>
                    <a:pt x="883576" y="1227690"/>
                  </a:lnTo>
                  <a:lnTo>
                    <a:pt x="893477" y="1280481"/>
                  </a:lnTo>
                  <a:lnTo>
                    <a:pt x="903020" y="1334382"/>
                  </a:lnTo>
                  <a:lnTo>
                    <a:pt x="912205" y="1389395"/>
                  </a:lnTo>
                  <a:lnTo>
                    <a:pt x="921033" y="1445518"/>
                  </a:lnTo>
                  <a:lnTo>
                    <a:pt x="929506" y="1502753"/>
                  </a:lnTo>
                  <a:lnTo>
                    <a:pt x="937624" y="1561098"/>
                  </a:lnTo>
                  <a:lnTo>
                    <a:pt x="945387" y="1620554"/>
                  </a:lnTo>
                  <a:lnTo>
                    <a:pt x="952797" y="1681121"/>
                  </a:lnTo>
                  <a:lnTo>
                    <a:pt x="959853" y="1742798"/>
                  </a:lnTo>
                  <a:lnTo>
                    <a:pt x="966558" y="1805587"/>
                  </a:lnTo>
                  <a:lnTo>
                    <a:pt x="972912" y="1869486"/>
                  </a:lnTo>
                  <a:lnTo>
                    <a:pt x="978915" y="1934496"/>
                  </a:lnTo>
                  <a:lnTo>
                    <a:pt x="984569" y="2000616"/>
                  </a:lnTo>
                  <a:lnTo>
                    <a:pt x="989873" y="2067847"/>
                  </a:lnTo>
                  <a:lnTo>
                    <a:pt x="994829" y="2136189"/>
                  </a:lnTo>
                  <a:lnTo>
                    <a:pt x="999438" y="2205642"/>
                  </a:lnTo>
                  <a:lnTo>
                    <a:pt x="1003701" y="2276205"/>
                  </a:lnTo>
                  <a:lnTo>
                    <a:pt x="1007617" y="2347879"/>
                  </a:lnTo>
                  <a:lnTo>
                    <a:pt x="1011189" y="2420664"/>
                  </a:lnTo>
                  <a:lnTo>
                    <a:pt x="1014416" y="2494559"/>
                  </a:lnTo>
                  <a:lnTo>
                    <a:pt x="1017299" y="2569565"/>
                  </a:lnTo>
                  <a:lnTo>
                    <a:pt x="1019840" y="2645681"/>
                  </a:lnTo>
                  <a:lnTo>
                    <a:pt x="1022039" y="2722908"/>
                  </a:lnTo>
                  <a:lnTo>
                    <a:pt x="1023896" y="2801245"/>
                  </a:lnTo>
                  <a:lnTo>
                    <a:pt x="1025414" y="2880693"/>
                  </a:lnTo>
                  <a:lnTo>
                    <a:pt x="1026591" y="2961251"/>
                  </a:lnTo>
                  <a:lnTo>
                    <a:pt x="1027429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7" name="object 27"/>
            <p:cNvSpPr/>
            <p:nvPr/>
          </p:nvSpPr>
          <p:spPr>
            <a:xfrm>
              <a:off x="874648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127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5462067" y="2282158"/>
          <a:ext cx="1244813" cy="2971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/>
                <a:gridCol w="311203"/>
                <a:gridCol w="311203"/>
              </a:tblGrid>
              <a:tr h="414938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Op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cPr marL="0" marR="0" marT="0" marB="0"/>
                </a:tc>
              </a:tr>
              <a:tr h="255647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29" name="object 29"/>
          <p:cNvSpPr txBox="1"/>
          <p:nvPr/>
        </p:nvSpPr>
        <p:spPr>
          <a:xfrm>
            <a:off x="7951694" y="3319503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6084474" y="5394192"/>
          <a:ext cx="3734442" cy="4149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/>
                <a:gridCol w="622407"/>
                <a:gridCol w="622407"/>
                <a:gridCol w="622407"/>
                <a:gridCol w="622407"/>
                <a:gridCol w="622407"/>
              </a:tblGrid>
              <a:tr h="414938"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*</a:t>
                      </a:r>
                      <a:endParaRPr sz="24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lang="en-IN" sz="2400" b="1" spc="-5" dirty="0" smtClean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id</a:t>
                      </a:r>
                      <a:endParaRPr sz="24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+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lang="en-IN" sz="2400" b="1" spc="-5" dirty="0" smtClean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id</a:t>
                      </a:r>
                      <a:endParaRPr sz="24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)</a:t>
                      </a:r>
                      <a:endParaRPr sz="24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7329287" y="4356847"/>
          <a:ext cx="1867218" cy="896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03"/>
                <a:gridCol w="311203"/>
                <a:gridCol w="311203"/>
                <a:gridCol w="311203"/>
                <a:gridCol w="311203"/>
                <a:gridCol w="311203"/>
              </a:tblGrid>
              <a:tr h="414938"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Op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cPr marL="0" marR="0" marT="0" marB="0"/>
                </a:tc>
              </a:tr>
              <a:tr h="4817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32" name="object 32"/>
          <p:cNvSpPr/>
          <p:nvPr/>
        </p:nvSpPr>
        <p:spPr>
          <a:xfrm>
            <a:off x="6346116" y="5246658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5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8799" y="475129"/>
            <a:ext cx="3048064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430">
              <a:lnSpc>
                <a:spcPct val="100000"/>
              </a:lnSpc>
              <a:spcBef>
                <a:spcPts val="90"/>
              </a:spcBef>
            </a:pPr>
            <a:r>
              <a:rPr spc="-36" dirty="0"/>
              <a:t>Parse</a:t>
            </a:r>
            <a:r>
              <a:rPr spc="-86" dirty="0"/>
              <a:t> </a:t>
            </a:r>
            <a:r>
              <a:rPr spc="-5" dirty="0"/>
              <a:t>Trees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056120" y="1676348"/>
            <a:ext cx="3016944" cy="4071386"/>
          </a:xfrm>
          <a:prstGeom prst="rect">
            <a:avLst/>
          </a:prstGeom>
        </p:spPr>
        <p:txBody>
          <a:bodyPr vert="horz" wrap="square" lIns="0" tIns="138889" rIns="0" bIns="0" rtlCol="0">
            <a:spAutoFit/>
          </a:bodyPr>
          <a:lstStyle/>
          <a:p>
            <a:pPr marL="346075">
              <a:spcBef>
                <a:spcPts val="1095"/>
              </a:spcBef>
            </a:pP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 dirty="0">
              <a:latin typeface="DejaVu Serif"/>
              <a:cs typeface="DejaVu Serif"/>
            </a:endParaRPr>
          </a:p>
          <a:p>
            <a:pPr marL="11430">
              <a:spcBef>
                <a:spcPts val="1005"/>
              </a:spcBef>
            </a:pPr>
            <a:r>
              <a:rPr sz="2040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100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0" dirty="0">
              <a:latin typeface="DejaVu Serif"/>
              <a:cs typeface="DejaVu Serif"/>
            </a:endParaRPr>
          </a:p>
          <a:p>
            <a:pPr marL="11430">
              <a:spcBef>
                <a:spcPts val="1005"/>
              </a:spcBef>
            </a:pPr>
            <a:r>
              <a:rPr sz="2040" spc="14" dirty="0"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-431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40" b="1" spc="5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 dirty="0">
              <a:latin typeface="Courier New" panose="02070309020205020404"/>
              <a:cs typeface="Courier New" panose="02070309020205020404"/>
            </a:endParaRPr>
          </a:p>
          <a:p>
            <a:pPr marL="11430">
              <a:spcBef>
                <a:spcPts val="1135"/>
              </a:spcBef>
            </a:pPr>
            <a:r>
              <a:rPr sz="2040" spc="14" dirty="0"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40" b="1" spc="5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-454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0" b="1" spc="9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 dirty="0">
              <a:latin typeface="Courier New" panose="02070309020205020404"/>
              <a:cs typeface="Courier New" panose="02070309020205020404"/>
            </a:endParaRPr>
          </a:p>
          <a:p>
            <a:pPr marL="11430">
              <a:spcBef>
                <a:spcPts val="1135"/>
              </a:spcBef>
            </a:pPr>
            <a:r>
              <a:rPr sz="2040" spc="14" dirty="0"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40" b="1" spc="5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0" b="1" spc="-458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 dirty="0">
              <a:latin typeface="Courier New" panose="02070309020205020404"/>
              <a:cs typeface="Courier New" panose="02070309020205020404"/>
            </a:endParaRPr>
          </a:p>
          <a:p>
            <a:pPr marL="11430">
              <a:spcBef>
                <a:spcPts val="1135"/>
              </a:spcBef>
            </a:pPr>
            <a:r>
              <a:rPr sz="2040" spc="14" dirty="0"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40" b="1" spc="5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40" b="1" spc="-967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IN" sz="2040" b="1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040" b="1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 dirty="0">
              <a:latin typeface="Courier New" panose="02070309020205020404"/>
              <a:cs typeface="Courier New" panose="02070309020205020404"/>
            </a:endParaRPr>
          </a:p>
          <a:p>
            <a:pPr marL="11430">
              <a:spcBef>
                <a:spcPts val="1145"/>
              </a:spcBef>
            </a:pPr>
            <a:r>
              <a:rPr sz="2040" spc="14" dirty="0">
                <a:latin typeface="DejaVu Serif"/>
                <a:cs typeface="DejaVu Serif"/>
              </a:rPr>
              <a:t>⇒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0" b="1" spc="9" dirty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0" b="1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lang="en-IN" sz="2040" b="1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040" b="1" spc="9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40" b="1" spc="-476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 dirty="0">
              <a:latin typeface="Courier New" panose="02070309020205020404"/>
              <a:cs typeface="Courier New" panose="02070309020205020404"/>
            </a:endParaRPr>
          </a:p>
          <a:p>
            <a:pPr marL="11430">
              <a:spcBef>
                <a:spcPts val="1135"/>
              </a:spcBef>
              <a:tabLst>
                <a:tab pos="701675" algn="l"/>
              </a:tabLst>
            </a:pPr>
            <a:r>
              <a:rPr sz="2040" spc="14" dirty="0">
                <a:latin typeface="DejaVu Serif"/>
                <a:cs typeface="DejaVu Serif"/>
              </a:rPr>
              <a:t>⇒</a:t>
            </a:r>
            <a:r>
              <a:rPr sz="2040" spc="263" dirty="0">
                <a:latin typeface="DejaVu Serif"/>
                <a:cs typeface="DejaVu Serif"/>
              </a:rPr>
              <a:t> </a:t>
            </a:r>
            <a:r>
              <a:rPr sz="2040" b="1" spc="14" dirty="0">
                <a:solidFill>
                  <a:srgbClr val="FF0000"/>
                </a:solidFill>
                <a:latin typeface="DejaVu Serif"/>
                <a:cs typeface="DejaVu Serif"/>
              </a:rPr>
              <a:t>E	</a:t>
            </a:r>
            <a:r>
              <a:rPr sz="2040" b="1" spc="9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* </a:t>
            </a:r>
            <a:r>
              <a:rPr sz="2040" b="1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lang="en-IN" sz="2040" b="1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040" b="1" spc="9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40" b="1" spc="-50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 dirty="0">
              <a:latin typeface="Courier New" panose="02070309020205020404"/>
              <a:cs typeface="Courier New" panose="02070309020205020404"/>
            </a:endParaRPr>
          </a:p>
          <a:p>
            <a:pPr marL="11430">
              <a:spcBef>
                <a:spcPts val="1135"/>
              </a:spcBef>
            </a:pPr>
            <a:r>
              <a:rPr sz="2040" spc="14" dirty="0">
                <a:latin typeface="DejaVu Serif"/>
                <a:cs typeface="DejaVu Serif"/>
              </a:rPr>
              <a:t>⇒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040" b="1" spc="9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* </a:t>
            </a:r>
            <a:r>
              <a:rPr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040" b="1" spc="9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40" b="1" spc="-522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IN"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040" b="1" spc="5" dirty="0" smtClean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4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474" y="1244814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5169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773271" y="1659175"/>
            <a:ext cx="2489627" cy="622983"/>
            <a:chOff x="4686300" y="1828164"/>
            <a:chExt cx="2743200" cy="686435"/>
          </a:xfrm>
        </p:grpSpPr>
        <p:sp>
          <p:nvSpPr>
            <p:cNvPr id="7" name="object 7"/>
            <p:cNvSpPr/>
            <p:nvPr/>
          </p:nvSpPr>
          <p:spPr>
            <a:xfrm>
              <a:off x="5372100" y="1828799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8" name="object 8"/>
            <p:cNvSpPr/>
            <p:nvPr/>
          </p:nvSpPr>
          <p:spPr>
            <a:xfrm>
              <a:off x="5317490" y="2352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1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9" name="object 9"/>
            <p:cNvSpPr/>
            <p:nvPr/>
          </p:nvSpPr>
          <p:spPr>
            <a:xfrm>
              <a:off x="4795520" y="1828799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576579" y="0"/>
                  </a:moveTo>
                  <a:lnTo>
                    <a:pt x="0" y="5765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0" name="object 10"/>
            <p:cNvSpPr/>
            <p:nvPr/>
          </p:nvSpPr>
          <p:spPr>
            <a:xfrm>
              <a:off x="4686300" y="2362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1" name="object 11"/>
            <p:cNvSpPr/>
            <p:nvPr/>
          </p:nvSpPr>
          <p:spPr>
            <a:xfrm>
              <a:off x="5372100" y="1828799"/>
              <a:ext cx="1910080" cy="636270"/>
            </a:xfrm>
            <a:custGeom>
              <a:avLst/>
              <a:gdLst/>
              <a:ahLst/>
              <a:cxnLst/>
              <a:rect l="l" t="t" r="r" b="b"/>
              <a:pathLst>
                <a:path w="1910079" h="636269">
                  <a:moveTo>
                    <a:pt x="0" y="0"/>
                  </a:moveTo>
                  <a:lnTo>
                    <a:pt x="1910079" y="6362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2" name="object 12"/>
            <p:cNvSpPr/>
            <p:nvPr/>
          </p:nvSpPr>
          <p:spPr>
            <a:xfrm>
              <a:off x="7258050" y="2411729"/>
              <a:ext cx="171450" cy="102870"/>
            </a:xfrm>
            <a:custGeom>
              <a:avLst/>
              <a:gdLst/>
              <a:ahLst/>
              <a:cxnLst/>
              <a:rect l="l" t="t" r="r" b="b"/>
              <a:pathLst>
                <a:path w="171450" h="102869">
                  <a:moveTo>
                    <a:pt x="34290" y="0"/>
                  </a:moveTo>
                  <a:lnTo>
                    <a:pt x="0" y="102870"/>
                  </a:lnTo>
                  <a:lnTo>
                    <a:pt x="171450" y="10287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8213336" y="2697096"/>
            <a:ext cx="97971" cy="622407"/>
            <a:chOff x="7374890" y="2971800"/>
            <a:chExt cx="107950" cy="685800"/>
          </a:xfrm>
        </p:grpSpPr>
        <p:sp>
          <p:nvSpPr>
            <p:cNvPr id="14" name="object 14"/>
            <p:cNvSpPr/>
            <p:nvPr/>
          </p:nvSpPr>
          <p:spPr>
            <a:xfrm>
              <a:off x="7429500" y="2971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5" name="object 15"/>
            <p:cNvSpPr/>
            <p:nvPr/>
          </p:nvSpPr>
          <p:spPr>
            <a:xfrm>
              <a:off x="7374890" y="3495040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6969674" y="2489050"/>
            <a:ext cx="2586446" cy="2905141"/>
            <a:chOff x="6004559" y="2742564"/>
            <a:chExt cx="2849880" cy="3201035"/>
          </a:xfrm>
        </p:grpSpPr>
        <p:sp>
          <p:nvSpPr>
            <p:cNvPr id="17" name="object 17"/>
            <p:cNvSpPr/>
            <p:nvPr/>
          </p:nvSpPr>
          <p:spPr>
            <a:xfrm>
              <a:off x="668908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8" name="object 18"/>
            <p:cNvSpPr/>
            <p:nvPr/>
          </p:nvSpPr>
          <p:spPr>
            <a:xfrm>
              <a:off x="7429499" y="4114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9" name="object 19"/>
            <p:cNvSpPr/>
            <p:nvPr/>
          </p:nvSpPr>
          <p:spPr>
            <a:xfrm>
              <a:off x="7374889" y="4638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0" name="object 20"/>
            <p:cNvSpPr/>
            <p:nvPr/>
          </p:nvSpPr>
          <p:spPr>
            <a:xfrm>
              <a:off x="6852919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576579" y="0"/>
                  </a:moveTo>
                  <a:lnTo>
                    <a:pt x="0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1" name="object 21"/>
            <p:cNvSpPr/>
            <p:nvPr/>
          </p:nvSpPr>
          <p:spPr>
            <a:xfrm>
              <a:off x="6743699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2" name="object 22"/>
            <p:cNvSpPr/>
            <p:nvPr/>
          </p:nvSpPr>
          <p:spPr>
            <a:xfrm>
              <a:off x="7429499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0"/>
                  </a:moveTo>
                  <a:lnTo>
                    <a:pt x="576579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3" name="object 23"/>
            <p:cNvSpPr/>
            <p:nvPr/>
          </p:nvSpPr>
          <p:spPr>
            <a:xfrm>
              <a:off x="7962899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762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4" name="object 24"/>
            <p:cNvSpPr/>
            <p:nvPr/>
          </p:nvSpPr>
          <p:spPr>
            <a:xfrm>
              <a:off x="6057899" y="2743199"/>
              <a:ext cx="1028700" cy="3042920"/>
            </a:xfrm>
            <a:custGeom>
              <a:avLst/>
              <a:gdLst/>
              <a:ahLst/>
              <a:cxnLst/>
              <a:rect l="l" t="t" r="r" b="b"/>
              <a:pathLst>
                <a:path w="1028700" h="3042920">
                  <a:moveTo>
                    <a:pt x="1028700" y="0"/>
                  </a:moveTo>
                  <a:lnTo>
                    <a:pt x="973881" y="2223"/>
                  </a:lnTo>
                  <a:lnTo>
                    <a:pt x="920631" y="8894"/>
                  </a:lnTo>
                  <a:lnTo>
                    <a:pt x="868945" y="20012"/>
                  </a:lnTo>
                  <a:lnTo>
                    <a:pt x="818817" y="35576"/>
                  </a:lnTo>
                  <a:lnTo>
                    <a:pt x="770240" y="55588"/>
                  </a:lnTo>
                  <a:lnTo>
                    <a:pt x="723210" y="80046"/>
                  </a:lnTo>
                  <a:lnTo>
                    <a:pt x="677719" y="108950"/>
                  </a:lnTo>
                  <a:lnTo>
                    <a:pt x="633762" y="142301"/>
                  </a:lnTo>
                  <a:lnTo>
                    <a:pt x="591334" y="180098"/>
                  </a:lnTo>
                  <a:lnTo>
                    <a:pt x="550428" y="222340"/>
                  </a:lnTo>
                  <a:lnTo>
                    <a:pt x="511039" y="269029"/>
                  </a:lnTo>
                  <a:lnTo>
                    <a:pt x="473160" y="320163"/>
                  </a:lnTo>
                  <a:lnTo>
                    <a:pt x="436786" y="375743"/>
                  </a:lnTo>
                  <a:lnTo>
                    <a:pt x="401911" y="435768"/>
                  </a:lnTo>
                  <a:lnTo>
                    <a:pt x="368529" y="500238"/>
                  </a:lnTo>
                  <a:lnTo>
                    <a:pt x="336634" y="569154"/>
                  </a:lnTo>
                  <a:lnTo>
                    <a:pt x="321243" y="605278"/>
                  </a:lnTo>
                  <a:lnTo>
                    <a:pt x="306221" y="642514"/>
                  </a:lnTo>
                  <a:lnTo>
                    <a:pt x="291568" y="680861"/>
                  </a:lnTo>
                  <a:lnTo>
                    <a:pt x="277283" y="720319"/>
                  </a:lnTo>
                  <a:lnTo>
                    <a:pt x="263366" y="760888"/>
                  </a:lnTo>
                  <a:lnTo>
                    <a:pt x="249815" y="802569"/>
                  </a:lnTo>
                  <a:lnTo>
                    <a:pt x="236630" y="845360"/>
                  </a:lnTo>
                  <a:lnTo>
                    <a:pt x="223810" y="889263"/>
                  </a:lnTo>
                  <a:lnTo>
                    <a:pt x="211355" y="934276"/>
                  </a:lnTo>
                  <a:lnTo>
                    <a:pt x="199264" y="980401"/>
                  </a:lnTo>
                  <a:lnTo>
                    <a:pt x="187535" y="1027637"/>
                  </a:lnTo>
                  <a:lnTo>
                    <a:pt x="176169" y="1075984"/>
                  </a:lnTo>
                  <a:lnTo>
                    <a:pt x="165164" y="1125442"/>
                  </a:lnTo>
                  <a:lnTo>
                    <a:pt x="154520" y="1176010"/>
                  </a:lnTo>
                  <a:lnTo>
                    <a:pt x="144237" y="1227690"/>
                  </a:lnTo>
                  <a:lnTo>
                    <a:pt x="134312" y="1280481"/>
                  </a:lnTo>
                  <a:lnTo>
                    <a:pt x="124746" y="1334382"/>
                  </a:lnTo>
                  <a:lnTo>
                    <a:pt x="115538" y="1389395"/>
                  </a:lnTo>
                  <a:lnTo>
                    <a:pt x="106687" y="1445518"/>
                  </a:lnTo>
                  <a:lnTo>
                    <a:pt x="98193" y="1502753"/>
                  </a:lnTo>
                  <a:lnTo>
                    <a:pt x="90054" y="1561098"/>
                  </a:lnTo>
                  <a:lnTo>
                    <a:pt x="82270" y="1620554"/>
                  </a:lnTo>
                  <a:lnTo>
                    <a:pt x="74841" y="1681121"/>
                  </a:lnTo>
                  <a:lnTo>
                    <a:pt x="67764" y="1742798"/>
                  </a:lnTo>
                  <a:lnTo>
                    <a:pt x="61041" y="1805587"/>
                  </a:lnTo>
                  <a:lnTo>
                    <a:pt x="54669" y="1869486"/>
                  </a:lnTo>
                  <a:lnTo>
                    <a:pt x="48649" y="1934496"/>
                  </a:lnTo>
                  <a:lnTo>
                    <a:pt x="42980" y="2000616"/>
                  </a:lnTo>
                  <a:lnTo>
                    <a:pt x="37660" y="2067847"/>
                  </a:lnTo>
                  <a:lnTo>
                    <a:pt x="32689" y="2136189"/>
                  </a:lnTo>
                  <a:lnTo>
                    <a:pt x="28066" y="2205642"/>
                  </a:lnTo>
                  <a:lnTo>
                    <a:pt x="23792" y="2276205"/>
                  </a:lnTo>
                  <a:lnTo>
                    <a:pt x="19864" y="2347879"/>
                  </a:lnTo>
                  <a:lnTo>
                    <a:pt x="16282" y="2420664"/>
                  </a:lnTo>
                  <a:lnTo>
                    <a:pt x="13045" y="2494559"/>
                  </a:lnTo>
                  <a:lnTo>
                    <a:pt x="10153" y="2569565"/>
                  </a:lnTo>
                  <a:lnTo>
                    <a:pt x="7606" y="2645681"/>
                  </a:lnTo>
                  <a:lnTo>
                    <a:pt x="5401" y="2722908"/>
                  </a:lnTo>
                  <a:lnTo>
                    <a:pt x="3539" y="2801245"/>
                  </a:lnTo>
                  <a:lnTo>
                    <a:pt x="2018" y="2880693"/>
                  </a:lnTo>
                  <a:lnTo>
                    <a:pt x="839" y="2961251"/>
                  </a:lnTo>
                  <a:lnTo>
                    <a:pt x="0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5" name="object 25"/>
            <p:cNvSpPr/>
            <p:nvPr/>
          </p:nvSpPr>
          <p:spPr>
            <a:xfrm>
              <a:off x="6004560" y="5781039"/>
              <a:ext cx="2164080" cy="162560"/>
            </a:xfrm>
            <a:custGeom>
              <a:avLst/>
              <a:gdLst/>
              <a:ahLst/>
              <a:cxnLst/>
              <a:rect l="l" t="t" r="r" b="b"/>
              <a:pathLst>
                <a:path w="2164079" h="162560">
                  <a:moveTo>
                    <a:pt x="107950" y="1270"/>
                  </a:moveTo>
                  <a:lnTo>
                    <a:pt x="0" y="0"/>
                  </a:lnTo>
                  <a:lnTo>
                    <a:pt x="53340" y="162560"/>
                  </a:lnTo>
                  <a:lnTo>
                    <a:pt x="107950" y="1270"/>
                  </a:lnTo>
                  <a:close/>
                </a:path>
                <a:path w="2164079" h="162560">
                  <a:moveTo>
                    <a:pt x="1478280" y="0"/>
                  </a:moveTo>
                  <a:lnTo>
                    <a:pt x="1370330" y="0"/>
                  </a:lnTo>
                  <a:lnTo>
                    <a:pt x="1424940" y="162560"/>
                  </a:lnTo>
                  <a:lnTo>
                    <a:pt x="1478280" y="0"/>
                  </a:lnTo>
                  <a:close/>
                </a:path>
                <a:path w="2164079" h="162560">
                  <a:moveTo>
                    <a:pt x="2164080" y="0"/>
                  </a:moveTo>
                  <a:lnTo>
                    <a:pt x="2056130" y="0"/>
                  </a:lnTo>
                  <a:lnTo>
                    <a:pt x="2110740" y="162560"/>
                  </a:lnTo>
                  <a:lnTo>
                    <a:pt x="21640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72399" y="2743199"/>
              <a:ext cx="1027430" cy="3042920"/>
            </a:xfrm>
            <a:custGeom>
              <a:avLst/>
              <a:gdLst/>
              <a:ahLst/>
              <a:cxnLst/>
              <a:rect l="l" t="t" r="r" b="b"/>
              <a:pathLst>
                <a:path w="1027429" h="3042920">
                  <a:moveTo>
                    <a:pt x="0" y="0"/>
                  </a:moveTo>
                  <a:lnTo>
                    <a:pt x="54816" y="2223"/>
                  </a:lnTo>
                  <a:lnTo>
                    <a:pt x="108057" y="8894"/>
                  </a:lnTo>
                  <a:lnTo>
                    <a:pt x="159730" y="20012"/>
                  </a:lnTo>
                  <a:lnTo>
                    <a:pt x="209841" y="35576"/>
                  </a:lnTo>
                  <a:lnTo>
                    <a:pt x="258395" y="55588"/>
                  </a:lnTo>
                  <a:lnTo>
                    <a:pt x="305400" y="80046"/>
                  </a:lnTo>
                  <a:lnTo>
                    <a:pt x="350861" y="108950"/>
                  </a:lnTo>
                  <a:lnTo>
                    <a:pt x="394784" y="142301"/>
                  </a:lnTo>
                  <a:lnTo>
                    <a:pt x="437176" y="180098"/>
                  </a:lnTo>
                  <a:lnTo>
                    <a:pt x="478043" y="222340"/>
                  </a:lnTo>
                  <a:lnTo>
                    <a:pt x="517390" y="269029"/>
                  </a:lnTo>
                  <a:lnTo>
                    <a:pt x="555225" y="320163"/>
                  </a:lnTo>
                  <a:lnTo>
                    <a:pt x="591553" y="375743"/>
                  </a:lnTo>
                  <a:lnTo>
                    <a:pt x="626380" y="435768"/>
                  </a:lnTo>
                  <a:lnTo>
                    <a:pt x="659713" y="500238"/>
                  </a:lnTo>
                  <a:lnTo>
                    <a:pt x="691557" y="569154"/>
                  </a:lnTo>
                  <a:lnTo>
                    <a:pt x="706924" y="605278"/>
                  </a:lnTo>
                  <a:lnTo>
                    <a:pt x="721920" y="642514"/>
                  </a:lnTo>
                  <a:lnTo>
                    <a:pt x="736547" y="680861"/>
                  </a:lnTo>
                  <a:lnTo>
                    <a:pt x="750807" y="720319"/>
                  </a:lnTo>
                  <a:lnTo>
                    <a:pt x="764698" y="760888"/>
                  </a:lnTo>
                  <a:lnTo>
                    <a:pt x="778223" y="802569"/>
                  </a:lnTo>
                  <a:lnTo>
                    <a:pt x="791382" y="845360"/>
                  </a:lnTo>
                  <a:lnTo>
                    <a:pt x="804177" y="889263"/>
                  </a:lnTo>
                  <a:lnTo>
                    <a:pt x="816606" y="934276"/>
                  </a:lnTo>
                  <a:lnTo>
                    <a:pt x="828672" y="980401"/>
                  </a:lnTo>
                  <a:lnTo>
                    <a:pt x="840376" y="1027637"/>
                  </a:lnTo>
                  <a:lnTo>
                    <a:pt x="851717" y="1075984"/>
                  </a:lnTo>
                  <a:lnTo>
                    <a:pt x="862697" y="1125442"/>
                  </a:lnTo>
                  <a:lnTo>
                    <a:pt x="873316" y="1176010"/>
                  </a:lnTo>
                  <a:lnTo>
                    <a:pt x="883576" y="1227690"/>
                  </a:lnTo>
                  <a:lnTo>
                    <a:pt x="893477" y="1280481"/>
                  </a:lnTo>
                  <a:lnTo>
                    <a:pt x="903020" y="1334382"/>
                  </a:lnTo>
                  <a:lnTo>
                    <a:pt x="912205" y="1389395"/>
                  </a:lnTo>
                  <a:lnTo>
                    <a:pt x="921033" y="1445518"/>
                  </a:lnTo>
                  <a:lnTo>
                    <a:pt x="929506" y="1502753"/>
                  </a:lnTo>
                  <a:lnTo>
                    <a:pt x="937624" y="1561098"/>
                  </a:lnTo>
                  <a:lnTo>
                    <a:pt x="945387" y="1620554"/>
                  </a:lnTo>
                  <a:lnTo>
                    <a:pt x="952797" y="1681121"/>
                  </a:lnTo>
                  <a:lnTo>
                    <a:pt x="959853" y="1742798"/>
                  </a:lnTo>
                  <a:lnTo>
                    <a:pt x="966558" y="1805587"/>
                  </a:lnTo>
                  <a:lnTo>
                    <a:pt x="972912" y="1869486"/>
                  </a:lnTo>
                  <a:lnTo>
                    <a:pt x="978915" y="1934496"/>
                  </a:lnTo>
                  <a:lnTo>
                    <a:pt x="984569" y="2000616"/>
                  </a:lnTo>
                  <a:lnTo>
                    <a:pt x="989873" y="2067847"/>
                  </a:lnTo>
                  <a:lnTo>
                    <a:pt x="994829" y="2136189"/>
                  </a:lnTo>
                  <a:lnTo>
                    <a:pt x="999438" y="2205642"/>
                  </a:lnTo>
                  <a:lnTo>
                    <a:pt x="1003701" y="2276205"/>
                  </a:lnTo>
                  <a:lnTo>
                    <a:pt x="1007617" y="2347879"/>
                  </a:lnTo>
                  <a:lnTo>
                    <a:pt x="1011189" y="2420664"/>
                  </a:lnTo>
                  <a:lnTo>
                    <a:pt x="1014416" y="2494559"/>
                  </a:lnTo>
                  <a:lnTo>
                    <a:pt x="1017299" y="2569565"/>
                  </a:lnTo>
                  <a:lnTo>
                    <a:pt x="1019840" y="2645681"/>
                  </a:lnTo>
                  <a:lnTo>
                    <a:pt x="1022039" y="2722908"/>
                  </a:lnTo>
                  <a:lnTo>
                    <a:pt x="1023896" y="2801245"/>
                  </a:lnTo>
                  <a:lnTo>
                    <a:pt x="1025414" y="2880693"/>
                  </a:lnTo>
                  <a:lnTo>
                    <a:pt x="1026591" y="2961251"/>
                  </a:lnTo>
                  <a:lnTo>
                    <a:pt x="1027429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7" name="object 27"/>
            <p:cNvSpPr/>
            <p:nvPr/>
          </p:nvSpPr>
          <p:spPr>
            <a:xfrm>
              <a:off x="874648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127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sp>
        <p:nvSpPr>
          <p:cNvPr id="28" name="object 28"/>
          <p:cNvSpPr/>
          <p:nvPr/>
        </p:nvSpPr>
        <p:spPr>
          <a:xfrm>
            <a:off x="5723709" y="5246658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5"/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5462067" y="2282158"/>
          <a:ext cx="1244812" cy="2971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03"/>
                <a:gridCol w="311203"/>
                <a:gridCol w="311203"/>
                <a:gridCol w="311203"/>
              </a:tblGrid>
              <a:tr h="414938"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Op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cPr marL="0" marR="0" marT="0" marB="0"/>
                </a:tc>
              </a:tr>
              <a:tr h="25564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7951694" y="3319503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5462067" y="5394192"/>
          <a:ext cx="4356849" cy="4149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/>
                <a:gridCol w="622407"/>
                <a:gridCol w="622407"/>
                <a:gridCol w="622407"/>
                <a:gridCol w="622407"/>
                <a:gridCol w="622407"/>
                <a:gridCol w="622407"/>
              </a:tblGrid>
              <a:tr h="414938"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lang="en-IN" sz="2400" b="1" spc="-5" dirty="0" smtClean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id</a:t>
                      </a:r>
                      <a:endParaRPr sz="24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*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lang="en-IN" sz="2400" b="1" spc="-5" dirty="0" smtClean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id</a:t>
                      </a:r>
                      <a:endParaRPr sz="24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+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lang="en-IN" sz="2400" b="1" spc="-5" dirty="0" smtClean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id</a:t>
                      </a:r>
                      <a:endParaRPr sz="24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)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7329287" y="4356847"/>
          <a:ext cx="1867218" cy="896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03"/>
                <a:gridCol w="311203"/>
                <a:gridCol w="311203"/>
                <a:gridCol w="311203"/>
                <a:gridCol w="311203"/>
                <a:gridCol w="311203"/>
              </a:tblGrid>
              <a:tr h="414938"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Op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cPr marL="0" marR="0" marT="0" marB="0"/>
                </a:tc>
              </a:tr>
              <a:tr h="4817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33" name="object 33"/>
          <p:cNvSpPr/>
          <p:nvPr/>
        </p:nvSpPr>
        <p:spPr>
          <a:xfrm>
            <a:off x="6346116" y="5246658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5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5548" y="475129"/>
            <a:ext cx="4154565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430">
              <a:lnSpc>
                <a:spcPct val="100000"/>
              </a:lnSpc>
              <a:spcBef>
                <a:spcPts val="90"/>
              </a:spcBef>
            </a:pPr>
            <a:r>
              <a:rPr spc="-73" dirty="0"/>
              <a:t>For </a:t>
            </a:r>
            <a:r>
              <a:rPr spc="-5" dirty="0"/>
              <a:t>Comparison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837124" y="1244814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215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0434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967138" y="5246658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3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5"/>
          </a:p>
        </p:txBody>
      </p:sp>
      <p:grpSp>
        <p:nvGrpSpPr>
          <p:cNvPr id="6" name="object 6"/>
          <p:cNvGrpSpPr/>
          <p:nvPr/>
        </p:nvGrpSpPr>
        <p:grpSpPr>
          <a:xfrm>
            <a:off x="6525921" y="1659175"/>
            <a:ext cx="2489627" cy="622983"/>
            <a:chOff x="5515609" y="1828164"/>
            <a:chExt cx="2743200" cy="686435"/>
          </a:xfrm>
        </p:grpSpPr>
        <p:sp>
          <p:nvSpPr>
            <p:cNvPr id="7" name="object 7"/>
            <p:cNvSpPr/>
            <p:nvPr/>
          </p:nvSpPr>
          <p:spPr>
            <a:xfrm>
              <a:off x="6201409" y="1828799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8" name="object 8"/>
            <p:cNvSpPr/>
            <p:nvPr/>
          </p:nvSpPr>
          <p:spPr>
            <a:xfrm>
              <a:off x="6148069" y="2352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333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9" name="object 9"/>
            <p:cNvSpPr/>
            <p:nvPr/>
          </p:nvSpPr>
          <p:spPr>
            <a:xfrm>
              <a:off x="5624829" y="1828799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576580" y="0"/>
                  </a:moveTo>
                  <a:lnTo>
                    <a:pt x="0" y="5765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0" name="object 10"/>
            <p:cNvSpPr/>
            <p:nvPr/>
          </p:nvSpPr>
          <p:spPr>
            <a:xfrm>
              <a:off x="5515609" y="2362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1" name="object 11"/>
            <p:cNvSpPr/>
            <p:nvPr/>
          </p:nvSpPr>
          <p:spPr>
            <a:xfrm>
              <a:off x="6201409" y="1828799"/>
              <a:ext cx="1911350" cy="636270"/>
            </a:xfrm>
            <a:custGeom>
              <a:avLst/>
              <a:gdLst/>
              <a:ahLst/>
              <a:cxnLst/>
              <a:rect l="l" t="t" r="r" b="b"/>
              <a:pathLst>
                <a:path w="1911350" h="636269">
                  <a:moveTo>
                    <a:pt x="0" y="0"/>
                  </a:moveTo>
                  <a:lnTo>
                    <a:pt x="1911349" y="6362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2" name="object 12"/>
            <p:cNvSpPr/>
            <p:nvPr/>
          </p:nvSpPr>
          <p:spPr>
            <a:xfrm>
              <a:off x="8088629" y="2411729"/>
              <a:ext cx="170180" cy="102870"/>
            </a:xfrm>
            <a:custGeom>
              <a:avLst/>
              <a:gdLst/>
              <a:ahLst/>
              <a:cxnLst/>
              <a:rect l="l" t="t" r="r" b="b"/>
              <a:pathLst>
                <a:path w="170179" h="102869">
                  <a:moveTo>
                    <a:pt x="34290" y="0"/>
                  </a:moveTo>
                  <a:lnTo>
                    <a:pt x="0" y="102870"/>
                  </a:lnTo>
                  <a:lnTo>
                    <a:pt x="170179" y="10287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8967138" y="2697096"/>
            <a:ext cx="97971" cy="622407"/>
            <a:chOff x="8205469" y="2971800"/>
            <a:chExt cx="107950" cy="685800"/>
          </a:xfrm>
        </p:grpSpPr>
        <p:sp>
          <p:nvSpPr>
            <p:cNvPr id="14" name="object 14"/>
            <p:cNvSpPr/>
            <p:nvPr/>
          </p:nvSpPr>
          <p:spPr>
            <a:xfrm>
              <a:off x="8258809" y="2971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5" name="object 15"/>
            <p:cNvSpPr/>
            <p:nvPr/>
          </p:nvSpPr>
          <p:spPr>
            <a:xfrm>
              <a:off x="8205469" y="3495040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333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7722325" y="2489050"/>
            <a:ext cx="2586446" cy="2905141"/>
            <a:chOff x="6833869" y="2742564"/>
            <a:chExt cx="2849880" cy="3201035"/>
          </a:xfrm>
        </p:grpSpPr>
        <p:sp>
          <p:nvSpPr>
            <p:cNvPr id="17" name="object 17"/>
            <p:cNvSpPr/>
            <p:nvPr/>
          </p:nvSpPr>
          <p:spPr>
            <a:xfrm>
              <a:off x="751966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333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8" name="object 18"/>
            <p:cNvSpPr/>
            <p:nvPr/>
          </p:nvSpPr>
          <p:spPr>
            <a:xfrm>
              <a:off x="8258809" y="4114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19" name="object 19"/>
            <p:cNvSpPr/>
            <p:nvPr/>
          </p:nvSpPr>
          <p:spPr>
            <a:xfrm>
              <a:off x="8205469" y="4638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333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0" name="object 20"/>
            <p:cNvSpPr/>
            <p:nvPr/>
          </p:nvSpPr>
          <p:spPr>
            <a:xfrm>
              <a:off x="7682229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576579" y="0"/>
                  </a:moveTo>
                  <a:lnTo>
                    <a:pt x="0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73009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2" name="object 22"/>
            <p:cNvSpPr/>
            <p:nvPr/>
          </p:nvSpPr>
          <p:spPr>
            <a:xfrm>
              <a:off x="8258809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0"/>
                  </a:moveTo>
                  <a:lnTo>
                    <a:pt x="576580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3" name="object 23"/>
            <p:cNvSpPr/>
            <p:nvPr/>
          </p:nvSpPr>
          <p:spPr>
            <a:xfrm>
              <a:off x="8792209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762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4" name="object 24"/>
            <p:cNvSpPr/>
            <p:nvPr/>
          </p:nvSpPr>
          <p:spPr>
            <a:xfrm>
              <a:off x="6888479" y="2743199"/>
              <a:ext cx="1027430" cy="3042920"/>
            </a:xfrm>
            <a:custGeom>
              <a:avLst/>
              <a:gdLst/>
              <a:ahLst/>
              <a:cxnLst/>
              <a:rect l="l" t="t" r="r" b="b"/>
              <a:pathLst>
                <a:path w="1027429" h="3042920">
                  <a:moveTo>
                    <a:pt x="1027429" y="0"/>
                  </a:moveTo>
                  <a:lnTo>
                    <a:pt x="972613" y="2223"/>
                  </a:lnTo>
                  <a:lnTo>
                    <a:pt x="919372" y="8894"/>
                  </a:lnTo>
                  <a:lnTo>
                    <a:pt x="867699" y="20012"/>
                  </a:lnTo>
                  <a:lnTo>
                    <a:pt x="817588" y="35576"/>
                  </a:lnTo>
                  <a:lnTo>
                    <a:pt x="769034" y="55588"/>
                  </a:lnTo>
                  <a:lnTo>
                    <a:pt x="722029" y="80046"/>
                  </a:lnTo>
                  <a:lnTo>
                    <a:pt x="676568" y="108950"/>
                  </a:lnTo>
                  <a:lnTo>
                    <a:pt x="632645" y="142301"/>
                  </a:lnTo>
                  <a:lnTo>
                    <a:pt x="590253" y="180098"/>
                  </a:lnTo>
                  <a:lnTo>
                    <a:pt x="549386" y="222340"/>
                  </a:lnTo>
                  <a:lnTo>
                    <a:pt x="510039" y="269029"/>
                  </a:lnTo>
                  <a:lnTo>
                    <a:pt x="472204" y="320163"/>
                  </a:lnTo>
                  <a:lnTo>
                    <a:pt x="435876" y="375743"/>
                  </a:lnTo>
                  <a:lnTo>
                    <a:pt x="401049" y="435768"/>
                  </a:lnTo>
                  <a:lnTo>
                    <a:pt x="367716" y="500238"/>
                  </a:lnTo>
                  <a:lnTo>
                    <a:pt x="335872" y="569154"/>
                  </a:lnTo>
                  <a:lnTo>
                    <a:pt x="320505" y="605278"/>
                  </a:lnTo>
                  <a:lnTo>
                    <a:pt x="305509" y="642514"/>
                  </a:lnTo>
                  <a:lnTo>
                    <a:pt x="290882" y="680861"/>
                  </a:lnTo>
                  <a:lnTo>
                    <a:pt x="276622" y="720319"/>
                  </a:lnTo>
                  <a:lnTo>
                    <a:pt x="262731" y="760888"/>
                  </a:lnTo>
                  <a:lnTo>
                    <a:pt x="249206" y="802569"/>
                  </a:lnTo>
                  <a:lnTo>
                    <a:pt x="236047" y="845360"/>
                  </a:lnTo>
                  <a:lnTo>
                    <a:pt x="223252" y="889263"/>
                  </a:lnTo>
                  <a:lnTo>
                    <a:pt x="210823" y="934276"/>
                  </a:lnTo>
                  <a:lnTo>
                    <a:pt x="198757" y="980401"/>
                  </a:lnTo>
                  <a:lnTo>
                    <a:pt x="187053" y="1027637"/>
                  </a:lnTo>
                  <a:lnTo>
                    <a:pt x="175712" y="1075984"/>
                  </a:lnTo>
                  <a:lnTo>
                    <a:pt x="164732" y="1125442"/>
                  </a:lnTo>
                  <a:lnTo>
                    <a:pt x="154113" y="1176010"/>
                  </a:lnTo>
                  <a:lnTo>
                    <a:pt x="143853" y="1227690"/>
                  </a:lnTo>
                  <a:lnTo>
                    <a:pt x="133952" y="1280481"/>
                  </a:lnTo>
                  <a:lnTo>
                    <a:pt x="124409" y="1334382"/>
                  </a:lnTo>
                  <a:lnTo>
                    <a:pt x="115224" y="1389395"/>
                  </a:lnTo>
                  <a:lnTo>
                    <a:pt x="106396" y="1445518"/>
                  </a:lnTo>
                  <a:lnTo>
                    <a:pt x="97923" y="1502753"/>
                  </a:lnTo>
                  <a:lnTo>
                    <a:pt x="89805" y="1561098"/>
                  </a:lnTo>
                  <a:lnTo>
                    <a:pt x="82042" y="1620554"/>
                  </a:lnTo>
                  <a:lnTo>
                    <a:pt x="74632" y="1681121"/>
                  </a:lnTo>
                  <a:lnTo>
                    <a:pt x="67576" y="1742798"/>
                  </a:lnTo>
                  <a:lnTo>
                    <a:pt x="60871" y="1805587"/>
                  </a:lnTo>
                  <a:lnTo>
                    <a:pt x="54517" y="1869486"/>
                  </a:lnTo>
                  <a:lnTo>
                    <a:pt x="48514" y="1934496"/>
                  </a:lnTo>
                  <a:lnTo>
                    <a:pt x="42860" y="2000616"/>
                  </a:lnTo>
                  <a:lnTo>
                    <a:pt x="37556" y="2067847"/>
                  </a:lnTo>
                  <a:lnTo>
                    <a:pt x="32600" y="2136189"/>
                  </a:lnTo>
                  <a:lnTo>
                    <a:pt x="27991" y="2205642"/>
                  </a:lnTo>
                  <a:lnTo>
                    <a:pt x="23728" y="2276205"/>
                  </a:lnTo>
                  <a:lnTo>
                    <a:pt x="19812" y="2347879"/>
                  </a:lnTo>
                  <a:lnTo>
                    <a:pt x="16240" y="2420664"/>
                  </a:lnTo>
                  <a:lnTo>
                    <a:pt x="13013" y="2494559"/>
                  </a:lnTo>
                  <a:lnTo>
                    <a:pt x="10130" y="2569565"/>
                  </a:lnTo>
                  <a:lnTo>
                    <a:pt x="7589" y="2645681"/>
                  </a:lnTo>
                  <a:lnTo>
                    <a:pt x="5390" y="2722908"/>
                  </a:lnTo>
                  <a:lnTo>
                    <a:pt x="3533" y="2801245"/>
                  </a:lnTo>
                  <a:lnTo>
                    <a:pt x="2015" y="2880693"/>
                  </a:lnTo>
                  <a:lnTo>
                    <a:pt x="838" y="2961251"/>
                  </a:lnTo>
                  <a:lnTo>
                    <a:pt x="0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5" name="object 25"/>
            <p:cNvSpPr/>
            <p:nvPr/>
          </p:nvSpPr>
          <p:spPr>
            <a:xfrm>
              <a:off x="6833870" y="5781039"/>
              <a:ext cx="2165350" cy="162560"/>
            </a:xfrm>
            <a:custGeom>
              <a:avLst/>
              <a:gdLst/>
              <a:ahLst/>
              <a:cxnLst/>
              <a:rect l="l" t="t" r="r" b="b"/>
              <a:pathLst>
                <a:path w="2165350" h="162560">
                  <a:moveTo>
                    <a:pt x="107950" y="1270"/>
                  </a:moveTo>
                  <a:lnTo>
                    <a:pt x="0" y="0"/>
                  </a:lnTo>
                  <a:lnTo>
                    <a:pt x="53340" y="162560"/>
                  </a:lnTo>
                  <a:lnTo>
                    <a:pt x="107950" y="1270"/>
                  </a:lnTo>
                  <a:close/>
                </a:path>
                <a:path w="2165350" h="162560">
                  <a:moveTo>
                    <a:pt x="2165350" y="0"/>
                  </a:moveTo>
                  <a:lnTo>
                    <a:pt x="2057400" y="0"/>
                  </a:lnTo>
                  <a:lnTo>
                    <a:pt x="2110740" y="162560"/>
                  </a:lnTo>
                  <a:lnTo>
                    <a:pt x="21653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6" name="object 26"/>
            <p:cNvSpPr/>
            <p:nvPr/>
          </p:nvSpPr>
          <p:spPr>
            <a:xfrm>
              <a:off x="8601709" y="2743199"/>
              <a:ext cx="1028700" cy="3042920"/>
            </a:xfrm>
            <a:custGeom>
              <a:avLst/>
              <a:gdLst/>
              <a:ahLst/>
              <a:cxnLst/>
              <a:rect l="l" t="t" r="r" b="b"/>
              <a:pathLst>
                <a:path w="1028700" h="3042920">
                  <a:moveTo>
                    <a:pt x="0" y="0"/>
                  </a:moveTo>
                  <a:lnTo>
                    <a:pt x="54818" y="2223"/>
                  </a:lnTo>
                  <a:lnTo>
                    <a:pt x="108068" y="8894"/>
                  </a:lnTo>
                  <a:lnTo>
                    <a:pt x="159754" y="20012"/>
                  </a:lnTo>
                  <a:lnTo>
                    <a:pt x="209882" y="35576"/>
                  </a:lnTo>
                  <a:lnTo>
                    <a:pt x="258459" y="55588"/>
                  </a:lnTo>
                  <a:lnTo>
                    <a:pt x="305489" y="80046"/>
                  </a:lnTo>
                  <a:lnTo>
                    <a:pt x="350980" y="108950"/>
                  </a:lnTo>
                  <a:lnTo>
                    <a:pt x="394937" y="142301"/>
                  </a:lnTo>
                  <a:lnTo>
                    <a:pt x="437365" y="180098"/>
                  </a:lnTo>
                  <a:lnTo>
                    <a:pt x="478271" y="222340"/>
                  </a:lnTo>
                  <a:lnTo>
                    <a:pt x="517660" y="269029"/>
                  </a:lnTo>
                  <a:lnTo>
                    <a:pt x="555539" y="320163"/>
                  </a:lnTo>
                  <a:lnTo>
                    <a:pt x="591913" y="375743"/>
                  </a:lnTo>
                  <a:lnTo>
                    <a:pt x="626788" y="435768"/>
                  </a:lnTo>
                  <a:lnTo>
                    <a:pt x="660170" y="500238"/>
                  </a:lnTo>
                  <a:lnTo>
                    <a:pt x="692065" y="569154"/>
                  </a:lnTo>
                  <a:lnTo>
                    <a:pt x="707456" y="605278"/>
                  </a:lnTo>
                  <a:lnTo>
                    <a:pt x="722478" y="642514"/>
                  </a:lnTo>
                  <a:lnTo>
                    <a:pt x="737131" y="680861"/>
                  </a:lnTo>
                  <a:lnTo>
                    <a:pt x="751416" y="720319"/>
                  </a:lnTo>
                  <a:lnTo>
                    <a:pt x="765333" y="760888"/>
                  </a:lnTo>
                  <a:lnTo>
                    <a:pt x="778884" y="802569"/>
                  </a:lnTo>
                  <a:lnTo>
                    <a:pt x="792069" y="845360"/>
                  </a:lnTo>
                  <a:lnTo>
                    <a:pt x="804889" y="889263"/>
                  </a:lnTo>
                  <a:lnTo>
                    <a:pt x="817344" y="934276"/>
                  </a:lnTo>
                  <a:lnTo>
                    <a:pt x="829435" y="980401"/>
                  </a:lnTo>
                  <a:lnTo>
                    <a:pt x="841164" y="1027637"/>
                  </a:lnTo>
                  <a:lnTo>
                    <a:pt x="852530" y="1075984"/>
                  </a:lnTo>
                  <a:lnTo>
                    <a:pt x="863535" y="1125442"/>
                  </a:lnTo>
                  <a:lnTo>
                    <a:pt x="874179" y="1176010"/>
                  </a:lnTo>
                  <a:lnTo>
                    <a:pt x="884462" y="1227690"/>
                  </a:lnTo>
                  <a:lnTo>
                    <a:pt x="894387" y="1280481"/>
                  </a:lnTo>
                  <a:lnTo>
                    <a:pt x="903953" y="1334382"/>
                  </a:lnTo>
                  <a:lnTo>
                    <a:pt x="913161" y="1389395"/>
                  </a:lnTo>
                  <a:lnTo>
                    <a:pt x="922012" y="1445518"/>
                  </a:lnTo>
                  <a:lnTo>
                    <a:pt x="930506" y="1502753"/>
                  </a:lnTo>
                  <a:lnTo>
                    <a:pt x="938645" y="1561098"/>
                  </a:lnTo>
                  <a:lnTo>
                    <a:pt x="946429" y="1620554"/>
                  </a:lnTo>
                  <a:lnTo>
                    <a:pt x="953858" y="1681121"/>
                  </a:lnTo>
                  <a:lnTo>
                    <a:pt x="960935" y="1742798"/>
                  </a:lnTo>
                  <a:lnTo>
                    <a:pt x="967658" y="1805587"/>
                  </a:lnTo>
                  <a:lnTo>
                    <a:pt x="974030" y="1869486"/>
                  </a:lnTo>
                  <a:lnTo>
                    <a:pt x="980050" y="1934496"/>
                  </a:lnTo>
                  <a:lnTo>
                    <a:pt x="985719" y="2000616"/>
                  </a:lnTo>
                  <a:lnTo>
                    <a:pt x="991039" y="2067847"/>
                  </a:lnTo>
                  <a:lnTo>
                    <a:pt x="996010" y="2136189"/>
                  </a:lnTo>
                  <a:lnTo>
                    <a:pt x="1000633" y="2205642"/>
                  </a:lnTo>
                  <a:lnTo>
                    <a:pt x="1004907" y="2276205"/>
                  </a:lnTo>
                  <a:lnTo>
                    <a:pt x="1008835" y="2347879"/>
                  </a:lnTo>
                  <a:lnTo>
                    <a:pt x="1012417" y="2420664"/>
                  </a:lnTo>
                  <a:lnTo>
                    <a:pt x="1015654" y="2494559"/>
                  </a:lnTo>
                  <a:lnTo>
                    <a:pt x="1018546" y="2569565"/>
                  </a:lnTo>
                  <a:lnTo>
                    <a:pt x="1021093" y="2645681"/>
                  </a:lnTo>
                  <a:lnTo>
                    <a:pt x="1023298" y="2722908"/>
                  </a:lnTo>
                  <a:lnTo>
                    <a:pt x="1025160" y="2801245"/>
                  </a:lnTo>
                  <a:lnTo>
                    <a:pt x="1026681" y="2880693"/>
                  </a:lnTo>
                  <a:lnTo>
                    <a:pt x="1027860" y="2961251"/>
                  </a:lnTo>
                  <a:lnTo>
                    <a:pt x="1028700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27" name="object 27"/>
            <p:cNvSpPr/>
            <p:nvPr/>
          </p:nvSpPr>
          <p:spPr>
            <a:xfrm>
              <a:off x="957579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127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sp>
        <p:nvSpPr>
          <p:cNvPr id="28" name="object 28"/>
          <p:cNvSpPr/>
          <p:nvPr/>
        </p:nvSpPr>
        <p:spPr>
          <a:xfrm>
            <a:off x="6477512" y="5246658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3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5"/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6214718" y="2282158"/>
          <a:ext cx="1244812" cy="2971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03"/>
                <a:gridCol w="311203"/>
                <a:gridCol w="311203"/>
                <a:gridCol w="311203"/>
              </a:tblGrid>
              <a:tr h="414938">
                <a:tc gridSpan="2"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Op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cPr marL="0" marR="0" marT="0" marB="0"/>
                </a:tc>
              </a:tr>
              <a:tr h="25564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8704344" y="3319503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6214717" y="5394192"/>
          <a:ext cx="4356849" cy="4149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/>
                <a:gridCol w="622407"/>
                <a:gridCol w="622407"/>
                <a:gridCol w="622407"/>
                <a:gridCol w="622407"/>
                <a:gridCol w="622407"/>
                <a:gridCol w="622407"/>
              </a:tblGrid>
              <a:tr h="414938">
                <a:tc>
                  <a:txBody>
                    <a:bodyPr/>
                    <a:lstStyle/>
                    <a:p>
                      <a:pPr marL="45085">
                        <a:lnSpc>
                          <a:spcPts val="3020"/>
                        </a:lnSpc>
                      </a:pPr>
                      <a:r>
                        <a:rPr lang="en-IN" sz="2400" b="1" spc="-5" dirty="0" smtClean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id</a:t>
                      </a:r>
                      <a:endParaRPr sz="24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*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lang="en-IN" sz="2400" b="1" spc="-5" dirty="0" smtClean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id</a:t>
                      </a:r>
                      <a:endParaRPr sz="24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+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lang="en-IN" sz="2400" b="1" spc="-5" dirty="0" smtClean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id</a:t>
                      </a:r>
                      <a:endParaRPr sz="24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)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8081938" y="4356847"/>
          <a:ext cx="1867218" cy="896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03"/>
                <a:gridCol w="311203"/>
                <a:gridCol w="311203"/>
                <a:gridCol w="311203"/>
                <a:gridCol w="311203"/>
                <a:gridCol w="311203"/>
              </a:tblGrid>
              <a:tr h="414938"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Op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cPr marL="0" marR="0" marT="0" marB="0"/>
                </a:tc>
              </a:tr>
              <a:tr h="4817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33" name="object 33"/>
          <p:cNvSpPr/>
          <p:nvPr/>
        </p:nvSpPr>
        <p:spPr>
          <a:xfrm>
            <a:off x="7099919" y="5246658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3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34" name="object 34"/>
          <p:cNvSpPr txBox="1"/>
          <p:nvPr/>
        </p:nvSpPr>
        <p:spPr>
          <a:xfrm>
            <a:off x="2272809" y="1244814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850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140029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215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961605" y="1659175"/>
            <a:ext cx="2489627" cy="622983"/>
            <a:chOff x="486409" y="1828164"/>
            <a:chExt cx="2743200" cy="686435"/>
          </a:xfrm>
        </p:grpSpPr>
        <p:sp>
          <p:nvSpPr>
            <p:cNvPr id="37" name="object 37"/>
            <p:cNvSpPr/>
            <p:nvPr/>
          </p:nvSpPr>
          <p:spPr>
            <a:xfrm>
              <a:off x="1172209" y="1828799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8" name="object 38"/>
            <p:cNvSpPr/>
            <p:nvPr/>
          </p:nvSpPr>
          <p:spPr>
            <a:xfrm>
              <a:off x="1118869" y="2352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334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39" name="object 39"/>
            <p:cNvSpPr/>
            <p:nvPr/>
          </p:nvSpPr>
          <p:spPr>
            <a:xfrm>
              <a:off x="595629" y="1828799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80" h="576580">
                  <a:moveTo>
                    <a:pt x="576580" y="0"/>
                  </a:moveTo>
                  <a:lnTo>
                    <a:pt x="0" y="5765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40" name="object 40"/>
            <p:cNvSpPr/>
            <p:nvPr/>
          </p:nvSpPr>
          <p:spPr>
            <a:xfrm>
              <a:off x="486409" y="2362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41" name="object 41"/>
            <p:cNvSpPr/>
            <p:nvPr/>
          </p:nvSpPr>
          <p:spPr>
            <a:xfrm>
              <a:off x="1172209" y="1828799"/>
              <a:ext cx="1911350" cy="636270"/>
            </a:xfrm>
            <a:custGeom>
              <a:avLst/>
              <a:gdLst/>
              <a:ahLst/>
              <a:cxnLst/>
              <a:rect l="l" t="t" r="r" b="b"/>
              <a:pathLst>
                <a:path w="1911350" h="636269">
                  <a:moveTo>
                    <a:pt x="0" y="0"/>
                  </a:moveTo>
                  <a:lnTo>
                    <a:pt x="1911350" y="6362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42" name="object 42"/>
            <p:cNvSpPr/>
            <p:nvPr/>
          </p:nvSpPr>
          <p:spPr>
            <a:xfrm>
              <a:off x="3059430" y="2411729"/>
              <a:ext cx="170180" cy="102870"/>
            </a:xfrm>
            <a:custGeom>
              <a:avLst/>
              <a:gdLst/>
              <a:ahLst/>
              <a:cxnLst/>
              <a:rect l="l" t="t" r="r" b="b"/>
              <a:pathLst>
                <a:path w="170180" h="102869">
                  <a:moveTo>
                    <a:pt x="34289" y="0"/>
                  </a:moveTo>
                  <a:lnTo>
                    <a:pt x="0" y="102870"/>
                  </a:lnTo>
                  <a:lnTo>
                    <a:pt x="170180" y="102870"/>
                  </a:lnTo>
                  <a:lnTo>
                    <a:pt x="342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4402823" y="2697096"/>
            <a:ext cx="97971" cy="622407"/>
            <a:chOff x="3176270" y="2971800"/>
            <a:chExt cx="107950" cy="685800"/>
          </a:xfrm>
        </p:grpSpPr>
        <p:sp>
          <p:nvSpPr>
            <p:cNvPr id="44" name="object 44"/>
            <p:cNvSpPr/>
            <p:nvPr/>
          </p:nvSpPr>
          <p:spPr>
            <a:xfrm>
              <a:off x="3229610" y="2971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45" name="object 45"/>
            <p:cNvSpPr/>
            <p:nvPr/>
          </p:nvSpPr>
          <p:spPr>
            <a:xfrm>
              <a:off x="3176270" y="3495040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334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3158010" y="2489050"/>
            <a:ext cx="2586446" cy="2905141"/>
            <a:chOff x="1804670" y="2742564"/>
            <a:chExt cx="2849880" cy="3201035"/>
          </a:xfrm>
        </p:grpSpPr>
        <p:sp>
          <p:nvSpPr>
            <p:cNvPr id="47" name="object 47"/>
            <p:cNvSpPr/>
            <p:nvPr/>
          </p:nvSpPr>
          <p:spPr>
            <a:xfrm>
              <a:off x="2490470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334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48" name="object 48"/>
            <p:cNvSpPr/>
            <p:nvPr/>
          </p:nvSpPr>
          <p:spPr>
            <a:xfrm>
              <a:off x="3229610" y="4114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49" name="object 49"/>
            <p:cNvSpPr/>
            <p:nvPr/>
          </p:nvSpPr>
          <p:spPr>
            <a:xfrm>
              <a:off x="3176270" y="4638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334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50" name="object 50"/>
            <p:cNvSpPr/>
            <p:nvPr/>
          </p:nvSpPr>
          <p:spPr>
            <a:xfrm>
              <a:off x="2653030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80" h="576579">
                  <a:moveTo>
                    <a:pt x="576580" y="0"/>
                  </a:moveTo>
                  <a:lnTo>
                    <a:pt x="0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51" name="object 51"/>
            <p:cNvSpPr/>
            <p:nvPr/>
          </p:nvSpPr>
          <p:spPr>
            <a:xfrm>
              <a:off x="2543810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52" name="object 52"/>
            <p:cNvSpPr/>
            <p:nvPr/>
          </p:nvSpPr>
          <p:spPr>
            <a:xfrm>
              <a:off x="3229610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0"/>
                  </a:moveTo>
                  <a:lnTo>
                    <a:pt x="576579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53" name="object 53"/>
            <p:cNvSpPr/>
            <p:nvPr/>
          </p:nvSpPr>
          <p:spPr>
            <a:xfrm>
              <a:off x="3763010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762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54" name="object 54"/>
            <p:cNvSpPr/>
            <p:nvPr/>
          </p:nvSpPr>
          <p:spPr>
            <a:xfrm>
              <a:off x="1859280" y="2743199"/>
              <a:ext cx="1027430" cy="3042920"/>
            </a:xfrm>
            <a:custGeom>
              <a:avLst/>
              <a:gdLst/>
              <a:ahLst/>
              <a:cxnLst/>
              <a:rect l="l" t="t" r="r" b="b"/>
              <a:pathLst>
                <a:path w="1027430" h="3042920">
                  <a:moveTo>
                    <a:pt x="1027430" y="0"/>
                  </a:moveTo>
                  <a:lnTo>
                    <a:pt x="972613" y="2223"/>
                  </a:lnTo>
                  <a:lnTo>
                    <a:pt x="919372" y="8894"/>
                  </a:lnTo>
                  <a:lnTo>
                    <a:pt x="867699" y="20012"/>
                  </a:lnTo>
                  <a:lnTo>
                    <a:pt x="817588" y="35576"/>
                  </a:lnTo>
                  <a:lnTo>
                    <a:pt x="769034" y="55588"/>
                  </a:lnTo>
                  <a:lnTo>
                    <a:pt x="722029" y="80046"/>
                  </a:lnTo>
                  <a:lnTo>
                    <a:pt x="676568" y="108950"/>
                  </a:lnTo>
                  <a:lnTo>
                    <a:pt x="632645" y="142301"/>
                  </a:lnTo>
                  <a:lnTo>
                    <a:pt x="590253" y="180098"/>
                  </a:lnTo>
                  <a:lnTo>
                    <a:pt x="549386" y="222340"/>
                  </a:lnTo>
                  <a:lnTo>
                    <a:pt x="510039" y="269029"/>
                  </a:lnTo>
                  <a:lnTo>
                    <a:pt x="472204" y="320163"/>
                  </a:lnTo>
                  <a:lnTo>
                    <a:pt x="435876" y="375743"/>
                  </a:lnTo>
                  <a:lnTo>
                    <a:pt x="401049" y="435768"/>
                  </a:lnTo>
                  <a:lnTo>
                    <a:pt x="367716" y="500238"/>
                  </a:lnTo>
                  <a:lnTo>
                    <a:pt x="335872" y="569154"/>
                  </a:lnTo>
                  <a:lnTo>
                    <a:pt x="320505" y="605278"/>
                  </a:lnTo>
                  <a:lnTo>
                    <a:pt x="305509" y="642514"/>
                  </a:lnTo>
                  <a:lnTo>
                    <a:pt x="290882" y="680861"/>
                  </a:lnTo>
                  <a:lnTo>
                    <a:pt x="276622" y="720319"/>
                  </a:lnTo>
                  <a:lnTo>
                    <a:pt x="262731" y="760888"/>
                  </a:lnTo>
                  <a:lnTo>
                    <a:pt x="249206" y="802569"/>
                  </a:lnTo>
                  <a:lnTo>
                    <a:pt x="236047" y="845360"/>
                  </a:lnTo>
                  <a:lnTo>
                    <a:pt x="223252" y="889263"/>
                  </a:lnTo>
                  <a:lnTo>
                    <a:pt x="210823" y="934276"/>
                  </a:lnTo>
                  <a:lnTo>
                    <a:pt x="198757" y="980401"/>
                  </a:lnTo>
                  <a:lnTo>
                    <a:pt x="187053" y="1027637"/>
                  </a:lnTo>
                  <a:lnTo>
                    <a:pt x="175712" y="1075984"/>
                  </a:lnTo>
                  <a:lnTo>
                    <a:pt x="164732" y="1125442"/>
                  </a:lnTo>
                  <a:lnTo>
                    <a:pt x="154113" y="1176010"/>
                  </a:lnTo>
                  <a:lnTo>
                    <a:pt x="143853" y="1227690"/>
                  </a:lnTo>
                  <a:lnTo>
                    <a:pt x="133952" y="1280481"/>
                  </a:lnTo>
                  <a:lnTo>
                    <a:pt x="124409" y="1334382"/>
                  </a:lnTo>
                  <a:lnTo>
                    <a:pt x="115224" y="1389395"/>
                  </a:lnTo>
                  <a:lnTo>
                    <a:pt x="106396" y="1445518"/>
                  </a:lnTo>
                  <a:lnTo>
                    <a:pt x="97923" y="1502753"/>
                  </a:lnTo>
                  <a:lnTo>
                    <a:pt x="89805" y="1561098"/>
                  </a:lnTo>
                  <a:lnTo>
                    <a:pt x="82042" y="1620554"/>
                  </a:lnTo>
                  <a:lnTo>
                    <a:pt x="74632" y="1681121"/>
                  </a:lnTo>
                  <a:lnTo>
                    <a:pt x="67576" y="1742798"/>
                  </a:lnTo>
                  <a:lnTo>
                    <a:pt x="60871" y="1805587"/>
                  </a:lnTo>
                  <a:lnTo>
                    <a:pt x="54517" y="1869486"/>
                  </a:lnTo>
                  <a:lnTo>
                    <a:pt x="48514" y="1934496"/>
                  </a:lnTo>
                  <a:lnTo>
                    <a:pt x="42860" y="2000616"/>
                  </a:lnTo>
                  <a:lnTo>
                    <a:pt x="37556" y="2067847"/>
                  </a:lnTo>
                  <a:lnTo>
                    <a:pt x="32600" y="2136189"/>
                  </a:lnTo>
                  <a:lnTo>
                    <a:pt x="27991" y="2205642"/>
                  </a:lnTo>
                  <a:lnTo>
                    <a:pt x="23728" y="2276205"/>
                  </a:lnTo>
                  <a:lnTo>
                    <a:pt x="19812" y="2347879"/>
                  </a:lnTo>
                  <a:lnTo>
                    <a:pt x="16240" y="2420664"/>
                  </a:lnTo>
                  <a:lnTo>
                    <a:pt x="13013" y="2494559"/>
                  </a:lnTo>
                  <a:lnTo>
                    <a:pt x="10130" y="2569565"/>
                  </a:lnTo>
                  <a:lnTo>
                    <a:pt x="7589" y="2645681"/>
                  </a:lnTo>
                  <a:lnTo>
                    <a:pt x="5390" y="2722908"/>
                  </a:lnTo>
                  <a:lnTo>
                    <a:pt x="3533" y="2801245"/>
                  </a:lnTo>
                  <a:lnTo>
                    <a:pt x="2015" y="2880693"/>
                  </a:lnTo>
                  <a:lnTo>
                    <a:pt x="838" y="2961251"/>
                  </a:lnTo>
                  <a:lnTo>
                    <a:pt x="0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55" name="object 55"/>
            <p:cNvSpPr/>
            <p:nvPr/>
          </p:nvSpPr>
          <p:spPr>
            <a:xfrm>
              <a:off x="1804670" y="5781039"/>
              <a:ext cx="2165350" cy="162560"/>
            </a:xfrm>
            <a:custGeom>
              <a:avLst/>
              <a:gdLst/>
              <a:ahLst/>
              <a:cxnLst/>
              <a:rect l="l" t="t" r="r" b="b"/>
              <a:pathLst>
                <a:path w="2165350" h="162560">
                  <a:moveTo>
                    <a:pt x="107950" y="1270"/>
                  </a:moveTo>
                  <a:lnTo>
                    <a:pt x="0" y="0"/>
                  </a:lnTo>
                  <a:lnTo>
                    <a:pt x="53340" y="162560"/>
                  </a:lnTo>
                  <a:lnTo>
                    <a:pt x="107950" y="1270"/>
                  </a:lnTo>
                  <a:close/>
                </a:path>
                <a:path w="2165350" h="162560">
                  <a:moveTo>
                    <a:pt x="1479550" y="0"/>
                  </a:moveTo>
                  <a:lnTo>
                    <a:pt x="1371600" y="0"/>
                  </a:lnTo>
                  <a:lnTo>
                    <a:pt x="1424940" y="162560"/>
                  </a:lnTo>
                  <a:lnTo>
                    <a:pt x="1479550" y="0"/>
                  </a:lnTo>
                  <a:close/>
                </a:path>
                <a:path w="2165350" h="162560">
                  <a:moveTo>
                    <a:pt x="2165350" y="0"/>
                  </a:moveTo>
                  <a:lnTo>
                    <a:pt x="2057400" y="0"/>
                  </a:lnTo>
                  <a:lnTo>
                    <a:pt x="2110740" y="162560"/>
                  </a:lnTo>
                  <a:lnTo>
                    <a:pt x="21653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56" name="object 56"/>
            <p:cNvSpPr/>
            <p:nvPr/>
          </p:nvSpPr>
          <p:spPr>
            <a:xfrm>
              <a:off x="3572510" y="2743199"/>
              <a:ext cx="1028700" cy="3042920"/>
            </a:xfrm>
            <a:custGeom>
              <a:avLst/>
              <a:gdLst/>
              <a:ahLst/>
              <a:cxnLst/>
              <a:rect l="l" t="t" r="r" b="b"/>
              <a:pathLst>
                <a:path w="1028700" h="3042920">
                  <a:moveTo>
                    <a:pt x="0" y="0"/>
                  </a:moveTo>
                  <a:lnTo>
                    <a:pt x="54818" y="2223"/>
                  </a:lnTo>
                  <a:lnTo>
                    <a:pt x="108068" y="8894"/>
                  </a:lnTo>
                  <a:lnTo>
                    <a:pt x="159754" y="20012"/>
                  </a:lnTo>
                  <a:lnTo>
                    <a:pt x="209882" y="35576"/>
                  </a:lnTo>
                  <a:lnTo>
                    <a:pt x="258459" y="55588"/>
                  </a:lnTo>
                  <a:lnTo>
                    <a:pt x="305489" y="80046"/>
                  </a:lnTo>
                  <a:lnTo>
                    <a:pt x="350980" y="108950"/>
                  </a:lnTo>
                  <a:lnTo>
                    <a:pt x="394937" y="142301"/>
                  </a:lnTo>
                  <a:lnTo>
                    <a:pt x="437365" y="180098"/>
                  </a:lnTo>
                  <a:lnTo>
                    <a:pt x="478271" y="222340"/>
                  </a:lnTo>
                  <a:lnTo>
                    <a:pt x="517660" y="269029"/>
                  </a:lnTo>
                  <a:lnTo>
                    <a:pt x="555539" y="320163"/>
                  </a:lnTo>
                  <a:lnTo>
                    <a:pt x="591913" y="375743"/>
                  </a:lnTo>
                  <a:lnTo>
                    <a:pt x="626788" y="435768"/>
                  </a:lnTo>
                  <a:lnTo>
                    <a:pt x="660170" y="500238"/>
                  </a:lnTo>
                  <a:lnTo>
                    <a:pt x="692065" y="569154"/>
                  </a:lnTo>
                  <a:lnTo>
                    <a:pt x="707456" y="605278"/>
                  </a:lnTo>
                  <a:lnTo>
                    <a:pt x="722478" y="642514"/>
                  </a:lnTo>
                  <a:lnTo>
                    <a:pt x="737131" y="680861"/>
                  </a:lnTo>
                  <a:lnTo>
                    <a:pt x="751416" y="720319"/>
                  </a:lnTo>
                  <a:lnTo>
                    <a:pt x="765333" y="760888"/>
                  </a:lnTo>
                  <a:lnTo>
                    <a:pt x="778884" y="802569"/>
                  </a:lnTo>
                  <a:lnTo>
                    <a:pt x="792069" y="845360"/>
                  </a:lnTo>
                  <a:lnTo>
                    <a:pt x="804889" y="889263"/>
                  </a:lnTo>
                  <a:lnTo>
                    <a:pt x="817344" y="934276"/>
                  </a:lnTo>
                  <a:lnTo>
                    <a:pt x="829435" y="980401"/>
                  </a:lnTo>
                  <a:lnTo>
                    <a:pt x="841164" y="1027637"/>
                  </a:lnTo>
                  <a:lnTo>
                    <a:pt x="852530" y="1075984"/>
                  </a:lnTo>
                  <a:lnTo>
                    <a:pt x="863535" y="1125442"/>
                  </a:lnTo>
                  <a:lnTo>
                    <a:pt x="874179" y="1176010"/>
                  </a:lnTo>
                  <a:lnTo>
                    <a:pt x="884462" y="1227690"/>
                  </a:lnTo>
                  <a:lnTo>
                    <a:pt x="894387" y="1280481"/>
                  </a:lnTo>
                  <a:lnTo>
                    <a:pt x="903953" y="1334382"/>
                  </a:lnTo>
                  <a:lnTo>
                    <a:pt x="913161" y="1389395"/>
                  </a:lnTo>
                  <a:lnTo>
                    <a:pt x="922012" y="1445518"/>
                  </a:lnTo>
                  <a:lnTo>
                    <a:pt x="930506" y="1502753"/>
                  </a:lnTo>
                  <a:lnTo>
                    <a:pt x="938645" y="1561098"/>
                  </a:lnTo>
                  <a:lnTo>
                    <a:pt x="946429" y="1620554"/>
                  </a:lnTo>
                  <a:lnTo>
                    <a:pt x="953858" y="1681121"/>
                  </a:lnTo>
                  <a:lnTo>
                    <a:pt x="960935" y="1742798"/>
                  </a:lnTo>
                  <a:lnTo>
                    <a:pt x="967658" y="1805587"/>
                  </a:lnTo>
                  <a:lnTo>
                    <a:pt x="974030" y="1869486"/>
                  </a:lnTo>
                  <a:lnTo>
                    <a:pt x="980050" y="1934496"/>
                  </a:lnTo>
                  <a:lnTo>
                    <a:pt x="985719" y="2000616"/>
                  </a:lnTo>
                  <a:lnTo>
                    <a:pt x="991039" y="2067847"/>
                  </a:lnTo>
                  <a:lnTo>
                    <a:pt x="996010" y="2136189"/>
                  </a:lnTo>
                  <a:lnTo>
                    <a:pt x="1000633" y="2205642"/>
                  </a:lnTo>
                  <a:lnTo>
                    <a:pt x="1004907" y="2276205"/>
                  </a:lnTo>
                  <a:lnTo>
                    <a:pt x="1008835" y="2347879"/>
                  </a:lnTo>
                  <a:lnTo>
                    <a:pt x="1012417" y="2420664"/>
                  </a:lnTo>
                  <a:lnTo>
                    <a:pt x="1015654" y="2494559"/>
                  </a:lnTo>
                  <a:lnTo>
                    <a:pt x="1018546" y="2569565"/>
                  </a:lnTo>
                  <a:lnTo>
                    <a:pt x="1021093" y="2645681"/>
                  </a:lnTo>
                  <a:lnTo>
                    <a:pt x="1023298" y="2722908"/>
                  </a:lnTo>
                  <a:lnTo>
                    <a:pt x="1025160" y="2801245"/>
                  </a:lnTo>
                  <a:lnTo>
                    <a:pt x="1026681" y="2880693"/>
                  </a:lnTo>
                  <a:lnTo>
                    <a:pt x="1027860" y="2961251"/>
                  </a:lnTo>
                  <a:lnTo>
                    <a:pt x="1028700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5"/>
            </a:p>
          </p:txBody>
        </p:sp>
        <p:sp>
          <p:nvSpPr>
            <p:cNvPr id="57" name="object 57"/>
            <p:cNvSpPr/>
            <p:nvPr/>
          </p:nvSpPr>
          <p:spPr>
            <a:xfrm>
              <a:off x="4546600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1270"/>
                  </a:lnTo>
                  <a:lnTo>
                    <a:pt x="5461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5"/>
            </a:p>
          </p:txBody>
        </p:sp>
      </p:grpSp>
      <p:sp>
        <p:nvSpPr>
          <p:cNvPr id="58" name="object 58"/>
          <p:cNvSpPr/>
          <p:nvPr/>
        </p:nvSpPr>
        <p:spPr>
          <a:xfrm>
            <a:off x="1913196" y="5246658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3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5"/>
          </a:p>
        </p:txBody>
      </p:sp>
      <p:graphicFrame>
        <p:nvGraphicFramePr>
          <p:cNvPr id="59" name="object 59"/>
          <p:cNvGraphicFramePr>
            <a:graphicFrameLocks noGrp="1"/>
          </p:cNvGraphicFramePr>
          <p:nvPr/>
        </p:nvGraphicFramePr>
        <p:xfrm>
          <a:off x="1650403" y="2282158"/>
          <a:ext cx="1244812" cy="2971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03"/>
                <a:gridCol w="311203"/>
                <a:gridCol w="311203"/>
                <a:gridCol w="311203"/>
              </a:tblGrid>
              <a:tr h="414938">
                <a:tc gridSpan="2"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Op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cPr marL="0" marR="0" marT="0" marB="0"/>
                </a:tc>
              </a:tr>
              <a:tr h="25564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60" name="object 60"/>
          <p:cNvSpPr txBox="1"/>
          <p:nvPr/>
        </p:nvSpPr>
        <p:spPr>
          <a:xfrm>
            <a:off x="4140029" y="3319503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215">
              <a:spcBef>
                <a:spcPts val="110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aphicFrame>
        <p:nvGraphicFramePr>
          <p:cNvPr id="61" name="object 61"/>
          <p:cNvGraphicFramePr>
            <a:graphicFrameLocks noGrp="1"/>
          </p:cNvGraphicFramePr>
          <p:nvPr/>
        </p:nvGraphicFramePr>
        <p:xfrm>
          <a:off x="1650402" y="5394192"/>
          <a:ext cx="4356849" cy="4149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/>
                <a:gridCol w="622407"/>
                <a:gridCol w="622407"/>
                <a:gridCol w="622407"/>
                <a:gridCol w="622407"/>
                <a:gridCol w="622407"/>
                <a:gridCol w="622407"/>
              </a:tblGrid>
              <a:tr h="414938">
                <a:tc>
                  <a:txBody>
                    <a:bodyPr/>
                    <a:lstStyle/>
                    <a:p>
                      <a:pPr marL="45085">
                        <a:lnSpc>
                          <a:spcPts val="3020"/>
                        </a:lnSpc>
                      </a:pPr>
                      <a:r>
                        <a:rPr lang="en-IN" sz="2400" b="1" spc="-5" dirty="0" smtClean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id</a:t>
                      </a:r>
                      <a:endParaRPr sz="24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*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3020"/>
                        </a:lnSpc>
                      </a:pPr>
                      <a:r>
                        <a:rPr lang="en-IN" sz="2400" b="1" spc="-5" dirty="0" smtClean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id</a:t>
                      </a:r>
                      <a:endParaRPr sz="24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+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3020"/>
                        </a:lnSpc>
                      </a:pPr>
                      <a:r>
                        <a:rPr lang="en-IN" sz="2400" b="1" spc="-5" dirty="0" smtClean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id</a:t>
                      </a:r>
                      <a:endParaRPr sz="24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)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object 62"/>
          <p:cNvGraphicFramePr>
            <a:graphicFrameLocks noGrp="1"/>
          </p:cNvGraphicFramePr>
          <p:nvPr/>
        </p:nvGraphicFramePr>
        <p:xfrm>
          <a:off x="3517623" y="4356847"/>
          <a:ext cx="1867218" cy="896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03"/>
                <a:gridCol w="311203"/>
                <a:gridCol w="311203"/>
                <a:gridCol w="311203"/>
                <a:gridCol w="311203"/>
                <a:gridCol w="311203"/>
              </a:tblGrid>
              <a:tr h="414938">
                <a:tc gridSpan="2"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Op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cPr marL="0" marR="0" marT="0" marB="0"/>
                </a:tc>
              </a:tr>
              <a:tr h="4817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63" name="object 63"/>
          <p:cNvSpPr/>
          <p:nvPr/>
        </p:nvSpPr>
        <p:spPr>
          <a:xfrm>
            <a:off x="2535602" y="5246658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4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5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types of parsers </a:t>
            </a:r>
            <a:endParaRPr lang="en-US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19200"/>
            <a:ext cx="88392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There are </a:t>
            </a:r>
            <a:r>
              <a:rPr lang="en-US" dirty="0" smtClean="0">
                <a:solidFill>
                  <a:schemeClr val="accent1"/>
                </a:solidFill>
              </a:rPr>
              <a:t>03 general types of parsers</a:t>
            </a:r>
            <a:r>
              <a:rPr lang="en-US" dirty="0" smtClean="0"/>
              <a:t> for grammars: universal, top-down, and bottom-up. </a:t>
            </a:r>
            <a:endParaRPr lang="en-US" dirty="0" smtClean="0"/>
          </a:p>
          <a:p>
            <a:pPr lvl="1"/>
            <a:r>
              <a:rPr lang="en-IN" dirty="0" smtClean="0">
                <a:solidFill>
                  <a:schemeClr val="accent1"/>
                </a:solidFill>
              </a:rPr>
              <a:t>Assignment 1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Universal parsing methods</a:t>
            </a:r>
            <a:r>
              <a:rPr lang="en-US" dirty="0" smtClean="0"/>
              <a:t> such as the </a:t>
            </a:r>
            <a:r>
              <a:rPr lang="en-US" dirty="0" err="1" smtClean="0"/>
              <a:t>Cocke</a:t>
            </a:r>
            <a:r>
              <a:rPr lang="en-US" dirty="0" smtClean="0"/>
              <a:t>-Younger-</a:t>
            </a:r>
            <a:r>
              <a:rPr lang="en-US" dirty="0" err="1" smtClean="0"/>
              <a:t>Kasami</a:t>
            </a:r>
            <a:r>
              <a:rPr lang="en-US" dirty="0" smtClean="0"/>
              <a:t> algorithm and </a:t>
            </a:r>
            <a:r>
              <a:rPr lang="en-US" dirty="0" err="1" smtClean="0"/>
              <a:t>Earley's</a:t>
            </a:r>
            <a:r>
              <a:rPr lang="en-US" dirty="0" smtClean="0"/>
              <a:t> algorithm can parse any grammar. These general methods are, however, too inefficient to use in production compilers.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methods commonly used in compilers is either </a:t>
            </a:r>
            <a:r>
              <a:rPr lang="en-US" dirty="0" smtClean="0">
                <a:solidFill>
                  <a:schemeClr val="tx2"/>
                </a:solidFill>
              </a:rPr>
              <a:t>top-down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tx2"/>
                </a:solidFill>
              </a:rPr>
              <a:t>bottom-up</a:t>
            </a:r>
            <a:r>
              <a:rPr lang="en-US" dirty="0" smtClean="0"/>
              <a:t>.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Top-down </a:t>
            </a:r>
            <a:r>
              <a:rPr lang="en-US" dirty="0" smtClean="0"/>
              <a:t>methods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build parse trees using </a:t>
            </a:r>
            <a:r>
              <a:rPr lang="en-US" dirty="0" smtClean="0">
                <a:solidFill>
                  <a:srgbClr val="FF0000"/>
                </a:solidFill>
              </a:rPr>
              <a:t>leftmost derivations </a:t>
            </a:r>
            <a:r>
              <a:rPr lang="en-US" dirty="0" smtClean="0"/>
              <a:t>from the top (root) to the bottom </a:t>
            </a:r>
            <a:r>
              <a:rPr lang="en-US" sz="1800" dirty="0"/>
              <a:t>(</a:t>
            </a:r>
            <a:r>
              <a:rPr lang="en-US" dirty="0" smtClean="0"/>
              <a:t>leaves</a:t>
            </a:r>
            <a:r>
              <a:rPr lang="en-US" sz="1800" dirty="0"/>
              <a:t>)</a:t>
            </a:r>
            <a:r>
              <a:rPr lang="en-US" dirty="0" smtClean="0"/>
              <a:t>, while </a:t>
            </a:r>
            <a:r>
              <a:rPr lang="en-US" dirty="0" smtClean="0">
                <a:solidFill>
                  <a:schemeClr val="tx2"/>
                </a:solidFill>
              </a:rPr>
              <a:t>bottom-up</a:t>
            </a:r>
            <a:r>
              <a:rPr lang="en-US" dirty="0" smtClean="0"/>
              <a:t> methods start from the leaves and work their way up to the root while using </a:t>
            </a:r>
            <a:r>
              <a:rPr lang="en-US" dirty="0" smtClean="0">
                <a:solidFill>
                  <a:srgbClr val="FF0000"/>
                </a:solidFill>
              </a:rPr>
              <a:t>rightmost derivations in reverse order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Ink 3"/>
              <p14:cNvContentPartPr/>
              <p14:nvPr/>
            </p14:nvContentPartPr>
            <p14:xfrm>
              <a:off x="1446480" y="348120"/>
              <a:ext cx="3992040" cy="3599280"/>
            </p14:xfrm>
          </p:contentPart>
        </mc:Choice>
        <mc:Fallback xmlns="">
          <p:pic>
            <p:nvPicPr>
              <p:cNvPr id="4" name="Ink 3"/>
            </p:nvPicPr>
            <p:blipFill>
              <a:blip r:embed="rId2"/>
            </p:blipFill>
            <p:spPr>
              <a:xfrm>
                <a:off x="1446480" y="348120"/>
                <a:ext cx="3992040" cy="359928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4363" y="2671975"/>
            <a:ext cx="4097511" cy="905473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430" algn="ctr">
              <a:lnSpc>
                <a:spcPct val="100000"/>
              </a:lnSpc>
              <a:spcBef>
                <a:spcPts val="90"/>
              </a:spcBef>
            </a:pPr>
            <a:r>
              <a:rPr sz="2905" spc="-5" dirty="0"/>
              <a:t>Challenges in</a:t>
            </a:r>
            <a:r>
              <a:rPr sz="2905" spc="-54" dirty="0"/>
              <a:t> </a:t>
            </a:r>
            <a:r>
              <a:rPr sz="2905" spc="-23" dirty="0" smtClean="0"/>
              <a:t>Parsing</a:t>
            </a:r>
            <a:br>
              <a:rPr lang="en-IN" sz="2905" spc="-23" dirty="0" smtClean="0"/>
            </a:br>
            <a:r>
              <a:rPr lang="en-IN" sz="2905" spc="-23" dirty="0" smtClean="0"/>
              <a:t>in next class</a:t>
            </a:r>
            <a:endParaRPr sz="290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Error Recovery Strategies</a:t>
            </a:r>
            <a:endParaRPr lang="en-US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Phrase-Level Recovery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Locally replace some prefix of the remaining input by some string. Simple cases are exchanging ; with , and = with ==. </a:t>
            </a:r>
            <a:br>
              <a:rPr lang="en-US" dirty="0" smtClean="0"/>
            </a:br>
            <a:r>
              <a:rPr lang="en-US" dirty="0" smtClean="0"/>
              <a:t>Difficulties occur when the real error occurred long before an error was detected.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Error Productions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Include productions for common errors.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Global Correction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Change the input I to the closest correct input I' and produce the parse tree for I'.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And coming back to Grammars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Grammars offer significant benefits for both language designers and compiler writers.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A grammar gives a precise syntactic specification of a programming language.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From certain classes of grammars, we can construct automatically an efficient parser that determines the syntactic structure of a source program.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structure imparted to a language by a properly designed grammar is useful for translating source programs into correct object code and for detecting errors.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2099" y="247339"/>
            <a:ext cx="7101872" cy="442526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430">
              <a:lnSpc>
                <a:spcPct val="100000"/>
              </a:lnSpc>
              <a:spcBef>
                <a:spcPts val="90"/>
              </a:spcBef>
            </a:pPr>
            <a:r>
              <a:rPr sz="2800" dirty="0">
                <a:latin typeface="+mn-lt"/>
                <a:ea typeface="+mn-ea"/>
                <a:cs typeface="+mn-cs"/>
              </a:rPr>
              <a:t>The Limits of Regular Languages</a:t>
            </a:r>
            <a:endParaRPr sz="28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2099" y="920895"/>
            <a:ext cx="10174077" cy="5807947"/>
          </a:xfrm>
          <a:prstGeom prst="rect">
            <a:avLst/>
          </a:prstGeom>
        </p:spPr>
        <p:txBody>
          <a:bodyPr vert="horz" wrap="square" lIns="0" tIns="31697" rIns="0" bIns="0" rtlCol="0">
            <a:spAutoFit/>
          </a:bodyPr>
          <a:lstStyle/>
          <a:p>
            <a:pPr marL="125730" marR="31115" indent="-228600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</a:pPr>
            <a:r>
              <a:rPr lang="en-IN" sz="2800" dirty="0" smtClean="0"/>
              <a:t>We have used Regular grammars in lexical analysis and are a bit familiar with them so should work for syntax analysis ?</a:t>
            </a:r>
            <a:endParaRPr lang="en-IN" sz="2800" dirty="0" smtClean="0"/>
          </a:p>
          <a:p>
            <a:pPr marL="125730" marR="31115" indent="-228600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</a:pPr>
            <a:r>
              <a:rPr sz="2800" dirty="0" smtClean="0"/>
              <a:t>When </a:t>
            </a:r>
            <a:r>
              <a:rPr sz="2800" dirty="0"/>
              <a:t>scanning, we used regular expressions to  define each token.</a:t>
            </a:r>
            <a:endParaRPr sz="2800" dirty="0"/>
          </a:p>
          <a:p>
            <a:pPr marL="125730" marR="4445" indent="-228600">
              <a:lnSpc>
                <a:spcPct val="90000"/>
              </a:lnSpc>
              <a:spcBef>
                <a:spcPts val="1090"/>
              </a:spcBef>
              <a:buFont typeface="Arial" panose="020B0604020202020204" pitchFamily="34" charset="0"/>
              <a:buChar char="•"/>
            </a:pPr>
            <a:r>
              <a:rPr sz="2800" dirty="0"/>
              <a:t>Unfortunately, regular expressions are (usually)  too weak to define programming languages.</a:t>
            </a:r>
            <a:endParaRPr lang="en-IN" sz="2800" dirty="0"/>
          </a:p>
          <a:p>
            <a:pPr marL="582930" marR="4445" lvl="1" indent="-228600">
              <a:lnSpc>
                <a:spcPct val="90000"/>
              </a:lnSpc>
              <a:spcBef>
                <a:spcPts val="23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Cannot define a regular expression matching all  expressions with properly balanced parentheses.</a:t>
            </a:r>
            <a:endParaRPr lang="en-US" sz="2800" dirty="0"/>
          </a:p>
          <a:p>
            <a:pPr marL="582930" marR="111760" lvl="1" indent="-228600">
              <a:lnSpc>
                <a:spcPct val="90000"/>
              </a:lnSpc>
              <a:spcBef>
                <a:spcPts val="865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Cannot define a regular expression matching all  functions with properly nested block structure.</a:t>
            </a:r>
            <a:endParaRPr lang="en-US" sz="2800" dirty="0"/>
          </a:p>
          <a:p>
            <a:pPr marL="125730" marR="111760" indent="-228600">
              <a:lnSpc>
                <a:spcPct val="90000"/>
              </a:lnSpc>
              <a:spcBef>
                <a:spcPts val="865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We need a more powerful formalism.</a:t>
            </a:r>
            <a:endParaRPr lang="en-US" sz="2800" dirty="0"/>
          </a:p>
          <a:p>
            <a:pPr marL="11430" marR="111760">
              <a:lnSpc>
                <a:spcPts val="2515"/>
              </a:lnSpc>
              <a:spcBef>
                <a:spcPts val="865"/>
              </a:spcBef>
            </a:pPr>
            <a:endParaRPr lang="en-US" sz="2000" dirty="0" smtClean="0">
              <a:cs typeface="DejaVu Serif"/>
            </a:endParaRPr>
          </a:p>
          <a:p>
            <a:pPr marL="11430" marR="4445">
              <a:lnSpc>
                <a:spcPts val="2885"/>
              </a:lnSpc>
              <a:spcBef>
                <a:spcPts val="1090"/>
              </a:spcBef>
            </a:pPr>
            <a:endParaRPr lang="en-IN" sz="2000" spc="5" dirty="0" smtClean="0">
              <a:solidFill>
                <a:srgbClr val="3B3B3B"/>
              </a:solidFill>
              <a:cs typeface="DejaVu Serif"/>
            </a:endParaRPr>
          </a:p>
          <a:p>
            <a:pPr marL="11430" marR="4445">
              <a:lnSpc>
                <a:spcPts val="2885"/>
              </a:lnSpc>
              <a:spcBef>
                <a:spcPts val="1090"/>
              </a:spcBef>
            </a:pPr>
            <a:endParaRPr sz="2000" dirty="0">
              <a:cs typeface="DejaVu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x m l   v e r s i o n = " 1 . 0 " ? > < c t : c o n t e n t T y p e S c h e m a   c t : _ = " "   m a : _ = " "   m a : c o n t e n t T y p e N a m e = " D o c u m e n t "   m a : c o n t e n t T y p e I D = " 0 x 0 1 0 1 0 0 0 7 C 9 B D 0 0 E 0 3 D 3 A 4 D 9 9 E C 2 A F 1 5 0 2 C 2 C 9 2 "   m a : c o n t e n t T y p e V e r s i o n = " 1 0 "   m a : c o n t e n t T y p e D e s c r i p t i o n = " C r e a t e   a   n e w   d o c u m e n t . "   m a : c o n t e n t T y p e S c o p e = " "   m a : v e r s i o n I D = " 5 b 5 7 c 8 0 5 4 b a a 5 7 9 2 1 0 c 7 9 8 9 d 6 f 8 9 9 f e 9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c 5 c e 1 7 2 2 0 2 b 3 e 6 5 7 f b 2 c 2 7 d 1 f 0 9 c 4 7 b 0 "   n s 2 : _ = " "   n s 3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2 = " 4 1 7 f 9 d 9 d - 1 e 5 7 - 4 1 6 5 - 8 7 7 2 - 9 8 8 4 b 2 8 e 9 5 2 9 "   x m l n s : n s 3 = " e 9 4 b 2 6 f 6 - 3 1 8 f - 4 1 5 a - 9 0 c 9 - b 1 e 1 4 7 8 1 c 1 6 5 " >  
 < x s d : i m p o r t   n a m e s p a c e = " 4 1 7 f 9 d 9 d - 1 e 5 7 - 4 1 6 5 - 8 7 7 2 - 9 8 8 4 b 2 8 e 9 5 2 9 " / >  
 < x s d : i m p o r t   n a m e s p a c e = " e 9 4 b 2 6 f 6 - 3 1 8 f - 4 1 5 a - 9 0 c 9 - b 1 e 1 4 7 8 1 c 1 6 5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2 : M e d i a S e r v i c e D a t e T a k e n "   m i n O c c u r s = " 0 " / >  
 < x s d : e l e m e n t   r e f = " n s 2 : M e d i a L e n g t h I n S e c o n d s "   m i n O c c u r s = " 0 " / >  
 < x s d : e l e m e n t   r e f = " n s 2 : l c f 7 6 f 1 5 5 c e d 4 d d c b 4 0 9 7 1 3 4 f f 3 c 3 3 2 f "   m i n O c c u r s = " 0 " / >  
 < x s d : e l e m e n t   r e f = " n s 3 : T a x C a t c h A l l "   m i n O c c u r s = " 0 " / >  
 < x s d : e l e m e n t   r e f = " n s 2 : M e d i a S e r v i c e O C R "   m i n O c c u r s = " 0 " / >  
 < x s d : e l e m e n t   r e f = " n s 2 : M e d i a S e r v i c e G e n e r a t i o n T i m e "   m i n O c c u r s = " 0 " / >  
 < x s d : e l e m e n t   r e f = " n s 2 : M e d i a S e r v i c e E v e n t H a s h C o d e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4 1 7 f 9 d 9 d - 1 e 5 7 - 4 1 6 5 - 8 7 7 2 - 9 8 8 4 b 2 8 e 9 5 2 9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D a t e T a k e n "   m a : i n d e x = " 1 0 "   n i l l a b l e = " t r u e "   m a : d i s p l a y N a m e = " M e d i a S e r v i c e D a t e T a k e n "   m a : h i d d e n = " t r u e "   m a : i n d e x e d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M e d i a L e n g t h I n S e c o n d s "   m a : i n d e x = " 1 1 "   n i l l a b l e = " t r u e "   m a : d i s p l a y N a m e = " M e d i a L e n g t h I n S e c o n d s "   m a : h i d d e n = " t r u e "   m a : i n t e r n a l N a m e = " M e d i a L e n g t h I n S e c o n d s "   m a : r e a d O n l y = " t r u e " >  
 < x s d : s i m p l e T y p e >  
 < x s d : r e s t r i c t i o n   b a s e = " d m s : U n k n o w n " / >  
 < / x s d : s i m p l e T y p e >  
 < / x s d : e l e m e n t >  
 < x s d : e l e m e n t   n a m e = " l c f 7 6 f 1 5 5 c e d 4 d d c b 4 0 9 7 1 3 4 f f 3 c 3 3 2 f "   m a : i n d e x = " 1 3 "   n i l l a b l e = " t r u e "   m a : t a x o n o m y = " t r u e "   m a : i n t e r n a l N a m e = " l c f 7 6 f 1 5 5 c e d 4 d d c b 4 0 9 7 1 3 4 f f 3 c 3 3 2 f "   m a : t a x o n o m y F i e l d N a m e = " M e d i a S e r v i c e I m a g e T a g s "   m a : d i s p l a y N a m e = " I m a g e   T a g s "   m a : r e a d O n l y = " f a l s e "   m a : f i e l d I d = " { 5 c f 7 6 f 1 5 - 5 c e d - 4 d d c - b 4 0 9 - 7 1 3 4 f f 3 c 3 3 2 f } "   m a : t a x o n o m y M u l t i = " t r u e "   m a : s s p I d = " e 9 8 2 d 5 3 a - b b 5 1 - 4 8 7 e - 8 d b 8 - b 6 0 6 b 2 3 a 3 4 a 3 "   m a : t e r m S e t I d = " 0 9 8 1 4 c d 3 - 5 6 8 e - f e 9 0 - 9 8 1 4 - 8 d 6 2 1 f f 8 f b 8 4 "   m a : a n c h o r I d = " f b a 5 4 f b 3 - c 3 e 1 - f e 8 1 - a 7 7 6 - c a 4 b 6 9 1 4 8 c 4 d "   m a : o p e n = " t r u e "   m a : i s K e y w o r d = " f a l s e " >  
 < x s d : c o m p l e x T y p e >  
 < x s d : s e q u e n c e >  
 < x s d : e l e m e n t   r e f = " p c : T e r m s "   m i n O c c u r s = " 0 "   m a x O c c u r s = " 1 " > < / x s d : e l e m e n t >  
 < / x s d : s e q u e n c e >  
 < / x s d : c o m p l e x T y p e >  
 < / x s d : e l e m e n t >  
 < x s d : e l e m e n t   n a m e = " M e d i a S e r v i c e O C R "   m a : i n d e x = " 1 5 "   n i l l a b l e = " t r u e "   m a : d i s p l a y N a m e = " E x t r a c t e d   T e x t "   m a : i n t e r n a l N a m e = " M e d i a S e r v i c e O C R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G e n e r a t i o n T i m e "   m a : i n d e x = " 1 6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7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/ x s d : s c h e m a >  
 < x s d : s c h e m a   t a r g e t N a m e s p a c e = " e 9 4 b 2 6 f 6 - 3 1 8 f - 4 1 5 a - 9 0 c 9 - b 1 e 1 4 7 8 1 c 1 6 5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T a x C a t c h A l l "   m a : i n d e x = " 1 4 "   n i l l a b l e = " t r u e "   m a : d i s p l a y N a m e = " T a x o n o m y   C a t c h   A l l   C o l u m n "   m a : h i d d e n = " t r u e "   m a : l i s t = " { 8 5 8 4 6 6 6 a - f f 7 b - 4 8 7 c - b a f 3 - 5 4 a 8 d 2 0 d 3 d b 6 } "   m a : i n t e r n a l N a m e = " T a x C a t c h A l l "   m a : s h o w F i e l d = " C a t c h A l l D a t a "   m a : w e b = " e 9 4 b 2 6 f 6 - 3 1 8 f - 4 1 5 a - 9 0 c 9 - b 1 e 1 4 7 8 1 c 1 6 5 " >  
 < x s d : c o m p l e x T y p e >  
 < x s d : c o m p l e x C o n t e n t >  
 < x s d : e x t e n s i o n   b a s e = " d m s : M u l t i C h o i c e L o o k u p " >  
 < x s d : s e q u e n c e >  
 < x s d : e l e m e n t   n a m e = " V a l u e "   t y p e = " d m s : L o o k u p "   m a x O c c u r s = " u n b o u n d e d "   m i n O c c u r s = " 0 "   n i l l a b l e = " t r u e " / >  
 < / x s d : s e q u e n c e >  
 < / x s d : e x t e n s i o n >  
 < / x s d : c o m p l e x C o n t e n t >  
 < / x s d : c o m p l e x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C o n t e n t   T y p e " / >  
 < x s d : e l e m e n t   r e f = " d c : t i t l e "   m i n O c c u r s = " 0 "   m a x O c c u r s = " 1 "   m a : i n d e x = " 4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2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3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l c f 7 6 f 1 5 5 c e d 4 d d c b 4 0 9 7 1 3 4 f f 3 c 3 3 2 f   x m l n s = " 4 1 7 f 9 d 9 d - 1 e 5 7 - 4 1 6 5 - 8 7 7 2 - 9 8 8 4 b 2 8 e 9 5 2 9 " > < T e r m s   x m l n s = " h t t p : / / s c h e m a s . m i c r o s o f t . c o m / o f f i c e / i n f o p a t h / 2 0 0 7 / P a r t n e r C o n t r o l s " > < / T e r m s > < / l c f 7 6 f 1 5 5 c e d 4 d d c b 4 0 9 7 1 3 4 f f 3 c 3 3 2 f > < T a x C a t c h A l l   x m l n s = " e 9 4 b 2 6 f 6 - 3 1 8 f - 4 1 5 a - 9 0 c 9 - b 1 e 1 4 7 8 1 c 1 6 5 "   x s i : n i l = " t r u e " / > < / d o c u m e n t M a n a g e m e n t > < / p : p r o p e r t i e s > 
</file>

<file path=customXml/itemProps1.xml><?xml version="1.0" encoding="utf-8"?>
<ds:datastoreItem xmlns:ds="http://schemas.openxmlformats.org/officeDocument/2006/customXml" ds:itemID="{88848076-6EBF-4F40-B911-781D14148DDE}">
  <ds:schemaRefs/>
</ds:datastoreItem>
</file>

<file path=customXml/itemProps2.xml><?xml version="1.0" encoding="utf-8"?>
<ds:datastoreItem xmlns:ds="http://schemas.openxmlformats.org/officeDocument/2006/customXml" ds:itemID="{50336F16-D2C9-4E8F-B7E3-4F987BF79D24}">
  <ds:schemaRefs/>
</ds:datastoreItem>
</file>

<file path=customXml/itemProps3.xml><?xml version="1.0" encoding="utf-8"?>
<ds:datastoreItem xmlns:ds="http://schemas.openxmlformats.org/officeDocument/2006/customXml" ds:itemID="{8FFF5FDC-6CBB-429E-A5A6-9BD504B64E57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12343</Words>
  <Application>WPS Presentation</Application>
  <PresentationFormat>Widescreen</PresentationFormat>
  <Paragraphs>1438</Paragraphs>
  <Slides>67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80" baseType="lpstr">
      <vt:lpstr>Arial</vt:lpstr>
      <vt:lpstr>SimSun</vt:lpstr>
      <vt:lpstr>Wingdings</vt:lpstr>
      <vt:lpstr>DejaVu Serif</vt:lpstr>
      <vt:lpstr>Calibri Light</vt:lpstr>
      <vt:lpstr>Calibri</vt:lpstr>
      <vt:lpstr>Microsoft YaHei</vt:lpstr>
      <vt:lpstr>Arial Unicode MS</vt:lpstr>
      <vt:lpstr>Segoe Print</vt:lpstr>
      <vt:lpstr>Courier New</vt:lpstr>
      <vt:lpstr>Arial</vt:lpstr>
      <vt:lpstr>Times New Roman</vt:lpstr>
      <vt:lpstr>Office Theme</vt:lpstr>
      <vt:lpstr>Syntax Analysis</vt:lpstr>
      <vt:lpstr>PowerPoint 演示文稿</vt:lpstr>
      <vt:lpstr>grammars</vt:lpstr>
      <vt:lpstr>Tasks of a Parser 1</vt:lpstr>
      <vt:lpstr>Tasks of a Parser 2</vt:lpstr>
      <vt:lpstr>Error Handling</vt:lpstr>
      <vt:lpstr>Error Recovery Strategies</vt:lpstr>
      <vt:lpstr>And coming back to Grammars</vt:lpstr>
      <vt:lpstr>The Limits of Regular Languages</vt:lpstr>
      <vt:lpstr>Lexical Vs Syntactic Analysis</vt:lpstr>
      <vt:lpstr>Lexical Vs Syntactic Analysis..</vt:lpstr>
      <vt:lpstr>Lexical Vs Syntactic Analysis..</vt:lpstr>
      <vt:lpstr>CFG</vt:lpstr>
      <vt:lpstr>CFG Definition</vt:lpstr>
      <vt:lpstr>CFG Definition..</vt:lpstr>
      <vt:lpstr>CFG Definition..</vt:lpstr>
      <vt:lpstr>CFGs for Programming Languages</vt:lpstr>
      <vt:lpstr>CFG Definition..</vt:lpstr>
      <vt:lpstr>Notational Conventions</vt:lpstr>
      <vt:lpstr>Notational Conventions..</vt:lpstr>
      <vt:lpstr>Notational Conventions…</vt:lpstr>
      <vt:lpstr>Notational Conventions…</vt:lpstr>
      <vt:lpstr>Parse Tree</vt:lpstr>
      <vt:lpstr>Derivations</vt:lpstr>
      <vt:lpstr>Derivations</vt:lpstr>
      <vt:lpstr>Derivations</vt:lpstr>
      <vt:lpstr>And back to parse trees </vt:lpstr>
      <vt:lpstr>PowerPoint 演示文稿</vt:lpstr>
      <vt:lpstr>Parse Trees</vt:lpstr>
      <vt:lpstr>Parse Trees</vt:lpstr>
      <vt:lpstr>Parse Trees</vt:lpstr>
      <vt:lpstr>Parse Trees</vt:lpstr>
      <vt:lpstr>Parse Trees</vt:lpstr>
      <vt:lpstr>Parse Trees</vt:lpstr>
      <vt:lpstr>Parse Trees</vt:lpstr>
      <vt:lpstr>Parse Trees</vt:lpstr>
      <vt:lpstr>Parse Trees</vt:lpstr>
      <vt:lpstr>Parse Trees</vt:lpstr>
      <vt:lpstr>Parse Trees</vt:lpstr>
      <vt:lpstr>Parse Trees</vt:lpstr>
      <vt:lpstr>Parse Trees</vt:lpstr>
      <vt:lpstr>Parse Trees</vt:lpstr>
      <vt:lpstr>Parse Trees</vt:lpstr>
      <vt:lpstr>Parse Trees</vt:lpstr>
      <vt:lpstr>Parse Trees</vt:lpstr>
      <vt:lpstr>PowerPoint 演示文稿</vt:lpstr>
      <vt:lpstr>Parse Trees</vt:lpstr>
      <vt:lpstr>Parse Trees</vt:lpstr>
      <vt:lpstr>Parse Trees</vt:lpstr>
      <vt:lpstr>Parse Trees</vt:lpstr>
      <vt:lpstr>Parse Trees</vt:lpstr>
      <vt:lpstr>Parse Trees</vt:lpstr>
      <vt:lpstr>Parse Trees</vt:lpstr>
      <vt:lpstr>Parse Trees</vt:lpstr>
      <vt:lpstr>Parse Trees</vt:lpstr>
      <vt:lpstr>Parse Trees</vt:lpstr>
      <vt:lpstr>Parse Trees</vt:lpstr>
      <vt:lpstr>Parse Trees</vt:lpstr>
      <vt:lpstr>Parse Trees</vt:lpstr>
      <vt:lpstr>Parse Trees</vt:lpstr>
      <vt:lpstr>Parse Trees</vt:lpstr>
      <vt:lpstr>Parse Trees</vt:lpstr>
      <vt:lpstr>Parse Trees</vt:lpstr>
      <vt:lpstr>For Comparison</vt:lpstr>
      <vt:lpstr>types of parsers </vt:lpstr>
      <vt:lpstr>PowerPoint 演示文稿</vt:lpstr>
      <vt:lpstr>Challenges in Parsing in next class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Bilal Haider</dc:creator>
  <cp:lastModifiedBy>pak</cp:lastModifiedBy>
  <cp:revision>15</cp:revision>
  <dcterms:created xsi:type="dcterms:W3CDTF">2020-10-04T19:00:00Z</dcterms:created>
  <dcterms:modified xsi:type="dcterms:W3CDTF">2023-09-18T06:58:45Z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0x01010007C9BD00E03D3A4D99EC2AF1502C2C92</vt:lpwstr>
  </property>
  <property fmtid="{D5CDD505-2E9C-101B-9397-08002B2CF9AE}" pid="3" name="ICV">
    <vt:lpwstr>21D0065D33CE484BBFBE79E09CA2799D_12</vt:lpwstr>
  </property>
  <property fmtid="{D5CDD505-2E9C-101B-9397-08002B2CF9AE}" pid="4" name="KSOProductBuildVer">
    <vt:lpwstr>1033-12.2.0.13215</vt:lpwstr>
  </property>
</Properties>
</file>