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71" r:id="rId7"/>
    <p:sldId id="270" r:id="rId8"/>
    <p:sldId id="269" r:id="rId9"/>
    <p:sldId id="266" r:id="rId10"/>
    <p:sldId id="262" r:id="rId11"/>
    <p:sldId id="26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31CD4-1E16-4E0B-BB9E-C5FCDAD67C7C}" v="148" dt="2021-10-31T23:26:5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450" autoAdjust="0"/>
  </p:normalViewPr>
  <p:slideViewPr>
    <p:cSldViewPr snapToGrid="0">
      <p:cViewPr varScale="1">
        <p:scale>
          <a:sx n="57" d="100"/>
          <a:sy n="57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han, Ratika" userId="c8992ed5-bf2d-4205-add7-4672f175e96e" providerId="ADAL" clId="{29831CD4-1E16-4E0B-BB9E-C5FCDAD67C7C}"/>
    <pc:docChg chg="undo custSel addSld delSld modSld modMainMaster">
      <pc:chgData name="Chauhan, Ratika" userId="c8992ed5-bf2d-4205-add7-4672f175e96e" providerId="ADAL" clId="{29831CD4-1E16-4E0B-BB9E-C5FCDAD67C7C}" dt="2021-10-31T23:31:26.108" v="2544" actId="122"/>
      <pc:docMkLst>
        <pc:docMk/>
      </pc:docMkLst>
      <pc:sldChg chg="addSp delSp modSp mod setBg addAnim delAnim setClrOvrMap">
        <pc:chgData name="Chauhan, Ratika" userId="c8992ed5-bf2d-4205-add7-4672f175e96e" providerId="ADAL" clId="{29831CD4-1E16-4E0B-BB9E-C5FCDAD67C7C}" dt="2021-10-31T23:20:01.446" v="2384" actId="121"/>
        <pc:sldMkLst>
          <pc:docMk/>
          <pc:sldMk cId="3573650448" sldId="256"/>
        </pc:sldMkLst>
        <pc:spChg chg="mod">
          <ac:chgData name="Chauhan, Ratika" userId="c8992ed5-bf2d-4205-add7-4672f175e96e" providerId="ADAL" clId="{29831CD4-1E16-4E0B-BB9E-C5FCDAD67C7C}" dt="2021-10-31T23:19:56.831" v="2383" actId="121"/>
          <ac:spMkLst>
            <pc:docMk/>
            <pc:sldMk cId="3573650448" sldId="256"/>
            <ac:spMk id="2" creationId="{3BD8C984-8FAC-4516-BEA0-D10D3142254E}"/>
          </ac:spMkLst>
        </pc:spChg>
        <pc:spChg chg="mod">
          <ac:chgData name="Chauhan, Ratika" userId="c8992ed5-bf2d-4205-add7-4672f175e96e" providerId="ADAL" clId="{29831CD4-1E16-4E0B-BB9E-C5FCDAD67C7C}" dt="2021-10-31T23:20:01.446" v="2384" actId="121"/>
          <ac:spMkLst>
            <pc:docMk/>
            <pc:sldMk cId="3573650448" sldId="256"/>
            <ac:spMk id="3" creationId="{9A3224DF-B2F2-4820-A1DF-0D7F904E65E0}"/>
          </ac:spMkLst>
        </pc:spChg>
        <pc:spChg chg="add del">
          <ac:chgData name="Chauhan, Ratika" userId="c8992ed5-bf2d-4205-add7-4672f175e96e" providerId="ADAL" clId="{29831CD4-1E16-4E0B-BB9E-C5FCDAD67C7C}" dt="2021-10-31T23:15:30.201" v="2326" actId="26606"/>
          <ac:spMkLst>
            <pc:docMk/>
            <pc:sldMk cId="3573650448" sldId="256"/>
            <ac:spMk id="8" creationId="{44962833-2EBB-47A0-9823-D4F8E16EE1CC}"/>
          </ac:spMkLst>
        </pc:spChg>
        <pc:spChg chg="add del">
          <ac:chgData name="Chauhan, Ratika" userId="c8992ed5-bf2d-4205-add7-4672f175e96e" providerId="ADAL" clId="{29831CD4-1E16-4E0B-BB9E-C5FCDAD67C7C}" dt="2021-10-31T23:15:42.146" v="2334" actId="26606"/>
          <ac:spMkLst>
            <pc:docMk/>
            <pc:sldMk cId="3573650448" sldId="256"/>
            <ac:spMk id="14" creationId="{44962833-2EBB-47A0-9823-D4F8E16EE1CC}"/>
          </ac:spMkLst>
        </pc:spChg>
        <pc:spChg chg="add del">
          <ac:chgData name="Chauhan, Ratika" userId="c8992ed5-bf2d-4205-add7-4672f175e96e" providerId="ADAL" clId="{29831CD4-1E16-4E0B-BB9E-C5FCDAD67C7C}" dt="2021-10-31T23:15:43.954" v="2336" actId="26606"/>
          <ac:spMkLst>
            <pc:docMk/>
            <pc:sldMk cId="3573650448" sldId="256"/>
            <ac:spMk id="17" creationId="{1DB3D584-20CE-45A2-9AF2-5CFC7DD6FC9B}"/>
          </ac:spMkLst>
        </pc:spChg>
        <pc:spChg chg="add del">
          <ac:chgData name="Chauhan, Ratika" userId="c8992ed5-bf2d-4205-add7-4672f175e96e" providerId="ADAL" clId="{29831CD4-1E16-4E0B-BB9E-C5FCDAD67C7C}" dt="2021-10-31T23:15:43.954" v="2336" actId="26606"/>
          <ac:spMkLst>
            <pc:docMk/>
            <pc:sldMk cId="3573650448" sldId="256"/>
            <ac:spMk id="19" creationId="{04247D94-65EC-4C34-A6D2-158A42FA050D}"/>
          </ac:spMkLst>
        </pc:spChg>
        <pc:spChg chg="add del">
          <ac:chgData name="Chauhan, Ratika" userId="c8992ed5-bf2d-4205-add7-4672f175e96e" providerId="ADAL" clId="{29831CD4-1E16-4E0B-BB9E-C5FCDAD67C7C}" dt="2021-10-31T23:15:44.578" v="2338" actId="26606"/>
          <ac:spMkLst>
            <pc:docMk/>
            <pc:sldMk cId="3573650448" sldId="256"/>
            <ac:spMk id="21" creationId="{02DC0D56-2145-4CB8-979D-ADF8E921AF72}"/>
          </ac:spMkLst>
        </pc:spChg>
        <pc:spChg chg="add del">
          <ac:chgData name="Chauhan, Ratika" userId="c8992ed5-bf2d-4205-add7-4672f175e96e" providerId="ADAL" clId="{29831CD4-1E16-4E0B-BB9E-C5FCDAD67C7C}" dt="2021-10-31T23:15:44.578" v="2338" actId="26606"/>
          <ac:spMkLst>
            <pc:docMk/>
            <pc:sldMk cId="3573650448" sldId="256"/>
            <ac:spMk id="22" creationId="{272BB16D-1B1A-4782-92FD-2CF21910DF1C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4" creationId="{E47A690B-DE55-4274-B33B-C91FD647EB63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5" creationId="{DC9CD390-6DB5-4AEA-8D13-BC6CEF344F9D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6" creationId="{11FA69C6-0A69-4994-9F32-C4497B8B4CBF}"/>
          </ac:spMkLst>
        </pc:spChg>
        <pc:picChg chg="add del">
          <ac:chgData name="Chauhan, Ratika" userId="c8992ed5-bf2d-4205-add7-4672f175e96e" providerId="ADAL" clId="{29831CD4-1E16-4E0B-BB9E-C5FCDAD67C7C}" dt="2021-10-31T23:15:25.346" v="2322" actId="26606"/>
          <ac:picMkLst>
            <pc:docMk/>
            <pc:sldMk cId="3573650448" sldId="256"/>
            <ac:picMk id="5" creationId="{717E86D8-264D-4F97-8A5E-F87DC5EB9E79}"/>
          </ac:picMkLst>
        </pc:picChg>
        <pc:picChg chg="add del mod">
          <ac:chgData name="Chauhan, Ratika" userId="c8992ed5-bf2d-4205-add7-4672f175e96e" providerId="ADAL" clId="{29831CD4-1E16-4E0B-BB9E-C5FCDAD67C7C}" dt="2021-10-31T23:18:00.855" v="2343" actId="22"/>
          <ac:picMkLst>
            <pc:docMk/>
            <pc:sldMk cId="3573650448" sldId="256"/>
            <ac:picMk id="6" creationId="{60CF60E8-4F8C-44E7-8856-E270B9DE3636}"/>
          </ac:picMkLst>
        </pc:picChg>
        <pc:picChg chg="add mod">
          <ac:chgData name="Chauhan, Ratika" userId="c8992ed5-bf2d-4205-add7-4672f175e96e" providerId="ADAL" clId="{29831CD4-1E16-4E0B-BB9E-C5FCDAD67C7C}" dt="2021-10-31T23:18:52.729" v="2359" actId="26606"/>
          <ac:picMkLst>
            <pc:docMk/>
            <pc:sldMk cId="3573650448" sldId="256"/>
            <ac:picMk id="9" creationId="{D21FE349-CFF1-4D81-AC95-588436A82DE4}"/>
          </ac:picMkLst>
        </pc:picChg>
        <pc:picChg chg="add del">
          <ac:chgData name="Chauhan, Ratika" userId="c8992ed5-bf2d-4205-add7-4672f175e96e" providerId="ADAL" clId="{29831CD4-1E16-4E0B-BB9E-C5FCDAD67C7C}" dt="2021-10-31T23:15:35.988" v="2330" actId="26606"/>
          <ac:picMkLst>
            <pc:docMk/>
            <pc:sldMk cId="3573650448" sldId="256"/>
            <ac:picMk id="12" creationId="{1CBBBB92-A705-4555-8D28-A55410B9C019}"/>
          </ac:picMkLst>
        </pc:picChg>
        <pc:cxnChg chg="add del">
          <ac:chgData name="Chauhan, Ratika" userId="c8992ed5-bf2d-4205-add7-4672f175e96e" providerId="ADAL" clId="{29831CD4-1E16-4E0B-BB9E-C5FCDAD67C7C}" dt="2021-10-31T23:15:30.201" v="2326" actId="26606"/>
          <ac:cxnSpMkLst>
            <pc:docMk/>
            <pc:sldMk cId="3573650448" sldId="256"/>
            <ac:cxnSpMk id="10" creationId="{21FCCE20-1E4F-44FF-87B4-379D391A2D12}"/>
          </ac:cxnSpMkLst>
        </pc:cxnChg>
        <pc:cxnChg chg="add del">
          <ac:chgData name="Chauhan, Ratika" userId="c8992ed5-bf2d-4205-add7-4672f175e96e" providerId="ADAL" clId="{29831CD4-1E16-4E0B-BB9E-C5FCDAD67C7C}" dt="2021-10-31T23:15:42.146" v="2334" actId="26606"/>
          <ac:cxnSpMkLst>
            <pc:docMk/>
            <pc:sldMk cId="3573650448" sldId="256"/>
            <ac:cxnSpMk id="15" creationId="{21FCCE20-1E4F-44FF-87B4-379D391A2D12}"/>
          </ac:cxnSpMkLst>
        </pc:cxnChg>
        <pc:cxnChg chg="add del">
          <ac:chgData name="Chauhan, Ratika" userId="c8992ed5-bf2d-4205-add7-4672f175e96e" providerId="ADAL" clId="{29831CD4-1E16-4E0B-BB9E-C5FCDAD67C7C}" dt="2021-10-31T23:15:43.954" v="2336" actId="26606"/>
          <ac:cxnSpMkLst>
            <pc:docMk/>
            <pc:sldMk cId="3573650448" sldId="256"/>
            <ac:cxnSpMk id="18" creationId="{29B5BCCE-687A-4BBC-9E35-559C03CAD6CA}"/>
          </ac:cxnSpMkLst>
        </pc:cxnChg>
      </pc:sldChg>
      <pc:sldChg chg="addSp delSp modSp new mod setBg setClrOvrMap">
        <pc:chgData name="Chauhan, Ratika" userId="c8992ed5-bf2d-4205-add7-4672f175e96e" providerId="ADAL" clId="{29831CD4-1E16-4E0B-BB9E-C5FCDAD67C7C}" dt="2021-10-31T23:22:41.610" v="2405" actId="26606"/>
        <pc:sldMkLst>
          <pc:docMk/>
          <pc:sldMk cId="2557949933" sldId="257"/>
        </pc:sldMkLst>
        <pc:spChg chg="mo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2" creationId="{830CF4D0-5B57-4921-82BC-7562802E0EDA}"/>
          </ac:spMkLst>
        </pc:spChg>
        <pc:spChg chg="del mo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3" creationId="{346D662E-E4BB-42AF-8CBD-D01FE8DE4024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9" creationId="{ABE6F9A3-300E-47F5-B41C-C8C5E758DE7C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1" creationId="{61B4701B-39FE-43B8-86AA-D6B8789C2207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3" creationId="{E9A7EF13-49FA-4355-971A-34B065F35022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5" creationId="{92CF3C3E-0F7B-4F0C-8EBD-BDD38E9C66F5}"/>
          </ac:spMkLst>
        </pc:spChg>
        <pc:graphicFrameChg chg="add">
          <ac:chgData name="Chauhan, Ratika" userId="c8992ed5-bf2d-4205-add7-4672f175e96e" providerId="ADAL" clId="{29831CD4-1E16-4E0B-BB9E-C5FCDAD67C7C}" dt="2021-10-31T23:22:41.610" v="2405" actId="26606"/>
          <ac:graphicFrameMkLst>
            <pc:docMk/>
            <pc:sldMk cId="2557949933" sldId="257"/>
            <ac:graphicFrameMk id="5" creationId="{34009A1E-1BD5-4C42-9026-5558BFAB32AE}"/>
          </ac:graphicFrameMkLst>
        </pc:graphicFrameChg>
      </pc:sldChg>
      <pc:sldChg chg="modSp new mod">
        <pc:chgData name="Chauhan, Ratika" userId="c8992ed5-bf2d-4205-add7-4672f175e96e" providerId="ADAL" clId="{29831CD4-1E16-4E0B-BB9E-C5FCDAD67C7C}" dt="2021-10-31T23:21:53.199" v="2403"/>
        <pc:sldMkLst>
          <pc:docMk/>
          <pc:sldMk cId="2158793733" sldId="258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2158793733" sldId="258"/>
            <ac:spMk id="2" creationId="{F7D13A99-BCA4-411D-8B4A-A1325883E61F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2158793733" sldId="258"/>
            <ac:spMk id="3" creationId="{59DF42C7-9F7A-47A1-9CD0-D03A1A937B00}"/>
          </ac:spMkLst>
        </pc:spChg>
      </pc:sldChg>
      <pc:sldChg chg="addSp delSp modSp new mod setBg delDesignElem modNotesTx">
        <pc:chgData name="Chauhan, Ratika" userId="c8992ed5-bf2d-4205-add7-4672f175e96e" providerId="ADAL" clId="{29831CD4-1E16-4E0B-BB9E-C5FCDAD67C7C}" dt="2021-10-31T23:23:22.018" v="2406" actId="313"/>
        <pc:sldMkLst>
          <pc:docMk/>
          <pc:sldMk cId="2509352860" sldId="259"/>
        </pc:sldMkLst>
        <pc:spChg chg="mod">
          <ac:chgData name="Chauhan, Ratika" userId="c8992ed5-bf2d-4205-add7-4672f175e96e" providerId="ADAL" clId="{29831CD4-1E16-4E0B-BB9E-C5FCDAD67C7C}" dt="2021-10-31T22:13:08.285" v="819" actId="313"/>
          <ac:spMkLst>
            <pc:docMk/>
            <pc:sldMk cId="2509352860" sldId="259"/>
            <ac:spMk id="2" creationId="{424437E7-F5C2-4D85-A19E-236A3B6737C5}"/>
          </ac:spMkLst>
        </pc:spChg>
        <pc:spChg chg="del mod">
          <ac:chgData name="Chauhan, Ratika" userId="c8992ed5-bf2d-4205-add7-4672f175e96e" providerId="ADAL" clId="{29831CD4-1E16-4E0B-BB9E-C5FCDAD67C7C}" dt="2021-10-30T17:38:30.971" v="463" actId="12084"/>
          <ac:spMkLst>
            <pc:docMk/>
            <pc:sldMk cId="2509352860" sldId="259"/>
            <ac:spMk id="3" creationId="{690E842D-7A29-4E7A-9152-C0E5708C35E0}"/>
          </ac:spMkLst>
        </pc:spChg>
        <pc:spChg chg="add del">
          <ac:chgData name="Chauhan, Ratika" userId="c8992ed5-bf2d-4205-add7-4672f175e96e" providerId="ADAL" clId="{29831CD4-1E16-4E0B-BB9E-C5FCDAD67C7C}" dt="2021-10-31T21:51:19.650" v="660" actId="26606"/>
          <ac:spMkLst>
            <pc:docMk/>
            <pc:sldMk cId="2509352860" sldId="259"/>
            <ac:spMk id="9" creationId="{1E1665A6-74DB-4F44-A6EF-F01205E8718B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14" creationId="{AA6EC888-B85F-410F-B430-06583E94BEEC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16" creationId="{D488911C-0EC7-40A9-9BCB-CA8A66E4623A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22" creationId="{C8D89F71-9459-4318-ACAE-874616C3ADAD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27" creationId="{AA6EC888-B85F-410F-B430-06583E94BEEC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29" creationId="{69805AF4-7989-43AB-9A60-14E3F851FB30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31" creationId="{E0036B63-B0EC-4AF3-95D3-2E2DCA25FBC6}"/>
          </ac:spMkLst>
        </pc:spChg>
        <pc:spChg chg="add del">
          <ac:chgData name="Chauhan, Ratika" userId="c8992ed5-bf2d-4205-add7-4672f175e96e" providerId="ADAL" clId="{29831CD4-1E16-4E0B-BB9E-C5FCDAD67C7C}" dt="2021-10-31T23:11:57.867" v="2286"/>
          <ac:spMkLst>
            <pc:docMk/>
            <pc:sldMk cId="2509352860" sldId="259"/>
            <ac:spMk id="33" creationId="{C5F79084-E805-48DA-8EAC-CD5FD493EEAD}"/>
          </ac:spMkLst>
        </pc:spChg>
        <pc:grpChg chg="add del">
          <ac:chgData name="Chauhan, Ratika" userId="c8992ed5-bf2d-4205-add7-4672f175e96e" providerId="ADAL" clId="{29831CD4-1E16-4E0B-BB9E-C5FCDAD67C7C}" dt="2021-10-31T21:51:38.366" v="664" actId="26606"/>
          <ac:grpSpMkLst>
            <pc:docMk/>
            <pc:sldMk cId="2509352860" sldId="259"/>
            <ac:grpSpMk id="18" creationId="{53023EA8-527A-4FA2-A71D-626F912756C6}"/>
          </ac:grpSpMkLst>
        </pc:grpChg>
        <pc:graphicFrameChg chg="add mod modGraphic">
          <ac:chgData name="Chauhan, Ratika" userId="c8992ed5-bf2d-4205-add7-4672f175e96e" providerId="ADAL" clId="{29831CD4-1E16-4E0B-BB9E-C5FCDAD67C7C}" dt="2021-10-31T22:09:04.947" v="775" actId="122"/>
          <ac:graphicFrameMkLst>
            <pc:docMk/>
            <pc:sldMk cId="2509352860" sldId="259"/>
            <ac:graphicFrameMk id="4" creationId="{1CD066F5-0C6F-4E31-A9BC-E0A5D1E00E66}"/>
          </ac:graphicFrameMkLst>
        </pc:graphicFrameChg>
        <pc:picChg chg="add mod">
          <ac:chgData name="Chauhan, Ratika" userId="c8992ed5-bf2d-4205-add7-4672f175e96e" providerId="ADAL" clId="{29831CD4-1E16-4E0B-BB9E-C5FCDAD67C7C}" dt="2021-10-31T21:54:07.450" v="668" actId="1076"/>
          <ac:picMkLst>
            <pc:docMk/>
            <pc:sldMk cId="2509352860" sldId="259"/>
            <ac:picMk id="5" creationId="{4E747E2B-B20E-49C5-A7BC-B29167F50BC0}"/>
          </ac:picMkLst>
        </pc:picChg>
        <pc:picChg chg="add del mod">
          <ac:chgData name="Chauhan, Ratika" userId="c8992ed5-bf2d-4205-add7-4672f175e96e" providerId="ADAL" clId="{29831CD4-1E16-4E0B-BB9E-C5FCDAD67C7C}" dt="2021-10-31T21:50:54.332" v="657" actId="478"/>
          <ac:picMkLst>
            <pc:docMk/>
            <pc:sldMk cId="2509352860" sldId="259"/>
            <ac:picMk id="6" creationId="{9D7CA01A-5B9E-4EB1-AE1C-3969D88D0727}"/>
          </ac:picMkLst>
        </pc:picChg>
        <pc:picChg chg="add del mod">
          <ac:chgData name="Chauhan, Ratika" userId="c8992ed5-bf2d-4205-add7-4672f175e96e" providerId="ADAL" clId="{29831CD4-1E16-4E0B-BB9E-C5FCDAD67C7C}" dt="2021-10-30T17:41:02.374" v="481" actId="478"/>
          <ac:picMkLst>
            <pc:docMk/>
            <pc:sldMk cId="2509352860" sldId="259"/>
            <ac:picMk id="8" creationId="{2568C7F7-A537-4CE5-9F25-C1892AD1EF63}"/>
          </ac:picMkLst>
        </pc:picChg>
        <pc:picChg chg="add mod">
          <ac:chgData name="Chauhan, Ratika" userId="c8992ed5-bf2d-4205-add7-4672f175e96e" providerId="ADAL" clId="{29831CD4-1E16-4E0B-BB9E-C5FCDAD67C7C}" dt="2021-10-31T21:56:29.618" v="682" actId="1076"/>
          <ac:picMkLst>
            <pc:docMk/>
            <pc:sldMk cId="2509352860" sldId="259"/>
            <ac:picMk id="8" creationId="{F034AFD5-F291-4A6C-8FBF-712A6AB6262A}"/>
          </ac:picMkLst>
        </pc:picChg>
        <pc:picChg chg="add del mod">
          <ac:chgData name="Chauhan, Ratika" userId="c8992ed5-bf2d-4205-add7-4672f175e96e" providerId="ADAL" clId="{29831CD4-1E16-4E0B-BB9E-C5FCDAD67C7C}" dt="2021-10-30T17:41:36.618" v="486"/>
          <ac:picMkLst>
            <pc:docMk/>
            <pc:sldMk cId="2509352860" sldId="259"/>
            <ac:picMk id="10" creationId="{2AF3D7E2-9A0B-4AA3-B0CA-F19CE4C68C40}"/>
          </ac:picMkLst>
        </pc:picChg>
        <pc:picChg chg="add mod">
          <ac:chgData name="Chauhan, Ratika" userId="c8992ed5-bf2d-4205-add7-4672f175e96e" providerId="ADAL" clId="{29831CD4-1E16-4E0B-BB9E-C5FCDAD67C7C}" dt="2021-10-31T21:56:24.126" v="680" actId="1076"/>
          <ac:picMkLst>
            <pc:docMk/>
            <pc:sldMk cId="2509352860" sldId="259"/>
            <ac:picMk id="11" creationId="{21CF65D8-577B-43AC-9CE1-2C32E7F6BA41}"/>
          </ac:picMkLst>
        </pc:picChg>
        <pc:picChg chg="add del mod">
          <ac:chgData name="Chauhan, Ratika" userId="c8992ed5-bf2d-4205-add7-4672f175e96e" providerId="ADAL" clId="{29831CD4-1E16-4E0B-BB9E-C5FCDAD67C7C}" dt="2021-10-31T21:58:42.899" v="687"/>
          <ac:picMkLst>
            <pc:docMk/>
            <pc:sldMk cId="2509352860" sldId="259"/>
            <ac:picMk id="13" creationId="{72B07EC8-0F8A-44A0-96C6-6E4CDAB5B5C7}"/>
          </ac:picMkLst>
        </pc:picChg>
        <pc:picChg chg="add mod">
          <ac:chgData name="Chauhan, Ratika" userId="c8992ed5-bf2d-4205-add7-4672f175e96e" providerId="ADAL" clId="{29831CD4-1E16-4E0B-BB9E-C5FCDAD67C7C}" dt="2021-10-31T22:00:12.750" v="693" actId="1076"/>
          <ac:picMkLst>
            <pc:docMk/>
            <pc:sldMk cId="2509352860" sldId="259"/>
            <ac:picMk id="17" creationId="{8FE89D06-FF7B-4FA6-81AC-80F7BB8E9172}"/>
          </ac:picMkLst>
        </pc:picChg>
        <pc:picChg chg="add mod">
          <ac:chgData name="Chauhan, Ratika" userId="c8992ed5-bf2d-4205-add7-4672f175e96e" providerId="ADAL" clId="{29831CD4-1E16-4E0B-BB9E-C5FCDAD67C7C}" dt="2021-10-31T22:12:16.667" v="785" actId="1076"/>
          <ac:picMkLst>
            <pc:docMk/>
            <pc:sldMk cId="2509352860" sldId="259"/>
            <ac:picMk id="23" creationId="{948D0E99-C9A0-466A-B47C-D71C15666C9A}"/>
          </ac:picMkLst>
        </pc:picChg>
        <pc:picChg chg="add mod">
          <ac:chgData name="Chauhan, Ratika" userId="c8992ed5-bf2d-4205-add7-4672f175e96e" providerId="ADAL" clId="{29831CD4-1E16-4E0B-BB9E-C5FCDAD67C7C}" dt="2021-10-31T22:12:12.539" v="783" actId="1076"/>
          <ac:picMkLst>
            <pc:docMk/>
            <pc:sldMk cId="2509352860" sldId="259"/>
            <ac:picMk id="25" creationId="{DA372524-CB57-4A35-840F-D821617709EF}"/>
          </ac:picMkLst>
        </pc:picChg>
        <pc:picChg chg="add mod">
          <ac:chgData name="Chauhan, Ratika" userId="c8992ed5-bf2d-4205-add7-4672f175e96e" providerId="ADAL" clId="{29831CD4-1E16-4E0B-BB9E-C5FCDAD67C7C}" dt="2021-10-31T22:12:34.824" v="791" actId="1076"/>
          <ac:picMkLst>
            <pc:docMk/>
            <pc:sldMk cId="2509352860" sldId="259"/>
            <ac:picMk id="28" creationId="{3DA406C7-AE90-453A-8758-34695394E89A}"/>
          </ac:picMkLst>
        </pc:picChg>
        <pc:picChg chg="add mod">
          <ac:chgData name="Chauhan, Ratika" userId="c8992ed5-bf2d-4205-add7-4672f175e96e" providerId="ADAL" clId="{29831CD4-1E16-4E0B-BB9E-C5FCDAD67C7C}" dt="2021-10-31T22:07:02.542" v="731" actId="14100"/>
          <ac:picMkLst>
            <pc:docMk/>
            <pc:sldMk cId="2509352860" sldId="259"/>
            <ac:picMk id="32" creationId="{D989E3F1-EAEA-40B8-A827-6045499685E8}"/>
          </ac:picMkLst>
        </pc:picChg>
        <pc:picChg chg="add mod">
          <ac:chgData name="Chauhan, Ratika" userId="c8992ed5-bf2d-4205-add7-4672f175e96e" providerId="ADAL" clId="{29831CD4-1E16-4E0B-BB9E-C5FCDAD67C7C}" dt="2021-10-31T22:12:38.425" v="792" actId="1076"/>
          <ac:picMkLst>
            <pc:docMk/>
            <pc:sldMk cId="2509352860" sldId="259"/>
            <ac:picMk id="35" creationId="{C78A6A62-4383-4418-AEAF-C3510A36325B}"/>
          </ac:picMkLst>
        </pc:picChg>
      </pc:sldChg>
      <pc:sldChg chg="modSp new del mod">
        <pc:chgData name="Chauhan, Ratika" userId="c8992ed5-bf2d-4205-add7-4672f175e96e" providerId="ADAL" clId="{29831CD4-1E16-4E0B-BB9E-C5FCDAD67C7C}" dt="2021-10-31T23:10:47.003" v="2284" actId="47"/>
        <pc:sldMkLst>
          <pc:docMk/>
          <pc:sldMk cId="826112085" sldId="260"/>
        </pc:sldMkLst>
        <pc:spChg chg="mod">
          <ac:chgData name="Chauhan, Ratika" userId="c8992ed5-bf2d-4205-add7-4672f175e96e" providerId="ADAL" clId="{29831CD4-1E16-4E0B-BB9E-C5FCDAD67C7C}" dt="2021-10-30T17:44:58.994" v="490" actId="20577"/>
          <ac:spMkLst>
            <pc:docMk/>
            <pc:sldMk cId="826112085" sldId="260"/>
            <ac:spMk id="2" creationId="{A92DFF21-4755-4D45-B026-9F45A65D09BB}"/>
          </ac:spMkLst>
        </pc:spChg>
        <pc:spChg chg="mod">
          <ac:chgData name="Chauhan, Ratika" userId="c8992ed5-bf2d-4205-add7-4672f175e96e" providerId="ADAL" clId="{29831CD4-1E16-4E0B-BB9E-C5FCDAD67C7C}" dt="2021-10-30T17:45:51.519" v="523" actId="20577"/>
          <ac:spMkLst>
            <pc:docMk/>
            <pc:sldMk cId="826112085" sldId="260"/>
            <ac:spMk id="3" creationId="{6C5BA058-45EF-4407-A0AD-34AA17A0ED03}"/>
          </ac:spMkLst>
        </pc:spChg>
      </pc:sldChg>
      <pc:sldChg chg="modSp new mod">
        <pc:chgData name="Chauhan, Ratika" userId="c8992ed5-bf2d-4205-add7-4672f175e96e" providerId="ADAL" clId="{29831CD4-1E16-4E0B-BB9E-C5FCDAD67C7C}" dt="2021-10-30T17:47:27.113" v="585" actId="20577"/>
        <pc:sldMkLst>
          <pc:docMk/>
          <pc:sldMk cId="3968021788" sldId="261"/>
        </pc:sldMkLst>
        <pc:spChg chg="mod">
          <ac:chgData name="Chauhan, Ratika" userId="c8992ed5-bf2d-4205-add7-4672f175e96e" providerId="ADAL" clId="{29831CD4-1E16-4E0B-BB9E-C5FCDAD67C7C}" dt="2021-10-30T17:47:27.113" v="585" actId="20577"/>
          <ac:spMkLst>
            <pc:docMk/>
            <pc:sldMk cId="3968021788" sldId="261"/>
            <ac:spMk id="2" creationId="{D7E13AA3-38E8-4689-A459-B1897092B84B}"/>
          </ac:spMkLst>
        </pc:spChg>
        <pc:spChg chg="mod">
          <ac:chgData name="Chauhan, Ratika" userId="c8992ed5-bf2d-4205-add7-4672f175e96e" providerId="ADAL" clId="{29831CD4-1E16-4E0B-BB9E-C5FCDAD67C7C}" dt="2021-10-30T17:46:19.903" v="555" actId="20577"/>
          <ac:spMkLst>
            <pc:docMk/>
            <pc:sldMk cId="3968021788" sldId="261"/>
            <ac:spMk id="3" creationId="{A98C1CBC-B4E6-4158-BF62-D41F81CB9E34}"/>
          </ac:spMkLst>
        </pc:spChg>
      </pc:sldChg>
      <pc:sldChg chg="modSp new mod">
        <pc:chgData name="Chauhan, Ratika" userId="c8992ed5-bf2d-4205-add7-4672f175e96e" providerId="ADAL" clId="{29831CD4-1E16-4E0B-BB9E-C5FCDAD67C7C}" dt="2021-10-31T23:21:53.199" v="2403"/>
        <pc:sldMkLst>
          <pc:docMk/>
          <pc:sldMk cId="1719129175" sldId="262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719129175" sldId="262"/>
            <ac:spMk id="2" creationId="{4A7E6922-B162-4F13-AC7D-2725A57FDD87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719129175" sldId="262"/>
            <ac:spMk id="3" creationId="{B6B5A7FA-0653-44E3-8E56-9A12EDA62158}"/>
          </ac:spMkLst>
        </pc:spChg>
      </pc:sldChg>
      <pc:sldChg chg="modSp new mod">
        <pc:chgData name="Chauhan, Ratika" userId="c8992ed5-bf2d-4205-add7-4672f175e96e" providerId="ADAL" clId="{29831CD4-1E16-4E0B-BB9E-C5FCDAD67C7C}" dt="2021-10-31T23:29:52.540" v="2522" actId="20577"/>
        <pc:sldMkLst>
          <pc:docMk/>
          <pc:sldMk cId="4290191268" sldId="263"/>
        </pc:sldMkLst>
        <pc:spChg chg="mod">
          <ac:chgData name="Chauhan, Ratika" userId="c8992ed5-bf2d-4205-add7-4672f175e96e" providerId="ADAL" clId="{29831CD4-1E16-4E0B-BB9E-C5FCDAD67C7C}" dt="2021-10-31T23:29:52.540" v="2522" actId="20577"/>
          <ac:spMkLst>
            <pc:docMk/>
            <pc:sldMk cId="4290191268" sldId="263"/>
            <ac:spMk id="2" creationId="{3C05E7AB-EE0C-4996-9412-DC2C83C89F1D}"/>
          </ac:spMkLst>
        </pc:spChg>
        <pc:spChg chg="mod">
          <ac:chgData name="Chauhan, Ratika" userId="c8992ed5-bf2d-4205-add7-4672f175e96e" providerId="ADAL" clId="{29831CD4-1E16-4E0B-BB9E-C5FCDAD67C7C}" dt="2021-10-31T23:29:41.453" v="2491" actId="20577"/>
          <ac:spMkLst>
            <pc:docMk/>
            <pc:sldMk cId="4290191268" sldId="263"/>
            <ac:spMk id="3" creationId="{1FCE20F8-3F6E-4341-B194-BB38C110386C}"/>
          </ac:spMkLst>
        </pc:spChg>
      </pc:sldChg>
      <pc:sldChg chg="modSp del">
        <pc:chgData name="Chauhan, Ratika" userId="c8992ed5-bf2d-4205-add7-4672f175e96e" providerId="ADAL" clId="{29831CD4-1E16-4E0B-BB9E-C5FCDAD67C7C}" dt="2021-10-31T23:27:24.557" v="2436" actId="47"/>
        <pc:sldMkLst>
          <pc:docMk/>
          <pc:sldMk cId="3608391344" sldId="264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3608391344" sldId="264"/>
            <ac:spMk id="2" creationId="{D7E13AA3-38E8-4689-A459-B1897092B84B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3608391344" sldId="264"/>
            <ac:spMk id="3" creationId="{A98C1CBC-B4E6-4158-BF62-D41F81CB9E34}"/>
          </ac:spMkLst>
        </pc:spChg>
      </pc:sldChg>
      <pc:sldChg chg="addSp modSp mod setBg setClrOvrMap">
        <pc:chgData name="Chauhan, Ratika" userId="c8992ed5-bf2d-4205-add7-4672f175e96e" providerId="ADAL" clId="{29831CD4-1E16-4E0B-BB9E-C5FCDAD67C7C}" dt="2021-10-31T23:29:08.318" v="2486" actId="20577"/>
        <pc:sldMkLst>
          <pc:docMk/>
          <pc:sldMk cId="3867997445" sldId="266"/>
        </pc:sldMkLst>
        <pc:spChg chg="mod">
          <ac:chgData name="Chauhan, Ratika" userId="c8992ed5-bf2d-4205-add7-4672f175e96e" providerId="ADAL" clId="{29831CD4-1E16-4E0B-BB9E-C5FCDAD67C7C}" dt="2021-10-31T23:29:08.318" v="2486" actId="20577"/>
          <ac:spMkLst>
            <pc:docMk/>
            <pc:sldMk cId="3867997445" sldId="266"/>
            <ac:spMk id="2" creationId="{EF4D9923-6B03-4AF2-A2C0-EA269A04AC93}"/>
          </ac:spMkLst>
        </pc:spChg>
        <pc:spChg chg="mo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4" creationId="{F91B01B6-5D95-4647-BDA9-B2F5B4E3A0E6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19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5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7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9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31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33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0" creationId="{1BB774B4-D83F-4EB8-8F73-C9BA9FE3B871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5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7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21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23" creationId="{69F01145-BEA3-4CBF-AA21-10077B948CA8}"/>
          </ac:picMkLst>
        </pc:picChg>
      </pc:sldChg>
      <pc:sldChg chg="modSp del">
        <pc:chgData name="Chauhan, Ratika" userId="c8992ed5-bf2d-4205-add7-4672f175e96e" providerId="ADAL" clId="{29831CD4-1E16-4E0B-BB9E-C5FCDAD67C7C}" dt="2021-10-31T23:29:22.505" v="2487" actId="47"/>
        <pc:sldMkLst>
          <pc:docMk/>
          <pc:sldMk cId="1085407403" sldId="268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2" creationId="{B325656F-1EC7-4055-B418-C8B83C284536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3" creationId="{9662259E-644B-471F-8F25-6121537A4D33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4" creationId="{CCEB1071-9C58-438B-BC2D-1FBF310CAA73}"/>
          </ac:spMkLst>
        </pc:spChg>
      </pc:sldChg>
      <pc:sldChg chg="addSp modSp mod setBg setClrOvrMap">
        <pc:chgData name="Chauhan, Ratika" userId="c8992ed5-bf2d-4205-add7-4672f175e96e" providerId="ADAL" clId="{29831CD4-1E16-4E0B-BB9E-C5FCDAD67C7C}" dt="2021-10-31T23:28:42.190" v="2466" actId="20577"/>
        <pc:sldMkLst>
          <pc:docMk/>
          <pc:sldMk cId="48407067" sldId="269"/>
        </pc:sldMkLst>
        <pc:spChg chg="mod">
          <ac:chgData name="Chauhan, Ratika" userId="c8992ed5-bf2d-4205-add7-4672f175e96e" providerId="ADAL" clId="{29831CD4-1E16-4E0B-BB9E-C5FCDAD67C7C}" dt="2021-10-31T23:28:42.190" v="2466" actId="20577"/>
          <ac:spMkLst>
            <pc:docMk/>
            <pc:sldMk cId="48407067" sldId="269"/>
            <ac:spMk id="2" creationId="{6A28F5D9-4351-45E4-A66A-D5AC6DA1B34A}"/>
          </ac:spMkLst>
        </pc:spChg>
        <pc:spChg chg="mo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4" creationId="{B270FE54-4E61-4D77-8685-5F43C3662100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15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1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3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5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7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9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6" creationId="{05262585-D719-4BF4-9D1E-96FB3FF20BAC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1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3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7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9" creationId="{69F01145-BEA3-4CBF-AA21-10077B948CA8}"/>
          </ac:picMkLst>
        </pc:picChg>
      </pc:sldChg>
      <pc:sldChg chg="addSp modSp mod setBg setClrOvrMap">
        <pc:chgData name="Chauhan, Ratika" userId="c8992ed5-bf2d-4205-add7-4672f175e96e" providerId="ADAL" clId="{29831CD4-1E16-4E0B-BB9E-C5FCDAD67C7C}" dt="2021-10-31T23:28:18.159" v="2446" actId="20577"/>
        <pc:sldMkLst>
          <pc:docMk/>
          <pc:sldMk cId="1188378456" sldId="270"/>
        </pc:sldMkLst>
        <pc:spChg chg="mod">
          <ac:chgData name="Chauhan, Ratika" userId="c8992ed5-bf2d-4205-add7-4672f175e96e" providerId="ADAL" clId="{29831CD4-1E16-4E0B-BB9E-C5FCDAD67C7C}" dt="2021-10-31T23:28:18.159" v="2446" actId="20577"/>
          <ac:spMkLst>
            <pc:docMk/>
            <pc:sldMk cId="1188378456" sldId="270"/>
            <ac:spMk id="2" creationId="{E4BE1F1F-3014-4BBE-B901-2EC5AA3B06C4}"/>
          </ac:spMkLst>
        </pc:spChg>
        <pc:spChg chg="mo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4" creationId="{4144BB84-7B65-4813-AE78-9801CC5E7706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15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1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3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5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7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9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6" creationId="{DD2467F8-B260-45CF-AEF7-63BD07BCEFAA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1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3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7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9" creationId="{69F01145-BEA3-4CBF-AA21-10077B948CA8}"/>
          </ac:picMkLst>
        </pc:picChg>
      </pc:sldChg>
      <pc:sldChg chg="addSp delSp modSp mod">
        <pc:chgData name="Chauhan, Ratika" userId="c8992ed5-bf2d-4205-add7-4672f175e96e" providerId="ADAL" clId="{29831CD4-1E16-4E0B-BB9E-C5FCDAD67C7C}" dt="2021-10-31T23:27:37.440" v="2437" actId="1076"/>
        <pc:sldMkLst>
          <pc:docMk/>
          <pc:sldMk cId="2594238830" sldId="271"/>
        </pc:sldMkLst>
        <pc:spChg chg="mod">
          <ac:chgData name="Chauhan, Ratika" userId="c8992ed5-bf2d-4205-add7-4672f175e96e" providerId="ADAL" clId="{29831CD4-1E16-4E0B-BB9E-C5FCDAD67C7C}" dt="2021-10-31T23:27:19.401" v="2435" actId="14100"/>
          <ac:spMkLst>
            <pc:docMk/>
            <pc:sldMk cId="2594238830" sldId="271"/>
            <ac:spMk id="2" creationId="{F4644D9E-299F-47F5-B96A-7F00B34A01FB}"/>
          </ac:spMkLst>
        </pc:spChg>
        <pc:spChg chg="del mod">
          <ac:chgData name="Chauhan, Ratika" userId="c8992ed5-bf2d-4205-add7-4672f175e96e" providerId="ADAL" clId="{29831CD4-1E16-4E0B-BB9E-C5FCDAD67C7C}" dt="2021-10-31T23:24:39.347" v="2407" actId="26606"/>
          <ac:spMkLst>
            <pc:docMk/>
            <pc:sldMk cId="2594238830" sldId="271"/>
            <ac:spMk id="4" creationId="{6307024D-8A4B-487A-8E53-71E7B14A0D32}"/>
          </ac:spMkLst>
        </pc:spChg>
        <pc:spChg chg="del mod">
          <ac:chgData name="Chauhan, Ratika" userId="c8992ed5-bf2d-4205-add7-4672f175e96e" providerId="ADAL" clId="{29831CD4-1E16-4E0B-BB9E-C5FCDAD67C7C}" dt="2021-10-31T23:26:54.304" v="2430" actId="478"/>
          <ac:spMkLst>
            <pc:docMk/>
            <pc:sldMk cId="2594238830" sldId="271"/>
            <ac:spMk id="8" creationId="{2AD32057-FA8F-42EE-BF40-522F04A71E39}"/>
          </ac:spMkLst>
        </pc:spChg>
        <pc:graphicFrameChg chg="add mod">
          <ac:chgData name="Chauhan, Ratika" userId="c8992ed5-bf2d-4205-add7-4672f175e96e" providerId="ADAL" clId="{29831CD4-1E16-4E0B-BB9E-C5FCDAD67C7C}" dt="2021-10-31T23:27:37.440" v="2437" actId="1076"/>
          <ac:graphicFrameMkLst>
            <pc:docMk/>
            <pc:sldMk cId="2594238830" sldId="271"/>
            <ac:graphicFrameMk id="10" creationId="{D0DF2CD5-5311-40B5-A331-B14CCCABAB5C}"/>
          </ac:graphicFrameMkLst>
        </pc:graphicFrameChg>
      </pc:sldChg>
      <pc:sldChg chg="modSp del mod">
        <pc:chgData name="Chauhan, Ratika" userId="c8992ed5-bf2d-4205-add7-4672f175e96e" providerId="ADAL" clId="{29831CD4-1E16-4E0B-BB9E-C5FCDAD67C7C}" dt="2021-10-31T23:27:52.014" v="2438" actId="2696"/>
        <pc:sldMkLst>
          <pc:docMk/>
          <pc:sldMk cId="768622784" sldId="272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768622784" sldId="272"/>
            <ac:spMk id="2" creationId="{F4644D9E-299F-47F5-B96A-7F00B34A01FB}"/>
          </ac:spMkLst>
        </pc:spChg>
      </pc:sldChg>
      <pc:sldChg chg="addSp delSp modSp new mod modNotesTx">
        <pc:chgData name="Chauhan, Ratika" userId="c8992ed5-bf2d-4205-add7-4672f175e96e" providerId="ADAL" clId="{29831CD4-1E16-4E0B-BB9E-C5FCDAD67C7C}" dt="2021-10-31T23:10:28.547" v="2283" actId="11529"/>
        <pc:sldMkLst>
          <pc:docMk/>
          <pc:sldMk cId="3345671500" sldId="273"/>
        </pc:sldMkLst>
        <pc:spChg chg="del mod">
          <ac:chgData name="Chauhan, Ratika" userId="c8992ed5-bf2d-4205-add7-4672f175e96e" providerId="ADAL" clId="{29831CD4-1E16-4E0B-BB9E-C5FCDAD67C7C}" dt="2021-10-31T23:05:01.531" v="2245" actId="478"/>
          <ac:spMkLst>
            <pc:docMk/>
            <pc:sldMk cId="3345671500" sldId="273"/>
            <ac:spMk id="2" creationId="{266D458C-B128-41B2-BCE7-7EE5A3C58C18}"/>
          </ac:spMkLst>
        </pc:spChg>
        <pc:spChg chg="del mod">
          <ac:chgData name="Chauhan, Ratika" userId="c8992ed5-bf2d-4205-add7-4672f175e96e" providerId="ADAL" clId="{29831CD4-1E16-4E0B-BB9E-C5FCDAD67C7C}" dt="2021-10-31T22:22:25.890" v="1377"/>
          <ac:spMkLst>
            <pc:docMk/>
            <pc:sldMk cId="3345671500" sldId="273"/>
            <ac:spMk id="3" creationId="{4809B2FF-B6CD-4021-893F-09480331447A}"/>
          </ac:spMkLst>
        </pc:spChg>
        <pc:spChg chg="add mod">
          <ac:chgData name="Chauhan, Ratika" userId="c8992ed5-bf2d-4205-add7-4672f175e96e" providerId="ADAL" clId="{29831CD4-1E16-4E0B-BB9E-C5FCDAD67C7C}" dt="2021-10-31T22:33:11.789" v="1501" actId="14100"/>
          <ac:spMkLst>
            <pc:docMk/>
            <pc:sldMk cId="3345671500" sldId="273"/>
            <ac:spMk id="26" creationId="{5977792A-6544-40E2-8C28-B9ACD9919C0E}"/>
          </ac:spMkLst>
        </pc:spChg>
        <pc:spChg chg="add mod">
          <ac:chgData name="Chauhan, Ratika" userId="c8992ed5-bf2d-4205-add7-4672f175e96e" providerId="ADAL" clId="{29831CD4-1E16-4E0B-BB9E-C5FCDAD67C7C}" dt="2021-10-31T22:34:04.190" v="1506" actId="1076"/>
          <ac:spMkLst>
            <pc:docMk/>
            <pc:sldMk cId="3345671500" sldId="273"/>
            <ac:spMk id="27" creationId="{EBCF0C25-AF96-4120-94B2-60FC02162B85}"/>
          </ac:spMkLst>
        </pc:spChg>
        <pc:spChg chg="add del mod">
          <ac:chgData name="Chauhan, Ratika" userId="c8992ed5-bf2d-4205-add7-4672f175e96e" providerId="ADAL" clId="{29831CD4-1E16-4E0B-BB9E-C5FCDAD67C7C}" dt="2021-10-31T22:31:30.780" v="1490" actId="478"/>
          <ac:spMkLst>
            <pc:docMk/>
            <pc:sldMk cId="3345671500" sldId="273"/>
            <ac:spMk id="28" creationId="{D833DE83-A1D2-48EF-A442-A6A570CCC76B}"/>
          </ac:spMkLst>
        </pc:spChg>
        <pc:spChg chg="add mod">
          <ac:chgData name="Chauhan, Ratika" userId="c8992ed5-bf2d-4205-add7-4672f175e96e" providerId="ADAL" clId="{29831CD4-1E16-4E0B-BB9E-C5FCDAD67C7C}" dt="2021-10-31T22:31:41.867" v="1493" actId="14100"/>
          <ac:spMkLst>
            <pc:docMk/>
            <pc:sldMk cId="3345671500" sldId="273"/>
            <ac:spMk id="29" creationId="{2B79D807-D278-4A21-9F60-13A8FE05A4A9}"/>
          </ac:spMkLst>
        </pc:spChg>
        <pc:spChg chg="add del mod">
          <ac:chgData name="Chauhan, Ratika" userId="c8992ed5-bf2d-4205-add7-4672f175e96e" providerId="ADAL" clId="{29831CD4-1E16-4E0B-BB9E-C5FCDAD67C7C}" dt="2021-10-31T23:08:29.330" v="2262" actId="478"/>
          <ac:spMkLst>
            <pc:docMk/>
            <pc:sldMk cId="3345671500" sldId="273"/>
            <ac:spMk id="30" creationId="{C35A80E8-742F-4750-ADF0-6842069B51E4}"/>
          </ac:spMkLst>
        </pc:spChg>
        <pc:spChg chg="add del mod">
          <ac:chgData name="Chauhan, Ratika" userId="c8992ed5-bf2d-4205-add7-4672f175e96e" providerId="ADAL" clId="{29831CD4-1E16-4E0B-BB9E-C5FCDAD67C7C}" dt="2021-10-31T22:38:11.219" v="1536" actId="11529"/>
          <ac:spMkLst>
            <pc:docMk/>
            <pc:sldMk cId="3345671500" sldId="273"/>
            <ac:spMk id="41" creationId="{F0F40209-1806-404E-8916-046D05B98B53}"/>
          </ac:spMkLst>
        </pc:spChg>
        <pc:spChg chg="add mod">
          <ac:chgData name="Chauhan, Ratika" userId="c8992ed5-bf2d-4205-add7-4672f175e96e" providerId="ADAL" clId="{29831CD4-1E16-4E0B-BB9E-C5FCDAD67C7C}" dt="2021-10-31T22:38:40.805" v="1544" actId="1076"/>
          <ac:spMkLst>
            <pc:docMk/>
            <pc:sldMk cId="3345671500" sldId="273"/>
            <ac:spMk id="42" creationId="{A936C46A-3D8D-4F3C-974D-B5733EDC2143}"/>
          </ac:spMkLst>
        </pc:spChg>
        <pc:spChg chg="add del mod">
          <ac:chgData name="Chauhan, Ratika" userId="c8992ed5-bf2d-4205-add7-4672f175e96e" providerId="ADAL" clId="{29831CD4-1E16-4E0B-BB9E-C5FCDAD67C7C}" dt="2021-10-31T22:38:52.145" v="1549"/>
          <ac:spMkLst>
            <pc:docMk/>
            <pc:sldMk cId="3345671500" sldId="273"/>
            <ac:spMk id="43" creationId="{8D1596A5-9334-4DB5-819C-6A2D71B79408}"/>
          </ac:spMkLst>
        </pc:spChg>
        <pc:spChg chg="add mod">
          <ac:chgData name="Chauhan, Ratika" userId="c8992ed5-bf2d-4205-add7-4672f175e96e" providerId="ADAL" clId="{29831CD4-1E16-4E0B-BB9E-C5FCDAD67C7C}" dt="2021-10-31T22:38:58.724" v="1551" actId="1076"/>
          <ac:spMkLst>
            <pc:docMk/>
            <pc:sldMk cId="3345671500" sldId="273"/>
            <ac:spMk id="44" creationId="{D9487AC1-C53E-496F-AF65-8AD930C3D4ED}"/>
          </ac:spMkLst>
        </pc:spChg>
        <pc:spChg chg="add del mod">
          <ac:chgData name="Chauhan, Ratika" userId="c8992ed5-bf2d-4205-add7-4672f175e96e" providerId="ADAL" clId="{29831CD4-1E16-4E0B-BB9E-C5FCDAD67C7C}" dt="2021-10-31T23:05:05.658" v="2246" actId="478"/>
          <ac:spMkLst>
            <pc:docMk/>
            <pc:sldMk cId="3345671500" sldId="273"/>
            <ac:spMk id="48" creationId="{F723A3F0-5D7E-4CFB-B5C0-E6BC1F364C1F}"/>
          </ac:spMkLst>
        </pc:spChg>
        <pc:spChg chg="add mod">
          <ac:chgData name="Chauhan, Ratika" userId="c8992ed5-bf2d-4205-add7-4672f175e96e" providerId="ADAL" clId="{29831CD4-1E16-4E0B-BB9E-C5FCDAD67C7C}" dt="2021-10-31T23:08:54.843" v="2270" actId="1076"/>
          <ac:spMkLst>
            <pc:docMk/>
            <pc:sldMk cId="3345671500" sldId="273"/>
            <ac:spMk id="54" creationId="{DEE2475C-688C-49D5-98A6-BA17555B780A}"/>
          </ac:spMkLst>
        </pc:spChg>
        <pc:picChg chg="add mod">
          <ac:chgData name="Chauhan, Ratika" userId="c8992ed5-bf2d-4205-add7-4672f175e96e" providerId="ADAL" clId="{29831CD4-1E16-4E0B-BB9E-C5FCDAD67C7C}" dt="2021-10-31T22:33:47.787" v="1505" actId="14100"/>
          <ac:picMkLst>
            <pc:docMk/>
            <pc:sldMk cId="3345671500" sldId="273"/>
            <ac:picMk id="5" creationId="{E9A16EAD-4444-46C9-980B-7706C78BCAA2}"/>
          </ac:picMkLst>
        </pc:picChg>
        <pc:picChg chg="add mod">
          <ac:chgData name="Chauhan, Ratika" userId="c8992ed5-bf2d-4205-add7-4672f175e96e" providerId="ADAL" clId="{29831CD4-1E16-4E0B-BB9E-C5FCDAD67C7C}" dt="2021-10-31T23:08:57.915" v="2271" actId="14100"/>
          <ac:picMkLst>
            <pc:docMk/>
            <pc:sldMk cId="3345671500" sldId="273"/>
            <ac:picMk id="7" creationId="{9B9C3D07-924E-40EA-99D4-3B556BE9C86A}"/>
          </ac:picMkLst>
        </pc:picChg>
        <pc:picChg chg="add mod">
          <ac:chgData name="Chauhan, Ratika" userId="c8992ed5-bf2d-4205-add7-4672f175e96e" providerId="ADAL" clId="{29831CD4-1E16-4E0B-BB9E-C5FCDAD67C7C}" dt="2021-10-31T23:09:03.573" v="2273" actId="14100"/>
          <ac:picMkLst>
            <pc:docMk/>
            <pc:sldMk cId="3345671500" sldId="273"/>
            <ac:picMk id="9" creationId="{4BAEF2ED-4391-433F-8BBC-3DA6349E4F3D}"/>
          </ac:picMkLst>
        </pc:picChg>
        <pc:picChg chg="add del mod">
          <ac:chgData name="Chauhan, Ratika" userId="c8992ed5-bf2d-4205-add7-4672f175e96e" providerId="ADAL" clId="{29831CD4-1E16-4E0B-BB9E-C5FCDAD67C7C}" dt="2021-10-31T22:23:38.791" v="1401" actId="478"/>
          <ac:picMkLst>
            <pc:docMk/>
            <pc:sldMk cId="3345671500" sldId="273"/>
            <ac:picMk id="11" creationId="{BD9EED98-CC76-4813-A266-4C42A5E82DF9}"/>
          </ac:picMkLst>
        </pc:picChg>
        <pc:picChg chg="add del mod">
          <ac:chgData name="Chauhan, Ratika" userId="c8992ed5-bf2d-4205-add7-4672f175e96e" providerId="ADAL" clId="{29831CD4-1E16-4E0B-BB9E-C5FCDAD67C7C}" dt="2021-10-31T22:25:46.103" v="1425" actId="478"/>
          <ac:picMkLst>
            <pc:docMk/>
            <pc:sldMk cId="3345671500" sldId="273"/>
            <ac:picMk id="13" creationId="{28E7096B-3FFA-4800-9CF2-5E47BE04506A}"/>
          </ac:picMkLst>
        </pc:picChg>
        <pc:picChg chg="add mod">
          <ac:chgData name="Chauhan, Ratika" userId="c8992ed5-bf2d-4205-add7-4672f175e96e" providerId="ADAL" clId="{29831CD4-1E16-4E0B-BB9E-C5FCDAD67C7C}" dt="2021-10-31T23:08:49.555" v="2268" actId="1076"/>
          <ac:picMkLst>
            <pc:docMk/>
            <pc:sldMk cId="3345671500" sldId="273"/>
            <ac:picMk id="15" creationId="{529FDE47-428C-4C74-A2AA-5CFA8DE7F3FF}"/>
          </ac:picMkLst>
        </pc:picChg>
        <pc:picChg chg="add mod">
          <ac:chgData name="Chauhan, Ratika" userId="c8992ed5-bf2d-4205-add7-4672f175e96e" providerId="ADAL" clId="{29831CD4-1E16-4E0B-BB9E-C5FCDAD67C7C}" dt="2021-10-31T23:08:46.767" v="2267" actId="1076"/>
          <ac:picMkLst>
            <pc:docMk/>
            <pc:sldMk cId="3345671500" sldId="273"/>
            <ac:picMk id="17" creationId="{506EB532-1825-417E-A158-AA7BA5115055}"/>
          </ac:picMkLst>
        </pc:picChg>
        <pc:picChg chg="add mod">
          <ac:chgData name="Chauhan, Ratika" userId="c8992ed5-bf2d-4205-add7-4672f175e96e" providerId="ADAL" clId="{29831CD4-1E16-4E0B-BB9E-C5FCDAD67C7C}" dt="2021-10-31T22:38:45.371" v="1546" actId="1076"/>
          <ac:picMkLst>
            <pc:docMk/>
            <pc:sldMk cId="3345671500" sldId="273"/>
            <ac:picMk id="19" creationId="{40C0725A-0E13-4314-A930-2281A1B22930}"/>
          </ac:picMkLst>
        </pc:picChg>
        <pc:picChg chg="add mod">
          <ac:chgData name="Chauhan, Ratika" userId="c8992ed5-bf2d-4205-add7-4672f175e96e" providerId="ADAL" clId="{29831CD4-1E16-4E0B-BB9E-C5FCDAD67C7C}" dt="2021-10-31T23:08:42.996" v="2266" actId="1076"/>
          <ac:picMkLst>
            <pc:docMk/>
            <pc:sldMk cId="3345671500" sldId="273"/>
            <ac:picMk id="21" creationId="{5BB426E4-62CB-453B-9BD8-716B60A8C4D0}"/>
          </ac:picMkLst>
        </pc:picChg>
        <pc:picChg chg="add mod">
          <ac:chgData name="Chauhan, Ratika" userId="c8992ed5-bf2d-4205-add7-4672f175e96e" providerId="ADAL" clId="{29831CD4-1E16-4E0B-BB9E-C5FCDAD67C7C}" dt="2021-10-31T23:09:49.496" v="2278" actId="1076"/>
          <ac:picMkLst>
            <pc:docMk/>
            <pc:sldMk cId="3345671500" sldId="273"/>
            <ac:picMk id="32" creationId="{EF11E830-27C8-4E74-B83E-9A81BCA0BDC6}"/>
          </ac:picMkLst>
        </pc:picChg>
        <pc:picChg chg="add mod">
          <ac:chgData name="Chauhan, Ratika" userId="c8992ed5-bf2d-4205-add7-4672f175e96e" providerId="ADAL" clId="{29831CD4-1E16-4E0B-BB9E-C5FCDAD67C7C}" dt="2021-10-31T22:38:36.788" v="1542" actId="1076"/>
          <ac:picMkLst>
            <pc:docMk/>
            <pc:sldMk cId="3345671500" sldId="273"/>
            <ac:picMk id="34" creationId="{535506CE-BE78-467F-9882-2E9111C6AEEB}"/>
          </ac:picMkLst>
        </pc:picChg>
        <pc:picChg chg="add mod">
          <ac:chgData name="Chauhan, Ratika" userId="c8992ed5-bf2d-4205-add7-4672f175e96e" providerId="ADAL" clId="{29831CD4-1E16-4E0B-BB9E-C5FCDAD67C7C}" dt="2021-10-31T22:38:47.926" v="1547" actId="1076"/>
          <ac:picMkLst>
            <pc:docMk/>
            <pc:sldMk cId="3345671500" sldId="273"/>
            <ac:picMk id="36" creationId="{275AA285-67BB-4C7C-8888-EC9C23BF0D25}"/>
          </ac:picMkLst>
        </pc:picChg>
        <pc:picChg chg="add mod">
          <ac:chgData name="Chauhan, Ratika" userId="c8992ed5-bf2d-4205-add7-4672f175e96e" providerId="ADAL" clId="{29831CD4-1E16-4E0B-BB9E-C5FCDAD67C7C}" dt="2021-10-31T23:04:56.005" v="2243" actId="1076"/>
          <ac:picMkLst>
            <pc:docMk/>
            <pc:sldMk cId="3345671500" sldId="273"/>
            <ac:picMk id="46" creationId="{D2884ED8-C3D9-4B76-814F-7ACC4BC20E6A}"/>
          </ac:picMkLst>
        </pc:picChg>
        <pc:picChg chg="add mod">
          <ac:chgData name="Chauhan, Ratika" userId="c8992ed5-bf2d-4205-add7-4672f175e96e" providerId="ADAL" clId="{29831CD4-1E16-4E0B-BB9E-C5FCDAD67C7C}" dt="2021-10-31T23:07:14.300" v="2252" actId="1076"/>
          <ac:picMkLst>
            <pc:docMk/>
            <pc:sldMk cId="3345671500" sldId="273"/>
            <ac:picMk id="50" creationId="{BDFCDDC9-CAB4-4109-A149-1497294E55EB}"/>
          </ac:picMkLst>
        </pc:picChg>
        <pc:picChg chg="add del mod">
          <ac:chgData name="Chauhan, Ratika" userId="c8992ed5-bf2d-4205-add7-4672f175e96e" providerId="ADAL" clId="{29831CD4-1E16-4E0B-BB9E-C5FCDAD67C7C}" dt="2021-10-31T23:07:58.171" v="2259" actId="478"/>
          <ac:picMkLst>
            <pc:docMk/>
            <pc:sldMk cId="3345671500" sldId="273"/>
            <ac:picMk id="52" creationId="{A985D6AE-F6FF-4CF5-99BD-CFA989924425}"/>
          </ac:picMkLst>
        </pc:picChg>
        <pc:picChg chg="add mod">
          <ac:chgData name="Chauhan, Ratika" userId="c8992ed5-bf2d-4205-add7-4672f175e96e" providerId="ADAL" clId="{29831CD4-1E16-4E0B-BB9E-C5FCDAD67C7C}" dt="2021-10-31T23:08:52.357" v="2269" actId="14100"/>
          <ac:picMkLst>
            <pc:docMk/>
            <pc:sldMk cId="3345671500" sldId="273"/>
            <ac:picMk id="53" creationId="{5764EA72-4864-4119-BE35-A95771792D27}"/>
          </ac:picMkLst>
        </pc:picChg>
        <pc:cxnChg chg="add del mod">
          <ac:chgData name="Chauhan, Ratika" userId="c8992ed5-bf2d-4205-add7-4672f175e96e" providerId="ADAL" clId="{29831CD4-1E16-4E0B-BB9E-C5FCDAD67C7C}" dt="2021-10-31T22:28:20.025" v="1452" actId="478"/>
          <ac:cxnSpMkLst>
            <pc:docMk/>
            <pc:sldMk cId="3345671500" sldId="273"/>
            <ac:cxnSpMk id="23" creationId="{29B8B79C-87D6-43E2-8C77-C1CABE8311C3}"/>
          </ac:cxnSpMkLst>
        </pc:cxnChg>
        <pc:cxnChg chg="add del mod">
          <ac:chgData name="Chauhan, Ratika" userId="c8992ed5-bf2d-4205-add7-4672f175e96e" providerId="ADAL" clId="{29831CD4-1E16-4E0B-BB9E-C5FCDAD67C7C}" dt="2021-10-31T22:28:33.677" v="1454" actId="11529"/>
          <ac:cxnSpMkLst>
            <pc:docMk/>
            <pc:sldMk cId="3345671500" sldId="273"/>
            <ac:cxnSpMk id="25" creationId="{C8525A41-D9F9-42B9-A257-6571A275B680}"/>
          </ac:cxnSpMkLst>
        </pc:cxnChg>
        <pc:cxnChg chg="add del mod">
          <ac:chgData name="Chauhan, Ratika" userId="c8992ed5-bf2d-4205-add7-4672f175e96e" providerId="ADAL" clId="{29831CD4-1E16-4E0B-BB9E-C5FCDAD67C7C}" dt="2021-10-31T22:37:12.732" v="1528" actId="11529"/>
          <ac:cxnSpMkLst>
            <pc:docMk/>
            <pc:sldMk cId="3345671500" sldId="273"/>
            <ac:cxnSpMk id="38" creationId="{2FAEDBA1-B81E-476C-A5F1-F159515124F2}"/>
          </ac:cxnSpMkLst>
        </pc:cxnChg>
        <pc:cxnChg chg="add del">
          <ac:chgData name="Chauhan, Ratika" userId="c8992ed5-bf2d-4205-add7-4672f175e96e" providerId="ADAL" clId="{29831CD4-1E16-4E0B-BB9E-C5FCDAD67C7C}" dt="2021-10-31T22:37:50.763" v="1530" actId="11529"/>
          <ac:cxnSpMkLst>
            <pc:docMk/>
            <pc:sldMk cId="3345671500" sldId="273"/>
            <ac:cxnSpMk id="40" creationId="{EA7C4BF3-8897-44B7-8FD5-BFA92004442F}"/>
          </ac:cxnSpMkLst>
        </pc:cxnChg>
        <pc:cxnChg chg="add del">
          <ac:chgData name="Chauhan, Ratika" userId="c8992ed5-bf2d-4205-add7-4672f175e96e" providerId="ADAL" clId="{29831CD4-1E16-4E0B-BB9E-C5FCDAD67C7C}" dt="2021-10-31T23:09:44.187" v="2277" actId="478"/>
          <ac:cxnSpMkLst>
            <pc:docMk/>
            <pc:sldMk cId="3345671500" sldId="273"/>
            <ac:cxnSpMk id="56" creationId="{51D1536E-3290-4524-86DD-372EA393BDD8}"/>
          </ac:cxnSpMkLst>
        </pc:cxnChg>
        <pc:cxnChg chg="add del">
          <ac:chgData name="Chauhan, Ratika" userId="c8992ed5-bf2d-4205-add7-4672f175e96e" providerId="ADAL" clId="{29831CD4-1E16-4E0B-BB9E-C5FCDAD67C7C}" dt="2021-10-31T23:09:51.595" v="2279" actId="478"/>
          <ac:cxnSpMkLst>
            <pc:docMk/>
            <pc:sldMk cId="3345671500" sldId="273"/>
            <ac:cxnSpMk id="58" creationId="{D9DCA74A-601D-46C2-AF9E-28D3EF1152A4}"/>
          </ac:cxnSpMkLst>
        </pc:cxnChg>
        <pc:cxnChg chg="add del">
          <ac:chgData name="Chauhan, Ratika" userId="c8992ed5-bf2d-4205-add7-4672f175e96e" providerId="ADAL" clId="{29831CD4-1E16-4E0B-BB9E-C5FCDAD67C7C}" dt="2021-10-31T23:10:06.024" v="2281" actId="11529"/>
          <ac:cxnSpMkLst>
            <pc:docMk/>
            <pc:sldMk cId="3345671500" sldId="273"/>
            <ac:cxnSpMk id="60" creationId="{13FA58F6-4E54-47D6-BD3A-8E83E6AC4C1E}"/>
          </ac:cxnSpMkLst>
        </pc:cxnChg>
        <pc:cxnChg chg="add">
          <ac:chgData name="Chauhan, Ratika" userId="c8992ed5-bf2d-4205-add7-4672f175e96e" providerId="ADAL" clId="{29831CD4-1E16-4E0B-BB9E-C5FCDAD67C7C}" dt="2021-10-31T23:10:16.936" v="2282" actId="11529"/>
          <ac:cxnSpMkLst>
            <pc:docMk/>
            <pc:sldMk cId="3345671500" sldId="273"/>
            <ac:cxnSpMk id="62" creationId="{05456332-78EE-4627-849F-016345039509}"/>
          </ac:cxnSpMkLst>
        </pc:cxnChg>
        <pc:cxnChg chg="add">
          <ac:chgData name="Chauhan, Ratika" userId="c8992ed5-bf2d-4205-add7-4672f175e96e" providerId="ADAL" clId="{29831CD4-1E16-4E0B-BB9E-C5FCDAD67C7C}" dt="2021-10-31T23:10:28.547" v="2283" actId="11529"/>
          <ac:cxnSpMkLst>
            <pc:docMk/>
            <pc:sldMk cId="3345671500" sldId="273"/>
            <ac:cxnSpMk id="64" creationId="{D96696CC-E132-4045-A81A-3B6D8AAE3EC9}"/>
          </ac:cxnSpMkLst>
        </pc:cxnChg>
      </pc:sldChg>
      <pc:sldChg chg="addSp delSp modSp new mod setBg setClrOvrMap">
        <pc:chgData name="Chauhan, Ratika" userId="c8992ed5-bf2d-4205-add7-4672f175e96e" providerId="ADAL" clId="{29831CD4-1E16-4E0B-BB9E-C5FCDAD67C7C}" dt="2021-10-31T23:31:26.108" v="2544" actId="122"/>
        <pc:sldMkLst>
          <pc:docMk/>
          <pc:sldMk cId="1089236183" sldId="274"/>
        </pc:sldMkLst>
        <pc:spChg chg="del">
          <ac:chgData name="Chauhan, Ratika" userId="c8992ed5-bf2d-4205-add7-4672f175e96e" providerId="ADAL" clId="{29831CD4-1E16-4E0B-BB9E-C5FCDAD67C7C}" dt="2021-10-31T23:30:06.784" v="2533" actId="478"/>
          <ac:spMkLst>
            <pc:docMk/>
            <pc:sldMk cId="1089236183" sldId="274"/>
            <ac:spMk id="2" creationId="{AB84C3DE-353D-48EC-85F9-AAD437D61C7D}"/>
          </ac:spMkLst>
        </pc:spChg>
        <pc:spChg chg="mod">
          <ac:chgData name="Chauhan, Ratika" userId="c8992ed5-bf2d-4205-add7-4672f175e96e" providerId="ADAL" clId="{29831CD4-1E16-4E0B-BB9E-C5FCDAD67C7C}" dt="2021-10-31T23:31:26.108" v="2544" actId="122"/>
          <ac:spMkLst>
            <pc:docMk/>
            <pc:sldMk cId="1089236183" sldId="274"/>
            <ac:spMk id="3" creationId="{00283DB7-03DA-4A0A-A33D-23954535BF8D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5" creationId="{9922B851-6B16-415F-9600-DB0E665C54FD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6" creationId="{FAA2B0B0-E6D1-4F97-A03B-5B9DC568AABC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8" creationId="{7067A410-38E7-4862-BC25-A40927006E3A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0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11" creationId="{95E21D77-54D4-42F2-9F79-B4B22CCA1C68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2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3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4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5" creationId="{21BE0A6B-EBF8-4301-B1AE-F6A1C4003E2A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6" creationId="{172BE3F8-96D6-4535-9AE4-694DC4F5B13F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7" creationId="{03C06118-B3FE-4B51-80A1-B82C2E9FF970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18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19" creationId="{21BE0A6B-EBF8-4301-B1AE-F6A1C4003E2A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20" creationId="{03C06118-B3FE-4B51-80A1-B82C2E9FF970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22" creationId="{172BE3F8-96D6-4535-9AE4-694DC4F5B13F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24" creationId="{172BE3F8-96D6-4535-9AE4-694DC4F5B13F}"/>
          </ac:spMkLst>
        </pc:spChg>
        <pc:picChg chg="add del">
          <ac:chgData name="Chauhan, Ratika" userId="c8992ed5-bf2d-4205-add7-4672f175e96e" providerId="ADAL" clId="{29831CD4-1E16-4E0B-BB9E-C5FCDAD67C7C}" dt="2021-10-31T23:30:35.618" v="2537" actId="26606"/>
          <ac:picMkLst>
            <pc:docMk/>
            <pc:sldMk cId="1089236183" sldId="274"/>
            <ac:picMk id="7" creationId="{8119219D-80BC-44EF-9758-F8FFED15AA58}"/>
          </ac:picMkLst>
        </pc:picChg>
        <pc:picChg chg="add del">
          <ac:chgData name="Chauhan, Ratika" userId="c8992ed5-bf2d-4205-add7-4672f175e96e" providerId="ADAL" clId="{29831CD4-1E16-4E0B-BB9E-C5FCDAD67C7C}" dt="2021-10-31T23:31:07.766" v="2542" actId="26606"/>
          <ac:picMkLst>
            <pc:docMk/>
            <pc:sldMk cId="1089236183" sldId="274"/>
            <ac:picMk id="9" creationId="{BE74EEE7-0303-465D-B3E6-DA7334780A8D}"/>
          </ac:picMkLst>
        </pc:picChg>
        <pc:picChg chg="add del">
          <ac:chgData name="Chauhan, Ratika" userId="c8992ed5-bf2d-4205-add7-4672f175e96e" providerId="ADAL" clId="{29831CD4-1E16-4E0B-BB9E-C5FCDAD67C7C}" dt="2021-10-31T23:30:39.591" v="2539" actId="26606"/>
          <ac:picMkLst>
            <pc:docMk/>
            <pc:sldMk cId="1089236183" sldId="274"/>
            <ac:picMk id="21" creationId="{0F03A21E-26F4-4A6F-935F-35EA9F7A6051}"/>
          </ac:picMkLst>
        </pc:picChg>
        <pc:picChg chg="add">
          <ac:chgData name="Chauhan, Ratika" userId="c8992ed5-bf2d-4205-add7-4672f175e96e" providerId="ADAL" clId="{29831CD4-1E16-4E0B-BB9E-C5FCDAD67C7C}" dt="2021-10-31T23:31:07.774" v="2543" actId="26606"/>
          <ac:picMkLst>
            <pc:docMk/>
            <pc:sldMk cId="1089236183" sldId="274"/>
            <ac:picMk id="23" creationId="{8119219D-80BC-44EF-9758-F8FFED15AA58}"/>
          </ac:picMkLst>
        </pc:picChg>
      </pc:sldChg>
      <pc:sldMasterChg chg="modSldLayout">
        <pc:chgData name="Chauhan, Ratika" userId="c8992ed5-bf2d-4205-add7-4672f175e96e" providerId="ADAL" clId="{29831CD4-1E16-4E0B-BB9E-C5FCDAD67C7C}" dt="2021-10-31T23:13:03.296" v="2309"/>
        <pc:sldMasterMkLst>
          <pc:docMk/>
          <pc:sldMasterMk cId="1496043181" sldId="2147483744"/>
        </pc:sldMasterMkLst>
        <pc:sldLayoutChg chg="delSp">
          <pc:chgData name="Chauhan, Ratika" userId="c8992ed5-bf2d-4205-add7-4672f175e96e" providerId="ADAL" clId="{29831CD4-1E16-4E0B-BB9E-C5FCDAD67C7C}" dt="2021-10-31T23:13:03.296" v="2309"/>
          <pc:sldLayoutMkLst>
            <pc:docMk/>
            <pc:sldMasterMk cId="1496043181" sldId="2147483744"/>
            <pc:sldLayoutMk cId="360785356" sldId="2147483762"/>
          </pc:sldLayoutMkLst>
          <pc:spChg chg="del">
            <ac:chgData name="Chauhan, Ratika" userId="c8992ed5-bf2d-4205-add7-4672f175e96e" providerId="ADAL" clId="{29831CD4-1E16-4E0B-BB9E-C5FCDAD67C7C}" dt="2021-10-31T23:13:03.296" v="2309"/>
            <ac:spMkLst>
              <pc:docMk/>
              <pc:sldMasterMk cId="1496043181" sldId="2147483744"/>
              <pc:sldLayoutMk cId="360785356" sldId="2147483762"/>
              <ac:spMk id="7" creationId="{00000000-0000-0000-0000-000000000000}"/>
            </ac:spMkLst>
          </pc:spChg>
        </pc:sldLayoutChg>
        <pc:sldLayoutChg chg="delSp">
          <pc:chgData name="Chauhan, Ratika" userId="c8992ed5-bf2d-4205-add7-4672f175e96e" providerId="ADAL" clId="{29831CD4-1E16-4E0B-BB9E-C5FCDAD67C7C}" dt="2021-10-31T23:13:03.296" v="2309"/>
          <pc:sldLayoutMkLst>
            <pc:docMk/>
            <pc:sldMasterMk cId="1496043181" sldId="2147483744"/>
            <pc:sldLayoutMk cId="737801119" sldId="2147483763"/>
          </pc:sldLayoutMkLst>
          <pc:spChg chg="del">
            <ac:chgData name="Chauhan, Ratika" userId="c8992ed5-bf2d-4205-add7-4672f175e96e" providerId="ADAL" clId="{29831CD4-1E16-4E0B-BB9E-C5FCDAD67C7C}" dt="2021-10-31T23:13:03.296" v="2309"/>
            <ac:spMkLst>
              <pc:docMk/>
              <pc:sldMasterMk cId="1496043181" sldId="2147483744"/>
              <pc:sldLayoutMk cId="737801119" sldId="2147483763"/>
              <ac:spMk id="8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4CF5D-C795-40E9-BCC7-555D1AEAAAD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2F2A88-94CA-4812-905F-E02EE588E52B}">
      <dgm:prSet/>
      <dgm:spPr/>
      <dgm:t>
        <a:bodyPr/>
        <a:lstStyle/>
        <a:p>
          <a:r>
            <a:rPr lang="en-US" b="0" i="0"/>
            <a:t>Arnaz Alavi</a:t>
          </a:r>
          <a:endParaRPr lang="en-US"/>
        </a:p>
      </dgm:t>
    </dgm:pt>
    <dgm:pt modelId="{561CE56F-94D4-45CD-BFB4-F8E9C8E94195}" type="parTrans" cxnId="{E1898865-36D0-4F9C-A924-DA6BA9590869}">
      <dgm:prSet/>
      <dgm:spPr/>
      <dgm:t>
        <a:bodyPr/>
        <a:lstStyle/>
        <a:p>
          <a:endParaRPr lang="en-US"/>
        </a:p>
      </dgm:t>
    </dgm:pt>
    <dgm:pt modelId="{DC74103F-48D1-4300-BE64-7C1DDBFEE045}" type="sibTrans" cxnId="{E1898865-36D0-4F9C-A924-DA6BA9590869}">
      <dgm:prSet/>
      <dgm:spPr/>
      <dgm:t>
        <a:bodyPr/>
        <a:lstStyle/>
        <a:p>
          <a:endParaRPr lang="en-US"/>
        </a:p>
      </dgm:t>
    </dgm:pt>
    <dgm:pt modelId="{739014F5-AB5E-4E15-9B1F-79881454AFDB}">
      <dgm:prSet/>
      <dgm:spPr/>
      <dgm:t>
        <a:bodyPr/>
        <a:lstStyle/>
        <a:p>
          <a:r>
            <a:rPr lang="en-US" b="0" i="0"/>
            <a:t>Junaid Dawood</a:t>
          </a:r>
          <a:endParaRPr lang="en-US"/>
        </a:p>
      </dgm:t>
    </dgm:pt>
    <dgm:pt modelId="{B7159A79-F65B-4947-B29D-9E6FEBFACBD6}" type="parTrans" cxnId="{3187ED37-F1DA-449F-B32E-B7183A4EFF3F}">
      <dgm:prSet/>
      <dgm:spPr/>
      <dgm:t>
        <a:bodyPr/>
        <a:lstStyle/>
        <a:p>
          <a:endParaRPr lang="en-US"/>
        </a:p>
      </dgm:t>
    </dgm:pt>
    <dgm:pt modelId="{A1F75450-012E-4562-85FE-443217295F19}" type="sibTrans" cxnId="{3187ED37-F1DA-449F-B32E-B7183A4EFF3F}">
      <dgm:prSet/>
      <dgm:spPr/>
      <dgm:t>
        <a:bodyPr/>
        <a:lstStyle/>
        <a:p>
          <a:endParaRPr lang="en-US"/>
        </a:p>
      </dgm:t>
    </dgm:pt>
    <dgm:pt modelId="{97E61CC4-B964-4C3E-963F-514AFAC5EBB6}">
      <dgm:prSet/>
      <dgm:spPr/>
      <dgm:t>
        <a:bodyPr/>
        <a:lstStyle/>
        <a:p>
          <a:r>
            <a:rPr lang="en-US" b="0" i="0"/>
            <a:t>Ratika Chauhan</a:t>
          </a:r>
          <a:endParaRPr lang="en-US"/>
        </a:p>
      </dgm:t>
    </dgm:pt>
    <dgm:pt modelId="{46DA7D7E-4B8E-4175-AD00-CBF3B0795415}" type="parTrans" cxnId="{505C6E92-BCA0-429F-925B-4DB84A9B68D2}">
      <dgm:prSet/>
      <dgm:spPr/>
      <dgm:t>
        <a:bodyPr/>
        <a:lstStyle/>
        <a:p>
          <a:endParaRPr lang="en-US"/>
        </a:p>
      </dgm:t>
    </dgm:pt>
    <dgm:pt modelId="{551074A1-542F-47FD-B711-28AD738B5579}" type="sibTrans" cxnId="{505C6E92-BCA0-429F-925B-4DB84A9B68D2}">
      <dgm:prSet/>
      <dgm:spPr/>
      <dgm:t>
        <a:bodyPr/>
        <a:lstStyle/>
        <a:p>
          <a:endParaRPr lang="en-US"/>
        </a:p>
      </dgm:t>
    </dgm:pt>
    <dgm:pt modelId="{CF11985D-0437-4844-81D4-76BB8717FECF}">
      <dgm:prSet/>
      <dgm:spPr/>
      <dgm:t>
        <a:bodyPr/>
        <a:lstStyle/>
        <a:p>
          <a:r>
            <a:rPr lang="en-US" b="0" i="0"/>
            <a:t>Ratna Jadhav</a:t>
          </a:r>
          <a:endParaRPr lang="en-US"/>
        </a:p>
      </dgm:t>
    </dgm:pt>
    <dgm:pt modelId="{576F8000-F55B-4144-915E-157107F9C120}" type="parTrans" cxnId="{47627016-F8D0-4D0C-A3D9-200D7E387CAE}">
      <dgm:prSet/>
      <dgm:spPr/>
      <dgm:t>
        <a:bodyPr/>
        <a:lstStyle/>
        <a:p>
          <a:endParaRPr lang="en-US"/>
        </a:p>
      </dgm:t>
    </dgm:pt>
    <dgm:pt modelId="{D1F774AB-2123-4C07-AA43-1EFE787E2DCE}" type="sibTrans" cxnId="{47627016-F8D0-4D0C-A3D9-200D7E387CAE}">
      <dgm:prSet/>
      <dgm:spPr/>
      <dgm:t>
        <a:bodyPr/>
        <a:lstStyle/>
        <a:p>
          <a:endParaRPr lang="en-US"/>
        </a:p>
      </dgm:t>
    </dgm:pt>
    <dgm:pt modelId="{95D67F5F-4D1B-401E-AD4A-AA72693D742D}">
      <dgm:prSet/>
      <dgm:spPr/>
      <dgm:t>
        <a:bodyPr/>
        <a:lstStyle/>
        <a:p>
          <a:r>
            <a:rPr lang="en-US" b="0" i="0"/>
            <a:t>Seong-Min Kim</a:t>
          </a:r>
          <a:endParaRPr lang="en-US"/>
        </a:p>
      </dgm:t>
    </dgm:pt>
    <dgm:pt modelId="{BDD6B554-41BB-456B-8872-60EB7FD3B54F}" type="parTrans" cxnId="{2CB1EB07-D927-4F7D-A09B-13EE5979B468}">
      <dgm:prSet/>
      <dgm:spPr/>
      <dgm:t>
        <a:bodyPr/>
        <a:lstStyle/>
        <a:p>
          <a:endParaRPr lang="en-US"/>
        </a:p>
      </dgm:t>
    </dgm:pt>
    <dgm:pt modelId="{BF27AEF5-69E5-4CB3-BED9-8FBFB8F24845}" type="sibTrans" cxnId="{2CB1EB07-D927-4F7D-A09B-13EE5979B468}">
      <dgm:prSet/>
      <dgm:spPr/>
      <dgm:t>
        <a:bodyPr/>
        <a:lstStyle/>
        <a:p>
          <a:endParaRPr lang="en-US"/>
        </a:p>
      </dgm:t>
    </dgm:pt>
    <dgm:pt modelId="{B762D2DD-4286-4B97-A2C3-8814A13F07C6}" type="pres">
      <dgm:prSet presAssocID="{4E44CF5D-C795-40E9-BCC7-555D1AEAAAD6}" presName="linear" presStyleCnt="0">
        <dgm:presLayoutVars>
          <dgm:dir/>
          <dgm:animLvl val="lvl"/>
          <dgm:resizeHandles val="exact"/>
        </dgm:presLayoutVars>
      </dgm:prSet>
      <dgm:spPr/>
    </dgm:pt>
    <dgm:pt modelId="{867AB5F5-6F84-4E57-9347-A1D3CC552B38}" type="pres">
      <dgm:prSet presAssocID="{C42F2A88-94CA-4812-905F-E02EE588E52B}" presName="parentLin" presStyleCnt="0"/>
      <dgm:spPr/>
    </dgm:pt>
    <dgm:pt modelId="{046D4DD2-722A-4AA7-ACDB-0DD829CBB419}" type="pres">
      <dgm:prSet presAssocID="{C42F2A88-94CA-4812-905F-E02EE588E52B}" presName="parentLeftMargin" presStyleLbl="node1" presStyleIdx="0" presStyleCnt="5"/>
      <dgm:spPr/>
    </dgm:pt>
    <dgm:pt modelId="{269548A7-FFBC-4300-8493-42C5BC476A57}" type="pres">
      <dgm:prSet presAssocID="{C42F2A88-94CA-4812-905F-E02EE588E5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94914D-CDBF-42BC-AD05-90DDFDA9061D}" type="pres">
      <dgm:prSet presAssocID="{C42F2A88-94CA-4812-905F-E02EE588E52B}" presName="negativeSpace" presStyleCnt="0"/>
      <dgm:spPr/>
    </dgm:pt>
    <dgm:pt modelId="{D4E4EB10-446B-4543-9B0E-05CFC2E611AE}" type="pres">
      <dgm:prSet presAssocID="{C42F2A88-94CA-4812-905F-E02EE588E52B}" presName="childText" presStyleLbl="conFgAcc1" presStyleIdx="0" presStyleCnt="5">
        <dgm:presLayoutVars>
          <dgm:bulletEnabled val="1"/>
        </dgm:presLayoutVars>
      </dgm:prSet>
      <dgm:spPr/>
    </dgm:pt>
    <dgm:pt modelId="{AA488340-58E8-4876-8CA5-A04DA106133A}" type="pres">
      <dgm:prSet presAssocID="{DC74103F-48D1-4300-BE64-7C1DDBFEE045}" presName="spaceBetweenRectangles" presStyleCnt="0"/>
      <dgm:spPr/>
    </dgm:pt>
    <dgm:pt modelId="{5D042864-1D40-4481-BB89-E4A4CB92121C}" type="pres">
      <dgm:prSet presAssocID="{739014F5-AB5E-4E15-9B1F-79881454AFDB}" presName="parentLin" presStyleCnt="0"/>
      <dgm:spPr/>
    </dgm:pt>
    <dgm:pt modelId="{C473C500-1156-41C5-BB68-58ABF0008842}" type="pres">
      <dgm:prSet presAssocID="{739014F5-AB5E-4E15-9B1F-79881454AFDB}" presName="parentLeftMargin" presStyleLbl="node1" presStyleIdx="0" presStyleCnt="5"/>
      <dgm:spPr/>
    </dgm:pt>
    <dgm:pt modelId="{ECC7B519-8105-433E-AEA9-965FCC6F2177}" type="pres">
      <dgm:prSet presAssocID="{739014F5-AB5E-4E15-9B1F-79881454AF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1A02D-520A-4D7E-A276-B863CBB4583D}" type="pres">
      <dgm:prSet presAssocID="{739014F5-AB5E-4E15-9B1F-79881454AFDB}" presName="negativeSpace" presStyleCnt="0"/>
      <dgm:spPr/>
    </dgm:pt>
    <dgm:pt modelId="{EB9621A1-3280-4706-8C86-EF1E07B860C6}" type="pres">
      <dgm:prSet presAssocID="{739014F5-AB5E-4E15-9B1F-79881454AFDB}" presName="childText" presStyleLbl="conFgAcc1" presStyleIdx="1" presStyleCnt="5">
        <dgm:presLayoutVars>
          <dgm:bulletEnabled val="1"/>
        </dgm:presLayoutVars>
      </dgm:prSet>
      <dgm:spPr/>
    </dgm:pt>
    <dgm:pt modelId="{2487B4DC-361B-4A12-BE27-1158947BCC34}" type="pres">
      <dgm:prSet presAssocID="{A1F75450-012E-4562-85FE-443217295F19}" presName="spaceBetweenRectangles" presStyleCnt="0"/>
      <dgm:spPr/>
    </dgm:pt>
    <dgm:pt modelId="{DC5A1265-3413-4D01-ACED-03B5937D10B1}" type="pres">
      <dgm:prSet presAssocID="{97E61CC4-B964-4C3E-963F-514AFAC5EBB6}" presName="parentLin" presStyleCnt="0"/>
      <dgm:spPr/>
    </dgm:pt>
    <dgm:pt modelId="{65A73B8B-95CB-49EE-A40E-59DE03B148C6}" type="pres">
      <dgm:prSet presAssocID="{97E61CC4-B964-4C3E-963F-514AFAC5EBB6}" presName="parentLeftMargin" presStyleLbl="node1" presStyleIdx="1" presStyleCnt="5"/>
      <dgm:spPr/>
    </dgm:pt>
    <dgm:pt modelId="{8567F094-F72E-4464-8808-AE9415F905AC}" type="pres">
      <dgm:prSet presAssocID="{97E61CC4-B964-4C3E-963F-514AFAC5EB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E7E73F-C4B5-4A3A-99B9-4DAFBDF6AADB}" type="pres">
      <dgm:prSet presAssocID="{97E61CC4-B964-4C3E-963F-514AFAC5EBB6}" presName="negativeSpace" presStyleCnt="0"/>
      <dgm:spPr/>
    </dgm:pt>
    <dgm:pt modelId="{3420DE6B-7016-41EC-BD32-F3F42D4CC98D}" type="pres">
      <dgm:prSet presAssocID="{97E61CC4-B964-4C3E-963F-514AFAC5EBB6}" presName="childText" presStyleLbl="conFgAcc1" presStyleIdx="2" presStyleCnt="5">
        <dgm:presLayoutVars>
          <dgm:bulletEnabled val="1"/>
        </dgm:presLayoutVars>
      </dgm:prSet>
      <dgm:spPr/>
    </dgm:pt>
    <dgm:pt modelId="{937743D2-4FA1-470A-B3E5-5FAC53A31C2C}" type="pres">
      <dgm:prSet presAssocID="{551074A1-542F-47FD-B711-28AD738B5579}" presName="spaceBetweenRectangles" presStyleCnt="0"/>
      <dgm:spPr/>
    </dgm:pt>
    <dgm:pt modelId="{2BC2E64A-340A-40B6-9B03-3BAAEEC308CE}" type="pres">
      <dgm:prSet presAssocID="{CF11985D-0437-4844-81D4-76BB8717FECF}" presName="parentLin" presStyleCnt="0"/>
      <dgm:spPr/>
    </dgm:pt>
    <dgm:pt modelId="{D7C91895-FC42-46CB-9082-591C4A60211D}" type="pres">
      <dgm:prSet presAssocID="{CF11985D-0437-4844-81D4-76BB8717FECF}" presName="parentLeftMargin" presStyleLbl="node1" presStyleIdx="2" presStyleCnt="5"/>
      <dgm:spPr/>
    </dgm:pt>
    <dgm:pt modelId="{CC784DB0-84DF-4956-ABD8-0AE106B74B04}" type="pres">
      <dgm:prSet presAssocID="{CF11985D-0437-4844-81D4-76BB8717FE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FA4E74-7761-40FB-BEF2-DE0DB31B318F}" type="pres">
      <dgm:prSet presAssocID="{CF11985D-0437-4844-81D4-76BB8717FECF}" presName="negativeSpace" presStyleCnt="0"/>
      <dgm:spPr/>
    </dgm:pt>
    <dgm:pt modelId="{1B8C3791-ACE1-4660-B1C0-F4DF27E77A8D}" type="pres">
      <dgm:prSet presAssocID="{CF11985D-0437-4844-81D4-76BB8717FECF}" presName="childText" presStyleLbl="conFgAcc1" presStyleIdx="3" presStyleCnt="5">
        <dgm:presLayoutVars>
          <dgm:bulletEnabled val="1"/>
        </dgm:presLayoutVars>
      </dgm:prSet>
      <dgm:spPr/>
    </dgm:pt>
    <dgm:pt modelId="{026BF9CE-8944-42A3-B3AC-27FA6E6E562A}" type="pres">
      <dgm:prSet presAssocID="{D1F774AB-2123-4C07-AA43-1EFE787E2DCE}" presName="spaceBetweenRectangles" presStyleCnt="0"/>
      <dgm:spPr/>
    </dgm:pt>
    <dgm:pt modelId="{8540503B-3317-4CE9-BA1E-37232C18FD90}" type="pres">
      <dgm:prSet presAssocID="{95D67F5F-4D1B-401E-AD4A-AA72693D742D}" presName="parentLin" presStyleCnt="0"/>
      <dgm:spPr/>
    </dgm:pt>
    <dgm:pt modelId="{7EAC0E07-9046-42F5-9338-0AA9A26C0290}" type="pres">
      <dgm:prSet presAssocID="{95D67F5F-4D1B-401E-AD4A-AA72693D742D}" presName="parentLeftMargin" presStyleLbl="node1" presStyleIdx="3" presStyleCnt="5"/>
      <dgm:spPr/>
    </dgm:pt>
    <dgm:pt modelId="{4F40EC5F-CB92-4B93-9948-8DC07A7F888A}" type="pres">
      <dgm:prSet presAssocID="{95D67F5F-4D1B-401E-AD4A-AA72693D742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C9D6CE1-5853-49B3-8C11-FCCBA806B754}" type="pres">
      <dgm:prSet presAssocID="{95D67F5F-4D1B-401E-AD4A-AA72693D742D}" presName="negativeSpace" presStyleCnt="0"/>
      <dgm:spPr/>
    </dgm:pt>
    <dgm:pt modelId="{711831D8-2D56-49F2-8702-CA7580AE9BF8}" type="pres">
      <dgm:prSet presAssocID="{95D67F5F-4D1B-401E-AD4A-AA72693D742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CB1EB07-D927-4F7D-A09B-13EE5979B468}" srcId="{4E44CF5D-C795-40E9-BCC7-555D1AEAAAD6}" destId="{95D67F5F-4D1B-401E-AD4A-AA72693D742D}" srcOrd="4" destOrd="0" parTransId="{BDD6B554-41BB-456B-8872-60EB7FD3B54F}" sibTransId="{BF27AEF5-69E5-4CB3-BED9-8FBFB8F24845}"/>
    <dgm:cxn modelId="{47627016-F8D0-4D0C-A3D9-200D7E387CAE}" srcId="{4E44CF5D-C795-40E9-BCC7-555D1AEAAAD6}" destId="{CF11985D-0437-4844-81D4-76BB8717FECF}" srcOrd="3" destOrd="0" parTransId="{576F8000-F55B-4144-915E-157107F9C120}" sibTransId="{D1F774AB-2123-4C07-AA43-1EFE787E2DCE}"/>
    <dgm:cxn modelId="{4F96B231-8ECD-44C7-BA50-DC1DD5707DFB}" type="presOf" srcId="{739014F5-AB5E-4E15-9B1F-79881454AFDB}" destId="{C473C500-1156-41C5-BB68-58ABF0008842}" srcOrd="0" destOrd="0" presId="urn:microsoft.com/office/officeart/2005/8/layout/list1"/>
    <dgm:cxn modelId="{2B48EA37-B4A5-4E6F-85CD-7ACD7F0C7800}" type="presOf" srcId="{97E61CC4-B964-4C3E-963F-514AFAC5EBB6}" destId="{65A73B8B-95CB-49EE-A40E-59DE03B148C6}" srcOrd="0" destOrd="0" presId="urn:microsoft.com/office/officeart/2005/8/layout/list1"/>
    <dgm:cxn modelId="{3187ED37-F1DA-449F-B32E-B7183A4EFF3F}" srcId="{4E44CF5D-C795-40E9-BCC7-555D1AEAAAD6}" destId="{739014F5-AB5E-4E15-9B1F-79881454AFDB}" srcOrd="1" destOrd="0" parTransId="{B7159A79-F65B-4947-B29D-9E6FEBFACBD6}" sibTransId="{A1F75450-012E-4562-85FE-443217295F19}"/>
    <dgm:cxn modelId="{CBE07F3D-928C-4DCB-B5E0-6FC7731C5C80}" type="presOf" srcId="{CF11985D-0437-4844-81D4-76BB8717FECF}" destId="{D7C91895-FC42-46CB-9082-591C4A60211D}" srcOrd="0" destOrd="0" presId="urn:microsoft.com/office/officeart/2005/8/layout/list1"/>
    <dgm:cxn modelId="{E1898865-36D0-4F9C-A924-DA6BA9590869}" srcId="{4E44CF5D-C795-40E9-BCC7-555D1AEAAAD6}" destId="{C42F2A88-94CA-4812-905F-E02EE588E52B}" srcOrd="0" destOrd="0" parTransId="{561CE56F-94D4-45CD-BFB4-F8E9C8E94195}" sibTransId="{DC74103F-48D1-4300-BE64-7C1DDBFEE045}"/>
    <dgm:cxn modelId="{85C14E4B-B09E-453C-A916-4727EC64DC00}" type="presOf" srcId="{95D67F5F-4D1B-401E-AD4A-AA72693D742D}" destId="{4F40EC5F-CB92-4B93-9948-8DC07A7F888A}" srcOrd="1" destOrd="0" presId="urn:microsoft.com/office/officeart/2005/8/layout/list1"/>
    <dgm:cxn modelId="{E1316974-2880-4971-960B-C1515484981C}" type="presOf" srcId="{739014F5-AB5E-4E15-9B1F-79881454AFDB}" destId="{ECC7B519-8105-433E-AEA9-965FCC6F2177}" srcOrd="1" destOrd="0" presId="urn:microsoft.com/office/officeart/2005/8/layout/list1"/>
    <dgm:cxn modelId="{74CCDE55-B917-401C-9B5C-C5548F619DA1}" type="presOf" srcId="{CF11985D-0437-4844-81D4-76BB8717FECF}" destId="{CC784DB0-84DF-4956-ABD8-0AE106B74B04}" srcOrd="1" destOrd="0" presId="urn:microsoft.com/office/officeart/2005/8/layout/list1"/>
    <dgm:cxn modelId="{505C6E92-BCA0-429F-925B-4DB84A9B68D2}" srcId="{4E44CF5D-C795-40E9-BCC7-555D1AEAAAD6}" destId="{97E61CC4-B964-4C3E-963F-514AFAC5EBB6}" srcOrd="2" destOrd="0" parTransId="{46DA7D7E-4B8E-4175-AD00-CBF3B0795415}" sibTransId="{551074A1-542F-47FD-B711-28AD738B5579}"/>
    <dgm:cxn modelId="{5AA7DD9D-8282-4140-AAE3-FFF09906F235}" type="presOf" srcId="{C42F2A88-94CA-4812-905F-E02EE588E52B}" destId="{046D4DD2-722A-4AA7-ACDB-0DD829CBB419}" srcOrd="0" destOrd="0" presId="urn:microsoft.com/office/officeart/2005/8/layout/list1"/>
    <dgm:cxn modelId="{BB1C22B4-B97C-44DA-A71A-14328E2F76D2}" type="presOf" srcId="{97E61CC4-B964-4C3E-963F-514AFAC5EBB6}" destId="{8567F094-F72E-4464-8808-AE9415F905AC}" srcOrd="1" destOrd="0" presId="urn:microsoft.com/office/officeart/2005/8/layout/list1"/>
    <dgm:cxn modelId="{DCD6A2E1-3EE6-49EF-8753-B7778449CA73}" type="presOf" srcId="{4E44CF5D-C795-40E9-BCC7-555D1AEAAAD6}" destId="{B762D2DD-4286-4B97-A2C3-8814A13F07C6}" srcOrd="0" destOrd="0" presId="urn:microsoft.com/office/officeart/2005/8/layout/list1"/>
    <dgm:cxn modelId="{468947E4-3936-4462-BFDC-7BAC338D2555}" type="presOf" srcId="{C42F2A88-94CA-4812-905F-E02EE588E52B}" destId="{269548A7-FFBC-4300-8493-42C5BC476A57}" srcOrd="1" destOrd="0" presId="urn:microsoft.com/office/officeart/2005/8/layout/list1"/>
    <dgm:cxn modelId="{BC6D28F5-A77B-4F26-BBC2-D166BF7D6832}" type="presOf" srcId="{95D67F5F-4D1B-401E-AD4A-AA72693D742D}" destId="{7EAC0E07-9046-42F5-9338-0AA9A26C0290}" srcOrd="0" destOrd="0" presId="urn:microsoft.com/office/officeart/2005/8/layout/list1"/>
    <dgm:cxn modelId="{1E03B582-F7B3-4D85-A768-E5DC41C02DBC}" type="presParOf" srcId="{B762D2DD-4286-4B97-A2C3-8814A13F07C6}" destId="{867AB5F5-6F84-4E57-9347-A1D3CC552B38}" srcOrd="0" destOrd="0" presId="urn:microsoft.com/office/officeart/2005/8/layout/list1"/>
    <dgm:cxn modelId="{9DE00B5B-53C8-4E72-905E-946D5894B354}" type="presParOf" srcId="{867AB5F5-6F84-4E57-9347-A1D3CC552B38}" destId="{046D4DD2-722A-4AA7-ACDB-0DD829CBB419}" srcOrd="0" destOrd="0" presId="urn:microsoft.com/office/officeart/2005/8/layout/list1"/>
    <dgm:cxn modelId="{16C27783-08CF-4BB4-B792-32B087966A54}" type="presParOf" srcId="{867AB5F5-6F84-4E57-9347-A1D3CC552B38}" destId="{269548A7-FFBC-4300-8493-42C5BC476A57}" srcOrd="1" destOrd="0" presId="urn:microsoft.com/office/officeart/2005/8/layout/list1"/>
    <dgm:cxn modelId="{D631245B-EA6E-4285-B3C8-5638D88531B6}" type="presParOf" srcId="{B762D2DD-4286-4B97-A2C3-8814A13F07C6}" destId="{3E94914D-CDBF-42BC-AD05-90DDFDA9061D}" srcOrd="1" destOrd="0" presId="urn:microsoft.com/office/officeart/2005/8/layout/list1"/>
    <dgm:cxn modelId="{43054E14-7A72-435A-B0CC-70366AC83CB0}" type="presParOf" srcId="{B762D2DD-4286-4B97-A2C3-8814A13F07C6}" destId="{D4E4EB10-446B-4543-9B0E-05CFC2E611AE}" srcOrd="2" destOrd="0" presId="urn:microsoft.com/office/officeart/2005/8/layout/list1"/>
    <dgm:cxn modelId="{8FFE51B5-9AC7-49EE-A283-C5E6A466FD60}" type="presParOf" srcId="{B762D2DD-4286-4B97-A2C3-8814A13F07C6}" destId="{AA488340-58E8-4876-8CA5-A04DA106133A}" srcOrd="3" destOrd="0" presId="urn:microsoft.com/office/officeart/2005/8/layout/list1"/>
    <dgm:cxn modelId="{364ABEB1-C404-4297-8D4C-F5122032EBF9}" type="presParOf" srcId="{B762D2DD-4286-4B97-A2C3-8814A13F07C6}" destId="{5D042864-1D40-4481-BB89-E4A4CB92121C}" srcOrd="4" destOrd="0" presId="urn:microsoft.com/office/officeart/2005/8/layout/list1"/>
    <dgm:cxn modelId="{8DD268B1-508F-4830-A10C-B98DA34A05E2}" type="presParOf" srcId="{5D042864-1D40-4481-BB89-E4A4CB92121C}" destId="{C473C500-1156-41C5-BB68-58ABF0008842}" srcOrd="0" destOrd="0" presId="urn:microsoft.com/office/officeart/2005/8/layout/list1"/>
    <dgm:cxn modelId="{2AE783B3-20BB-49A7-AEAD-832AC06C7D01}" type="presParOf" srcId="{5D042864-1D40-4481-BB89-E4A4CB92121C}" destId="{ECC7B519-8105-433E-AEA9-965FCC6F2177}" srcOrd="1" destOrd="0" presId="urn:microsoft.com/office/officeart/2005/8/layout/list1"/>
    <dgm:cxn modelId="{9E4B8BC3-3B89-4A7B-ACCF-D712C4757F00}" type="presParOf" srcId="{B762D2DD-4286-4B97-A2C3-8814A13F07C6}" destId="{7781A02D-520A-4D7E-A276-B863CBB4583D}" srcOrd="5" destOrd="0" presId="urn:microsoft.com/office/officeart/2005/8/layout/list1"/>
    <dgm:cxn modelId="{D3CAE6E2-CD00-4D06-9220-F9AF7F58FE77}" type="presParOf" srcId="{B762D2DD-4286-4B97-A2C3-8814A13F07C6}" destId="{EB9621A1-3280-4706-8C86-EF1E07B860C6}" srcOrd="6" destOrd="0" presId="urn:microsoft.com/office/officeart/2005/8/layout/list1"/>
    <dgm:cxn modelId="{8A9B5F90-C166-4F77-AF3F-15838BFEDB66}" type="presParOf" srcId="{B762D2DD-4286-4B97-A2C3-8814A13F07C6}" destId="{2487B4DC-361B-4A12-BE27-1158947BCC34}" srcOrd="7" destOrd="0" presId="urn:microsoft.com/office/officeart/2005/8/layout/list1"/>
    <dgm:cxn modelId="{6FC23EE2-B54E-4193-987F-629232EB89D9}" type="presParOf" srcId="{B762D2DD-4286-4B97-A2C3-8814A13F07C6}" destId="{DC5A1265-3413-4D01-ACED-03B5937D10B1}" srcOrd="8" destOrd="0" presId="urn:microsoft.com/office/officeart/2005/8/layout/list1"/>
    <dgm:cxn modelId="{523D1F6A-7DD7-483F-B524-65ABE4141516}" type="presParOf" srcId="{DC5A1265-3413-4D01-ACED-03B5937D10B1}" destId="{65A73B8B-95CB-49EE-A40E-59DE03B148C6}" srcOrd="0" destOrd="0" presId="urn:microsoft.com/office/officeart/2005/8/layout/list1"/>
    <dgm:cxn modelId="{207A3B9C-3D92-499D-A9F2-887AD72DC047}" type="presParOf" srcId="{DC5A1265-3413-4D01-ACED-03B5937D10B1}" destId="{8567F094-F72E-4464-8808-AE9415F905AC}" srcOrd="1" destOrd="0" presId="urn:microsoft.com/office/officeart/2005/8/layout/list1"/>
    <dgm:cxn modelId="{2018C8C8-BA64-4CBD-82BE-1B81FDCBFA02}" type="presParOf" srcId="{B762D2DD-4286-4B97-A2C3-8814A13F07C6}" destId="{45E7E73F-C4B5-4A3A-99B9-4DAFBDF6AADB}" srcOrd="9" destOrd="0" presId="urn:microsoft.com/office/officeart/2005/8/layout/list1"/>
    <dgm:cxn modelId="{85DECD53-14D1-4871-8E07-0D1816418BBD}" type="presParOf" srcId="{B762D2DD-4286-4B97-A2C3-8814A13F07C6}" destId="{3420DE6B-7016-41EC-BD32-F3F42D4CC98D}" srcOrd="10" destOrd="0" presId="urn:microsoft.com/office/officeart/2005/8/layout/list1"/>
    <dgm:cxn modelId="{B6F574B3-BC0D-4C29-88C3-29BE8348A735}" type="presParOf" srcId="{B762D2DD-4286-4B97-A2C3-8814A13F07C6}" destId="{937743D2-4FA1-470A-B3E5-5FAC53A31C2C}" srcOrd="11" destOrd="0" presId="urn:microsoft.com/office/officeart/2005/8/layout/list1"/>
    <dgm:cxn modelId="{CF4AEC1A-B232-44BC-9736-68C90B0E83B4}" type="presParOf" srcId="{B762D2DD-4286-4B97-A2C3-8814A13F07C6}" destId="{2BC2E64A-340A-40B6-9B03-3BAAEEC308CE}" srcOrd="12" destOrd="0" presId="urn:microsoft.com/office/officeart/2005/8/layout/list1"/>
    <dgm:cxn modelId="{84B260B0-663C-4990-B251-C1EA3202C5DA}" type="presParOf" srcId="{2BC2E64A-340A-40B6-9B03-3BAAEEC308CE}" destId="{D7C91895-FC42-46CB-9082-591C4A60211D}" srcOrd="0" destOrd="0" presId="urn:microsoft.com/office/officeart/2005/8/layout/list1"/>
    <dgm:cxn modelId="{5B672238-B646-4DAC-B896-3999B2B479F8}" type="presParOf" srcId="{2BC2E64A-340A-40B6-9B03-3BAAEEC308CE}" destId="{CC784DB0-84DF-4956-ABD8-0AE106B74B04}" srcOrd="1" destOrd="0" presId="urn:microsoft.com/office/officeart/2005/8/layout/list1"/>
    <dgm:cxn modelId="{05618D0B-2E2C-4AAA-A63E-2BEAFB06EBFC}" type="presParOf" srcId="{B762D2DD-4286-4B97-A2C3-8814A13F07C6}" destId="{9DFA4E74-7761-40FB-BEF2-DE0DB31B318F}" srcOrd="13" destOrd="0" presId="urn:microsoft.com/office/officeart/2005/8/layout/list1"/>
    <dgm:cxn modelId="{B974241A-9F78-4E37-8D98-78EFAF6627BD}" type="presParOf" srcId="{B762D2DD-4286-4B97-A2C3-8814A13F07C6}" destId="{1B8C3791-ACE1-4660-B1C0-F4DF27E77A8D}" srcOrd="14" destOrd="0" presId="urn:microsoft.com/office/officeart/2005/8/layout/list1"/>
    <dgm:cxn modelId="{8D65F48D-1B3F-4A34-A3B1-1D909B5311AD}" type="presParOf" srcId="{B762D2DD-4286-4B97-A2C3-8814A13F07C6}" destId="{026BF9CE-8944-42A3-B3AC-27FA6E6E562A}" srcOrd="15" destOrd="0" presId="urn:microsoft.com/office/officeart/2005/8/layout/list1"/>
    <dgm:cxn modelId="{E08209A8-E188-434E-9DD7-ACB90B8C25AE}" type="presParOf" srcId="{B762D2DD-4286-4B97-A2C3-8814A13F07C6}" destId="{8540503B-3317-4CE9-BA1E-37232C18FD90}" srcOrd="16" destOrd="0" presId="urn:microsoft.com/office/officeart/2005/8/layout/list1"/>
    <dgm:cxn modelId="{8ED1E619-22BF-4A94-ACA2-2A2F701C9B1B}" type="presParOf" srcId="{8540503B-3317-4CE9-BA1E-37232C18FD90}" destId="{7EAC0E07-9046-42F5-9338-0AA9A26C0290}" srcOrd="0" destOrd="0" presId="urn:microsoft.com/office/officeart/2005/8/layout/list1"/>
    <dgm:cxn modelId="{E1A4A9FD-21D9-47DF-B790-7457FBC48593}" type="presParOf" srcId="{8540503B-3317-4CE9-BA1E-37232C18FD90}" destId="{4F40EC5F-CB92-4B93-9948-8DC07A7F888A}" srcOrd="1" destOrd="0" presId="urn:microsoft.com/office/officeart/2005/8/layout/list1"/>
    <dgm:cxn modelId="{B92C7D6A-97AA-42BD-B614-B996031B2EA4}" type="presParOf" srcId="{B762D2DD-4286-4B97-A2C3-8814A13F07C6}" destId="{1C9D6CE1-5853-49B3-8C11-FCCBA806B754}" srcOrd="17" destOrd="0" presId="urn:microsoft.com/office/officeart/2005/8/layout/list1"/>
    <dgm:cxn modelId="{1A52B697-C211-44F2-A0DA-B5103EF39A55}" type="presParOf" srcId="{B762D2DD-4286-4B97-A2C3-8814A13F07C6}" destId="{711831D8-2D56-49F2-8702-CA7580AE9B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C7E6E-E6D1-41EA-A9EC-77B76AE14A34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0D4A25-E0A5-49A8-A810-FD6546FAF54B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DATA SOURCE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BD6DAC60-1598-4752-B579-5E75D9136ABE}" type="parTrans" cxnId="{A5E10F28-54D4-454E-8B16-3CC33054763D}">
      <dgm:prSet/>
      <dgm:spPr/>
      <dgm:t>
        <a:bodyPr/>
        <a:lstStyle/>
        <a:p>
          <a:endParaRPr lang="en-US"/>
        </a:p>
      </dgm:t>
    </dgm:pt>
    <dgm:pt modelId="{796E90BB-AC41-4309-BE64-7C56FA31537B}" type="sibTrans" cxnId="{A5E10F28-54D4-454E-8B16-3CC33054763D}">
      <dgm:prSet/>
      <dgm:spPr/>
      <dgm:t>
        <a:bodyPr/>
        <a:lstStyle/>
        <a:p>
          <a:endParaRPr lang="en-US"/>
        </a:p>
      </dgm:t>
    </dgm:pt>
    <dgm:pt modelId="{C7F5834F-8AED-4B61-89B2-37479592D909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Web API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6865B726-B7B9-4AF8-8C85-20E823B08137}" type="parTrans" cxnId="{20F0E22F-B11D-4BD8-B871-7041D7A3ACDB}">
      <dgm:prSet/>
      <dgm:spPr/>
      <dgm:t>
        <a:bodyPr/>
        <a:lstStyle/>
        <a:p>
          <a:endParaRPr lang="en-US"/>
        </a:p>
      </dgm:t>
    </dgm:pt>
    <dgm:pt modelId="{7C35C628-0BA7-483A-A7A1-E90B410230E1}" type="sibTrans" cxnId="{20F0E22F-B11D-4BD8-B871-7041D7A3ACDB}">
      <dgm:prSet/>
      <dgm:spPr/>
      <dgm:t>
        <a:bodyPr/>
        <a:lstStyle/>
        <a:p>
          <a:endParaRPr lang="en-US"/>
        </a:p>
      </dgm:t>
    </dgm:pt>
    <dgm:pt modelId="{5B09045E-5827-4B6B-BA30-B9B06BACB4D9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Chicago Police Department's CLEAR System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95ABFB02-8717-40DA-A32B-B6F90ADCA63F}" type="parTrans" cxnId="{A2DC5720-1C08-4B74-BE6C-AFF1A7183AB9}">
      <dgm:prSet/>
      <dgm:spPr/>
      <dgm:t>
        <a:bodyPr/>
        <a:lstStyle/>
        <a:p>
          <a:endParaRPr lang="en-US"/>
        </a:p>
      </dgm:t>
    </dgm:pt>
    <dgm:pt modelId="{91DDDA1B-E342-4E68-AA42-DF2AAE8BCCB0}" type="sibTrans" cxnId="{A2DC5720-1C08-4B74-BE6C-AFF1A7183AB9}">
      <dgm:prSet/>
      <dgm:spPr/>
      <dgm:t>
        <a:bodyPr/>
        <a:lstStyle/>
        <a:p>
          <a:endParaRPr lang="en-US"/>
        </a:p>
      </dgm:t>
    </dgm:pt>
    <dgm:pt modelId="{3FF2C208-A702-4233-8FD2-E29D7065DF9D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ETL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329C1E34-D2C3-4157-8151-73FBA6D44D55}" type="parTrans" cxnId="{80EADD67-A00A-474B-AAC0-B80F777686AB}">
      <dgm:prSet/>
      <dgm:spPr/>
      <dgm:t>
        <a:bodyPr/>
        <a:lstStyle/>
        <a:p>
          <a:endParaRPr lang="en-US"/>
        </a:p>
      </dgm:t>
    </dgm:pt>
    <dgm:pt modelId="{A70F61B3-8B54-4E13-8951-0629120A6BE9}" type="sibTrans" cxnId="{80EADD67-A00A-474B-AAC0-B80F777686AB}">
      <dgm:prSet/>
      <dgm:spPr/>
      <dgm:t>
        <a:bodyPr/>
        <a:lstStyle/>
        <a:p>
          <a:endParaRPr lang="en-US"/>
        </a:p>
      </dgm:t>
    </dgm:pt>
    <dgm:pt modelId="{A05D360A-3A24-4A91-AC16-6AC61027602B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MongoDB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04BB7264-E068-451B-82A7-40E72D438466}" type="parTrans" cxnId="{CEB9E6DD-D986-4EED-A374-9592FED16B34}">
      <dgm:prSet/>
      <dgm:spPr/>
      <dgm:t>
        <a:bodyPr/>
        <a:lstStyle/>
        <a:p>
          <a:endParaRPr lang="en-US"/>
        </a:p>
      </dgm:t>
    </dgm:pt>
    <dgm:pt modelId="{DDD69D0C-46B8-4E85-A9B7-92ECDBC0633A}" type="sibTrans" cxnId="{CEB9E6DD-D986-4EED-A374-9592FED16B34}">
      <dgm:prSet/>
      <dgm:spPr/>
      <dgm:t>
        <a:bodyPr/>
        <a:lstStyle/>
        <a:p>
          <a:endParaRPr lang="en-US"/>
        </a:p>
      </dgm:t>
    </dgm:pt>
    <dgm:pt modelId="{F668CF78-91BC-4D11-BE4A-DE4C934281CD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Flask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A8CE385C-D9B4-4081-A99A-8CCD5408CFE0}" type="parTrans" cxnId="{14439BAC-C7F5-4FC3-8F18-0F65255F2123}">
      <dgm:prSet/>
      <dgm:spPr/>
      <dgm:t>
        <a:bodyPr/>
        <a:lstStyle/>
        <a:p>
          <a:endParaRPr lang="en-US"/>
        </a:p>
      </dgm:t>
    </dgm:pt>
    <dgm:pt modelId="{3506584B-EE26-4A5B-9DB9-8CD4D26FEF80}" type="sibTrans" cxnId="{14439BAC-C7F5-4FC3-8F18-0F65255F2123}">
      <dgm:prSet/>
      <dgm:spPr/>
      <dgm:t>
        <a:bodyPr/>
        <a:lstStyle/>
        <a:p>
          <a:endParaRPr lang="en-US"/>
        </a:p>
      </dgm:t>
    </dgm:pt>
    <dgm:pt modelId="{1A5822E0-22E8-44C1-89AC-6969961355C0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FRONT-END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6777EEC0-F7F8-4FE8-8437-4C1B664E3273}" type="parTrans" cxnId="{659695F4-7B1E-497F-BA38-24AABDE3802C}">
      <dgm:prSet/>
      <dgm:spPr/>
      <dgm:t>
        <a:bodyPr/>
        <a:lstStyle/>
        <a:p>
          <a:endParaRPr lang="en-US"/>
        </a:p>
      </dgm:t>
    </dgm:pt>
    <dgm:pt modelId="{1E80EE07-28EC-4BA6-A72A-DA7CCE71B06E}" type="sibTrans" cxnId="{659695F4-7B1E-497F-BA38-24AABDE3802C}">
      <dgm:prSet/>
      <dgm:spPr/>
      <dgm:t>
        <a:bodyPr/>
        <a:lstStyle/>
        <a:p>
          <a:endParaRPr lang="en-US"/>
        </a:p>
      </dgm:t>
    </dgm:pt>
    <dgm:pt modelId="{DCB9C4F6-F95C-4343-BB13-197AC7B808D1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D3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E30C6AE4-187F-4143-8A7A-BF7B14ED5222}" type="parTrans" cxnId="{6CCC0290-9281-4E12-89F8-C8F7FB1189C1}">
      <dgm:prSet/>
      <dgm:spPr/>
      <dgm:t>
        <a:bodyPr/>
        <a:lstStyle/>
        <a:p>
          <a:endParaRPr lang="en-US"/>
        </a:p>
      </dgm:t>
    </dgm:pt>
    <dgm:pt modelId="{11001FFA-3603-4E94-9210-DF573282FC86}" type="sibTrans" cxnId="{6CCC0290-9281-4E12-89F8-C8F7FB1189C1}">
      <dgm:prSet/>
      <dgm:spPr/>
      <dgm:t>
        <a:bodyPr/>
        <a:lstStyle/>
        <a:p>
          <a:endParaRPr lang="en-US"/>
        </a:p>
      </dgm:t>
    </dgm:pt>
    <dgm:pt modelId="{0D0B2393-3DA8-459F-9637-B18516BA514E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Java Script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C0C938F6-C470-4B22-BE38-E2B786E7484E}" type="parTrans" cxnId="{DE130235-6FE5-42FA-A2B9-4C8111B81604}">
      <dgm:prSet/>
      <dgm:spPr/>
      <dgm:t>
        <a:bodyPr/>
        <a:lstStyle/>
        <a:p>
          <a:endParaRPr lang="en-US"/>
        </a:p>
      </dgm:t>
    </dgm:pt>
    <dgm:pt modelId="{2BB7F6A1-CE9E-4C2D-B257-0718DB8E2BA6}" type="sibTrans" cxnId="{DE130235-6FE5-42FA-A2B9-4C8111B81604}">
      <dgm:prSet/>
      <dgm:spPr/>
      <dgm:t>
        <a:bodyPr/>
        <a:lstStyle/>
        <a:p>
          <a:endParaRPr lang="en-US"/>
        </a:p>
      </dgm:t>
    </dgm:pt>
    <dgm:pt modelId="{C2B63248-EA4B-48EF-A975-2449F4C4D74D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HTML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0C01E389-D243-4329-B9E8-264E1E073801}" type="parTrans" cxnId="{ED250932-776B-4FA6-BFBE-3C4050C3E1B5}">
      <dgm:prSet/>
      <dgm:spPr/>
      <dgm:t>
        <a:bodyPr/>
        <a:lstStyle/>
        <a:p>
          <a:endParaRPr lang="en-US"/>
        </a:p>
      </dgm:t>
    </dgm:pt>
    <dgm:pt modelId="{5DA4CC3E-10C0-4CA9-933A-E3A3A8EC8D10}" type="sibTrans" cxnId="{ED250932-776B-4FA6-BFBE-3C4050C3E1B5}">
      <dgm:prSet/>
      <dgm:spPr/>
      <dgm:t>
        <a:bodyPr/>
        <a:lstStyle/>
        <a:p>
          <a:endParaRPr lang="en-US"/>
        </a:p>
      </dgm:t>
    </dgm:pt>
    <dgm:pt modelId="{063898A4-9D58-4D79-BFB7-256F65FBD0C0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CSS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851318AF-C6BC-4D1F-B356-E90CEC113071}" type="parTrans" cxnId="{E530621E-C71E-4634-B44B-CD6F0F9482F5}">
      <dgm:prSet/>
      <dgm:spPr/>
      <dgm:t>
        <a:bodyPr/>
        <a:lstStyle/>
        <a:p>
          <a:endParaRPr lang="en-US"/>
        </a:p>
      </dgm:t>
    </dgm:pt>
    <dgm:pt modelId="{9CE6B694-3913-4D74-AFA3-19EEA87B0BE3}" type="sibTrans" cxnId="{E530621E-C71E-4634-B44B-CD6F0F9482F5}">
      <dgm:prSet/>
      <dgm:spPr/>
      <dgm:t>
        <a:bodyPr/>
        <a:lstStyle/>
        <a:p>
          <a:endParaRPr lang="en-US"/>
        </a:p>
      </dgm:t>
    </dgm:pt>
    <dgm:pt modelId="{2D2AB901-81A4-4499-86E9-335AEBD229ED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Pandas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490CA10A-8D3C-48AC-801B-A549CC082D0C}" type="parTrans" cxnId="{0C78C6D8-1046-4534-845F-1E387C00EE54}">
      <dgm:prSet/>
      <dgm:spPr/>
      <dgm:t>
        <a:bodyPr/>
        <a:lstStyle/>
        <a:p>
          <a:endParaRPr lang="en-US"/>
        </a:p>
      </dgm:t>
    </dgm:pt>
    <dgm:pt modelId="{F254953B-D6E8-43B7-BA27-0C88920A7BD0}" type="sibTrans" cxnId="{0C78C6D8-1046-4534-845F-1E387C00EE54}">
      <dgm:prSet/>
      <dgm:spPr/>
      <dgm:t>
        <a:bodyPr/>
        <a:lstStyle/>
        <a:p>
          <a:endParaRPr lang="en-US"/>
        </a:p>
      </dgm:t>
    </dgm:pt>
    <dgm:pt modelId="{286435EF-A04D-4D48-AC88-8AFBB41EFA96}">
      <dgm:prSet/>
      <dgm:spPr/>
      <dgm:t>
        <a:bodyPr/>
        <a:lstStyle/>
        <a:p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2E2A13C1-B6C9-4984-B850-04C455D63D0B}" type="parTrans" cxnId="{452B05FF-14DF-4F88-9322-33ED084CA79D}">
      <dgm:prSet/>
      <dgm:spPr/>
      <dgm:t>
        <a:bodyPr/>
        <a:lstStyle/>
        <a:p>
          <a:endParaRPr lang="en-US"/>
        </a:p>
      </dgm:t>
    </dgm:pt>
    <dgm:pt modelId="{7E8B900A-8D9A-4BD2-8DF7-46B9050108B7}" type="sibTrans" cxnId="{452B05FF-14DF-4F88-9322-33ED084CA79D}">
      <dgm:prSet/>
      <dgm:spPr/>
      <dgm:t>
        <a:bodyPr/>
        <a:lstStyle/>
        <a:p>
          <a:endParaRPr lang="en-US"/>
        </a:p>
      </dgm:t>
    </dgm:pt>
    <dgm:pt modelId="{36DB3CD6-3FE5-4D36-971A-17E3CB1FEE0A}" type="pres">
      <dgm:prSet presAssocID="{712C7E6E-E6D1-41EA-A9EC-77B76AE14A34}" presName="linearFlow" presStyleCnt="0">
        <dgm:presLayoutVars>
          <dgm:dir/>
          <dgm:animLvl val="lvl"/>
          <dgm:resizeHandles val="exact"/>
        </dgm:presLayoutVars>
      </dgm:prSet>
      <dgm:spPr/>
    </dgm:pt>
    <dgm:pt modelId="{0B5FD146-0E3C-4D6C-93FE-9F4879DD8D30}" type="pres">
      <dgm:prSet presAssocID="{D10D4A25-E0A5-49A8-A810-FD6546FAF54B}" presName="composite" presStyleCnt="0"/>
      <dgm:spPr/>
    </dgm:pt>
    <dgm:pt modelId="{7070E155-0DD7-406C-B763-4369FF9CF5C6}" type="pres">
      <dgm:prSet presAssocID="{D10D4A25-E0A5-49A8-A810-FD6546FAF54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AD03234-EC08-422A-BA88-0F8BA99E008C}" type="pres">
      <dgm:prSet presAssocID="{D10D4A25-E0A5-49A8-A810-FD6546FAF54B}" presName="parSh" presStyleLbl="node1" presStyleIdx="0" presStyleCnt="3"/>
      <dgm:spPr/>
    </dgm:pt>
    <dgm:pt modelId="{09C2D097-6B9F-4417-8AAA-FDAED42915FB}" type="pres">
      <dgm:prSet presAssocID="{D10D4A25-E0A5-49A8-A810-FD6546FAF54B}" presName="desTx" presStyleLbl="fgAcc1" presStyleIdx="0" presStyleCnt="3">
        <dgm:presLayoutVars>
          <dgm:bulletEnabled val="1"/>
        </dgm:presLayoutVars>
      </dgm:prSet>
      <dgm:spPr/>
    </dgm:pt>
    <dgm:pt modelId="{0ECA17A8-8D76-47B3-85E3-CED3958DCC0A}" type="pres">
      <dgm:prSet presAssocID="{796E90BB-AC41-4309-BE64-7C56FA31537B}" presName="sibTrans" presStyleLbl="sibTrans2D1" presStyleIdx="0" presStyleCnt="2"/>
      <dgm:spPr/>
    </dgm:pt>
    <dgm:pt modelId="{DC0CC448-2AF6-45A3-9E82-137E57DEC430}" type="pres">
      <dgm:prSet presAssocID="{796E90BB-AC41-4309-BE64-7C56FA31537B}" presName="connTx" presStyleLbl="sibTrans2D1" presStyleIdx="0" presStyleCnt="2"/>
      <dgm:spPr/>
    </dgm:pt>
    <dgm:pt modelId="{67C9C666-8891-4489-A8D7-3D8BDC250AC5}" type="pres">
      <dgm:prSet presAssocID="{3FF2C208-A702-4233-8FD2-E29D7065DF9D}" presName="composite" presStyleCnt="0"/>
      <dgm:spPr/>
    </dgm:pt>
    <dgm:pt modelId="{2F7D4125-33B3-4840-B076-B7A7B6390B18}" type="pres">
      <dgm:prSet presAssocID="{3FF2C208-A702-4233-8FD2-E29D7065DF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422BA8-7C30-41D2-9B1A-79567FD4A4E0}" type="pres">
      <dgm:prSet presAssocID="{3FF2C208-A702-4233-8FD2-E29D7065DF9D}" presName="parSh" presStyleLbl="node1" presStyleIdx="1" presStyleCnt="3"/>
      <dgm:spPr/>
    </dgm:pt>
    <dgm:pt modelId="{496BD0A6-CECD-4FEB-AEC4-89B802D3D2C5}" type="pres">
      <dgm:prSet presAssocID="{3FF2C208-A702-4233-8FD2-E29D7065DF9D}" presName="desTx" presStyleLbl="fgAcc1" presStyleIdx="1" presStyleCnt="3">
        <dgm:presLayoutVars>
          <dgm:bulletEnabled val="1"/>
        </dgm:presLayoutVars>
      </dgm:prSet>
      <dgm:spPr/>
    </dgm:pt>
    <dgm:pt modelId="{B441B372-CC04-4F5D-9887-0F6D039187AA}" type="pres">
      <dgm:prSet presAssocID="{A70F61B3-8B54-4E13-8951-0629120A6BE9}" presName="sibTrans" presStyleLbl="sibTrans2D1" presStyleIdx="1" presStyleCnt="2"/>
      <dgm:spPr/>
    </dgm:pt>
    <dgm:pt modelId="{C8EEA951-94A1-4ACF-8C58-D08FC69FB55C}" type="pres">
      <dgm:prSet presAssocID="{A70F61B3-8B54-4E13-8951-0629120A6BE9}" presName="connTx" presStyleLbl="sibTrans2D1" presStyleIdx="1" presStyleCnt="2"/>
      <dgm:spPr/>
    </dgm:pt>
    <dgm:pt modelId="{500EBCF9-5FE8-4C8F-96A3-54EE144E0AFC}" type="pres">
      <dgm:prSet presAssocID="{1A5822E0-22E8-44C1-89AC-6969961355C0}" presName="composite" presStyleCnt="0"/>
      <dgm:spPr/>
    </dgm:pt>
    <dgm:pt modelId="{7FA822C9-9872-4A73-90E5-7888767823A5}" type="pres">
      <dgm:prSet presAssocID="{1A5822E0-22E8-44C1-89AC-6969961355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693A76-0130-4524-9B13-91A0EA0AF38D}" type="pres">
      <dgm:prSet presAssocID="{1A5822E0-22E8-44C1-89AC-6969961355C0}" presName="parSh" presStyleLbl="node1" presStyleIdx="2" presStyleCnt="3" custLinFactNeighborX="-1411" custLinFactNeighborY="3702"/>
      <dgm:spPr/>
    </dgm:pt>
    <dgm:pt modelId="{1B20661B-6083-48DB-A87A-C519C2EFEC2C}" type="pres">
      <dgm:prSet presAssocID="{1A5822E0-22E8-44C1-89AC-6969961355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5980F05-19AF-44D2-BAA2-DB22E972D5C0}" type="presOf" srcId="{0D0B2393-3DA8-459F-9637-B18516BA514E}" destId="{1B20661B-6083-48DB-A87A-C519C2EFEC2C}" srcOrd="0" destOrd="1" presId="urn:microsoft.com/office/officeart/2005/8/layout/process3"/>
    <dgm:cxn modelId="{E530621E-C71E-4634-B44B-CD6F0F9482F5}" srcId="{1A5822E0-22E8-44C1-89AC-6969961355C0}" destId="{063898A4-9D58-4D79-BFB7-256F65FBD0C0}" srcOrd="3" destOrd="0" parTransId="{851318AF-C6BC-4D1F-B356-E90CEC113071}" sibTransId="{9CE6B694-3913-4D74-AFA3-19EEA87B0BE3}"/>
    <dgm:cxn modelId="{A2DC5720-1C08-4B74-BE6C-AFF1A7183AB9}" srcId="{D10D4A25-E0A5-49A8-A810-FD6546FAF54B}" destId="{5B09045E-5827-4B6B-BA30-B9B06BACB4D9}" srcOrd="1" destOrd="0" parTransId="{95ABFB02-8717-40DA-A32B-B6F90ADCA63F}" sibTransId="{91DDDA1B-E342-4E68-AA42-DF2AAE8BCCB0}"/>
    <dgm:cxn modelId="{A5E10F28-54D4-454E-8B16-3CC33054763D}" srcId="{712C7E6E-E6D1-41EA-A9EC-77B76AE14A34}" destId="{D10D4A25-E0A5-49A8-A810-FD6546FAF54B}" srcOrd="0" destOrd="0" parTransId="{BD6DAC60-1598-4752-B579-5E75D9136ABE}" sibTransId="{796E90BB-AC41-4309-BE64-7C56FA31537B}"/>
    <dgm:cxn modelId="{20F0E22F-B11D-4BD8-B871-7041D7A3ACDB}" srcId="{D10D4A25-E0A5-49A8-A810-FD6546FAF54B}" destId="{C7F5834F-8AED-4B61-89B2-37479592D909}" srcOrd="0" destOrd="0" parTransId="{6865B726-B7B9-4AF8-8C85-20E823B08137}" sibTransId="{7C35C628-0BA7-483A-A7A1-E90B410230E1}"/>
    <dgm:cxn modelId="{ED250932-776B-4FA6-BFBE-3C4050C3E1B5}" srcId="{1A5822E0-22E8-44C1-89AC-6969961355C0}" destId="{C2B63248-EA4B-48EF-A975-2449F4C4D74D}" srcOrd="2" destOrd="0" parTransId="{0C01E389-D243-4329-B9E8-264E1E073801}" sibTransId="{5DA4CC3E-10C0-4CA9-933A-E3A3A8EC8D10}"/>
    <dgm:cxn modelId="{DE130235-6FE5-42FA-A2B9-4C8111B81604}" srcId="{1A5822E0-22E8-44C1-89AC-6969961355C0}" destId="{0D0B2393-3DA8-459F-9637-B18516BA514E}" srcOrd="1" destOrd="0" parTransId="{C0C938F6-C470-4B22-BE38-E2B786E7484E}" sibTransId="{2BB7F6A1-CE9E-4C2D-B257-0718DB8E2BA6}"/>
    <dgm:cxn modelId="{B000F53D-6661-4FF9-88CC-40FAC4D03BC2}" type="presOf" srcId="{2D2AB901-81A4-4499-86E9-335AEBD229ED}" destId="{496BD0A6-CECD-4FEB-AEC4-89B802D3D2C5}" srcOrd="0" destOrd="0" presId="urn:microsoft.com/office/officeart/2005/8/layout/process3"/>
    <dgm:cxn modelId="{34ED0F5C-0E31-4AF2-BD81-1F930CE90611}" type="presOf" srcId="{D10D4A25-E0A5-49A8-A810-FD6546FAF54B}" destId="{7070E155-0DD7-406C-B763-4369FF9CF5C6}" srcOrd="0" destOrd="0" presId="urn:microsoft.com/office/officeart/2005/8/layout/process3"/>
    <dgm:cxn modelId="{1A8C8965-C14B-4760-AB26-76AD2F42EEE4}" type="presOf" srcId="{286435EF-A04D-4D48-AC88-8AFBB41EFA96}" destId="{09C2D097-6B9F-4417-8AAA-FDAED42915FB}" srcOrd="0" destOrd="2" presId="urn:microsoft.com/office/officeart/2005/8/layout/process3"/>
    <dgm:cxn modelId="{6AB8D766-79D7-4510-940E-7F11A8DC044D}" type="presOf" srcId="{DCB9C4F6-F95C-4343-BB13-197AC7B808D1}" destId="{1B20661B-6083-48DB-A87A-C519C2EFEC2C}" srcOrd="0" destOrd="0" presId="urn:microsoft.com/office/officeart/2005/8/layout/process3"/>
    <dgm:cxn modelId="{80EADD67-A00A-474B-AAC0-B80F777686AB}" srcId="{712C7E6E-E6D1-41EA-A9EC-77B76AE14A34}" destId="{3FF2C208-A702-4233-8FD2-E29D7065DF9D}" srcOrd="1" destOrd="0" parTransId="{329C1E34-D2C3-4157-8151-73FBA6D44D55}" sibTransId="{A70F61B3-8B54-4E13-8951-0629120A6BE9}"/>
    <dgm:cxn modelId="{35F0EB49-6CC3-4B53-89ED-D0C8F74E07DA}" type="presOf" srcId="{3FF2C208-A702-4233-8FD2-E29D7065DF9D}" destId="{2F7D4125-33B3-4840-B076-B7A7B6390B18}" srcOrd="0" destOrd="0" presId="urn:microsoft.com/office/officeart/2005/8/layout/process3"/>
    <dgm:cxn modelId="{82F50D71-2648-4D7A-B9EF-B76AC3DAE6FD}" type="presOf" srcId="{F668CF78-91BC-4D11-BE4A-DE4C934281CD}" destId="{496BD0A6-CECD-4FEB-AEC4-89B802D3D2C5}" srcOrd="0" destOrd="2" presId="urn:microsoft.com/office/officeart/2005/8/layout/process3"/>
    <dgm:cxn modelId="{23654E72-938A-4032-BE0E-1F2AA5DAD316}" type="presOf" srcId="{A70F61B3-8B54-4E13-8951-0629120A6BE9}" destId="{B441B372-CC04-4F5D-9887-0F6D039187AA}" srcOrd="0" destOrd="0" presId="urn:microsoft.com/office/officeart/2005/8/layout/process3"/>
    <dgm:cxn modelId="{AEB26274-4FAF-4927-ABDD-970DF232A550}" type="presOf" srcId="{D10D4A25-E0A5-49A8-A810-FD6546FAF54B}" destId="{1AD03234-EC08-422A-BA88-0F8BA99E008C}" srcOrd="1" destOrd="0" presId="urn:microsoft.com/office/officeart/2005/8/layout/process3"/>
    <dgm:cxn modelId="{C797E955-8B15-4BC2-AF11-398306B25F8D}" type="presOf" srcId="{796E90BB-AC41-4309-BE64-7C56FA31537B}" destId="{DC0CC448-2AF6-45A3-9E82-137E57DEC430}" srcOrd="1" destOrd="0" presId="urn:microsoft.com/office/officeart/2005/8/layout/process3"/>
    <dgm:cxn modelId="{6A015580-6430-4EF1-B281-BE7F1DBC4005}" type="presOf" srcId="{063898A4-9D58-4D79-BFB7-256F65FBD0C0}" destId="{1B20661B-6083-48DB-A87A-C519C2EFEC2C}" srcOrd="0" destOrd="3" presId="urn:microsoft.com/office/officeart/2005/8/layout/process3"/>
    <dgm:cxn modelId="{9CF5D383-1CE9-4D01-9FBD-83118CD21EE4}" type="presOf" srcId="{A70F61B3-8B54-4E13-8951-0629120A6BE9}" destId="{C8EEA951-94A1-4ACF-8C58-D08FC69FB55C}" srcOrd="1" destOrd="0" presId="urn:microsoft.com/office/officeart/2005/8/layout/process3"/>
    <dgm:cxn modelId="{6CCC0290-9281-4E12-89F8-C8F7FB1189C1}" srcId="{1A5822E0-22E8-44C1-89AC-6969961355C0}" destId="{DCB9C4F6-F95C-4343-BB13-197AC7B808D1}" srcOrd="0" destOrd="0" parTransId="{E30C6AE4-187F-4143-8A7A-BF7B14ED5222}" sibTransId="{11001FFA-3603-4E94-9210-DF573282FC86}"/>
    <dgm:cxn modelId="{14439BAC-C7F5-4FC3-8F18-0F65255F2123}" srcId="{3FF2C208-A702-4233-8FD2-E29D7065DF9D}" destId="{F668CF78-91BC-4D11-BE4A-DE4C934281CD}" srcOrd="2" destOrd="0" parTransId="{A8CE385C-D9B4-4081-A99A-8CCD5408CFE0}" sibTransId="{3506584B-EE26-4A5B-9DB9-8CD4D26FEF80}"/>
    <dgm:cxn modelId="{3232BEB6-9524-4614-AFD0-C2060D7A1230}" type="presOf" srcId="{1A5822E0-22E8-44C1-89AC-6969961355C0}" destId="{7FA822C9-9872-4A73-90E5-7888767823A5}" srcOrd="0" destOrd="0" presId="urn:microsoft.com/office/officeart/2005/8/layout/process3"/>
    <dgm:cxn modelId="{A40AE2B8-2809-4020-B597-97DA9D346BE1}" type="presOf" srcId="{1A5822E0-22E8-44C1-89AC-6969961355C0}" destId="{4A693A76-0130-4524-9B13-91A0EA0AF38D}" srcOrd="1" destOrd="0" presId="urn:microsoft.com/office/officeart/2005/8/layout/process3"/>
    <dgm:cxn modelId="{88AAD3BE-2938-4D35-B35A-613AA300C528}" type="presOf" srcId="{C2B63248-EA4B-48EF-A975-2449F4C4D74D}" destId="{1B20661B-6083-48DB-A87A-C519C2EFEC2C}" srcOrd="0" destOrd="2" presId="urn:microsoft.com/office/officeart/2005/8/layout/process3"/>
    <dgm:cxn modelId="{F4B8EDC3-A8B2-4327-803F-4930FA081F88}" type="presOf" srcId="{5B09045E-5827-4B6B-BA30-B9B06BACB4D9}" destId="{09C2D097-6B9F-4417-8AAA-FDAED42915FB}" srcOrd="0" destOrd="1" presId="urn:microsoft.com/office/officeart/2005/8/layout/process3"/>
    <dgm:cxn modelId="{0C78C6D8-1046-4534-845F-1E387C00EE54}" srcId="{3FF2C208-A702-4233-8FD2-E29D7065DF9D}" destId="{2D2AB901-81A4-4499-86E9-335AEBD229ED}" srcOrd="0" destOrd="0" parTransId="{490CA10A-8D3C-48AC-801B-A549CC082D0C}" sibTransId="{F254953B-D6E8-43B7-BA27-0C88920A7BD0}"/>
    <dgm:cxn modelId="{343C67DD-29A4-43A8-BC3D-05F015989470}" type="presOf" srcId="{A05D360A-3A24-4A91-AC16-6AC61027602B}" destId="{496BD0A6-CECD-4FEB-AEC4-89B802D3D2C5}" srcOrd="0" destOrd="1" presId="urn:microsoft.com/office/officeart/2005/8/layout/process3"/>
    <dgm:cxn modelId="{CEB9E6DD-D986-4EED-A374-9592FED16B34}" srcId="{3FF2C208-A702-4233-8FD2-E29D7065DF9D}" destId="{A05D360A-3A24-4A91-AC16-6AC61027602B}" srcOrd="1" destOrd="0" parTransId="{04BB7264-E068-451B-82A7-40E72D438466}" sibTransId="{DDD69D0C-46B8-4E85-A9B7-92ECDBC0633A}"/>
    <dgm:cxn modelId="{0597BDE7-EE62-4936-B64F-E38C4E1D2D21}" type="presOf" srcId="{796E90BB-AC41-4309-BE64-7C56FA31537B}" destId="{0ECA17A8-8D76-47B3-85E3-CED3958DCC0A}" srcOrd="0" destOrd="0" presId="urn:microsoft.com/office/officeart/2005/8/layout/process3"/>
    <dgm:cxn modelId="{CDC897F2-BD5D-45AC-8FE0-F7174263CBCA}" type="presOf" srcId="{712C7E6E-E6D1-41EA-A9EC-77B76AE14A34}" destId="{36DB3CD6-3FE5-4D36-971A-17E3CB1FEE0A}" srcOrd="0" destOrd="0" presId="urn:microsoft.com/office/officeart/2005/8/layout/process3"/>
    <dgm:cxn modelId="{659695F4-7B1E-497F-BA38-24AABDE3802C}" srcId="{712C7E6E-E6D1-41EA-A9EC-77B76AE14A34}" destId="{1A5822E0-22E8-44C1-89AC-6969961355C0}" srcOrd="2" destOrd="0" parTransId="{6777EEC0-F7F8-4FE8-8437-4C1B664E3273}" sibTransId="{1E80EE07-28EC-4BA6-A72A-DA7CCE71B06E}"/>
    <dgm:cxn modelId="{4F6AE7F4-457D-442F-9804-FDB00A7D6EF0}" type="presOf" srcId="{C7F5834F-8AED-4B61-89B2-37479592D909}" destId="{09C2D097-6B9F-4417-8AAA-FDAED42915FB}" srcOrd="0" destOrd="0" presId="urn:microsoft.com/office/officeart/2005/8/layout/process3"/>
    <dgm:cxn modelId="{846AE5F9-F465-467C-9ACA-E35E8B115A6D}" type="presOf" srcId="{3FF2C208-A702-4233-8FD2-E29D7065DF9D}" destId="{3A422BA8-7C30-41D2-9B1A-79567FD4A4E0}" srcOrd="1" destOrd="0" presId="urn:microsoft.com/office/officeart/2005/8/layout/process3"/>
    <dgm:cxn modelId="{452B05FF-14DF-4F88-9322-33ED084CA79D}" srcId="{D10D4A25-E0A5-49A8-A810-FD6546FAF54B}" destId="{286435EF-A04D-4D48-AC88-8AFBB41EFA96}" srcOrd="2" destOrd="0" parTransId="{2E2A13C1-B6C9-4984-B850-04C455D63D0B}" sibTransId="{7E8B900A-8D9A-4BD2-8DF7-46B9050108B7}"/>
    <dgm:cxn modelId="{C620D8F3-34B3-4481-AB2C-CDC3A3040D56}" type="presParOf" srcId="{36DB3CD6-3FE5-4D36-971A-17E3CB1FEE0A}" destId="{0B5FD146-0E3C-4D6C-93FE-9F4879DD8D30}" srcOrd="0" destOrd="0" presId="urn:microsoft.com/office/officeart/2005/8/layout/process3"/>
    <dgm:cxn modelId="{69A2BEAC-667D-4D99-B19B-48588D7C0405}" type="presParOf" srcId="{0B5FD146-0E3C-4D6C-93FE-9F4879DD8D30}" destId="{7070E155-0DD7-406C-B763-4369FF9CF5C6}" srcOrd="0" destOrd="0" presId="urn:microsoft.com/office/officeart/2005/8/layout/process3"/>
    <dgm:cxn modelId="{6B900FEA-6905-4B9A-9AFC-5E5FEC2B5081}" type="presParOf" srcId="{0B5FD146-0E3C-4D6C-93FE-9F4879DD8D30}" destId="{1AD03234-EC08-422A-BA88-0F8BA99E008C}" srcOrd="1" destOrd="0" presId="urn:microsoft.com/office/officeart/2005/8/layout/process3"/>
    <dgm:cxn modelId="{3F0D4CB1-B614-480F-BE40-0922C263001A}" type="presParOf" srcId="{0B5FD146-0E3C-4D6C-93FE-9F4879DD8D30}" destId="{09C2D097-6B9F-4417-8AAA-FDAED42915FB}" srcOrd="2" destOrd="0" presId="urn:microsoft.com/office/officeart/2005/8/layout/process3"/>
    <dgm:cxn modelId="{D0CF1040-1BA7-41B7-B8EF-DC6FB5DB8C7F}" type="presParOf" srcId="{36DB3CD6-3FE5-4D36-971A-17E3CB1FEE0A}" destId="{0ECA17A8-8D76-47B3-85E3-CED3958DCC0A}" srcOrd="1" destOrd="0" presId="urn:microsoft.com/office/officeart/2005/8/layout/process3"/>
    <dgm:cxn modelId="{F379BBA4-5CFC-4534-BD0A-E15613E910AB}" type="presParOf" srcId="{0ECA17A8-8D76-47B3-85E3-CED3958DCC0A}" destId="{DC0CC448-2AF6-45A3-9E82-137E57DEC430}" srcOrd="0" destOrd="0" presId="urn:microsoft.com/office/officeart/2005/8/layout/process3"/>
    <dgm:cxn modelId="{9EC7FF1D-B1CF-48B2-9852-383FF13B6C07}" type="presParOf" srcId="{36DB3CD6-3FE5-4D36-971A-17E3CB1FEE0A}" destId="{67C9C666-8891-4489-A8D7-3D8BDC250AC5}" srcOrd="2" destOrd="0" presId="urn:microsoft.com/office/officeart/2005/8/layout/process3"/>
    <dgm:cxn modelId="{E3955FBF-184E-428E-BA9A-B886642D5B2C}" type="presParOf" srcId="{67C9C666-8891-4489-A8D7-3D8BDC250AC5}" destId="{2F7D4125-33B3-4840-B076-B7A7B6390B18}" srcOrd="0" destOrd="0" presId="urn:microsoft.com/office/officeart/2005/8/layout/process3"/>
    <dgm:cxn modelId="{A5C7A6AC-1804-4A58-ACC9-AD2B8D9EDF1F}" type="presParOf" srcId="{67C9C666-8891-4489-A8D7-3D8BDC250AC5}" destId="{3A422BA8-7C30-41D2-9B1A-79567FD4A4E0}" srcOrd="1" destOrd="0" presId="urn:microsoft.com/office/officeart/2005/8/layout/process3"/>
    <dgm:cxn modelId="{1EEE0A7C-E905-4EFF-B2C3-A92FFB3ACFBD}" type="presParOf" srcId="{67C9C666-8891-4489-A8D7-3D8BDC250AC5}" destId="{496BD0A6-CECD-4FEB-AEC4-89B802D3D2C5}" srcOrd="2" destOrd="0" presId="urn:microsoft.com/office/officeart/2005/8/layout/process3"/>
    <dgm:cxn modelId="{084E1E82-85DD-4E22-B5A9-60D054AEE5F0}" type="presParOf" srcId="{36DB3CD6-3FE5-4D36-971A-17E3CB1FEE0A}" destId="{B441B372-CC04-4F5D-9887-0F6D039187AA}" srcOrd="3" destOrd="0" presId="urn:microsoft.com/office/officeart/2005/8/layout/process3"/>
    <dgm:cxn modelId="{A1748960-F507-4823-8996-EEB2D8A1F665}" type="presParOf" srcId="{B441B372-CC04-4F5D-9887-0F6D039187AA}" destId="{C8EEA951-94A1-4ACF-8C58-D08FC69FB55C}" srcOrd="0" destOrd="0" presId="urn:microsoft.com/office/officeart/2005/8/layout/process3"/>
    <dgm:cxn modelId="{D2279947-FEDF-4941-BDDB-450C6AAFEC54}" type="presParOf" srcId="{36DB3CD6-3FE5-4D36-971A-17E3CB1FEE0A}" destId="{500EBCF9-5FE8-4C8F-96A3-54EE144E0AFC}" srcOrd="4" destOrd="0" presId="urn:microsoft.com/office/officeart/2005/8/layout/process3"/>
    <dgm:cxn modelId="{C6218CA3-3A82-46B6-83FA-92E8DC89AF92}" type="presParOf" srcId="{500EBCF9-5FE8-4C8F-96A3-54EE144E0AFC}" destId="{7FA822C9-9872-4A73-90E5-7888767823A5}" srcOrd="0" destOrd="0" presId="urn:microsoft.com/office/officeart/2005/8/layout/process3"/>
    <dgm:cxn modelId="{9233C429-688D-4F63-80B8-A29A0EB3689B}" type="presParOf" srcId="{500EBCF9-5FE8-4C8F-96A3-54EE144E0AFC}" destId="{4A693A76-0130-4524-9B13-91A0EA0AF38D}" srcOrd="1" destOrd="0" presId="urn:microsoft.com/office/officeart/2005/8/layout/process3"/>
    <dgm:cxn modelId="{3ADC980E-C38A-46E9-922D-5679F6BA46A7}" type="presParOf" srcId="{500EBCF9-5FE8-4C8F-96A3-54EE144E0AFC}" destId="{1B20661B-6083-48DB-A87A-C519C2EFEC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4EB10-446B-4543-9B0E-05CFC2E611AE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548A7-FFBC-4300-8493-42C5BC476A57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Arnaz Alavi</a:t>
          </a:r>
          <a:endParaRPr lang="en-US" sz="2100" kern="1200"/>
        </a:p>
      </dsp:txBody>
      <dsp:txXfrm>
        <a:off x="311011" y="92368"/>
        <a:ext cx="3869966" cy="559396"/>
      </dsp:txXfrm>
    </dsp:sp>
    <dsp:sp modelId="{EB9621A1-3280-4706-8C86-EF1E07B860C6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7B519-8105-433E-AEA9-965FCC6F2177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Junaid Dawood</a:t>
          </a:r>
          <a:endParaRPr lang="en-US" sz="2100" kern="1200"/>
        </a:p>
      </dsp:txBody>
      <dsp:txXfrm>
        <a:off x="311011" y="1044928"/>
        <a:ext cx="3869966" cy="559396"/>
      </dsp:txXfrm>
    </dsp:sp>
    <dsp:sp modelId="{3420DE6B-7016-41EC-BD32-F3F42D4CC98D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7F094-F72E-4464-8808-AE9415F905AC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Ratika Chauhan</a:t>
          </a:r>
          <a:endParaRPr lang="en-US" sz="2100" kern="1200"/>
        </a:p>
      </dsp:txBody>
      <dsp:txXfrm>
        <a:off x="311011" y="1997488"/>
        <a:ext cx="3869966" cy="559396"/>
      </dsp:txXfrm>
    </dsp:sp>
    <dsp:sp modelId="{1B8C3791-ACE1-4660-B1C0-F4DF27E77A8D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4DB0-84DF-4956-ABD8-0AE106B74B04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Ratna Jadhav</a:t>
          </a:r>
          <a:endParaRPr lang="en-US" sz="2100" kern="1200"/>
        </a:p>
      </dsp:txBody>
      <dsp:txXfrm>
        <a:off x="311011" y="2950048"/>
        <a:ext cx="3869966" cy="559396"/>
      </dsp:txXfrm>
    </dsp:sp>
    <dsp:sp modelId="{711831D8-2D56-49F2-8702-CA7580AE9BF8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0EC5F-CB92-4B93-9948-8DC07A7F888A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Seong-Min Kim</a:t>
          </a:r>
          <a:endParaRPr lang="en-US" sz="2100" kern="1200"/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03234-EC08-422A-BA88-0F8BA99E008C}">
      <dsp:nvSpPr>
        <dsp:cNvPr id="0" name=""/>
        <dsp:cNvSpPr/>
      </dsp:nvSpPr>
      <dsp:spPr>
        <a:xfrm>
          <a:off x="4699" y="572664"/>
          <a:ext cx="2136571" cy="777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DATA SOURCE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4699" y="572664"/>
        <a:ext cx="2136571" cy="518400"/>
      </dsp:txXfrm>
    </dsp:sp>
    <dsp:sp modelId="{09C2D097-6B9F-4417-8AAA-FDAED42915FB}">
      <dsp:nvSpPr>
        <dsp:cNvPr id="0" name=""/>
        <dsp:cNvSpPr/>
      </dsp:nvSpPr>
      <dsp:spPr>
        <a:xfrm>
          <a:off x="442309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Web API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Chicago Police Department's CLEAR System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498298" y="1147053"/>
        <a:ext cx="2024593" cy="1799622"/>
      </dsp:txXfrm>
    </dsp:sp>
    <dsp:sp modelId="{0ECA17A8-8D76-47B3-85E3-CED3958DCC0A}">
      <dsp:nvSpPr>
        <dsp:cNvPr id="0" name=""/>
        <dsp:cNvSpPr/>
      </dsp:nvSpPr>
      <dsp:spPr>
        <a:xfrm>
          <a:off x="2465166" y="565892"/>
          <a:ext cx="686660" cy="531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5166" y="672281"/>
        <a:ext cx="527077" cy="319166"/>
      </dsp:txXfrm>
    </dsp:sp>
    <dsp:sp modelId="{3A422BA8-7C30-41D2-9B1A-79567FD4A4E0}">
      <dsp:nvSpPr>
        <dsp:cNvPr id="0" name=""/>
        <dsp:cNvSpPr/>
      </dsp:nvSpPr>
      <dsp:spPr>
        <a:xfrm>
          <a:off x="3436855" y="572664"/>
          <a:ext cx="2136571" cy="777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ETL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3436855" y="572664"/>
        <a:ext cx="2136571" cy="518400"/>
      </dsp:txXfrm>
    </dsp:sp>
    <dsp:sp modelId="{496BD0A6-CECD-4FEB-AEC4-89B802D3D2C5}">
      <dsp:nvSpPr>
        <dsp:cNvPr id="0" name=""/>
        <dsp:cNvSpPr/>
      </dsp:nvSpPr>
      <dsp:spPr>
        <a:xfrm>
          <a:off x="3874466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Pandas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MongoDB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Flask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3930455" y="1147053"/>
        <a:ext cx="2024593" cy="1799622"/>
      </dsp:txXfrm>
    </dsp:sp>
    <dsp:sp modelId="{B441B372-CC04-4F5D-9887-0F6D039187AA}">
      <dsp:nvSpPr>
        <dsp:cNvPr id="0" name=""/>
        <dsp:cNvSpPr/>
      </dsp:nvSpPr>
      <dsp:spPr>
        <a:xfrm rot="29088">
          <a:off x="5889774" y="580446"/>
          <a:ext cx="670706" cy="531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89777" y="686160"/>
        <a:ext cx="511123" cy="319166"/>
      </dsp:txXfrm>
    </dsp:sp>
    <dsp:sp modelId="{4A693A76-0130-4524-9B13-91A0EA0AF38D}">
      <dsp:nvSpPr>
        <dsp:cNvPr id="0" name=""/>
        <dsp:cNvSpPr/>
      </dsp:nvSpPr>
      <dsp:spPr>
        <a:xfrm>
          <a:off x="6838865" y="601451"/>
          <a:ext cx="2136571" cy="777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FRONT-END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6838865" y="601451"/>
        <a:ext cx="2136571" cy="518400"/>
      </dsp:txXfrm>
    </dsp:sp>
    <dsp:sp modelId="{1B20661B-6083-48DB-A87A-C519C2EFEC2C}">
      <dsp:nvSpPr>
        <dsp:cNvPr id="0" name=""/>
        <dsp:cNvSpPr/>
      </dsp:nvSpPr>
      <dsp:spPr>
        <a:xfrm>
          <a:off x="7306623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D3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Java Script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HTML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CSS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7362612" y="1147053"/>
        <a:ext cx="2024593" cy="1799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7087-9D41-4CB4-93DC-B04A41F6E46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F816-B696-47B3-8F0C-5D3ADA7E7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part of out coding approach, we started of by finding an open-source dataset that can be used to develop our full stack application</a:t>
            </a:r>
          </a:p>
          <a:p>
            <a:pPr marL="228600" indent="-228600">
              <a:buAutoNum type="arabicPeriod"/>
            </a:pPr>
            <a:r>
              <a:rPr lang="en-US" dirty="0"/>
              <a:t>Extracted the dataset and processed the same through ETL Process</a:t>
            </a:r>
          </a:p>
          <a:p>
            <a:pPr marL="228600" indent="-228600">
              <a:buAutoNum type="arabicPeriod"/>
            </a:pPr>
            <a:r>
              <a:rPr lang="en-US" dirty="0"/>
              <a:t>We then loaded the final datasets to MongoDB using Panda </a:t>
            </a:r>
            <a:r>
              <a:rPr lang="en-US" dirty="0" err="1"/>
              <a:t>Pymongo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Created Flask Framework on local server to extract and filter data from MongoDB.</a:t>
            </a:r>
          </a:p>
          <a:p>
            <a:pPr marL="228600" indent="-228600">
              <a:buAutoNum type="arabicPeriod"/>
            </a:pPr>
            <a:r>
              <a:rPr lang="en-US" dirty="0"/>
              <a:t>The visualization for the dashboards are constructed in HTML, CSS and JS.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process of converting the raw data into more usable format we started of by selected the right parameters to pull the data set we need.</a:t>
            </a:r>
          </a:p>
          <a:p>
            <a:pPr marL="228600" indent="-228600">
              <a:buAutoNum type="arabicPeriod"/>
            </a:pPr>
            <a:r>
              <a:rPr lang="en-US" dirty="0"/>
              <a:t>Web API request to retrieve Reported Crime in Chicago in 2020</a:t>
            </a:r>
          </a:p>
          <a:p>
            <a:pPr marL="228600" indent="-228600">
              <a:buAutoNum type="arabicPeriod"/>
            </a:pPr>
            <a:r>
              <a:rPr lang="en-US" dirty="0"/>
              <a:t>Pandas library format Dates, creating summarized dictionary, and cleaning dataset</a:t>
            </a:r>
          </a:p>
          <a:p>
            <a:pPr marL="228600" indent="-228600">
              <a:buAutoNum type="arabicPeriod"/>
            </a:pPr>
            <a:r>
              <a:rPr lang="en-US" dirty="0" err="1"/>
              <a:t>PyMongo</a:t>
            </a:r>
            <a:r>
              <a:rPr lang="en-US" dirty="0"/>
              <a:t> to load the final sets into a </a:t>
            </a:r>
            <a:r>
              <a:rPr lang="en-US" dirty="0" err="1"/>
              <a:t>Mongodb</a:t>
            </a:r>
            <a:r>
              <a:rPr lang="en-US" dirty="0"/>
              <a:t> with collections</a:t>
            </a:r>
          </a:p>
          <a:p>
            <a:pPr marL="228600" indent="-228600">
              <a:buAutoNum type="arabicPeriod"/>
            </a:pPr>
            <a:r>
              <a:rPr lang="en-US" dirty="0"/>
              <a:t>Flask App that retrieves the data from Mongo and applies the summarization and filtering.</a:t>
            </a:r>
          </a:p>
          <a:p>
            <a:pPr marL="228600" indent="-228600"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that calls the flask endpoints to get the data for visualization (Chart JS and D3). </a:t>
            </a:r>
          </a:p>
          <a:p>
            <a:pPr marL="228600" indent="-228600">
              <a:buAutoNum type="arabicPeriod" startAt="6"/>
            </a:pPr>
            <a:r>
              <a:rPr lang="en-US" dirty="0"/>
              <a:t>HTML and CSS that present the charts, visuals and dropdown filters. </a:t>
            </a:r>
          </a:p>
          <a:p>
            <a:pPr marL="0" indent="0">
              <a:buNone/>
            </a:pPr>
            <a:r>
              <a:rPr lang="en-US" dirty="0"/>
              <a:t>7.   Bootstrap CSS that provides a Dashboard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Goejson</a:t>
            </a:r>
            <a:r>
              <a:rPr lang="en-US" b="1" dirty="0"/>
              <a:t> format -&gt; "features": </a:t>
            </a:r>
            <a:r>
              <a:rPr lang="en-US" dirty="0"/>
              <a:t>[{"</a:t>
            </a:r>
            <a:r>
              <a:rPr lang="en-US" dirty="0" err="1"/>
              <a:t>type":"Feature","geometry</a:t>
            </a:r>
            <a:r>
              <a:rPr lang="en-US" dirty="0"/>
              <a:t>":{"</a:t>
            </a:r>
            <a:r>
              <a:rPr lang="en-US" dirty="0" err="1"/>
              <a:t>type":"Point","coordinates</a:t>
            </a:r>
            <a:r>
              <a:rPr lang="en-US" dirty="0"/>
              <a:t>":[-87.727999591,41.967287545]},"properties":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/>
              <a:t>Data Loaded to  MongoDB -&gt;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'type': 'Feature',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'geometry': {'type': 'Point', 'coordinates': [-87.561272312, 41.764728045]},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'properties': {'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location_state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‘’,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app.py script: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</a:t>
            </a:r>
            <a:r>
              <a:rPr lang="en-US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.events.</a:t>
            </a:r>
            <a:r>
              <a:rPr lang="en-US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'$and'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[{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properties.year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properties.primary_type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 })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"geometry"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'geometry'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"properties"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 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'properties'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#print(features)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'features'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8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11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7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9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0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resource/ijzp-q8t2.geo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C984-8FAC-4516-BEA0-D10D3142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947" y="4456483"/>
            <a:ext cx="10515600" cy="95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Chicago Reported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24DF-B2F2-4820-A1DF-0D7F904E6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186" y="5339463"/>
            <a:ext cx="9144000" cy="612843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Year - 2020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1FE349-CFF1-4D81-AC95-588436A8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43464"/>
            <a:ext cx="7779250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6922-B162-4F13-AC7D-2725A57F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7FA-0653-44E3-8E56-9A12EDA6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@Seong-Min</a:t>
            </a:r>
          </a:p>
        </p:txBody>
      </p:sp>
    </p:spTree>
    <p:extLst>
      <p:ext uri="{BB962C8B-B14F-4D97-AF65-F5344CB8AC3E}">
        <p14:creationId xmlns:p14="http://schemas.microsoft.com/office/powerpoint/2010/main" val="17191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E7AB-EE0C-4996-9412-DC2C83C8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–End </a:t>
            </a:r>
            <a:br>
              <a:rPr lang="en-US" dirty="0"/>
            </a:br>
            <a:r>
              <a:rPr lang="en-US" dirty="0"/>
              <a:t>Follow up with live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20F8-3F6E-4341-B194-BB38C110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-@</a:t>
            </a:r>
            <a:r>
              <a:rPr lang="en-US" dirty="0" err="1"/>
              <a:t>ratna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29019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6" descr="Monitor">
            <a:extLst>
              <a:ext uri="{FF2B5EF4-FFF2-40B4-BE49-F238E27FC236}">
                <a16:creationId xmlns:a16="http://schemas.microsoft.com/office/drawing/2014/main" id="{8119219D-80BC-44EF-9758-F8FFED15A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8941" y="965595"/>
            <a:ext cx="4773591" cy="4773591"/>
          </a:xfrm>
          <a:prstGeom prst="rect">
            <a:avLst/>
          </a:prstGeom>
          <a:effectLst/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3DB7-03DA-4A0A-A33D-23954535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8923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4D0-5B57-4921-82BC-7562802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Team Members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09A1E-1BD5-4C42-9026-5558BFAB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27168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94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A99-BCA4-411D-8B4A-A1325883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42C7-9F7A-47A1-9CD0-D03A1A93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@Ratna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37E7-F5C2-4D85-A19E-236A3B67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95938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Development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D066F5-0C6F-4E31-A9BC-E0A5D1E00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866624"/>
              </p:ext>
            </p:extLst>
          </p:nvPr>
        </p:nvGraphicFramePr>
        <p:xfrm>
          <a:off x="1484713" y="1428750"/>
          <a:ext cx="9447894" cy="3575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747E2B-B20E-49C5-A7BC-B29167F50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311" y="4772025"/>
            <a:ext cx="1809750" cy="657225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034AFD5-F291-4A6C-8FBF-712A6AB62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1761" y="5118263"/>
            <a:ext cx="1257532" cy="1257532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21CF65D8-577B-43AC-9CE1-2C32E7F6B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942" y="4630930"/>
            <a:ext cx="1171470" cy="1171470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E89D06-FF7B-4FA6-81AC-80F7BB8E91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3224" y="4682375"/>
            <a:ext cx="908157" cy="102433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48D0E99-C9A0-466A-B47C-D71C15666C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7914" y="4858356"/>
            <a:ext cx="778019" cy="848352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A372524-CB57-4A35-840F-D821617709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0152" y="4825989"/>
            <a:ext cx="959384" cy="959384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3DA406C7-AE90-453A-8758-34695394E8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2250" y="4539582"/>
            <a:ext cx="742950" cy="742950"/>
          </a:xfrm>
          <a:prstGeom prst="rect">
            <a:avLst/>
          </a:prstGeom>
        </p:spPr>
      </p:pic>
      <p:pic>
        <p:nvPicPr>
          <p:cNvPr id="32" name="Picture 31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D989E3F1-EAEA-40B8-A827-6045499685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3340" y="5304745"/>
            <a:ext cx="1635372" cy="1071050"/>
          </a:xfrm>
          <a:prstGeom prst="rect">
            <a:avLst/>
          </a:prstGeom>
        </p:spPr>
      </p:pic>
      <p:pic>
        <p:nvPicPr>
          <p:cNvPr id="35" name="Picture 34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C78A6A62-4383-4418-AEAF-C3510A3632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8064" y="5785373"/>
            <a:ext cx="1620986" cy="6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E9A16EAD-4444-46C9-980B-7706C78B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358" y="2530529"/>
            <a:ext cx="1709971" cy="1090830"/>
          </a:xfr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B9C3D07-924E-40EA-99D4-3B556BE9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945" y="4859143"/>
            <a:ext cx="1350874" cy="135087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BAEF2ED-4391-433F-8BBC-3DA6349E4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44" y="4730116"/>
            <a:ext cx="1262754" cy="142429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29FDE47-428C-4C74-A2AA-5CFA8DE7F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54" y="5001631"/>
            <a:ext cx="990772" cy="990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EB532-1825-417E-A158-AA7BA5115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9821" y="4755283"/>
            <a:ext cx="786410" cy="78641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0C0725A-0E13-4314-A930-2281A1B22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7333" y="2608505"/>
            <a:ext cx="911658" cy="994072"/>
          </a:xfrm>
          <a:prstGeom prst="rect">
            <a:avLst/>
          </a:prstGeom>
        </p:spPr>
      </p:pic>
      <p:pic>
        <p:nvPicPr>
          <p:cNvPr id="21" name="Picture 20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5BB426E4-62CB-453B-9BD8-716B60A8C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0118" y="5466963"/>
            <a:ext cx="1519089" cy="77996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5977792A-6544-40E2-8C28-B9ACD9919C0E}"/>
              </a:ext>
            </a:extLst>
          </p:cNvPr>
          <p:cNvSpPr/>
          <p:nvPr/>
        </p:nvSpPr>
        <p:spPr>
          <a:xfrm>
            <a:off x="2960772" y="3735659"/>
            <a:ext cx="473804" cy="100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BCF0C25-AF96-4120-94B2-60FC02162B85}"/>
              </a:ext>
            </a:extLst>
          </p:cNvPr>
          <p:cNvSpPr/>
          <p:nvPr/>
        </p:nvSpPr>
        <p:spPr>
          <a:xfrm>
            <a:off x="3898966" y="5266899"/>
            <a:ext cx="1549612" cy="40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B79D807-D278-4A21-9F60-13A8FE05A4A9}"/>
              </a:ext>
            </a:extLst>
          </p:cNvPr>
          <p:cNvSpPr/>
          <p:nvPr/>
        </p:nvSpPr>
        <p:spPr>
          <a:xfrm>
            <a:off x="10250521" y="3750440"/>
            <a:ext cx="379142" cy="632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EF11E830-27C8-4E74-B83E-9A81BCA0B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328" y="2847330"/>
            <a:ext cx="948545" cy="948545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35506CE-BE78-467F-9882-2E9111C6AE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3473" y="997225"/>
            <a:ext cx="925518" cy="925518"/>
          </a:xfrm>
          <a:prstGeom prst="rect">
            <a:avLst/>
          </a:prstGeom>
        </p:spPr>
      </p:pic>
      <p:pic>
        <p:nvPicPr>
          <p:cNvPr id="36" name="Picture 35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275AA285-67BB-4C7C-8888-EC9C23BF0D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5358" y="744982"/>
            <a:ext cx="1286931" cy="1286931"/>
          </a:xfrm>
          <a:prstGeom prst="rect">
            <a:avLst/>
          </a:prstGeom>
        </p:spPr>
      </p:pic>
      <p:sp>
        <p:nvSpPr>
          <p:cNvPr id="42" name="Arrow: Up 41">
            <a:extLst>
              <a:ext uri="{FF2B5EF4-FFF2-40B4-BE49-F238E27FC236}">
                <a16:creationId xmlns:a16="http://schemas.microsoft.com/office/drawing/2014/main" id="{A936C46A-3D8D-4F3C-974D-B5733EDC2143}"/>
              </a:ext>
            </a:extLst>
          </p:cNvPr>
          <p:cNvSpPr/>
          <p:nvPr/>
        </p:nvSpPr>
        <p:spPr>
          <a:xfrm>
            <a:off x="10250521" y="1894686"/>
            <a:ext cx="379142" cy="632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9487AC1-C53E-496F-AF65-8AD930C3D4ED}"/>
              </a:ext>
            </a:extLst>
          </p:cNvPr>
          <p:cNvSpPr/>
          <p:nvPr/>
        </p:nvSpPr>
        <p:spPr>
          <a:xfrm>
            <a:off x="2913441" y="1838146"/>
            <a:ext cx="473804" cy="100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2884ED8-C3D9-4B76-814F-7ACC4BC20E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4033" y="2143729"/>
            <a:ext cx="3876863" cy="1753659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BDFCDDC9-CAB4-4109-A149-1497294E55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8966" y="5597106"/>
            <a:ext cx="1517897" cy="734761"/>
          </a:xfrm>
          <a:prstGeom prst="rect">
            <a:avLst/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5764EA72-4864-4119-BE35-A95771792D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0649" y="5667028"/>
            <a:ext cx="1410395" cy="734761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DEE2475C-688C-49D5-98A6-BA17555B780A}"/>
              </a:ext>
            </a:extLst>
          </p:cNvPr>
          <p:cNvSpPr/>
          <p:nvPr/>
        </p:nvSpPr>
        <p:spPr>
          <a:xfrm>
            <a:off x="7171470" y="5247272"/>
            <a:ext cx="1549612" cy="40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56332-78EE-4627-849F-016345039509}"/>
              </a:ext>
            </a:extLst>
          </p:cNvPr>
          <p:cNvCxnSpPr/>
          <p:nvPr/>
        </p:nvCxnSpPr>
        <p:spPr>
          <a:xfrm flipH="1">
            <a:off x="1773044" y="1594624"/>
            <a:ext cx="635901" cy="11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6696CC-E132-4045-A81A-3B6D8AAE3EC9}"/>
              </a:ext>
            </a:extLst>
          </p:cNvPr>
          <p:cNvCxnSpPr/>
          <p:nvPr/>
        </p:nvCxnSpPr>
        <p:spPr>
          <a:xfrm>
            <a:off x="1773044" y="3897388"/>
            <a:ext cx="635901" cy="136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7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4D9E-299F-47F5-B96A-7F00B34A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7922"/>
            <a:ext cx="10728133" cy="11953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Chicago Crime Map 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					</a:t>
            </a:r>
            <a:r>
              <a:rPr lang="en-US" sz="4400" dirty="0">
                <a:sym typeface="Wingdings" panose="05000000000000000000" pitchFamily="2" charset="2"/>
              </a:rPr>
              <a:t>Limitation &amp; Challenge’s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FB298-90E3-4579-AFAB-AA6E065C1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270932" cy="440795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Source  of API (</a:t>
            </a:r>
            <a:r>
              <a:rPr lang="en-US" dirty="0" err="1"/>
              <a:t>Geojson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https://data.cityofchicago.org/resource/ijzp-q8t2.geojson</a:t>
            </a:r>
            <a:endParaRPr lang="en-US" b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Geojson</a:t>
            </a:r>
            <a:r>
              <a:rPr lang="en-US" sz="1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 format with Leaflet used to  draw the map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Geojson</a:t>
            </a:r>
            <a:r>
              <a:rPr lang="en-US" dirty="0"/>
              <a:t> data has “feature’ array/list that make is easy to plot the map.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Format issue </a:t>
            </a:r>
            <a:r>
              <a:rPr lang="en-US" dirty="0"/>
              <a:t>: Data was not fully loaded as </a:t>
            </a:r>
            <a:r>
              <a:rPr lang="en-US" dirty="0" err="1"/>
              <a:t>geojson</a:t>
            </a:r>
            <a:r>
              <a:rPr lang="en-US" dirty="0"/>
              <a:t> format because some other challenges. The list was missing. A line was added to a python script to convert  data fully to a  </a:t>
            </a:r>
            <a:r>
              <a:rPr lang="en-US" dirty="0" err="1"/>
              <a:t>geojson</a:t>
            </a:r>
            <a:r>
              <a:rPr lang="en-US" dirty="0"/>
              <a:t> format after the for loop.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'features'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issue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Data Extraction is limited to only three prime types using a query python script 	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.events.</a:t>
            </a:r>
            <a:r>
              <a:rPr lang="en-US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'$and'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[{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properties.year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'2020’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				{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properties.primary_type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 })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from MongoDB  passed to a map JavaScript using 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flask 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E1F1F-3014-4BBE-B901-2EC5AA3B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4BB84-7B65-4813-AE78-9801CC5E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selector to pick from three crime types.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Two Base layers: Using </a:t>
            </a:r>
            <a:r>
              <a:rPr lang="en-US" dirty="0" err="1">
                <a:solidFill>
                  <a:srgbClr val="FFFFFF"/>
                </a:solidFill>
              </a:rPr>
              <a:t>streetmap</a:t>
            </a:r>
            <a:r>
              <a:rPr lang="en-US" dirty="0">
                <a:solidFill>
                  <a:srgbClr val="FFFFFF"/>
                </a:solidFill>
              </a:rPr>
              <a:t> tile layer and </a:t>
            </a:r>
            <a:r>
              <a:rPr lang="en-US" dirty="0" err="1">
                <a:solidFill>
                  <a:srgbClr val="FFFFFF"/>
                </a:solidFill>
              </a:rPr>
              <a:t>darkmap</a:t>
            </a:r>
            <a:r>
              <a:rPr lang="en-US" dirty="0">
                <a:solidFill>
                  <a:srgbClr val="FFFFFF"/>
                </a:solidFill>
              </a:rPr>
              <a:t> tile layer .Visible at a time.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Overlay layer: Go over the base layer and can be turn off and on.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Circle markers to display the location of the crimes. The crime types are distinguish by colors.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54D18D3-F8CA-4BA4-AB06-0C0A9B9AB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441854" y="1473200"/>
            <a:ext cx="5641502" cy="3784599"/>
          </a:xfrm>
        </p:spPr>
      </p:pic>
    </p:spTree>
    <p:extLst>
      <p:ext uri="{BB962C8B-B14F-4D97-AF65-F5344CB8AC3E}">
        <p14:creationId xmlns:p14="http://schemas.microsoft.com/office/powerpoint/2010/main" val="118837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8F5D9-4351-45E4-A66A-D5AC6DA1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FE54-4E61-4D77-8685-5F43C366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When a marker is clicked, a popup appears to display district , location, crime type and year.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D8ADC8-C365-436F-B50E-DF3382017E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352621" y="1896168"/>
            <a:ext cx="6371336" cy="3285432"/>
          </a:xfrm>
        </p:spPr>
      </p:pic>
    </p:spTree>
    <p:extLst>
      <p:ext uri="{BB962C8B-B14F-4D97-AF65-F5344CB8AC3E}">
        <p14:creationId xmlns:p14="http://schemas.microsoft.com/office/powerpoint/2010/main" val="4840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D9923-6B03-4AF2-A2C0-EA269A04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B01B6-5D95-4647-BDA9-B2F5B4E3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>
                <a:solidFill>
                  <a:srgbClr val="FFFFFF"/>
                </a:solidFill>
              </a:rPr>
              <a:t>Mouse over on a circle marker highlight the circle marker</a:t>
            </a:r>
          </a:p>
          <a:p>
            <a:pPr marL="0" indent="0"/>
            <a:r>
              <a:rPr lang="en-US">
                <a:solidFill>
                  <a:srgbClr val="FFFFFF"/>
                </a:solidFill>
              </a:rPr>
              <a:t>Mouse out change back the circle marker un highlighted.</a:t>
            </a:r>
          </a:p>
          <a:p>
            <a:pPr marL="0" indent="0"/>
            <a:r>
              <a:rPr lang="en-US">
                <a:solidFill>
                  <a:srgbClr val="FFFFFF"/>
                </a:solidFill>
              </a:rPr>
              <a:t>Three crime labels represented at the bottom of the map.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755C37-601B-4CDC-B15C-119456C36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441855" y="1371600"/>
            <a:ext cx="6265932" cy="3810000"/>
          </a:xfrm>
        </p:spPr>
      </p:pic>
    </p:spTree>
    <p:extLst>
      <p:ext uri="{BB962C8B-B14F-4D97-AF65-F5344CB8AC3E}">
        <p14:creationId xmlns:p14="http://schemas.microsoft.com/office/powerpoint/2010/main" val="386799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1516</TotalTime>
  <Words>756</Words>
  <Application>Microsoft Office PowerPoint</Application>
  <PresentationFormat>Widescreen</PresentationFormat>
  <Paragraphs>91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Courier New</vt:lpstr>
      <vt:lpstr>Segoe UI</vt:lpstr>
      <vt:lpstr>Wingdings</vt:lpstr>
      <vt:lpstr>Wingdings 3</vt:lpstr>
      <vt:lpstr>Ion</vt:lpstr>
      <vt:lpstr>Chicago Reported Crime</vt:lpstr>
      <vt:lpstr>Team Members</vt:lpstr>
      <vt:lpstr>Purpose</vt:lpstr>
      <vt:lpstr>Development Approach</vt:lpstr>
      <vt:lpstr>PowerPoint Presentation</vt:lpstr>
      <vt:lpstr>Chicago Crime Map       Limitation &amp; Challenge’s</vt:lpstr>
      <vt:lpstr>Geo-Map</vt:lpstr>
      <vt:lpstr>Geo-Map (cont.)</vt:lpstr>
      <vt:lpstr>Geo-Map (cont.)</vt:lpstr>
      <vt:lpstr>Chart 2</vt:lpstr>
      <vt:lpstr>Front –End  Follow up with live 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Ratika</dc:creator>
  <cp:lastModifiedBy>Arnaz Alavi</cp:lastModifiedBy>
  <cp:revision>22</cp:revision>
  <dcterms:created xsi:type="dcterms:W3CDTF">2021-10-30T17:22:10Z</dcterms:created>
  <dcterms:modified xsi:type="dcterms:W3CDTF">2021-11-02T15:46:02Z</dcterms:modified>
</cp:coreProperties>
</file>