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/>
  </p:normalViewPr>
  <p:slideViewPr>
    <p:cSldViewPr snapToGrid="0" snapToObjects="1">
      <p:cViewPr>
        <p:scale>
          <a:sx n="71" d="100"/>
          <a:sy n="71" d="100"/>
        </p:scale>
        <p:origin x="37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182A-2008-E249-A5B0-1B76F6888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A65D7-BEEF-0B47-AFF7-60ECE69B5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DF57-F037-8D43-922B-A9112390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8C7B-2F2F-DC46-A652-4FB6148FAFE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C2D61-FBCC-E84F-9C2A-7D80489F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3AE37-3899-5D4F-9EAB-7085176A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F3F-567A-6242-BBAC-5C21A45A9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0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D785-3983-4C43-9BE1-39641FD9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D08D7-0011-384E-81AF-34F495379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A5242-8CF7-2649-9385-ECF66405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8C7B-2F2F-DC46-A652-4FB6148FAFE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DCC3C-217E-964C-8D35-D1C30B81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A801A-4E38-DD4F-8BDF-2D45114D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F3F-567A-6242-BBAC-5C21A45A9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2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21EBD-A563-0346-BB4C-84FE32B4C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69E85-553E-ED47-8C55-41C7FFB82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D561-74A6-2A42-B473-3EE6045E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8C7B-2F2F-DC46-A652-4FB6148FAFE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33415-7C73-C948-B782-158F6190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C9F7-B550-F942-8672-C866799F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F3F-567A-6242-BBAC-5C21A45A9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8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E6A7-BCC3-3740-BCB5-0AF21135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98B0-7380-F34B-8F3A-A15ECE9FB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C82AB-189C-DF46-A649-C934E18E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8C7B-2F2F-DC46-A652-4FB6148FAFE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09319-684E-984C-9D71-900EBD90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C88F-E148-D44A-A078-FD34F78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F3F-567A-6242-BBAC-5C21A45A9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0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061B-490A-F049-ABAF-31CBCA41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930A0-AE04-4B4E-824B-8C87820A0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01D90-F251-A349-A1A3-BD63CA5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8C7B-2F2F-DC46-A652-4FB6148FAFE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C5501-DCC6-ED44-8FB3-C1A83A21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75BA1-6A91-DA43-9BA5-D9538A98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F3F-567A-6242-BBAC-5C21A45A9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B351-48D8-6E43-B8E3-CD24724F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7299E-CEBC-8E4B-9F6B-4418C3EF2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4911B-96E5-1B44-9210-49641BF83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0435C-03E0-394C-BAF8-822391EA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8C7B-2F2F-DC46-A652-4FB6148FAFE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41C18-CB2F-A243-92CA-E48CD29F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8633F-A9D9-8441-AF04-A5576ECD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F3F-567A-6242-BBAC-5C21A45A9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D149-E58A-B04A-96E2-007388D2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F5452-5592-7B4B-9FEE-F17713DD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63F2C-579F-3E44-9047-EFB6137B4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338AD-30F7-3341-8901-C43B33407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DCBD1-0C40-FF41-8EBD-FA58B7FDB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E28FD-BF6D-014B-B7ED-BCFE2C45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8C7B-2F2F-DC46-A652-4FB6148FAFE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DC39C-4CC9-4A48-AC50-96DF4697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9C298-E24B-7D44-A1B9-3A9C214E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F3F-567A-6242-BBAC-5C21A45A9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9A95-E271-9C47-9BCB-7FF38095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0A704-D904-7B43-983B-EC38A77E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8C7B-2F2F-DC46-A652-4FB6148FAFE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4581E-4E33-3249-B186-6D70D388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728E7-EF64-164F-BE7A-4ABF0369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F3F-567A-6242-BBAC-5C21A45A9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1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EE1FA-B83A-A346-A4D2-85CA27BD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8C7B-2F2F-DC46-A652-4FB6148FAFE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60CDC-D8C4-4D45-8601-F77DF679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9FA13-3883-554F-9EB0-42E4E654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F3F-567A-6242-BBAC-5C21A45A9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7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5AB3-EEA1-464B-BA44-709364B0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7FBD-BE8F-2F4D-AF77-48BD1C9C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5D79D-F976-C64D-A5F1-8BFFE8E93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82AD1-5F0D-D349-941C-CA56228E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8C7B-2F2F-DC46-A652-4FB6148FAFE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3A6B5-79E7-3244-85C3-204AF979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33071-025E-D642-8EA6-CC2AFB7D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F3F-567A-6242-BBAC-5C21A45A9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5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1ABE-7050-4148-BBC5-DD75081F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C0D9F-220C-4B48-A35A-4194FFD50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C1B80-62DA-E943-9734-CC5D007B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8B179-BF88-A440-8218-50CF7225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8C7B-2F2F-DC46-A652-4FB6148FAFE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0210F-E6D4-124F-9D08-1C227F0D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8B177-42EF-854F-AC9B-BFD9C7CB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F3F-567A-6242-BBAC-5C21A45A9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4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67FA9-26FA-E148-A499-D928526A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BE60C-6F61-0847-A5C9-45EE05679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D8208-2106-DA4C-8F7F-5E8E85B80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58C7B-2F2F-DC46-A652-4FB6148FAFE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E6124-9FE4-F747-A36B-594E5261B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DC688-79F0-0A43-9A8A-2E8BFDE2F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36F3F-567A-6242-BBAC-5C21A45A9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6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56A721-3921-9940-9AE2-831E15196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171498"/>
              </p:ext>
            </p:extLst>
          </p:nvPr>
        </p:nvGraphicFramePr>
        <p:xfrm>
          <a:off x="2962141" y="1545465"/>
          <a:ext cx="5396250" cy="312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625">
                  <a:extLst>
                    <a:ext uri="{9D8B030D-6E8A-4147-A177-3AD203B41FA5}">
                      <a16:colId xmlns:a16="http://schemas.microsoft.com/office/drawing/2014/main" val="2392652965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219243132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3562709633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1368503372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3906033676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2249999060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3089583874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581153721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4212764924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1097114804"/>
                    </a:ext>
                  </a:extLst>
                </a:gridCol>
              </a:tblGrid>
              <a:tr h="391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11870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367153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574207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347398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66668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722732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599506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74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08DD23AA-4A8A-244A-BCF0-84B844014A39}"/>
              </a:ext>
            </a:extLst>
          </p:cNvPr>
          <p:cNvSpPr/>
          <p:nvPr/>
        </p:nvSpPr>
        <p:spPr>
          <a:xfrm>
            <a:off x="4258612" y="1719330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42E014-71DE-AC44-B0A4-4F3D26794DAA}"/>
              </a:ext>
            </a:extLst>
          </p:cNvPr>
          <p:cNvSpPr/>
          <p:nvPr/>
        </p:nvSpPr>
        <p:spPr>
          <a:xfrm>
            <a:off x="3694089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AA97E9-BCB0-E64B-B22D-4C769D86DC6B}"/>
              </a:ext>
            </a:extLst>
          </p:cNvPr>
          <p:cNvSpPr/>
          <p:nvPr/>
        </p:nvSpPr>
        <p:spPr>
          <a:xfrm>
            <a:off x="4258612" y="208208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B680B5-8C38-C54C-BCF6-1DE9E316E275}"/>
              </a:ext>
            </a:extLst>
          </p:cNvPr>
          <p:cNvSpPr/>
          <p:nvPr/>
        </p:nvSpPr>
        <p:spPr>
          <a:xfrm>
            <a:off x="4817235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940D11-D4DC-B747-89AE-BE80A8478193}"/>
              </a:ext>
            </a:extLst>
          </p:cNvPr>
          <p:cNvSpPr/>
          <p:nvPr/>
        </p:nvSpPr>
        <p:spPr>
          <a:xfrm>
            <a:off x="5351707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7D5943-B74E-4744-A8BD-2AE3C37784AF}"/>
              </a:ext>
            </a:extLst>
          </p:cNvPr>
          <p:cNvSpPr/>
          <p:nvPr/>
        </p:nvSpPr>
        <p:spPr>
          <a:xfrm>
            <a:off x="5878667" y="208208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4E5C9F-03A4-1B44-AE95-BCD5BE45CB68}"/>
              </a:ext>
            </a:extLst>
          </p:cNvPr>
          <p:cNvSpPr/>
          <p:nvPr/>
        </p:nvSpPr>
        <p:spPr>
          <a:xfrm>
            <a:off x="6434069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E3A4B5-72DC-8448-AF63-6D9B2271F94A}"/>
              </a:ext>
            </a:extLst>
          </p:cNvPr>
          <p:cNvSpPr/>
          <p:nvPr/>
        </p:nvSpPr>
        <p:spPr>
          <a:xfrm>
            <a:off x="6988397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54B316-FF63-E140-9257-A42E00080245}"/>
              </a:ext>
            </a:extLst>
          </p:cNvPr>
          <p:cNvSpPr/>
          <p:nvPr/>
        </p:nvSpPr>
        <p:spPr>
          <a:xfrm>
            <a:off x="7516431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9EA240-2EDA-6D45-8A2C-0B8FC0C9C2CD}"/>
              </a:ext>
            </a:extLst>
          </p:cNvPr>
          <p:cNvSpPr/>
          <p:nvPr/>
        </p:nvSpPr>
        <p:spPr>
          <a:xfrm>
            <a:off x="3694089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E4B361-424C-8C4E-AAEA-BF7F61C0E09E}"/>
              </a:ext>
            </a:extLst>
          </p:cNvPr>
          <p:cNvSpPr/>
          <p:nvPr/>
        </p:nvSpPr>
        <p:spPr>
          <a:xfrm>
            <a:off x="4258612" y="246135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6DBA67-ADAA-5F4B-AA31-6BB5979E7B6C}"/>
              </a:ext>
            </a:extLst>
          </p:cNvPr>
          <p:cNvSpPr/>
          <p:nvPr/>
        </p:nvSpPr>
        <p:spPr>
          <a:xfrm>
            <a:off x="4817235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33BE85-812A-FD43-BA6D-79DA98795E0D}"/>
              </a:ext>
            </a:extLst>
          </p:cNvPr>
          <p:cNvSpPr/>
          <p:nvPr/>
        </p:nvSpPr>
        <p:spPr>
          <a:xfrm>
            <a:off x="5351707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ED524C3-F704-F64C-9602-138604EAD3B9}"/>
              </a:ext>
            </a:extLst>
          </p:cNvPr>
          <p:cNvSpPr/>
          <p:nvPr/>
        </p:nvSpPr>
        <p:spPr>
          <a:xfrm>
            <a:off x="5878667" y="246135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2BCD4-FE08-7244-9DFF-E26638B3561A}"/>
              </a:ext>
            </a:extLst>
          </p:cNvPr>
          <p:cNvSpPr/>
          <p:nvPr/>
        </p:nvSpPr>
        <p:spPr>
          <a:xfrm>
            <a:off x="6434069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AC6AE0-1536-E445-9EEB-F80AC475282C}"/>
              </a:ext>
            </a:extLst>
          </p:cNvPr>
          <p:cNvSpPr/>
          <p:nvPr/>
        </p:nvSpPr>
        <p:spPr>
          <a:xfrm>
            <a:off x="6988397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0140FB5-B7C5-C249-97CD-37EDFCB87501}"/>
              </a:ext>
            </a:extLst>
          </p:cNvPr>
          <p:cNvSpPr/>
          <p:nvPr/>
        </p:nvSpPr>
        <p:spPr>
          <a:xfrm>
            <a:off x="7516431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A654BD-88AB-7340-A3D8-036463590035}"/>
              </a:ext>
            </a:extLst>
          </p:cNvPr>
          <p:cNvSpPr/>
          <p:nvPr/>
        </p:nvSpPr>
        <p:spPr>
          <a:xfrm>
            <a:off x="3155323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97EC88-BC8F-A24E-B7B1-D8FB69E7DB17}"/>
              </a:ext>
            </a:extLst>
          </p:cNvPr>
          <p:cNvSpPr/>
          <p:nvPr/>
        </p:nvSpPr>
        <p:spPr>
          <a:xfrm>
            <a:off x="3694089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846F72-E077-8448-9E97-CD2998DA0BCA}"/>
              </a:ext>
            </a:extLst>
          </p:cNvPr>
          <p:cNvSpPr/>
          <p:nvPr/>
        </p:nvSpPr>
        <p:spPr>
          <a:xfrm>
            <a:off x="4258612" y="289749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6FAECD4-EB87-D24E-A325-4B7F24FA5A6F}"/>
              </a:ext>
            </a:extLst>
          </p:cNvPr>
          <p:cNvSpPr/>
          <p:nvPr/>
        </p:nvSpPr>
        <p:spPr>
          <a:xfrm>
            <a:off x="4817235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BFAFB6D-DC34-4649-B260-4A8E419BE90B}"/>
              </a:ext>
            </a:extLst>
          </p:cNvPr>
          <p:cNvSpPr/>
          <p:nvPr/>
        </p:nvSpPr>
        <p:spPr>
          <a:xfrm>
            <a:off x="5351707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49E863-993C-F24D-BD6A-BCABB50D1BED}"/>
              </a:ext>
            </a:extLst>
          </p:cNvPr>
          <p:cNvSpPr/>
          <p:nvPr/>
        </p:nvSpPr>
        <p:spPr>
          <a:xfrm>
            <a:off x="5878667" y="289749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012389-C1F7-394F-A378-4F94F624CB12}"/>
              </a:ext>
            </a:extLst>
          </p:cNvPr>
          <p:cNvSpPr/>
          <p:nvPr/>
        </p:nvSpPr>
        <p:spPr>
          <a:xfrm>
            <a:off x="6434069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0E4F8E4-9F31-E04C-AA05-9D0585B90977}"/>
              </a:ext>
            </a:extLst>
          </p:cNvPr>
          <p:cNvSpPr/>
          <p:nvPr/>
        </p:nvSpPr>
        <p:spPr>
          <a:xfrm>
            <a:off x="6988397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87B49E-DB9B-B54E-83B5-894619D0FF3A}"/>
              </a:ext>
            </a:extLst>
          </p:cNvPr>
          <p:cNvSpPr/>
          <p:nvPr/>
        </p:nvSpPr>
        <p:spPr>
          <a:xfrm>
            <a:off x="3155323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55A4FC-EB77-7B45-A160-86503777F0E5}"/>
              </a:ext>
            </a:extLst>
          </p:cNvPr>
          <p:cNvSpPr/>
          <p:nvPr/>
        </p:nvSpPr>
        <p:spPr>
          <a:xfrm>
            <a:off x="3694089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6F7E1D2-3583-274B-B65A-2151AD4B9782}"/>
              </a:ext>
            </a:extLst>
          </p:cNvPr>
          <p:cNvSpPr/>
          <p:nvPr/>
        </p:nvSpPr>
        <p:spPr>
          <a:xfrm>
            <a:off x="4258612" y="327498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CBD7EDA-8AB9-944A-AE0D-32105E248A87}"/>
              </a:ext>
            </a:extLst>
          </p:cNvPr>
          <p:cNvSpPr/>
          <p:nvPr/>
        </p:nvSpPr>
        <p:spPr>
          <a:xfrm>
            <a:off x="4817235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6ECF3F-6990-144E-B12E-603E38F16651}"/>
              </a:ext>
            </a:extLst>
          </p:cNvPr>
          <p:cNvSpPr/>
          <p:nvPr/>
        </p:nvSpPr>
        <p:spPr>
          <a:xfrm>
            <a:off x="5351707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4306A35-F780-5D4A-9B05-8EB8C150DDF1}"/>
              </a:ext>
            </a:extLst>
          </p:cNvPr>
          <p:cNvSpPr/>
          <p:nvPr/>
        </p:nvSpPr>
        <p:spPr>
          <a:xfrm>
            <a:off x="5878667" y="327498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4B0C00F-BD62-E64B-B1CE-FDFEB137EB0C}"/>
              </a:ext>
            </a:extLst>
          </p:cNvPr>
          <p:cNvSpPr/>
          <p:nvPr/>
        </p:nvSpPr>
        <p:spPr>
          <a:xfrm>
            <a:off x="6434069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D8787BD-7EE2-9949-B510-C66689B2DF2E}"/>
              </a:ext>
            </a:extLst>
          </p:cNvPr>
          <p:cNvSpPr/>
          <p:nvPr/>
        </p:nvSpPr>
        <p:spPr>
          <a:xfrm>
            <a:off x="6988397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BE1CB48-B903-2246-A98A-70F65BF78368}"/>
              </a:ext>
            </a:extLst>
          </p:cNvPr>
          <p:cNvSpPr/>
          <p:nvPr/>
        </p:nvSpPr>
        <p:spPr>
          <a:xfrm>
            <a:off x="7516431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BCB3431-43E6-634A-8FE5-2E270080D9F1}"/>
              </a:ext>
            </a:extLst>
          </p:cNvPr>
          <p:cNvSpPr/>
          <p:nvPr/>
        </p:nvSpPr>
        <p:spPr>
          <a:xfrm>
            <a:off x="3694089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A6287D-2B2E-6542-A0BD-271EC38F3791}"/>
              </a:ext>
            </a:extLst>
          </p:cNvPr>
          <p:cNvSpPr/>
          <p:nvPr/>
        </p:nvSpPr>
        <p:spPr>
          <a:xfrm>
            <a:off x="4258612" y="3666596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6F5FB13-52E1-F245-AF26-598813E4250A}"/>
              </a:ext>
            </a:extLst>
          </p:cNvPr>
          <p:cNvSpPr/>
          <p:nvPr/>
        </p:nvSpPr>
        <p:spPr>
          <a:xfrm>
            <a:off x="4817235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A63220F-90D3-A14D-BFFD-4E4F1EC6DC50}"/>
              </a:ext>
            </a:extLst>
          </p:cNvPr>
          <p:cNvSpPr/>
          <p:nvPr/>
        </p:nvSpPr>
        <p:spPr>
          <a:xfrm>
            <a:off x="5351707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BA38071-0289-A444-BB02-7F036B49C19A}"/>
              </a:ext>
            </a:extLst>
          </p:cNvPr>
          <p:cNvSpPr/>
          <p:nvPr/>
        </p:nvSpPr>
        <p:spPr>
          <a:xfrm>
            <a:off x="5878667" y="3666596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E79F4CA-778E-DD44-B637-68B28CF0C502}"/>
              </a:ext>
            </a:extLst>
          </p:cNvPr>
          <p:cNvSpPr/>
          <p:nvPr/>
        </p:nvSpPr>
        <p:spPr>
          <a:xfrm>
            <a:off x="6434069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64746F-27AF-B848-8D9E-3477BA3C96B6}"/>
              </a:ext>
            </a:extLst>
          </p:cNvPr>
          <p:cNvSpPr/>
          <p:nvPr/>
        </p:nvSpPr>
        <p:spPr>
          <a:xfrm>
            <a:off x="6988397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08F87C9-61A7-2B4A-BE1A-F0F2B533816D}"/>
              </a:ext>
            </a:extLst>
          </p:cNvPr>
          <p:cNvSpPr/>
          <p:nvPr/>
        </p:nvSpPr>
        <p:spPr>
          <a:xfrm>
            <a:off x="7516431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2F69DE-826A-4842-BF63-162549E7010A}"/>
              </a:ext>
            </a:extLst>
          </p:cNvPr>
          <p:cNvSpPr/>
          <p:nvPr/>
        </p:nvSpPr>
        <p:spPr>
          <a:xfrm>
            <a:off x="8044465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49F974A-8BBB-9A48-9401-ACF8A6B69B03}"/>
              </a:ext>
            </a:extLst>
          </p:cNvPr>
          <p:cNvSpPr/>
          <p:nvPr/>
        </p:nvSpPr>
        <p:spPr>
          <a:xfrm>
            <a:off x="3694089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F527E95-4AE9-1D49-B2A9-2B7EE6B749A2}"/>
              </a:ext>
            </a:extLst>
          </p:cNvPr>
          <p:cNvSpPr/>
          <p:nvPr/>
        </p:nvSpPr>
        <p:spPr>
          <a:xfrm>
            <a:off x="4258612" y="406507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E077210-2AD5-3E40-9531-4462E75445DA}"/>
              </a:ext>
            </a:extLst>
          </p:cNvPr>
          <p:cNvSpPr/>
          <p:nvPr/>
        </p:nvSpPr>
        <p:spPr>
          <a:xfrm>
            <a:off x="4817235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CAF5444-6E0C-0341-BEDB-CCF5A9BC9C54}"/>
              </a:ext>
            </a:extLst>
          </p:cNvPr>
          <p:cNvSpPr/>
          <p:nvPr/>
        </p:nvSpPr>
        <p:spPr>
          <a:xfrm>
            <a:off x="5351707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890845-5356-4B4D-81D7-604D45FA4142}"/>
              </a:ext>
            </a:extLst>
          </p:cNvPr>
          <p:cNvSpPr/>
          <p:nvPr/>
        </p:nvSpPr>
        <p:spPr>
          <a:xfrm>
            <a:off x="5878667" y="406507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02874C8-7126-2247-BFF2-508439597D4B}"/>
              </a:ext>
            </a:extLst>
          </p:cNvPr>
          <p:cNvSpPr/>
          <p:nvPr/>
        </p:nvSpPr>
        <p:spPr>
          <a:xfrm>
            <a:off x="6434069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6BFEC99-F195-FB44-AE24-D22CA08E7085}"/>
              </a:ext>
            </a:extLst>
          </p:cNvPr>
          <p:cNvSpPr/>
          <p:nvPr/>
        </p:nvSpPr>
        <p:spPr>
          <a:xfrm>
            <a:off x="6988397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170450-F5ED-4344-8C0C-0BD224D3D72B}"/>
              </a:ext>
            </a:extLst>
          </p:cNvPr>
          <p:cNvSpPr/>
          <p:nvPr/>
        </p:nvSpPr>
        <p:spPr>
          <a:xfrm>
            <a:off x="7516431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3F6260-05DA-A042-BA7E-FB8D2329A971}"/>
              </a:ext>
            </a:extLst>
          </p:cNvPr>
          <p:cNvSpPr/>
          <p:nvPr/>
        </p:nvSpPr>
        <p:spPr>
          <a:xfrm>
            <a:off x="8044465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BE59FCF-F041-C048-B03C-762D5FF49ECB}"/>
              </a:ext>
            </a:extLst>
          </p:cNvPr>
          <p:cNvSpPr/>
          <p:nvPr/>
        </p:nvSpPr>
        <p:spPr>
          <a:xfrm>
            <a:off x="4258612" y="447042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C017243-A037-AF40-BCEA-B3466B76FA3D}"/>
              </a:ext>
            </a:extLst>
          </p:cNvPr>
          <p:cNvSpPr/>
          <p:nvPr/>
        </p:nvSpPr>
        <p:spPr>
          <a:xfrm>
            <a:off x="4817235" y="447686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DF36468-626B-A646-8C80-A3AF29725949}"/>
              </a:ext>
            </a:extLst>
          </p:cNvPr>
          <p:cNvSpPr/>
          <p:nvPr/>
        </p:nvSpPr>
        <p:spPr>
          <a:xfrm>
            <a:off x="5878667" y="447042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F815DD3-2526-CD4C-98F1-2B1AD4871D99}"/>
              </a:ext>
            </a:extLst>
          </p:cNvPr>
          <p:cNvSpPr/>
          <p:nvPr/>
        </p:nvSpPr>
        <p:spPr>
          <a:xfrm>
            <a:off x="6434069" y="447686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7196FA0-CEC7-044C-B2E1-B6FB2CA6464C}"/>
              </a:ext>
            </a:extLst>
          </p:cNvPr>
          <p:cNvSpPr/>
          <p:nvPr/>
        </p:nvSpPr>
        <p:spPr>
          <a:xfrm>
            <a:off x="6988397" y="447686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C21344F-14BB-4D49-AA8A-B164E1DAEE89}"/>
              </a:ext>
            </a:extLst>
          </p:cNvPr>
          <p:cNvSpPr/>
          <p:nvPr/>
        </p:nvSpPr>
        <p:spPr>
          <a:xfrm>
            <a:off x="7516431" y="447686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EDC8ADC-E0BD-6E40-B712-F2781E9CA4F2}"/>
              </a:ext>
            </a:extLst>
          </p:cNvPr>
          <p:cNvSpPr/>
          <p:nvPr/>
        </p:nvSpPr>
        <p:spPr>
          <a:xfrm>
            <a:off x="8044465" y="447686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38BE84E-5696-2644-97E6-6FB745E4BEE8}"/>
              </a:ext>
            </a:extLst>
          </p:cNvPr>
          <p:cNvSpPr/>
          <p:nvPr/>
        </p:nvSpPr>
        <p:spPr>
          <a:xfrm>
            <a:off x="1359943" y="2463436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076EAAF-DF74-1243-A0F6-D8B87CEA6816}"/>
              </a:ext>
            </a:extLst>
          </p:cNvPr>
          <p:cNvSpPr/>
          <p:nvPr/>
        </p:nvSpPr>
        <p:spPr>
          <a:xfrm>
            <a:off x="3613397" y="2135695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243BE7C-0682-2848-AB93-6132FB6A629E}"/>
              </a:ext>
            </a:extLst>
          </p:cNvPr>
          <p:cNvSpPr/>
          <p:nvPr/>
        </p:nvSpPr>
        <p:spPr>
          <a:xfrm>
            <a:off x="3797384" y="2207207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D50E46E-8FBB-0242-B6A0-53B79692B4A7}"/>
              </a:ext>
            </a:extLst>
          </p:cNvPr>
          <p:cNvSpPr/>
          <p:nvPr/>
        </p:nvSpPr>
        <p:spPr>
          <a:xfrm>
            <a:off x="3542711" y="2451640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C08AB04-9389-C545-8236-A866120C61D0}"/>
              </a:ext>
            </a:extLst>
          </p:cNvPr>
          <p:cNvSpPr/>
          <p:nvPr/>
        </p:nvSpPr>
        <p:spPr>
          <a:xfrm>
            <a:off x="4070597" y="2592895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A220698-FD2C-884A-B545-8C85C8A21DE5}"/>
              </a:ext>
            </a:extLst>
          </p:cNvPr>
          <p:cNvSpPr/>
          <p:nvPr/>
        </p:nvSpPr>
        <p:spPr>
          <a:xfrm>
            <a:off x="983384" y="3126761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4DE1971-ACA8-424D-87B6-C3A92F1898EF}"/>
              </a:ext>
            </a:extLst>
          </p:cNvPr>
          <p:cNvSpPr/>
          <p:nvPr/>
        </p:nvSpPr>
        <p:spPr>
          <a:xfrm>
            <a:off x="1357589" y="3154337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64BE4B3-4CBD-F94C-9DE9-0A0A0E7AE940}"/>
              </a:ext>
            </a:extLst>
          </p:cNvPr>
          <p:cNvSpPr/>
          <p:nvPr/>
        </p:nvSpPr>
        <p:spPr>
          <a:xfrm>
            <a:off x="5258817" y="2945531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7D59755-3C97-7746-AF2E-700D69C0167B}"/>
              </a:ext>
            </a:extLst>
          </p:cNvPr>
          <p:cNvSpPr/>
          <p:nvPr/>
        </p:nvSpPr>
        <p:spPr>
          <a:xfrm>
            <a:off x="8182371" y="3758668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B286F44-0FCC-3B49-ACBA-CF0C3AC8B8C8}"/>
              </a:ext>
            </a:extLst>
          </p:cNvPr>
          <p:cNvSpPr/>
          <p:nvPr/>
        </p:nvSpPr>
        <p:spPr>
          <a:xfrm>
            <a:off x="6331742" y="2199974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8FD0400-16BF-A24A-8072-F3BDC2953B12}"/>
              </a:ext>
            </a:extLst>
          </p:cNvPr>
          <p:cNvSpPr/>
          <p:nvPr/>
        </p:nvSpPr>
        <p:spPr>
          <a:xfrm>
            <a:off x="1190759" y="3772299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60E3E4F7-0BF8-0B42-9F34-5856515C9910}"/>
              </a:ext>
            </a:extLst>
          </p:cNvPr>
          <p:cNvSpPr/>
          <p:nvPr/>
        </p:nvSpPr>
        <p:spPr>
          <a:xfrm>
            <a:off x="1472336" y="3843361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0FB7EA3-2B86-C343-8065-F473CAC30F07}"/>
              </a:ext>
            </a:extLst>
          </p:cNvPr>
          <p:cNvSpPr/>
          <p:nvPr/>
        </p:nvSpPr>
        <p:spPr>
          <a:xfrm>
            <a:off x="3721608" y="3937227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4E92BEA-1DD5-F54C-9290-CFE5BDDEE307}"/>
              </a:ext>
            </a:extLst>
          </p:cNvPr>
          <p:cNvSpPr/>
          <p:nvPr/>
        </p:nvSpPr>
        <p:spPr>
          <a:xfrm>
            <a:off x="1401650" y="4159306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0D51DE80-352E-1A42-9248-48CBA66EC0DD}"/>
              </a:ext>
            </a:extLst>
          </p:cNvPr>
          <p:cNvSpPr/>
          <p:nvPr/>
        </p:nvSpPr>
        <p:spPr>
          <a:xfrm>
            <a:off x="3817683" y="4067856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F397A3A-8A2C-0F41-84EF-129F2FA21FAF}"/>
              </a:ext>
            </a:extLst>
          </p:cNvPr>
          <p:cNvSpPr/>
          <p:nvPr/>
        </p:nvSpPr>
        <p:spPr>
          <a:xfrm>
            <a:off x="814200" y="4435624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66879CE9-2FBF-AB4F-B38B-68A6F0D6152A}"/>
              </a:ext>
            </a:extLst>
          </p:cNvPr>
          <p:cNvSpPr/>
          <p:nvPr/>
        </p:nvSpPr>
        <p:spPr>
          <a:xfrm>
            <a:off x="1086729" y="4244998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6961C2A-A0F3-324C-B86C-7295805302B6}"/>
              </a:ext>
            </a:extLst>
          </p:cNvPr>
          <p:cNvSpPr/>
          <p:nvPr/>
        </p:nvSpPr>
        <p:spPr>
          <a:xfrm>
            <a:off x="1274174" y="4477979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8167C6B-5580-9242-ADAC-F24F18057EAE}"/>
              </a:ext>
            </a:extLst>
          </p:cNvPr>
          <p:cNvSpPr/>
          <p:nvPr/>
        </p:nvSpPr>
        <p:spPr>
          <a:xfrm>
            <a:off x="1025091" y="4822631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300741D-9912-8341-A1F4-318F6E601117}"/>
              </a:ext>
            </a:extLst>
          </p:cNvPr>
          <p:cNvSpPr/>
          <p:nvPr/>
        </p:nvSpPr>
        <p:spPr>
          <a:xfrm>
            <a:off x="1552977" y="4963886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EB4706E-7794-0442-98EB-06FA425DBA40}"/>
              </a:ext>
            </a:extLst>
          </p:cNvPr>
          <p:cNvSpPr/>
          <p:nvPr/>
        </p:nvSpPr>
        <p:spPr>
          <a:xfrm>
            <a:off x="320489" y="3024784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57F5D194-7FB2-6947-BFB0-DF01EE89F6E5}"/>
              </a:ext>
            </a:extLst>
          </p:cNvPr>
          <p:cNvSpPr/>
          <p:nvPr/>
        </p:nvSpPr>
        <p:spPr>
          <a:xfrm>
            <a:off x="602066" y="3095846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ACE182CE-0635-B544-8DC1-C52C880C02E0}"/>
              </a:ext>
            </a:extLst>
          </p:cNvPr>
          <p:cNvSpPr/>
          <p:nvPr/>
        </p:nvSpPr>
        <p:spPr>
          <a:xfrm>
            <a:off x="830181" y="3236598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C9470E0-B9AA-D74C-A1D2-D404238CCB27}"/>
              </a:ext>
            </a:extLst>
          </p:cNvPr>
          <p:cNvSpPr/>
          <p:nvPr/>
        </p:nvSpPr>
        <p:spPr>
          <a:xfrm>
            <a:off x="531380" y="3411791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27079A81-4096-3042-AAC6-B32BAB67002B}"/>
              </a:ext>
            </a:extLst>
          </p:cNvPr>
          <p:cNvSpPr/>
          <p:nvPr/>
        </p:nvSpPr>
        <p:spPr>
          <a:xfrm>
            <a:off x="8047362" y="3797946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F01B429-0F9B-C54E-8027-099626BEBB57}"/>
              </a:ext>
            </a:extLst>
          </p:cNvPr>
          <p:cNvSpPr/>
          <p:nvPr/>
        </p:nvSpPr>
        <p:spPr>
          <a:xfrm>
            <a:off x="-56070" y="3688109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6A2B25D-10B4-8548-AF8C-3EA5AD0C2960}"/>
              </a:ext>
            </a:extLst>
          </p:cNvPr>
          <p:cNvSpPr/>
          <p:nvPr/>
        </p:nvSpPr>
        <p:spPr>
          <a:xfrm>
            <a:off x="216459" y="3497483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D486DC4-FA7A-9748-85E7-2E9361F2FEBC}"/>
              </a:ext>
            </a:extLst>
          </p:cNvPr>
          <p:cNvSpPr/>
          <p:nvPr/>
        </p:nvSpPr>
        <p:spPr>
          <a:xfrm>
            <a:off x="403904" y="3730464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7D00C51-A629-1541-865C-65CB056F76F5}"/>
              </a:ext>
            </a:extLst>
          </p:cNvPr>
          <p:cNvSpPr/>
          <p:nvPr/>
        </p:nvSpPr>
        <p:spPr>
          <a:xfrm>
            <a:off x="154821" y="4075116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3653BDB-7578-1946-ADB2-8E2666C2FC0C}"/>
              </a:ext>
            </a:extLst>
          </p:cNvPr>
          <p:cNvSpPr/>
          <p:nvPr/>
        </p:nvSpPr>
        <p:spPr>
          <a:xfrm>
            <a:off x="682707" y="4216371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8FC3D97-F564-A64E-97FB-47D4B63BBEF1}"/>
              </a:ext>
            </a:extLst>
          </p:cNvPr>
          <p:cNvSpPr/>
          <p:nvPr/>
        </p:nvSpPr>
        <p:spPr>
          <a:xfrm>
            <a:off x="4940868" y="2067735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DAB36B1-B5D7-994D-8015-E35C33241DE8}"/>
              </a:ext>
            </a:extLst>
          </p:cNvPr>
          <p:cNvSpPr/>
          <p:nvPr/>
        </p:nvSpPr>
        <p:spPr>
          <a:xfrm>
            <a:off x="5222445" y="2138797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AD8D0027-384B-BD41-9494-7BFFABDF122F}"/>
              </a:ext>
            </a:extLst>
          </p:cNvPr>
          <p:cNvSpPr/>
          <p:nvPr/>
        </p:nvSpPr>
        <p:spPr>
          <a:xfrm>
            <a:off x="5443643" y="2207207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DADC815-95E6-7744-A834-0A07EAFD5CC6}"/>
              </a:ext>
            </a:extLst>
          </p:cNvPr>
          <p:cNvSpPr/>
          <p:nvPr/>
        </p:nvSpPr>
        <p:spPr>
          <a:xfrm>
            <a:off x="5194829" y="2501705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AC87CE43-D31A-8C46-9D35-5D7E2B35AA78}"/>
              </a:ext>
            </a:extLst>
          </p:cNvPr>
          <p:cNvSpPr/>
          <p:nvPr/>
        </p:nvSpPr>
        <p:spPr>
          <a:xfrm>
            <a:off x="5700259" y="2595996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2E24BFDD-2BD9-1E41-B23B-D175D08294DE}"/>
              </a:ext>
            </a:extLst>
          </p:cNvPr>
          <p:cNvSpPr/>
          <p:nvPr/>
        </p:nvSpPr>
        <p:spPr>
          <a:xfrm>
            <a:off x="4609576" y="2739771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AEA4CA1C-D05E-B446-9EF5-220004FCA560}"/>
              </a:ext>
            </a:extLst>
          </p:cNvPr>
          <p:cNvSpPr/>
          <p:nvPr/>
        </p:nvSpPr>
        <p:spPr>
          <a:xfrm>
            <a:off x="4836838" y="2540434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5B9D24F-4C59-CD47-BDBB-68C7B495A521}"/>
              </a:ext>
            </a:extLst>
          </p:cNvPr>
          <p:cNvSpPr/>
          <p:nvPr/>
        </p:nvSpPr>
        <p:spPr>
          <a:xfrm>
            <a:off x="5024283" y="2773415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06D29EA-0CA8-AB4F-96EF-18B0225388B1}"/>
              </a:ext>
            </a:extLst>
          </p:cNvPr>
          <p:cNvSpPr/>
          <p:nvPr/>
        </p:nvSpPr>
        <p:spPr>
          <a:xfrm>
            <a:off x="4775200" y="3118067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4FDCFA4-C06A-E245-9134-4CC0D38BEA57}"/>
              </a:ext>
            </a:extLst>
          </p:cNvPr>
          <p:cNvSpPr/>
          <p:nvPr/>
        </p:nvSpPr>
        <p:spPr>
          <a:xfrm>
            <a:off x="5303086" y="3259322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31A78A1E-0D16-F541-B82D-51D4C7229728}"/>
              </a:ext>
            </a:extLst>
          </p:cNvPr>
          <p:cNvSpPr/>
          <p:nvPr/>
        </p:nvSpPr>
        <p:spPr>
          <a:xfrm>
            <a:off x="4771684" y="3376598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EF55E00C-D2B6-464C-8DF1-801425ED14BD}"/>
              </a:ext>
            </a:extLst>
          </p:cNvPr>
          <p:cNvSpPr/>
          <p:nvPr/>
        </p:nvSpPr>
        <p:spPr>
          <a:xfrm>
            <a:off x="4964300" y="3371380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98554921-D9DA-9341-9E17-9F2B99BD2CA1}"/>
              </a:ext>
            </a:extLst>
          </p:cNvPr>
          <p:cNvSpPr/>
          <p:nvPr/>
        </p:nvSpPr>
        <p:spPr>
          <a:xfrm>
            <a:off x="5281376" y="3588412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D0CC6FCB-C597-D44B-8251-F95F8740BC01}"/>
              </a:ext>
            </a:extLst>
          </p:cNvPr>
          <p:cNvSpPr/>
          <p:nvPr/>
        </p:nvSpPr>
        <p:spPr>
          <a:xfrm>
            <a:off x="4982575" y="3763605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3251C0E-BEA9-FC43-8925-27FAFA76C79A}"/>
              </a:ext>
            </a:extLst>
          </p:cNvPr>
          <p:cNvSpPr/>
          <p:nvPr/>
        </p:nvSpPr>
        <p:spPr>
          <a:xfrm>
            <a:off x="5510461" y="3904860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C9BB8321-C8C8-E444-AA41-F3C95A9610E4}"/>
              </a:ext>
            </a:extLst>
          </p:cNvPr>
          <p:cNvSpPr/>
          <p:nvPr/>
        </p:nvSpPr>
        <p:spPr>
          <a:xfrm>
            <a:off x="4395125" y="4039923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EC9DCD1-86F5-514F-A38F-F9FE74CB63A5}"/>
              </a:ext>
            </a:extLst>
          </p:cNvPr>
          <p:cNvSpPr/>
          <p:nvPr/>
        </p:nvSpPr>
        <p:spPr>
          <a:xfrm>
            <a:off x="4688269" y="3752510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2BE9C16-29E0-914C-9898-43B8775D3981}"/>
              </a:ext>
            </a:extLst>
          </p:cNvPr>
          <p:cNvSpPr/>
          <p:nvPr/>
        </p:nvSpPr>
        <p:spPr>
          <a:xfrm>
            <a:off x="4855099" y="4082278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9F69ED0A-0A52-0C44-9E9D-BC237B6D157F}"/>
              </a:ext>
            </a:extLst>
          </p:cNvPr>
          <p:cNvSpPr/>
          <p:nvPr/>
        </p:nvSpPr>
        <p:spPr>
          <a:xfrm>
            <a:off x="4606016" y="4426930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2B929D82-18AC-0240-8A4F-54AC4459A26B}"/>
              </a:ext>
            </a:extLst>
          </p:cNvPr>
          <p:cNvSpPr/>
          <p:nvPr/>
        </p:nvSpPr>
        <p:spPr>
          <a:xfrm>
            <a:off x="4395124" y="1757966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E0717330-C144-5543-BC0C-E862DFBC7092}"/>
              </a:ext>
            </a:extLst>
          </p:cNvPr>
          <p:cNvSpPr/>
          <p:nvPr/>
        </p:nvSpPr>
        <p:spPr>
          <a:xfrm>
            <a:off x="3897647" y="2595996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0B8A345D-E506-484E-91D5-0CF77354EA54}"/>
              </a:ext>
            </a:extLst>
          </p:cNvPr>
          <p:cNvSpPr/>
          <p:nvPr/>
        </p:nvSpPr>
        <p:spPr>
          <a:xfrm>
            <a:off x="4171169" y="2766359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09822BE-3FEC-0F44-8D2E-19A2ABBFFA53}"/>
              </a:ext>
            </a:extLst>
          </p:cNvPr>
          <p:cNvSpPr/>
          <p:nvPr/>
        </p:nvSpPr>
        <p:spPr>
          <a:xfrm>
            <a:off x="4411106" y="2840897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ECCD818C-FC8E-6D4D-BB42-B450BC95EB72}"/>
              </a:ext>
            </a:extLst>
          </p:cNvPr>
          <p:cNvSpPr/>
          <p:nvPr/>
        </p:nvSpPr>
        <p:spPr>
          <a:xfrm>
            <a:off x="4112305" y="3016090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1BE1F33-5709-434A-B5F0-137266EAA96C}"/>
              </a:ext>
            </a:extLst>
          </p:cNvPr>
          <p:cNvSpPr/>
          <p:nvPr/>
        </p:nvSpPr>
        <p:spPr>
          <a:xfrm>
            <a:off x="4640191" y="3157345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162E1501-B814-E64D-B175-CAEFA91FAF22}"/>
              </a:ext>
            </a:extLst>
          </p:cNvPr>
          <p:cNvSpPr/>
          <p:nvPr/>
        </p:nvSpPr>
        <p:spPr>
          <a:xfrm>
            <a:off x="3524855" y="3292408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96C727A-A270-FE48-BA41-DC17651B54FA}"/>
              </a:ext>
            </a:extLst>
          </p:cNvPr>
          <p:cNvSpPr/>
          <p:nvPr/>
        </p:nvSpPr>
        <p:spPr>
          <a:xfrm>
            <a:off x="3797385" y="3157345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9270543-0AEE-DF42-8406-D6B41F23C0EC}"/>
              </a:ext>
            </a:extLst>
          </p:cNvPr>
          <p:cNvSpPr/>
          <p:nvPr/>
        </p:nvSpPr>
        <p:spPr>
          <a:xfrm>
            <a:off x="3920059" y="3342104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FC66E7C6-C055-3042-8365-069786A64BF0}"/>
              </a:ext>
            </a:extLst>
          </p:cNvPr>
          <p:cNvSpPr/>
          <p:nvPr/>
        </p:nvSpPr>
        <p:spPr>
          <a:xfrm>
            <a:off x="3735746" y="3679415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63FA6A50-54C5-8A41-A5F2-33DC7AF131B9}"/>
              </a:ext>
            </a:extLst>
          </p:cNvPr>
          <p:cNvSpPr/>
          <p:nvPr/>
        </p:nvSpPr>
        <p:spPr>
          <a:xfrm>
            <a:off x="4254584" y="3771275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F361ABDD-A78B-1F4E-A9D7-15BD10FB39C1}"/>
              </a:ext>
            </a:extLst>
          </p:cNvPr>
          <p:cNvSpPr/>
          <p:nvPr/>
        </p:nvSpPr>
        <p:spPr>
          <a:xfrm>
            <a:off x="6977269" y="2045862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3174158E-91F6-7B42-9D3B-A08BB6EE2B22}"/>
              </a:ext>
            </a:extLst>
          </p:cNvPr>
          <p:cNvSpPr/>
          <p:nvPr/>
        </p:nvSpPr>
        <p:spPr>
          <a:xfrm>
            <a:off x="7320623" y="2120721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475147A1-B737-1C43-9B20-768CFDF52714}"/>
              </a:ext>
            </a:extLst>
          </p:cNvPr>
          <p:cNvSpPr/>
          <p:nvPr/>
        </p:nvSpPr>
        <p:spPr>
          <a:xfrm>
            <a:off x="7524456" y="2202661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E94EAFD2-2640-1540-B219-B03C8FBD08DE}"/>
              </a:ext>
            </a:extLst>
          </p:cNvPr>
          <p:cNvSpPr/>
          <p:nvPr/>
        </p:nvSpPr>
        <p:spPr>
          <a:xfrm>
            <a:off x="7158440" y="2481483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C6914F4-FECC-A347-B321-C08A08266CB3}"/>
              </a:ext>
            </a:extLst>
          </p:cNvPr>
          <p:cNvSpPr/>
          <p:nvPr/>
        </p:nvSpPr>
        <p:spPr>
          <a:xfrm>
            <a:off x="7658402" y="2586761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8D0C4786-4533-404C-AA2C-157E8E24ADB2}"/>
              </a:ext>
            </a:extLst>
          </p:cNvPr>
          <p:cNvSpPr/>
          <p:nvPr/>
        </p:nvSpPr>
        <p:spPr>
          <a:xfrm>
            <a:off x="6601621" y="2577476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2954AAFD-CC64-B54A-AB23-9782389E7FC6}"/>
              </a:ext>
            </a:extLst>
          </p:cNvPr>
          <p:cNvSpPr/>
          <p:nvPr/>
        </p:nvSpPr>
        <p:spPr>
          <a:xfrm>
            <a:off x="6873239" y="2518561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8C9D8801-26AA-7043-8328-787E9F197AA8}"/>
              </a:ext>
            </a:extLst>
          </p:cNvPr>
          <p:cNvSpPr/>
          <p:nvPr/>
        </p:nvSpPr>
        <p:spPr>
          <a:xfrm>
            <a:off x="7060684" y="2751542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DC6156B5-C2BE-0A43-9D0E-CEDE669AAD2D}"/>
              </a:ext>
            </a:extLst>
          </p:cNvPr>
          <p:cNvSpPr/>
          <p:nvPr/>
        </p:nvSpPr>
        <p:spPr>
          <a:xfrm>
            <a:off x="6823745" y="3157344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25EDC261-B2A2-9A44-9D9D-923EEACB40E3}"/>
              </a:ext>
            </a:extLst>
          </p:cNvPr>
          <p:cNvSpPr/>
          <p:nvPr/>
        </p:nvSpPr>
        <p:spPr>
          <a:xfrm>
            <a:off x="7339487" y="3237449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DCC7F506-FA0B-3D4C-92B5-A7722CE4B4FE}"/>
              </a:ext>
            </a:extLst>
          </p:cNvPr>
          <p:cNvSpPr/>
          <p:nvPr/>
        </p:nvSpPr>
        <p:spPr>
          <a:xfrm>
            <a:off x="6808085" y="3354725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001BD0A-DA2A-C345-971D-10168D601831}"/>
              </a:ext>
            </a:extLst>
          </p:cNvPr>
          <p:cNvSpPr/>
          <p:nvPr/>
        </p:nvSpPr>
        <p:spPr>
          <a:xfrm>
            <a:off x="7093709" y="3389373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4D4A4D5B-58A6-4948-8E88-8AB5D482CA81}"/>
              </a:ext>
            </a:extLst>
          </p:cNvPr>
          <p:cNvSpPr/>
          <p:nvPr/>
        </p:nvSpPr>
        <p:spPr>
          <a:xfrm>
            <a:off x="7317777" y="3566539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B0F23D2D-C8D8-4244-B1B2-6ACAEF433353}"/>
              </a:ext>
            </a:extLst>
          </p:cNvPr>
          <p:cNvSpPr/>
          <p:nvPr/>
        </p:nvSpPr>
        <p:spPr>
          <a:xfrm>
            <a:off x="7018976" y="3741732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57BDE3CD-DD15-464A-99EE-06AF22F266A5}"/>
              </a:ext>
            </a:extLst>
          </p:cNvPr>
          <p:cNvSpPr/>
          <p:nvPr/>
        </p:nvSpPr>
        <p:spPr>
          <a:xfrm>
            <a:off x="7551997" y="3960670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86F551AF-5987-0E49-9502-20CCE126E1DB}"/>
              </a:ext>
            </a:extLst>
          </p:cNvPr>
          <p:cNvSpPr/>
          <p:nvPr/>
        </p:nvSpPr>
        <p:spPr>
          <a:xfrm>
            <a:off x="6431526" y="4018050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00260E87-52F1-EA48-9037-79F9F793BB1B}"/>
              </a:ext>
            </a:extLst>
          </p:cNvPr>
          <p:cNvSpPr/>
          <p:nvPr/>
        </p:nvSpPr>
        <p:spPr>
          <a:xfrm>
            <a:off x="6570529" y="3791372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28681AD1-FE95-954C-9156-192D6BAEA63E}"/>
              </a:ext>
            </a:extLst>
          </p:cNvPr>
          <p:cNvSpPr/>
          <p:nvPr/>
        </p:nvSpPr>
        <p:spPr>
          <a:xfrm>
            <a:off x="6891500" y="4060405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EF9361AE-508D-8147-A5B9-F1ED80C5F7E1}"/>
              </a:ext>
            </a:extLst>
          </p:cNvPr>
          <p:cNvSpPr/>
          <p:nvPr/>
        </p:nvSpPr>
        <p:spPr>
          <a:xfrm>
            <a:off x="6642417" y="4405057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B06E98D5-0F97-8B4C-B5E6-930EACC9CE89}"/>
              </a:ext>
            </a:extLst>
          </p:cNvPr>
          <p:cNvSpPr/>
          <p:nvPr/>
        </p:nvSpPr>
        <p:spPr>
          <a:xfrm>
            <a:off x="7118498" y="4481212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13DD42D-72A9-5646-AF49-37FF2AA55107}"/>
              </a:ext>
            </a:extLst>
          </p:cNvPr>
          <p:cNvSpPr/>
          <p:nvPr/>
        </p:nvSpPr>
        <p:spPr>
          <a:xfrm>
            <a:off x="5937815" y="2607210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C5D2B47-C1B4-F647-91F8-952A905DE1E6}"/>
              </a:ext>
            </a:extLst>
          </p:cNvPr>
          <p:cNvSpPr/>
          <p:nvPr/>
        </p:nvSpPr>
        <p:spPr>
          <a:xfrm>
            <a:off x="6236438" y="2585557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506DC4DE-B988-BB48-9CD0-13BEAA8E9D4F}"/>
              </a:ext>
            </a:extLst>
          </p:cNvPr>
          <p:cNvSpPr/>
          <p:nvPr/>
        </p:nvSpPr>
        <p:spPr>
          <a:xfrm>
            <a:off x="6447507" y="2819024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AC6992E-802B-3C44-AB88-A261B63782A6}"/>
              </a:ext>
            </a:extLst>
          </p:cNvPr>
          <p:cNvSpPr/>
          <p:nvPr/>
        </p:nvSpPr>
        <p:spPr>
          <a:xfrm>
            <a:off x="6049354" y="2987034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B12E2A9B-80F0-DD43-B996-034C86F0DC4F}"/>
              </a:ext>
            </a:extLst>
          </p:cNvPr>
          <p:cNvSpPr/>
          <p:nvPr/>
        </p:nvSpPr>
        <p:spPr>
          <a:xfrm>
            <a:off x="6629966" y="3166387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48D758F-0E82-D848-9DBE-9A7780386770}"/>
              </a:ext>
            </a:extLst>
          </p:cNvPr>
          <p:cNvSpPr/>
          <p:nvPr/>
        </p:nvSpPr>
        <p:spPr>
          <a:xfrm>
            <a:off x="5528465" y="3292408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0F9E5649-49A2-2544-B33A-D6F1115D5B87}"/>
              </a:ext>
            </a:extLst>
          </p:cNvPr>
          <p:cNvSpPr/>
          <p:nvPr/>
        </p:nvSpPr>
        <p:spPr>
          <a:xfrm>
            <a:off x="5833889" y="3135472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E011ECD0-E658-6D40-941E-9EE7D538FB63}"/>
              </a:ext>
            </a:extLst>
          </p:cNvPr>
          <p:cNvSpPr/>
          <p:nvPr/>
        </p:nvSpPr>
        <p:spPr>
          <a:xfrm>
            <a:off x="6021230" y="3312890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C76F7C44-D6C1-5740-A4E3-0B4E130F3DCD}"/>
              </a:ext>
            </a:extLst>
          </p:cNvPr>
          <p:cNvSpPr/>
          <p:nvPr/>
        </p:nvSpPr>
        <p:spPr>
          <a:xfrm>
            <a:off x="5772147" y="3657542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6131BF0-893C-EF4A-82EE-2811463A5395}"/>
              </a:ext>
            </a:extLst>
          </p:cNvPr>
          <p:cNvSpPr/>
          <p:nvPr/>
        </p:nvSpPr>
        <p:spPr>
          <a:xfrm>
            <a:off x="6300033" y="3798797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CF59A6FD-32AB-3B4B-8410-658E1BF2B371}"/>
              </a:ext>
            </a:extLst>
          </p:cNvPr>
          <p:cNvSpPr/>
          <p:nvPr/>
        </p:nvSpPr>
        <p:spPr>
          <a:xfrm>
            <a:off x="4758416" y="4579330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0DFB7B35-10C1-FB49-AAE2-DB5A94DF8E5A}"/>
              </a:ext>
            </a:extLst>
          </p:cNvPr>
          <p:cNvSpPr/>
          <p:nvPr/>
        </p:nvSpPr>
        <p:spPr>
          <a:xfrm>
            <a:off x="4252471" y="4381210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5FF321D7-AB24-6D43-AEC2-11BE46473E21}"/>
              </a:ext>
            </a:extLst>
          </p:cNvPr>
          <p:cNvSpPr/>
          <p:nvPr/>
        </p:nvSpPr>
        <p:spPr>
          <a:xfrm>
            <a:off x="5970822" y="4419486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20B865D8-90CE-0043-8954-A4B0AF0F6422}"/>
              </a:ext>
            </a:extLst>
          </p:cNvPr>
          <p:cNvSpPr/>
          <p:nvPr/>
        </p:nvSpPr>
        <p:spPr>
          <a:xfrm>
            <a:off x="8122121" y="4404578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124448C5-8A44-DE45-A919-6E29783F7993}"/>
              </a:ext>
            </a:extLst>
          </p:cNvPr>
          <p:cNvSpPr/>
          <p:nvPr/>
        </p:nvSpPr>
        <p:spPr>
          <a:xfrm>
            <a:off x="7917733" y="4107482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81CA70CD-C631-324B-B227-94F9CF73B248}"/>
              </a:ext>
            </a:extLst>
          </p:cNvPr>
          <p:cNvSpPr/>
          <p:nvPr/>
        </p:nvSpPr>
        <p:spPr>
          <a:xfrm>
            <a:off x="7551997" y="4324251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BBA84065-1395-D44E-8177-C750F6A7A298}"/>
              </a:ext>
            </a:extLst>
          </p:cNvPr>
          <p:cNvSpPr/>
          <p:nvPr/>
        </p:nvSpPr>
        <p:spPr>
          <a:xfrm>
            <a:off x="3217483" y="3002119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C4601FC8-00BF-AE42-AD64-C01544FCA83C}"/>
              </a:ext>
            </a:extLst>
          </p:cNvPr>
          <p:cNvSpPr/>
          <p:nvPr/>
        </p:nvSpPr>
        <p:spPr>
          <a:xfrm>
            <a:off x="3212833" y="3183568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D9A37368-8CEB-0A40-8D91-5A883E6C7604}"/>
              </a:ext>
            </a:extLst>
          </p:cNvPr>
          <p:cNvSpPr/>
          <p:nvPr/>
        </p:nvSpPr>
        <p:spPr>
          <a:xfrm>
            <a:off x="3247384" y="3361832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03A6BF92-11F7-2141-8E82-2C3B73782BF5}"/>
              </a:ext>
            </a:extLst>
          </p:cNvPr>
          <p:cNvSpPr/>
          <p:nvPr/>
        </p:nvSpPr>
        <p:spPr>
          <a:xfrm>
            <a:off x="5972926" y="1988482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D50C63FE-9616-E14B-B01D-B95A4E25B879}"/>
              </a:ext>
            </a:extLst>
          </p:cNvPr>
          <p:cNvSpPr/>
          <p:nvPr/>
        </p:nvSpPr>
        <p:spPr>
          <a:xfrm>
            <a:off x="6068798" y="2046147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83B684BE-7458-CA43-A6FD-14DD0954428E}"/>
              </a:ext>
            </a:extLst>
          </p:cNvPr>
          <p:cNvSpPr/>
          <p:nvPr/>
        </p:nvSpPr>
        <p:spPr>
          <a:xfrm>
            <a:off x="5975144" y="2133162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FBB25999-4B62-AB44-94B5-214F5DD26F0D}"/>
              </a:ext>
            </a:extLst>
          </p:cNvPr>
          <p:cNvSpPr/>
          <p:nvPr/>
        </p:nvSpPr>
        <p:spPr>
          <a:xfrm>
            <a:off x="4305093" y="2148346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F916FE0B-4A2E-F047-A00A-FDC7BE4D11C9}"/>
              </a:ext>
            </a:extLst>
          </p:cNvPr>
          <p:cNvSpPr/>
          <p:nvPr/>
        </p:nvSpPr>
        <p:spPr>
          <a:xfrm>
            <a:off x="3775975" y="2936306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BB7D314-69D5-844A-A307-D3FFAE94E7CB}"/>
              </a:ext>
            </a:extLst>
          </p:cNvPr>
          <p:cNvSpPr/>
          <p:nvPr/>
        </p:nvSpPr>
        <p:spPr>
          <a:xfrm>
            <a:off x="4376480" y="3331753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F8C2DA0A-D084-D943-8881-E62B87BD8957}"/>
              </a:ext>
            </a:extLst>
          </p:cNvPr>
          <p:cNvCxnSpPr/>
          <p:nvPr/>
        </p:nvCxnSpPr>
        <p:spPr>
          <a:xfrm>
            <a:off x="2962141" y="1311965"/>
            <a:ext cx="539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813FC0F1-D1D8-4A4D-9F4C-41764AA117A1}"/>
              </a:ext>
            </a:extLst>
          </p:cNvPr>
          <p:cNvCxnSpPr/>
          <p:nvPr/>
        </p:nvCxnSpPr>
        <p:spPr>
          <a:xfrm>
            <a:off x="2962141" y="1162878"/>
            <a:ext cx="0" cy="27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821DDE4-B42D-4E47-9124-5FC015149167}"/>
              </a:ext>
            </a:extLst>
          </p:cNvPr>
          <p:cNvCxnSpPr/>
          <p:nvPr/>
        </p:nvCxnSpPr>
        <p:spPr>
          <a:xfrm>
            <a:off x="8358391" y="1166191"/>
            <a:ext cx="0" cy="27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1DDAC064-D73B-BA41-99F1-D42AFA353885}"/>
              </a:ext>
            </a:extLst>
          </p:cNvPr>
          <p:cNvSpPr/>
          <p:nvPr/>
        </p:nvSpPr>
        <p:spPr>
          <a:xfrm>
            <a:off x="5443643" y="678032"/>
            <a:ext cx="3580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54ED29A-EC45-A848-8C23-DA5776D7E202}"/>
              </a:ext>
            </a:extLst>
          </p:cNvPr>
          <p:cNvCxnSpPr>
            <a:cxnSpLocks/>
          </p:cNvCxnSpPr>
          <p:nvPr/>
        </p:nvCxnSpPr>
        <p:spPr>
          <a:xfrm>
            <a:off x="2673626" y="1500996"/>
            <a:ext cx="0" cy="49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984B3AE-831E-DB40-A564-D38268B9CD48}"/>
              </a:ext>
            </a:extLst>
          </p:cNvPr>
          <p:cNvCxnSpPr>
            <a:cxnSpLocks/>
          </p:cNvCxnSpPr>
          <p:nvPr/>
        </p:nvCxnSpPr>
        <p:spPr>
          <a:xfrm>
            <a:off x="2594113" y="1545465"/>
            <a:ext cx="159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5C1473C-AC95-0E43-9EAB-457727B944DD}"/>
              </a:ext>
            </a:extLst>
          </p:cNvPr>
          <p:cNvCxnSpPr>
            <a:cxnSpLocks/>
          </p:cNvCxnSpPr>
          <p:nvPr/>
        </p:nvCxnSpPr>
        <p:spPr>
          <a:xfrm>
            <a:off x="2587486" y="1926465"/>
            <a:ext cx="159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>
            <a:extLst>
              <a:ext uri="{FF2B5EF4-FFF2-40B4-BE49-F238E27FC236}">
                <a16:creationId xmlns:a16="http://schemas.microsoft.com/office/drawing/2014/main" id="{C69DEB25-5A65-764A-A049-1825B8F39042}"/>
              </a:ext>
            </a:extLst>
          </p:cNvPr>
          <p:cNvSpPr/>
          <p:nvPr/>
        </p:nvSpPr>
        <p:spPr>
          <a:xfrm>
            <a:off x="2266789" y="1344427"/>
            <a:ext cx="3580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266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56A721-3921-9940-9AE2-831E1519637D}"/>
              </a:ext>
            </a:extLst>
          </p:cNvPr>
          <p:cNvGraphicFramePr>
            <a:graphicFrameLocks noGrp="1"/>
          </p:cNvGraphicFramePr>
          <p:nvPr/>
        </p:nvGraphicFramePr>
        <p:xfrm>
          <a:off x="2962141" y="1545465"/>
          <a:ext cx="5396250" cy="312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625">
                  <a:extLst>
                    <a:ext uri="{9D8B030D-6E8A-4147-A177-3AD203B41FA5}">
                      <a16:colId xmlns:a16="http://schemas.microsoft.com/office/drawing/2014/main" val="2392652965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219243132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3562709633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1368503372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3906033676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2249999060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3089583874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581153721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4212764924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1097114804"/>
                    </a:ext>
                  </a:extLst>
                </a:gridCol>
              </a:tblGrid>
              <a:tr h="391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11870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367153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574207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347398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66668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722732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599506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74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08DD23AA-4A8A-244A-BCF0-84B844014A39}"/>
              </a:ext>
            </a:extLst>
          </p:cNvPr>
          <p:cNvSpPr/>
          <p:nvPr/>
        </p:nvSpPr>
        <p:spPr>
          <a:xfrm>
            <a:off x="4258612" y="1719330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4ABE2E-2548-5640-9430-57482B337013}"/>
              </a:ext>
            </a:extLst>
          </p:cNvPr>
          <p:cNvSpPr/>
          <p:nvPr/>
        </p:nvSpPr>
        <p:spPr>
          <a:xfrm>
            <a:off x="4817235" y="172576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584C87-CC7B-404D-A361-B17FB5BC0CE8}"/>
              </a:ext>
            </a:extLst>
          </p:cNvPr>
          <p:cNvSpPr/>
          <p:nvPr/>
        </p:nvSpPr>
        <p:spPr>
          <a:xfrm>
            <a:off x="5351707" y="172576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5EE526-80D9-3845-AD2D-DF2F291EEF64}"/>
              </a:ext>
            </a:extLst>
          </p:cNvPr>
          <p:cNvSpPr/>
          <p:nvPr/>
        </p:nvSpPr>
        <p:spPr>
          <a:xfrm>
            <a:off x="5878667" y="1719330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1BA7D6-807C-764C-90DB-2FF67C56B0D2}"/>
              </a:ext>
            </a:extLst>
          </p:cNvPr>
          <p:cNvSpPr/>
          <p:nvPr/>
        </p:nvSpPr>
        <p:spPr>
          <a:xfrm>
            <a:off x="6434069" y="172576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1420CA-1A9A-E44B-9303-132C182197DA}"/>
              </a:ext>
            </a:extLst>
          </p:cNvPr>
          <p:cNvSpPr/>
          <p:nvPr/>
        </p:nvSpPr>
        <p:spPr>
          <a:xfrm>
            <a:off x="7516431" y="172576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8B4112-C771-254F-87B9-F5B798E194B0}"/>
              </a:ext>
            </a:extLst>
          </p:cNvPr>
          <p:cNvSpPr/>
          <p:nvPr/>
        </p:nvSpPr>
        <p:spPr>
          <a:xfrm>
            <a:off x="8044465" y="172576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42E014-71DE-AC44-B0A4-4F3D26794DAA}"/>
              </a:ext>
            </a:extLst>
          </p:cNvPr>
          <p:cNvSpPr/>
          <p:nvPr/>
        </p:nvSpPr>
        <p:spPr>
          <a:xfrm>
            <a:off x="3694089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AA97E9-BCB0-E64B-B22D-4C769D86DC6B}"/>
              </a:ext>
            </a:extLst>
          </p:cNvPr>
          <p:cNvSpPr/>
          <p:nvPr/>
        </p:nvSpPr>
        <p:spPr>
          <a:xfrm>
            <a:off x="4258612" y="208208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B680B5-8C38-C54C-BCF6-1DE9E316E275}"/>
              </a:ext>
            </a:extLst>
          </p:cNvPr>
          <p:cNvSpPr/>
          <p:nvPr/>
        </p:nvSpPr>
        <p:spPr>
          <a:xfrm>
            <a:off x="4817235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940D11-D4DC-B747-89AE-BE80A8478193}"/>
              </a:ext>
            </a:extLst>
          </p:cNvPr>
          <p:cNvSpPr/>
          <p:nvPr/>
        </p:nvSpPr>
        <p:spPr>
          <a:xfrm>
            <a:off x="5351707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7D5943-B74E-4744-A8BD-2AE3C37784AF}"/>
              </a:ext>
            </a:extLst>
          </p:cNvPr>
          <p:cNvSpPr/>
          <p:nvPr/>
        </p:nvSpPr>
        <p:spPr>
          <a:xfrm>
            <a:off x="5878667" y="208208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4E5C9F-03A4-1B44-AE95-BCD5BE45CB68}"/>
              </a:ext>
            </a:extLst>
          </p:cNvPr>
          <p:cNvSpPr/>
          <p:nvPr/>
        </p:nvSpPr>
        <p:spPr>
          <a:xfrm>
            <a:off x="6434069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E3A4B5-72DC-8448-AF63-6D9B2271F94A}"/>
              </a:ext>
            </a:extLst>
          </p:cNvPr>
          <p:cNvSpPr/>
          <p:nvPr/>
        </p:nvSpPr>
        <p:spPr>
          <a:xfrm>
            <a:off x="6988397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54B316-FF63-E140-9257-A42E00080245}"/>
              </a:ext>
            </a:extLst>
          </p:cNvPr>
          <p:cNvSpPr/>
          <p:nvPr/>
        </p:nvSpPr>
        <p:spPr>
          <a:xfrm>
            <a:off x="7516431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9EA240-2EDA-6D45-8A2C-0B8FC0C9C2CD}"/>
              </a:ext>
            </a:extLst>
          </p:cNvPr>
          <p:cNvSpPr/>
          <p:nvPr/>
        </p:nvSpPr>
        <p:spPr>
          <a:xfrm>
            <a:off x="3694089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E4B361-424C-8C4E-AAEA-BF7F61C0E09E}"/>
              </a:ext>
            </a:extLst>
          </p:cNvPr>
          <p:cNvSpPr/>
          <p:nvPr/>
        </p:nvSpPr>
        <p:spPr>
          <a:xfrm>
            <a:off x="4258612" y="246135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6DBA67-ADAA-5F4B-AA31-6BB5979E7B6C}"/>
              </a:ext>
            </a:extLst>
          </p:cNvPr>
          <p:cNvSpPr/>
          <p:nvPr/>
        </p:nvSpPr>
        <p:spPr>
          <a:xfrm>
            <a:off x="4817235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33BE85-812A-FD43-BA6D-79DA98795E0D}"/>
              </a:ext>
            </a:extLst>
          </p:cNvPr>
          <p:cNvSpPr/>
          <p:nvPr/>
        </p:nvSpPr>
        <p:spPr>
          <a:xfrm>
            <a:off x="5351707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ED524C3-F704-F64C-9602-138604EAD3B9}"/>
              </a:ext>
            </a:extLst>
          </p:cNvPr>
          <p:cNvSpPr/>
          <p:nvPr/>
        </p:nvSpPr>
        <p:spPr>
          <a:xfrm>
            <a:off x="5878667" y="246135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2BCD4-FE08-7244-9DFF-E26638B3561A}"/>
              </a:ext>
            </a:extLst>
          </p:cNvPr>
          <p:cNvSpPr/>
          <p:nvPr/>
        </p:nvSpPr>
        <p:spPr>
          <a:xfrm>
            <a:off x="6434069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AC6AE0-1536-E445-9EEB-F80AC475282C}"/>
              </a:ext>
            </a:extLst>
          </p:cNvPr>
          <p:cNvSpPr/>
          <p:nvPr/>
        </p:nvSpPr>
        <p:spPr>
          <a:xfrm>
            <a:off x="6988397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0140FB5-B7C5-C249-97CD-37EDFCB87501}"/>
              </a:ext>
            </a:extLst>
          </p:cNvPr>
          <p:cNvSpPr/>
          <p:nvPr/>
        </p:nvSpPr>
        <p:spPr>
          <a:xfrm>
            <a:off x="7516431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A654BD-88AB-7340-A3D8-036463590035}"/>
              </a:ext>
            </a:extLst>
          </p:cNvPr>
          <p:cNvSpPr/>
          <p:nvPr/>
        </p:nvSpPr>
        <p:spPr>
          <a:xfrm>
            <a:off x="3155323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97EC88-BC8F-A24E-B7B1-D8FB69E7DB17}"/>
              </a:ext>
            </a:extLst>
          </p:cNvPr>
          <p:cNvSpPr/>
          <p:nvPr/>
        </p:nvSpPr>
        <p:spPr>
          <a:xfrm>
            <a:off x="3694089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846F72-E077-8448-9E97-CD2998DA0BCA}"/>
              </a:ext>
            </a:extLst>
          </p:cNvPr>
          <p:cNvSpPr/>
          <p:nvPr/>
        </p:nvSpPr>
        <p:spPr>
          <a:xfrm>
            <a:off x="4258612" y="289749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6FAECD4-EB87-D24E-A325-4B7F24FA5A6F}"/>
              </a:ext>
            </a:extLst>
          </p:cNvPr>
          <p:cNvSpPr/>
          <p:nvPr/>
        </p:nvSpPr>
        <p:spPr>
          <a:xfrm>
            <a:off x="4817235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BFAFB6D-DC34-4649-B260-4A8E419BE90B}"/>
              </a:ext>
            </a:extLst>
          </p:cNvPr>
          <p:cNvSpPr/>
          <p:nvPr/>
        </p:nvSpPr>
        <p:spPr>
          <a:xfrm>
            <a:off x="5351707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49E863-993C-F24D-BD6A-BCABB50D1BED}"/>
              </a:ext>
            </a:extLst>
          </p:cNvPr>
          <p:cNvSpPr/>
          <p:nvPr/>
        </p:nvSpPr>
        <p:spPr>
          <a:xfrm>
            <a:off x="5878667" y="289749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012389-C1F7-394F-A378-4F94F624CB12}"/>
              </a:ext>
            </a:extLst>
          </p:cNvPr>
          <p:cNvSpPr/>
          <p:nvPr/>
        </p:nvSpPr>
        <p:spPr>
          <a:xfrm>
            <a:off x="6434069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0E4F8E4-9F31-E04C-AA05-9D0585B90977}"/>
              </a:ext>
            </a:extLst>
          </p:cNvPr>
          <p:cNvSpPr/>
          <p:nvPr/>
        </p:nvSpPr>
        <p:spPr>
          <a:xfrm>
            <a:off x="6988397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AB5EDB-7A9D-7446-832D-9560B5F68DBA}"/>
              </a:ext>
            </a:extLst>
          </p:cNvPr>
          <p:cNvSpPr/>
          <p:nvPr/>
        </p:nvSpPr>
        <p:spPr>
          <a:xfrm>
            <a:off x="7516431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87B49E-DB9B-B54E-83B5-894619D0FF3A}"/>
              </a:ext>
            </a:extLst>
          </p:cNvPr>
          <p:cNvSpPr/>
          <p:nvPr/>
        </p:nvSpPr>
        <p:spPr>
          <a:xfrm>
            <a:off x="3155323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55A4FC-EB77-7B45-A160-86503777F0E5}"/>
              </a:ext>
            </a:extLst>
          </p:cNvPr>
          <p:cNvSpPr/>
          <p:nvPr/>
        </p:nvSpPr>
        <p:spPr>
          <a:xfrm>
            <a:off x="3694089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6F7E1D2-3583-274B-B65A-2151AD4B9782}"/>
              </a:ext>
            </a:extLst>
          </p:cNvPr>
          <p:cNvSpPr/>
          <p:nvPr/>
        </p:nvSpPr>
        <p:spPr>
          <a:xfrm>
            <a:off x="4258612" y="327498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CBD7EDA-8AB9-944A-AE0D-32105E248A87}"/>
              </a:ext>
            </a:extLst>
          </p:cNvPr>
          <p:cNvSpPr/>
          <p:nvPr/>
        </p:nvSpPr>
        <p:spPr>
          <a:xfrm>
            <a:off x="4817235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6ECF3F-6990-144E-B12E-603E38F16651}"/>
              </a:ext>
            </a:extLst>
          </p:cNvPr>
          <p:cNvSpPr/>
          <p:nvPr/>
        </p:nvSpPr>
        <p:spPr>
          <a:xfrm>
            <a:off x="5351707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4306A35-F780-5D4A-9B05-8EB8C150DDF1}"/>
              </a:ext>
            </a:extLst>
          </p:cNvPr>
          <p:cNvSpPr/>
          <p:nvPr/>
        </p:nvSpPr>
        <p:spPr>
          <a:xfrm>
            <a:off x="5878667" y="327498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4B0C00F-BD62-E64B-B1CE-FDFEB137EB0C}"/>
              </a:ext>
            </a:extLst>
          </p:cNvPr>
          <p:cNvSpPr/>
          <p:nvPr/>
        </p:nvSpPr>
        <p:spPr>
          <a:xfrm>
            <a:off x="6434069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D8787BD-7EE2-9949-B510-C66689B2DF2E}"/>
              </a:ext>
            </a:extLst>
          </p:cNvPr>
          <p:cNvSpPr/>
          <p:nvPr/>
        </p:nvSpPr>
        <p:spPr>
          <a:xfrm>
            <a:off x="6988397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BE1CB48-B903-2246-A98A-70F65BF78368}"/>
              </a:ext>
            </a:extLst>
          </p:cNvPr>
          <p:cNvSpPr/>
          <p:nvPr/>
        </p:nvSpPr>
        <p:spPr>
          <a:xfrm>
            <a:off x="7516431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BCB3431-43E6-634A-8FE5-2E270080D9F1}"/>
              </a:ext>
            </a:extLst>
          </p:cNvPr>
          <p:cNvSpPr/>
          <p:nvPr/>
        </p:nvSpPr>
        <p:spPr>
          <a:xfrm>
            <a:off x="3694089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A6287D-2B2E-6542-A0BD-271EC38F3791}"/>
              </a:ext>
            </a:extLst>
          </p:cNvPr>
          <p:cNvSpPr/>
          <p:nvPr/>
        </p:nvSpPr>
        <p:spPr>
          <a:xfrm>
            <a:off x="4258612" y="3666596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6F5FB13-52E1-F245-AF26-598813E4250A}"/>
              </a:ext>
            </a:extLst>
          </p:cNvPr>
          <p:cNvSpPr/>
          <p:nvPr/>
        </p:nvSpPr>
        <p:spPr>
          <a:xfrm>
            <a:off x="4817235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A63220F-90D3-A14D-BFFD-4E4F1EC6DC50}"/>
              </a:ext>
            </a:extLst>
          </p:cNvPr>
          <p:cNvSpPr/>
          <p:nvPr/>
        </p:nvSpPr>
        <p:spPr>
          <a:xfrm>
            <a:off x="5351707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BA38071-0289-A444-BB02-7F036B49C19A}"/>
              </a:ext>
            </a:extLst>
          </p:cNvPr>
          <p:cNvSpPr/>
          <p:nvPr/>
        </p:nvSpPr>
        <p:spPr>
          <a:xfrm>
            <a:off x="5878667" y="3666596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E79F4CA-778E-DD44-B637-68B28CF0C502}"/>
              </a:ext>
            </a:extLst>
          </p:cNvPr>
          <p:cNvSpPr/>
          <p:nvPr/>
        </p:nvSpPr>
        <p:spPr>
          <a:xfrm>
            <a:off x="6434069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64746F-27AF-B848-8D9E-3477BA3C96B6}"/>
              </a:ext>
            </a:extLst>
          </p:cNvPr>
          <p:cNvSpPr/>
          <p:nvPr/>
        </p:nvSpPr>
        <p:spPr>
          <a:xfrm>
            <a:off x="6988397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08F87C9-61A7-2B4A-BE1A-F0F2B533816D}"/>
              </a:ext>
            </a:extLst>
          </p:cNvPr>
          <p:cNvSpPr/>
          <p:nvPr/>
        </p:nvSpPr>
        <p:spPr>
          <a:xfrm>
            <a:off x="7516431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2F69DE-826A-4842-BF63-162549E7010A}"/>
              </a:ext>
            </a:extLst>
          </p:cNvPr>
          <p:cNvSpPr/>
          <p:nvPr/>
        </p:nvSpPr>
        <p:spPr>
          <a:xfrm>
            <a:off x="8044465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49F974A-8BBB-9A48-9401-ACF8A6B69B03}"/>
              </a:ext>
            </a:extLst>
          </p:cNvPr>
          <p:cNvSpPr/>
          <p:nvPr/>
        </p:nvSpPr>
        <p:spPr>
          <a:xfrm>
            <a:off x="3694089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F527E95-4AE9-1D49-B2A9-2B7EE6B749A2}"/>
              </a:ext>
            </a:extLst>
          </p:cNvPr>
          <p:cNvSpPr/>
          <p:nvPr/>
        </p:nvSpPr>
        <p:spPr>
          <a:xfrm>
            <a:off x="4258612" y="406507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E077210-2AD5-3E40-9531-4462E75445DA}"/>
              </a:ext>
            </a:extLst>
          </p:cNvPr>
          <p:cNvSpPr/>
          <p:nvPr/>
        </p:nvSpPr>
        <p:spPr>
          <a:xfrm>
            <a:off x="4817235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CAF5444-6E0C-0341-BEDB-CCF5A9BC9C54}"/>
              </a:ext>
            </a:extLst>
          </p:cNvPr>
          <p:cNvSpPr/>
          <p:nvPr/>
        </p:nvSpPr>
        <p:spPr>
          <a:xfrm>
            <a:off x="5351707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890845-5356-4B4D-81D7-604D45FA4142}"/>
              </a:ext>
            </a:extLst>
          </p:cNvPr>
          <p:cNvSpPr/>
          <p:nvPr/>
        </p:nvSpPr>
        <p:spPr>
          <a:xfrm>
            <a:off x="5878667" y="406507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02874C8-7126-2247-BFF2-508439597D4B}"/>
              </a:ext>
            </a:extLst>
          </p:cNvPr>
          <p:cNvSpPr/>
          <p:nvPr/>
        </p:nvSpPr>
        <p:spPr>
          <a:xfrm>
            <a:off x="6434069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6BFEC99-F195-FB44-AE24-D22CA08E7085}"/>
              </a:ext>
            </a:extLst>
          </p:cNvPr>
          <p:cNvSpPr/>
          <p:nvPr/>
        </p:nvSpPr>
        <p:spPr>
          <a:xfrm>
            <a:off x="6988397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170450-F5ED-4344-8C0C-0BD224D3D72B}"/>
              </a:ext>
            </a:extLst>
          </p:cNvPr>
          <p:cNvSpPr/>
          <p:nvPr/>
        </p:nvSpPr>
        <p:spPr>
          <a:xfrm>
            <a:off x="7516431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3F6260-05DA-A042-BA7E-FB8D2329A971}"/>
              </a:ext>
            </a:extLst>
          </p:cNvPr>
          <p:cNvSpPr/>
          <p:nvPr/>
        </p:nvSpPr>
        <p:spPr>
          <a:xfrm>
            <a:off x="8044465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BE59FCF-F041-C048-B03C-762D5FF49ECB}"/>
              </a:ext>
            </a:extLst>
          </p:cNvPr>
          <p:cNvSpPr/>
          <p:nvPr/>
        </p:nvSpPr>
        <p:spPr>
          <a:xfrm>
            <a:off x="4258612" y="447042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C017243-A037-AF40-BCEA-B3466B76FA3D}"/>
              </a:ext>
            </a:extLst>
          </p:cNvPr>
          <p:cNvSpPr/>
          <p:nvPr/>
        </p:nvSpPr>
        <p:spPr>
          <a:xfrm>
            <a:off x="4817235" y="447686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DF36468-626B-A646-8C80-A3AF29725949}"/>
              </a:ext>
            </a:extLst>
          </p:cNvPr>
          <p:cNvSpPr/>
          <p:nvPr/>
        </p:nvSpPr>
        <p:spPr>
          <a:xfrm>
            <a:off x="5878667" y="447042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F815DD3-2526-CD4C-98F1-2B1AD4871D99}"/>
              </a:ext>
            </a:extLst>
          </p:cNvPr>
          <p:cNvSpPr/>
          <p:nvPr/>
        </p:nvSpPr>
        <p:spPr>
          <a:xfrm>
            <a:off x="6434069" y="447686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7196FA0-CEC7-044C-B2E1-B6FB2CA6464C}"/>
              </a:ext>
            </a:extLst>
          </p:cNvPr>
          <p:cNvSpPr/>
          <p:nvPr/>
        </p:nvSpPr>
        <p:spPr>
          <a:xfrm>
            <a:off x="6988397" y="447686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C21344F-14BB-4D49-AA8A-B164E1DAEE89}"/>
              </a:ext>
            </a:extLst>
          </p:cNvPr>
          <p:cNvSpPr/>
          <p:nvPr/>
        </p:nvSpPr>
        <p:spPr>
          <a:xfrm>
            <a:off x="7516431" y="447686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EDC8ADC-E0BD-6E40-B712-F2781E9CA4F2}"/>
              </a:ext>
            </a:extLst>
          </p:cNvPr>
          <p:cNvSpPr/>
          <p:nvPr/>
        </p:nvSpPr>
        <p:spPr>
          <a:xfrm>
            <a:off x="8044465" y="447686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38BE84E-5696-2644-97E6-6FB745E4BEE8}"/>
              </a:ext>
            </a:extLst>
          </p:cNvPr>
          <p:cNvSpPr/>
          <p:nvPr/>
        </p:nvSpPr>
        <p:spPr>
          <a:xfrm>
            <a:off x="1359943" y="2463436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076EAAF-DF74-1243-A0F6-D8B87CEA6816}"/>
              </a:ext>
            </a:extLst>
          </p:cNvPr>
          <p:cNvSpPr/>
          <p:nvPr/>
        </p:nvSpPr>
        <p:spPr>
          <a:xfrm>
            <a:off x="1641520" y="2534498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243BE7C-0682-2848-AB93-6132FB6A629E}"/>
              </a:ext>
            </a:extLst>
          </p:cNvPr>
          <p:cNvSpPr/>
          <p:nvPr/>
        </p:nvSpPr>
        <p:spPr>
          <a:xfrm>
            <a:off x="1869635" y="2675250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D50E46E-8FBB-0242-B6A0-53B79692B4A7}"/>
              </a:ext>
            </a:extLst>
          </p:cNvPr>
          <p:cNvSpPr/>
          <p:nvPr/>
        </p:nvSpPr>
        <p:spPr>
          <a:xfrm>
            <a:off x="1570834" y="2850443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C08AB04-9389-C545-8236-A866120C61D0}"/>
              </a:ext>
            </a:extLst>
          </p:cNvPr>
          <p:cNvSpPr/>
          <p:nvPr/>
        </p:nvSpPr>
        <p:spPr>
          <a:xfrm>
            <a:off x="2098720" y="2991698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A220698-FD2C-884A-B545-8C85C8A21DE5}"/>
              </a:ext>
            </a:extLst>
          </p:cNvPr>
          <p:cNvSpPr/>
          <p:nvPr/>
        </p:nvSpPr>
        <p:spPr>
          <a:xfrm>
            <a:off x="983384" y="3126761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4DE1971-ACA8-424D-87B6-C3A92F1898EF}"/>
              </a:ext>
            </a:extLst>
          </p:cNvPr>
          <p:cNvSpPr/>
          <p:nvPr/>
        </p:nvSpPr>
        <p:spPr>
          <a:xfrm>
            <a:off x="1255913" y="2936135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64BE4B3-4CBD-F94C-9DE9-0A0A0E7AE940}"/>
              </a:ext>
            </a:extLst>
          </p:cNvPr>
          <p:cNvSpPr/>
          <p:nvPr/>
        </p:nvSpPr>
        <p:spPr>
          <a:xfrm>
            <a:off x="1443358" y="3169116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7D59755-3C97-7746-AF2E-700D69C0167B}"/>
              </a:ext>
            </a:extLst>
          </p:cNvPr>
          <p:cNvSpPr/>
          <p:nvPr/>
        </p:nvSpPr>
        <p:spPr>
          <a:xfrm>
            <a:off x="1194275" y="3513768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B286F44-0FCC-3B49-ACBA-CF0C3AC8B8C8}"/>
              </a:ext>
            </a:extLst>
          </p:cNvPr>
          <p:cNvSpPr/>
          <p:nvPr/>
        </p:nvSpPr>
        <p:spPr>
          <a:xfrm>
            <a:off x="1722161" y="3655023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5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56A721-3921-9940-9AE2-831E1519637D}"/>
              </a:ext>
            </a:extLst>
          </p:cNvPr>
          <p:cNvGraphicFramePr>
            <a:graphicFrameLocks noGrp="1"/>
          </p:cNvGraphicFramePr>
          <p:nvPr/>
        </p:nvGraphicFramePr>
        <p:xfrm>
          <a:off x="2962141" y="1545465"/>
          <a:ext cx="5396250" cy="312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625">
                  <a:extLst>
                    <a:ext uri="{9D8B030D-6E8A-4147-A177-3AD203B41FA5}">
                      <a16:colId xmlns:a16="http://schemas.microsoft.com/office/drawing/2014/main" val="2392652965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219243132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3562709633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1368503372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3906033676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2249999060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3089583874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581153721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4212764924"/>
                    </a:ext>
                  </a:extLst>
                </a:gridCol>
                <a:gridCol w="539625">
                  <a:extLst>
                    <a:ext uri="{9D8B030D-6E8A-4147-A177-3AD203B41FA5}">
                      <a16:colId xmlns:a16="http://schemas.microsoft.com/office/drawing/2014/main" val="1097114804"/>
                    </a:ext>
                  </a:extLst>
                </a:gridCol>
              </a:tblGrid>
              <a:tr h="391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11870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367153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574207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347398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66668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722732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599506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74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08DD23AA-4A8A-244A-BCF0-84B844014A39}"/>
              </a:ext>
            </a:extLst>
          </p:cNvPr>
          <p:cNvSpPr/>
          <p:nvPr/>
        </p:nvSpPr>
        <p:spPr>
          <a:xfrm>
            <a:off x="4258612" y="1719330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4ABE2E-2548-5640-9430-57482B337013}"/>
              </a:ext>
            </a:extLst>
          </p:cNvPr>
          <p:cNvSpPr/>
          <p:nvPr/>
        </p:nvSpPr>
        <p:spPr>
          <a:xfrm>
            <a:off x="4817235" y="172576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584C87-CC7B-404D-A361-B17FB5BC0CE8}"/>
              </a:ext>
            </a:extLst>
          </p:cNvPr>
          <p:cNvSpPr/>
          <p:nvPr/>
        </p:nvSpPr>
        <p:spPr>
          <a:xfrm>
            <a:off x="5351707" y="172576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5EE526-80D9-3845-AD2D-DF2F291EEF64}"/>
              </a:ext>
            </a:extLst>
          </p:cNvPr>
          <p:cNvSpPr/>
          <p:nvPr/>
        </p:nvSpPr>
        <p:spPr>
          <a:xfrm>
            <a:off x="5878667" y="1719330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1BA7D6-807C-764C-90DB-2FF67C56B0D2}"/>
              </a:ext>
            </a:extLst>
          </p:cNvPr>
          <p:cNvSpPr/>
          <p:nvPr/>
        </p:nvSpPr>
        <p:spPr>
          <a:xfrm>
            <a:off x="6434069" y="172576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1420CA-1A9A-E44B-9303-132C182197DA}"/>
              </a:ext>
            </a:extLst>
          </p:cNvPr>
          <p:cNvSpPr/>
          <p:nvPr/>
        </p:nvSpPr>
        <p:spPr>
          <a:xfrm>
            <a:off x="7516431" y="172576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8B4112-C771-254F-87B9-F5B798E194B0}"/>
              </a:ext>
            </a:extLst>
          </p:cNvPr>
          <p:cNvSpPr/>
          <p:nvPr/>
        </p:nvSpPr>
        <p:spPr>
          <a:xfrm>
            <a:off x="8044465" y="172576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42E014-71DE-AC44-B0A4-4F3D26794DAA}"/>
              </a:ext>
            </a:extLst>
          </p:cNvPr>
          <p:cNvSpPr/>
          <p:nvPr/>
        </p:nvSpPr>
        <p:spPr>
          <a:xfrm>
            <a:off x="3694089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AA97E9-BCB0-E64B-B22D-4C769D86DC6B}"/>
              </a:ext>
            </a:extLst>
          </p:cNvPr>
          <p:cNvSpPr/>
          <p:nvPr/>
        </p:nvSpPr>
        <p:spPr>
          <a:xfrm>
            <a:off x="4258612" y="208208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B680B5-8C38-C54C-BCF6-1DE9E316E275}"/>
              </a:ext>
            </a:extLst>
          </p:cNvPr>
          <p:cNvSpPr/>
          <p:nvPr/>
        </p:nvSpPr>
        <p:spPr>
          <a:xfrm>
            <a:off x="4817235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940D11-D4DC-B747-89AE-BE80A8478193}"/>
              </a:ext>
            </a:extLst>
          </p:cNvPr>
          <p:cNvSpPr/>
          <p:nvPr/>
        </p:nvSpPr>
        <p:spPr>
          <a:xfrm>
            <a:off x="5351707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7D5943-B74E-4744-A8BD-2AE3C37784AF}"/>
              </a:ext>
            </a:extLst>
          </p:cNvPr>
          <p:cNvSpPr/>
          <p:nvPr/>
        </p:nvSpPr>
        <p:spPr>
          <a:xfrm>
            <a:off x="5878667" y="208208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4E5C9F-03A4-1B44-AE95-BCD5BE45CB68}"/>
              </a:ext>
            </a:extLst>
          </p:cNvPr>
          <p:cNvSpPr/>
          <p:nvPr/>
        </p:nvSpPr>
        <p:spPr>
          <a:xfrm>
            <a:off x="6434069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E3A4B5-72DC-8448-AF63-6D9B2271F94A}"/>
              </a:ext>
            </a:extLst>
          </p:cNvPr>
          <p:cNvSpPr/>
          <p:nvPr/>
        </p:nvSpPr>
        <p:spPr>
          <a:xfrm>
            <a:off x="6988397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54B316-FF63-E140-9257-A42E00080245}"/>
              </a:ext>
            </a:extLst>
          </p:cNvPr>
          <p:cNvSpPr/>
          <p:nvPr/>
        </p:nvSpPr>
        <p:spPr>
          <a:xfrm>
            <a:off x="7516431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9EA240-2EDA-6D45-8A2C-0B8FC0C9C2CD}"/>
              </a:ext>
            </a:extLst>
          </p:cNvPr>
          <p:cNvSpPr/>
          <p:nvPr/>
        </p:nvSpPr>
        <p:spPr>
          <a:xfrm>
            <a:off x="3694089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E4B361-424C-8C4E-AAEA-BF7F61C0E09E}"/>
              </a:ext>
            </a:extLst>
          </p:cNvPr>
          <p:cNvSpPr/>
          <p:nvPr/>
        </p:nvSpPr>
        <p:spPr>
          <a:xfrm>
            <a:off x="4258612" y="246135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6DBA67-ADAA-5F4B-AA31-6BB5979E7B6C}"/>
              </a:ext>
            </a:extLst>
          </p:cNvPr>
          <p:cNvSpPr/>
          <p:nvPr/>
        </p:nvSpPr>
        <p:spPr>
          <a:xfrm>
            <a:off x="4817235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33BE85-812A-FD43-BA6D-79DA98795E0D}"/>
              </a:ext>
            </a:extLst>
          </p:cNvPr>
          <p:cNvSpPr/>
          <p:nvPr/>
        </p:nvSpPr>
        <p:spPr>
          <a:xfrm>
            <a:off x="5351707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ED524C3-F704-F64C-9602-138604EAD3B9}"/>
              </a:ext>
            </a:extLst>
          </p:cNvPr>
          <p:cNvSpPr/>
          <p:nvPr/>
        </p:nvSpPr>
        <p:spPr>
          <a:xfrm>
            <a:off x="5878667" y="246135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2BCD4-FE08-7244-9DFF-E26638B3561A}"/>
              </a:ext>
            </a:extLst>
          </p:cNvPr>
          <p:cNvSpPr/>
          <p:nvPr/>
        </p:nvSpPr>
        <p:spPr>
          <a:xfrm>
            <a:off x="6434069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AC6AE0-1536-E445-9EEB-F80AC475282C}"/>
              </a:ext>
            </a:extLst>
          </p:cNvPr>
          <p:cNvSpPr/>
          <p:nvPr/>
        </p:nvSpPr>
        <p:spPr>
          <a:xfrm>
            <a:off x="6988397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0140FB5-B7C5-C249-97CD-37EDFCB87501}"/>
              </a:ext>
            </a:extLst>
          </p:cNvPr>
          <p:cNvSpPr/>
          <p:nvPr/>
        </p:nvSpPr>
        <p:spPr>
          <a:xfrm>
            <a:off x="7516431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A654BD-88AB-7340-A3D8-036463590035}"/>
              </a:ext>
            </a:extLst>
          </p:cNvPr>
          <p:cNvSpPr/>
          <p:nvPr/>
        </p:nvSpPr>
        <p:spPr>
          <a:xfrm>
            <a:off x="3155323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97EC88-BC8F-A24E-B7B1-D8FB69E7DB17}"/>
              </a:ext>
            </a:extLst>
          </p:cNvPr>
          <p:cNvSpPr/>
          <p:nvPr/>
        </p:nvSpPr>
        <p:spPr>
          <a:xfrm>
            <a:off x="3694089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846F72-E077-8448-9E97-CD2998DA0BCA}"/>
              </a:ext>
            </a:extLst>
          </p:cNvPr>
          <p:cNvSpPr/>
          <p:nvPr/>
        </p:nvSpPr>
        <p:spPr>
          <a:xfrm>
            <a:off x="4258612" y="289749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6FAECD4-EB87-D24E-A325-4B7F24FA5A6F}"/>
              </a:ext>
            </a:extLst>
          </p:cNvPr>
          <p:cNvSpPr/>
          <p:nvPr/>
        </p:nvSpPr>
        <p:spPr>
          <a:xfrm>
            <a:off x="4817235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BFAFB6D-DC34-4649-B260-4A8E419BE90B}"/>
              </a:ext>
            </a:extLst>
          </p:cNvPr>
          <p:cNvSpPr/>
          <p:nvPr/>
        </p:nvSpPr>
        <p:spPr>
          <a:xfrm>
            <a:off x="5351707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49E863-993C-F24D-BD6A-BCABB50D1BED}"/>
              </a:ext>
            </a:extLst>
          </p:cNvPr>
          <p:cNvSpPr/>
          <p:nvPr/>
        </p:nvSpPr>
        <p:spPr>
          <a:xfrm>
            <a:off x="5878667" y="289749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012389-C1F7-394F-A378-4F94F624CB12}"/>
              </a:ext>
            </a:extLst>
          </p:cNvPr>
          <p:cNvSpPr/>
          <p:nvPr/>
        </p:nvSpPr>
        <p:spPr>
          <a:xfrm>
            <a:off x="6434069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0E4F8E4-9F31-E04C-AA05-9D0585B90977}"/>
              </a:ext>
            </a:extLst>
          </p:cNvPr>
          <p:cNvSpPr/>
          <p:nvPr/>
        </p:nvSpPr>
        <p:spPr>
          <a:xfrm>
            <a:off x="6988397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AB5EDB-7A9D-7446-832D-9560B5F68DBA}"/>
              </a:ext>
            </a:extLst>
          </p:cNvPr>
          <p:cNvSpPr/>
          <p:nvPr/>
        </p:nvSpPr>
        <p:spPr>
          <a:xfrm>
            <a:off x="7516431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87B49E-DB9B-B54E-83B5-894619D0FF3A}"/>
              </a:ext>
            </a:extLst>
          </p:cNvPr>
          <p:cNvSpPr/>
          <p:nvPr/>
        </p:nvSpPr>
        <p:spPr>
          <a:xfrm>
            <a:off x="3155323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55A4FC-EB77-7B45-A160-86503777F0E5}"/>
              </a:ext>
            </a:extLst>
          </p:cNvPr>
          <p:cNvSpPr/>
          <p:nvPr/>
        </p:nvSpPr>
        <p:spPr>
          <a:xfrm>
            <a:off x="3694089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6F7E1D2-3583-274B-B65A-2151AD4B9782}"/>
              </a:ext>
            </a:extLst>
          </p:cNvPr>
          <p:cNvSpPr/>
          <p:nvPr/>
        </p:nvSpPr>
        <p:spPr>
          <a:xfrm>
            <a:off x="4258612" y="327498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CBD7EDA-8AB9-944A-AE0D-32105E248A87}"/>
              </a:ext>
            </a:extLst>
          </p:cNvPr>
          <p:cNvSpPr/>
          <p:nvPr/>
        </p:nvSpPr>
        <p:spPr>
          <a:xfrm>
            <a:off x="4817235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6ECF3F-6990-144E-B12E-603E38F16651}"/>
              </a:ext>
            </a:extLst>
          </p:cNvPr>
          <p:cNvSpPr/>
          <p:nvPr/>
        </p:nvSpPr>
        <p:spPr>
          <a:xfrm>
            <a:off x="5351707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4306A35-F780-5D4A-9B05-8EB8C150DDF1}"/>
              </a:ext>
            </a:extLst>
          </p:cNvPr>
          <p:cNvSpPr/>
          <p:nvPr/>
        </p:nvSpPr>
        <p:spPr>
          <a:xfrm>
            <a:off x="5878667" y="327498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4B0C00F-BD62-E64B-B1CE-FDFEB137EB0C}"/>
              </a:ext>
            </a:extLst>
          </p:cNvPr>
          <p:cNvSpPr/>
          <p:nvPr/>
        </p:nvSpPr>
        <p:spPr>
          <a:xfrm>
            <a:off x="6434069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D8787BD-7EE2-9949-B510-C66689B2DF2E}"/>
              </a:ext>
            </a:extLst>
          </p:cNvPr>
          <p:cNvSpPr/>
          <p:nvPr/>
        </p:nvSpPr>
        <p:spPr>
          <a:xfrm>
            <a:off x="6988397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BE1CB48-B903-2246-A98A-70F65BF78368}"/>
              </a:ext>
            </a:extLst>
          </p:cNvPr>
          <p:cNvSpPr/>
          <p:nvPr/>
        </p:nvSpPr>
        <p:spPr>
          <a:xfrm>
            <a:off x="7516431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BCB3431-43E6-634A-8FE5-2E270080D9F1}"/>
              </a:ext>
            </a:extLst>
          </p:cNvPr>
          <p:cNvSpPr/>
          <p:nvPr/>
        </p:nvSpPr>
        <p:spPr>
          <a:xfrm>
            <a:off x="3694089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A6287D-2B2E-6542-A0BD-271EC38F3791}"/>
              </a:ext>
            </a:extLst>
          </p:cNvPr>
          <p:cNvSpPr/>
          <p:nvPr/>
        </p:nvSpPr>
        <p:spPr>
          <a:xfrm>
            <a:off x="4258612" y="3666596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6F5FB13-52E1-F245-AF26-598813E4250A}"/>
              </a:ext>
            </a:extLst>
          </p:cNvPr>
          <p:cNvSpPr/>
          <p:nvPr/>
        </p:nvSpPr>
        <p:spPr>
          <a:xfrm>
            <a:off x="4817235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A63220F-90D3-A14D-BFFD-4E4F1EC6DC50}"/>
              </a:ext>
            </a:extLst>
          </p:cNvPr>
          <p:cNvSpPr/>
          <p:nvPr/>
        </p:nvSpPr>
        <p:spPr>
          <a:xfrm>
            <a:off x="5351707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BA38071-0289-A444-BB02-7F036B49C19A}"/>
              </a:ext>
            </a:extLst>
          </p:cNvPr>
          <p:cNvSpPr/>
          <p:nvPr/>
        </p:nvSpPr>
        <p:spPr>
          <a:xfrm>
            <a:off x="5878667" y="3666596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E79F4CA-778E-DD44-B637-68B28CF0C502}"/>
              </a:ext>
            </a:extLst>
          </p:cNvPr>
          <p:cNvSpPr/>
          <p:nvPr/>
        </p:nvSpPr>
        <p:spPr>
          <a:xfrm>
            <a:off x="6434069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64746F-27AF-B848-8D9E-3477BA3C96B6}"/>
              </a:ext>
            </a:extLst>
          </p:cNvPr>
          <p:cNvSpPr/>
          <p:nvPr/>
        </p:nvSpPr>
        <p:spPr>
          <a:xfrm>
            <a:off x="6988397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08F87C9-61A7-2B4A-BE1A-F0F2B533816D}"/>
              </a:ext>
            </a:extLst>
          </p:cNvPr>
          <p:cNvSpPr/>
          <p:nvPr/>
        </p:nvSpPr>
        <p:spPr>
          <a:xfrm>
            <a:off x="7516431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2F69DE-826A-4842-BF63-162549E7010A}"/>
              </a:ext>
            </a:extLst>
          </p:cNvPr>
          <p:cNvSpPr/>
          <p:nvPr/>
        </p:nvSpPr>
        <p:spPr>
          <a:xfrm>
            <a:off x="8044465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49F974A-8BBB-9A48-9401-ACF8A6B69B03}"/>
              </a:ext>
            </a:extLst>
          </p:cNvPr>
          <p:cNvSpPr/>
          <p:nvPr/>
        </p:nvSpPr>
        <p:spPr>
          <a:xfrm>
            <a:off x="3694089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F527E95-4AE9-1D49-B2A9-2B7EE6B749A2}"/>
              </a:ext>
            </a:extLst>
          </p:cNvPr>
          <p:cNvSpPr/>
          <p:nvPr/>
        </p:nvSpPr>
        <p:spPr>
          <a:xfrm>
            <a:off x="4258612" y="406507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E077210-2AD5-3E40-9531-4462E75445DA}"/>
              </a:ext>
            </a:extLst>
          </p:cNvPr>
          <p:cNvSpPr/>
          <p:nvPr/>
        </p:nvSpPr>
        <p:spPr>
          <a:xfrm>
            <a:off x="4817235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CAF5444-6E0C-0341-BEDB-CCF5A9BC9C54}"/>
              </a:ext>
            </a:extLst>
          </p:cNvPr>
          <p:cNvSpPr/>
          <p:nvPr/>
        </p:nvSpPr>
        <p:spPr>
          <a:xfrm>
            <a:off x="5351707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890845-5356-4B4D-81D7-604D45FA4142}"/>
              </a:ext>
            </a:extLst>
          </p:cNvPr>
          <p:cNvSpPr/>
          <p:nvPr/>
        </p:nvSpPr>
        <p:spPr>
          <a:xfrm>
            <a:off x="5878667" y="406507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02874C8-7126-2247-BFF2-508439597D4B}"/>
              </a:ext>
            </a:extLst>
          </p:cNvPr>
          <p:cNvSpPr/>
          <p:nvPr/>
        </p:nvSpPr>
        <p:spPr>
          <a:xfrm>
            <a:off x="6434069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6BFEC99-F195-FB44-AE24-D22CA08E7085}"/>
              </a:ext>
            </a:extLst>
          </p:cNvPr>
          <p:cNvSpPr/>
          <p:nvPr/>
        </p:nvSpPr>
        <p:spPr>
          <a:xfrm>
            <a:off x="6988397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170450-F5ED-4344-8C0C-0BD224D3D72B}"/>
              </a:ext>
            </a:extLst>
          </p:cNvPr>
          <p:cNvSpPr/>
          <p:nvPr/>
        </p:nvSpPr>
        <p:spPr>
          <a:xfrm>
            <a:off x="7516431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3F6260-05DA-A042-BA7E-FB8D2329A971}"/>
              </a:ext>
            </a:extLst>
          </p:cNvPr>
          <p:cNvSpPr/>
          <p:nvPr/>
        </p:nvSpPr>
        <p:spPr>
          <a:xfrm>
            <a:off x="8044465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BE59FCF-F041-C048-B03C-762D5FF49ECB}"/>
              </a:ext>
            </a:extLst>
          </p:cNvPr>
          <p:cNvSpPr/>
          <p:nvPr/>
        </p:nvSpPr>
        <p:spPr>
          <a:xfrm>
            <a:off x="4258612" y="447042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C017243-A037-AF40-BCEA-B3466B76FA3D}"/>
              </a:ext>
            </a:extLst>
          </p:cNvPr>
          <p:cNvSpPr/>
          <p:nvPr/>
        </p:nvSpPr>
        <p:spPr>
          <a:xfrm>
            <a:off x="4817235" y="447686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DF36468-626B-A646-8C80-A3AF29725949}"/>
              </a:ext>
            </a:extLst>
          </p:cNvPr>
          <p:cNvSpPr/>
          <p:nvPr/>
        </p:nvSpPr>
        <p:spPr>
          <a:xfrm>
            <a:off x="5878667" y="447042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F815DD3-2526-CD4C-98F1-2B1AD4871D99}"/>
              </a:ext>
            </a:extLst>
          </p:cNvPr>
          <p:cNvSpPr/>
          <p:nvPr/>
        </p:nvSpPr>
        <p:spPr>
          <a:xfrm>
            <a:off x="6434069" y="447686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7196FA0-CEC7-044C-B2E1-B6FB2CA6464C}"/>
              </a:ext>
            </a:extLst>
          </p:cNvPr>
          <p:cNvSpPr/>
          <p:nvPr/>
        </p:nvSpPr>
        <p:spPr>
          <a:xfrm>
            <a:off x="6988397" y="447686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C21344F-14BB-4D49-AA8A-B164E1DAEE89}"/>
              </a:ext>
            </a:extLst>
          </p:cNvPr>
          <p:cNvSpPr/>
          <p:nvPr/>
        </p:nvSpPr>
        <p:spPr>
          <a:xfrm>
            <a:off x="7516431" y="447686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EDC8ADC-E0BD-6E40-B712-F2781E9CA4F2}"/>
              </a:ext>
            </a:extLst>
          </p:cNvPr>
          <p:cNvSpPr/>
          <p:nvPr/>
        </p:nvSpPr>
        <p:spPr>
          <a:xfrm>
            <a:off x="8044465" y="447686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38BE84E-5696-2644-97E6-6FB745E4BEE8}"/>
              </a:ext>
            </a:extLst>
          </p:cNvPr>
          <p:cNvSpPr/>
          <p:nvPr/>
        </p:nvSpPr>
        <p:spPr>
          <a:xfrm>
            <a:off x="1359943" y="2463436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076EAAF-DF74-1243-A0F6-D8B87CEA6816}"/>
              </a:ext>
            </a:extLst>
          </p:cNvPr>
          <p:cNvSpPr/>
          <p:nvPr/>
        </p:nvSpPr>
        <p:spPr>
          <a:xfrm>
            <a:off x="1641520" y="2534498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243BE7C-0682-2848-AB93-6132FB6A629E}"/>
              </a:ext>
            </a:extLst>
          </p:cNvPr>
          <p:cNvSpPr/>
          <p:nvPr/>
        </p:nvSpPr>
        <p:spPr>
          <a:xfrm>
            <a:off x="1869635" y="2675250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D50E46E-8FBB-0242-B6A0-53B79692B4A7}"/>
              </a:ext>
            </a:extLst>
          </p:cNvPr>
          <p:cNvSpPr/>
          <p:nvPr/>
        </p:nvSpPr>
        <p:spPr>
          <a:xfrm>
            <a:off x="1570834" y="2850443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C08AB04-9389-C545-8236-A866120C61D0}"/>
              </a:ext>
            </a:extLst>
          </p:cNvPr>
          <p:cNvSpPr/>
          <p:nvPr/>
        </p:nvSpPr>
        <p:spPr>
          <a:xfrm>
            <a:off x="2098720" y="2991698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A220698-FD2C-884A-B545-8C85C8A21DE5}"/>
              </a:ext>
            </a:extLst>
          </p:cNvPr>
          <p:cNvSpPr/>
          <p:nvPr/>
        </p:nvSpPr>
        <p:spPr>
          <a:xfrm>
            <a:off x="983384" y="3126761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4DE1971-ACA8-424D-87B6-C3A92F1898EF}"/>
              </a:ext>
            </a:extLst>
          </p:cNvPr>
          <p:cNvSpPr/>
          <p:nvPr/>
        </p:nvSpPr>
        <p:spPr>
          <a:xfrm>
            <a:off x="1255913" y="2936135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64BE4B3-4CBD-F94C-9DE9-0A0A0E7AE940}"/>
              </a:ext>
            </a:extLst>
          </p:cNvPr>
          <p:cNvSpPr/>
          <p:nvPr/>
        </p:nvSpPr>
        <p:spPr>
          <a:xfrm>
            <a:off x="1443358" y="3169116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7D59755-3C97-7746-AF2E-700D69C0167B}"/>
              </a:ext>
            </a:extLst>
          </p:cNvPr>
          <p:cNvSpPr/>
          <p:nvPr/>
        </p:nvSpPr>
        <p:spPr>
          <a:xfrm>
            <a:off x="1194275" y="3513768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B286F44-0FCC-3B49-ACBA-CF0C3AC8B8C8}"/>
              </a:ext>
            </a:extLst>
          </p:cNvPr>
          <p:cNvSpPr/>
          <p:nvPr/>
        </p:nvSpPr>
        <p:spPr>
          <a:xfrm>
            <a:off x="1722161" y="3655023"/>
            <a:ext cx="83415" cy="7925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1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8DD23AA-4A8A-244A-BCF0-84B844014A39}"/>
              </a:ext>
            </a:extLst>
          </p:cNvPr>
          <p:cNvSpPr/>
          <p:nvPr/>
        </p:nvSpPr>
        <p:spPr>
          <a:xfrm>
            <a:off x="4258612" y="1719330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4ABE2E-2548-5640-9430-57482B337013}"/>
              </a:ext>
            </a:extLst>
          </p:cNvPr>
          <p:cNvSpPr/>
          <p:nvPr/>
        </p:nvSpPr>
        <p:spPr>
          <a:xfrm>
            <a:off x="4817235" y="172576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584C87-CC7B-404D-A361-B17FB5BC0CE8}"/>
              </a:ext>
            </a:extLst>
          </p:cNvPr>
          <p:cNvSpPr/>
          <p:nvPr/>
        </p:nvSpPr>
        <p:spPr>
          <a:xfrm>
            <a:off x="5351707" y="172576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5EE526-80D9-3845-AD2D-DF2F291EEF64}"/>
              </a:ext>
            </a:extLst>
          </p:cNvPr>
          <p:cNvSpPr/>
          <p:nvPr/>
        </p:nvSpPr>
        <p:spPr>
          <a:xfrm>
            <a:off x="5878667" y="1719330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1BA7D6-807C-764C-90DB-2FF67C56B0D2}"/>
              </a:ext>
            </a:extLst>
          </p:cNvPr>
          <p:cNvSpPr/>
          <p:nvPr/>
        </p:nvSpPr>
        <p:spPr>
          <a:xfrm>
            <a:off x="6434069" y="172576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1420CA-1A9A-E44B-9303-132C182197DA}"/>
              </a:ext>
            </a:extLst>
          </p:cNvPr>
          <p:cNvSpPr/>
          <p:nvPr/>
        </p:nvSpPr>
        <p:spPr>
          <a:xfrm>
            <a:off x="7516431" y="172576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8B4112-C771-254F-87B9-F5B798E194B0}"/>
              </a:ext>
            </a:extLst>
          </p:cNvPr>
          <p:cNvSpPr/>
          <p:nvPr/>
        </p:nvSpPr>
        <p:spPr>
          <a:xfrm>
            <a:off x="8044465" y="172576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42E014-71DE-AC44-B0A4-4F3D26794DAA}"/>
              </a:ext>
            </a:extLst>
          </p:cNvPr>
          <p:cNvSpPr/>
          <p:nvPr/>
        </p:nvSpPr>
        <p:spPr>
          <a:xfrm>
            <a:off x="3694089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AA97E9-BCB0-E64B-B22D-4C769D86DC6B}"/>
              </a:ext>
            </a:extLst>
          </p:cNvPr>
          <p:cNvSpPr/>
          <p:nvPr/>
        </p:nvSpPr>
        <p:spPr>
          <a:xfrm>
            <a:off x="4258612" y="208208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B680B5-8C38-C54C-BCF6-1DE9E316E275}"/>
              </a:ext>
            </a:extLst>
          </p:cNvPr>
          <p:cNvSpPr/>
          <p:nvPr/>
        </p:nvSpPr>
        <p:spPr>
          <a:xfrm>
            <a:off x="4817235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940D11-D4DC-B747-89AE-BE80A8478193}"/>
              </a:ext>
            </a:extLst>
          </p:cNvPr>
          <p:cNvSpPr/>
          <p:nvPr/>
        </p:nvSpPr>
        <p:spPr>
          <a:xfrm>
            <a:off x="5351707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7D5943-B74E-4744-A8BD-2AE3C37784AF}"/>
              </a:ext>
            </a:extLst>
          </p:cNvPr>
          <p:cNvSpPr/>
          <p:nvPr/>
        </p:nvSpPr>
        <p:spPr>
          <a:xfrm>
            <a:off x="5878667" y="208208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4E5C9F-03A4-1B44-AE95-BCD5BE45CB68}"/>
              </a:ext>
            </a:extLst>
          </p:cNvPr>
          <p:cNvSpPr/>
          <p:nvPr/>
        </p:nvSpPr>
        <p:spPr>
          <a:xfrm>
            <a:off x="6434069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E3A4B5-72DC-8448-AF63-6D9B2271F94A}"/>
              </a:ext>
            </a:extLst>
          </p:cNvPr>
          <p:cNvSpPr/>
          <p:nvPr/>
        </p:nvSpPr>
        <p:spPr>
          <a:xfrm>
            <a:off x="6988397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54B316-FF63-E140-9257-A42E00080245}"/>
              </a:ext>
            </a:extLst>
          </p:cNvPr>
          <p:cNvSpPr/>
          <p:nvPr/>
        </p:nvSpPr>
        <p:spPr>
          <a:xfrm>
            <a:off x="7516431" y="208852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9EA240-2EDA-6D45-8A2C-0B8FC0C9C2CD}"/>
              </a:ext>
            </a:extLst>
          </p:cNvPr>
          <p:cNvSpPr/>
          <p:nvPr/>
        </p:nvSpPr>
        <p:spPr>
          <a:xfrm>
            <a:off x="3694089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E4B361-424C-8C4E-AAEA-BF7F61C0E09E}"/>
              </a:ext>
            </a:extLst>
          </p:cNvPr>
          <p:cNvSpPr/>
          <p:nvPr/>
        </p:nvSpPr>
        <p:spPr>
          <a:xfrm>
            <a:off x="4258612" y="246135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6DBA67-ADAA-5F4B-AA31-6BB5979E7B6C}"/>
              </a:ext>
            </a:extLst>
          </p:cNvPr>
          <p:cNvSpPr/>
          <p:nvPr/>
        </p:nvSpPr>
        <p:spPr>
          <a:xfrm>
            <a:off x="4817235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33BE85-812A-FD43-BA6D-79DA98795E0D}"/>
              </a:ext>
            </a:extLst>
          </p:cNvPr>
          <p:cNvSpPr/>
          <p:nvPr/>
        </p:nvSpPr>
        <p:spPr>
          <a:xfrm>
            <a:off x="5351707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ED524C3-F704-F64C-9602-138604EAD3B9}"/>
              </a:ext>
            </a:extLst>
          </p:cNvPr>
          <p:cNvSpPr/>
          <p:nvPr/>
        </p:nvSpPr>
        <p:spPr>
          <a:xfrm>
            <a:off x="5878667" y="246135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2BCD4-FE08-7244-9DFF-E26638B3561A}"/>
              </a:ext>
            </a:extLst>
          </p:cNvPr>
          <p:cNvSpPr/>
          <p:nvPr/>
        </p:nvSpPr>
        <p:spPr>
          <a:xfrm>
            <a:off x="6434069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AC6AE0-1536-E445-9EEB-F80AC475282C}"/>
              </a:ext>
            </a:extLst>
          </p:cNvPr>
          <p:cNvSpPr/>
          <p:nvPr/>
        </p:nvSpPr>
        <p:spPr>
          <a:xfrm>
            <a:off x="6988397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0140FB5-B7C5-C249-97CD-37EDFCB87501}"/>
              </a:ext>
            </a:extLst>
          </p:cNvPr>
          <p:cNvSpPr/>
          <p:nvPr/>
        </p:nvSpPr>
        <p:spPr>
          <a:xfrm>
            <a:off x="7516431" y="246779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A654BD-88AB-7340-A3D8-036463590035}"/>
              </a:ext>
            </a:extLst>
          </p:cNvPr>
          <p:cNvSpPr/>
          <p:nvPr/>
        </p:nvSpPr>
        <p:spPr>
          <a:xfrm>
            <a:off x="3155323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97EC88-BC8F-A24E-B7B1-D8FB69E7DB17}"/>
              </a:ext>
            </a:extLst>
          </p:cNvPr>
          <p:cNvSpPr/>
          <p:nvPr/>
        </p:nvSpPr>
        <p:spPr>
          <a:xfrm>
            <a:off x="3694089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846F72-E077-8448-9E97-CD2998DA0BCA}"/>
              </a:ext>
            </a:extLst>
          </p:cNvPr>
          <p:cNvSpPr/>
          <p:nvPr/>
        </p:nvSpPr>
        <p:spPr>
          <a:xfrm>
            <a:off x="4258612" y="289749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6FAECD4-EB87-D24E-A325-4B7F24FA5A6F}"/>
              </a:ext>
            </a:extLst>
          </p:cNvPr>
          <p:cNvSpPr/>
          <p:nvPr/>
        </p:nvSpPr>
        <p:spPr>
          <a:xfrm>
            <a:off x="4817235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BFAFB6D-DC34-4649-B260-4A8E419BE90B}"/>
              </a:ext>
            </a:extLst>
          </p:cNvPr>
          <p:cNvSpPr/>
          <p:nvPr/>
        </p:nvSpPr>
        <p:spPr>
          <a:xfrm>
            <a:off x="5351707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49E863-993C-F24D-BD6A-BCABB50D1BED}"/>
              </a:ext>
            </a:extLst>
          </p:cNvPr>
          <p:cNvSpPr/>
          <p:nvPr/>
        </p:nvSpPr>
        <p:spPr>
          <a:xfrm>
            <a:off x="5878667" y="289749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012389-C1F7-394F-A378-4F94F624CB12}"/>
              </a:ext>
            </a:extLst>
          </p:cNvPr>
          <p:cNvSpPr/>
          <p:nvPr/>
        </p:nvSpPr>
        <p:spPr>
          <a:xfrm>
            <a:off x="6434069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0E4F8E4-9F31-E04C-AA05-9D0585B90977}"/>
              </a:ext>
            </a:extLst>
          </p:cNvPr>
          <p:cNvSpPr/>
          <p:nvPr/>
        </p:nvSpPr>
        <p:spPr>
          <a:xfrm>
            <a:off x="6988397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AB5EDB-7A9D-7446-832D-9560B5F68DBA}"/>
              </a:ext>
            </a:extLst>
          </p:cNvPr>
          <p:cNvSpPr/>
          <p:nvPr/>
        </p:nvSpPr>
        <p:spPr>
          <a:xfrm>
            <a:off x="7516431" y="29039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87B49E-DB9B-B54E-83B5-894619D0FF3A}"/>
              </a:ext>
            </a:extLst>
          </p:cNvPr>
          <p:cNvSpPr/>
          <p:nvPr/>
        </p:nvSpPr>
        <p:spPr>
          <a:xfrm>
            <a:off x="3155323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55A4FC-EB77-7B45-A160-86503777F0E5}"/>
              </a:ext>
            </a:extLst>
          </p:cNvPr>
          <p:cNvSpPr/>
          <p:nvPr/>
        </p:nvSpPr>
        <p:spPr>
          <a:xfrm>
            <a:off x="3694089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6F7E1D2-3583-274B-B65A-2151AD4B9782}"/>
              </a:ext>
            </a:extLst>
          </p:cNvPr>
          <p:cNvSpPr/>
          <p:nvPr/>
        </p:nvSpPr>
        <p:spPr>
          <a:xfrm>
            <a:off x="4258612" y="327498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CBD7EDA-8AB9-944A-AE0D-32105E248A87}"/>
              </a:ext>
            </a:extLst>
          </p:cNvPr>
          <p:cNvSpPr/>
          <p:nvPr/>
        </p:nvSpPr>
        <p:spPr>
          <a:xfrm>
            <a:off x="4817235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6ECF3F-6990-144E-B12E-603E38F16651}"/>
              </a:ext>
            </a:extLst>
          </p:cNvPr>
          <p:cNvSpPr/>
          <p:nvPr/>
        </p:nvSpPr>
        <p:spPr>
          <a:xfrm>
            <a:off x="5351707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4306A35-F780-5D4A-9B05-8EB8C150DDF1}"/>
              </a:ext>
            </a:extLst>
          </p:cNvPr>
          <p:cNvSpPr/>
          <p:nvPr/>
        </p:nvSpPr>
        <p:spPr>
          <a:xfrm>
            <a:off x="5878667" y="327498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4B0C00F-BD62-E64B-B1CE-FDFEB137EB0C}"/>
              </a:ext>
            </a:extLst>
          </p:cNvPr>
          <p:cNvSpPr/>
          <p:nvPr/>
        </p:nvSpPr>
        <p:spPr>
          <a:xfrm>
            <a:off x="6434069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D8787BD-7EE2-9949-B510-C66689B2DF2E}"/>
              </a:ext>
            </a:extLst>
          </p:cNvPr>
          <p:cNvSpPr/>
          <p:nvPr/>
        </p:nvSpPr>
        <p:spPr>
          <a:xfrm>
            <a:off x="6988397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BE1CB48-B903-2246-A98A-70F65BF78368}"/>
              </a:ext>
            </a:extLst>
          </p:cNvPr>
          <p:cNvSpPr/>
          <p:nvPr/>
        </p:nvSpPr>
        <p:spPr>
          <a:xfrm>
            <a:off x="7516431" y="328142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BCB3431-43E6-634A-8FE5-2E270080D9F1}"/>
              </a:ext>
            </a:extLst>
          </p:cNvPr>
          <p:cNvSpPr/>
          <p:nvPr/>
        </p:nvSpPr>
        <p:spPr>
          <a:xfrm>
            <a:off x="3694089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A6287D-2B2E-6542-A0BD-271EC38F3791}"/>
              </a:ext>
            </a:extLst>
          </p:cNvPr>
          <p:cNvSpPr/>
          <p:nvPr/>
        </p:nvSpPr>
        <p:spPr>
          <a:xfrm>
            <a:off x="4258612" y="3666596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6F5FB13-52E1-F245-AF26-598813E4250A}"/>
              </a:ext>
            </a:extLst>
          </p:cNvPr>
          <p:cNvSpPr/>
          <p:nvPr/>
        </p:nvSpPr>
        <p:spPr>
          <a:xfrm>
            <a:off x="4817235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A63220F-90D3-A14D-BFFD-4E4F1EC6DC50}"/>
              </a:ext>
            </a:extLst>
          </p:cNvPr>
          <p:cNvSpPr/>
          <p:nvPr/>
        </p:nvSpPr>
        <p:spPr>
          <a:xfrm>
            <a:off x="5351707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BA38071-0289-A444-BB02-7F036B49C19A}"/>
              </a:ext>
            </a:extLst>
          </p:cNvPr>
          <p:cNvSpPr/>
          <p:nvPr/>
        </p:nvSpPr>
        <p:spPr>
          <a:xfrm>
            <a:off x="5878667" y="3666596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E79F4CA-778E-DD44-B637-68B28CF0C502}"/>
              </a:ext>
            </a:extLst>
          </p:cNvPr>
          <p:cNvSpPr/>
          <p:nvPr/>
        </p:nvSpPr>
        <p:spPr>
          <a:xfrm>
            <a:off x="6434069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64746F-27AF-B848-8D9E-3477BA3C96B6}"/>
              </a:ext>
            </a:extLst>
          </p:cNvPr>
          <p:cNvSpPr/>
          <p:nvPr/>
        </p:nvSpPr>
        <p:spPr>
          <a:xfrm>
            <a:off x="6988397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08F87C9-61A7-2B4A-BE1A-F0F2B533816D}"/>
              </a:ext>
            </a:extLst>
          </p:cNvPr>
          <p:cNvSpPr/>
          <p:nvPr/>
        </p:nvSpPr>
        <p:spPr>
          <a:xfrm>
            <a:off x="7516431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2F69DE-826A-4842-BF63-162549E7010A}"/>
              </a:ext>
            </a:extLst>
          </p:cNvPr>
          <p:cNvSpPr/>
          <p:nvPr/>
        </p:nvSpPr>
        <p:spPr>
          <a:xfrm>
            <a:off x="8044465" y="3673035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49F974A-8BBB-9A48-9401-ACF8A6B69B03}"/>
              </a:ext>
            </a:extLst>
          </p:cNvPr>
          <p:cNvSpPr/>
          <p:nvPr/>
        </p:nvSpPr>
        <p:spPr>
          <a:xfrm>
            <a:off x="3694089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F527E95-4AE9-1D49-B2A9-2B7EE6B749A2}"/>
              </a:ext>
            </a:extLst>
          </p:cNvPr>
          <p:cNvSpPr/>
          <p:nvPr/>
        </p:nvSpPr>
        <p:spPr>
          <a:xfrm>
            <a:off x="4258612" y="406507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E077210-2AD5-3E40-9531-4462E75445DA}"/>
              </a:ext>
            </a:extLst>
          </p:cNvPr>
          <p:cNvSpPr/>
          <p:nvPr/>
        </p:nvSpPr>
        <p:spPr>
          <a:xfrm>
            <a:off x="4817235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CAF5444-6E0C-0341-BEDB-CCF5A9BC9C54}"/>
              </a:ext>
            </a:extLst>
          </p:cNvPr>
          <p:cNvSpPr/>
          <p:nvPr/>
        </p:nvSpPr>
        <p:spPr>
          <a:xfrm>
            <a:off x="5351707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890845-5356-4B4D-81D7-604D45FA4142}"/>
              </a:ext>
            </a:extLst>
          </p:cNvPr>
          <p:cNvSpPr/>
          <p:nvPr/>
        </p:nvSpPr>
        <p:spPr>
          <a:xfrm>
            <a:off x="5878667" y="406507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02874C8-7126-2247-BFF2-508439597D4B}"/>
              </a:ext>
            </a:extLst>
          </p:cNvPr>
          <p:cNvSpPr/>
          <p:nvPr/>
        </p:nvSpPr>
        <p:spPr>
          <a:xfrm>
            <a:off x="6434069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6BFEC99-F195-FB44-AE24-D22CA08E7085}"/>
              </a:ext>
            </a:extLst>
          </p:cNvPr>
          <p:cNvSpPr/>
          <p:nvPr/>
        </p:nvSpPr>
        <p:spPr>
          <a:xfrm>
            <a:off x="6988397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7170450-F5ED-4344-8C0C-0BD224D3D72B}"/>
              </a:ext>
            </a:extLst>
          </p:cNvPr>
          <p:cNvSpPr/>
          <p:nvPr/>
        </p:nvSpPr>
        <p:spPr>
          <a:xfrm>
            <a:off x="7516431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3F6260-05DA-A042-BA7E-FB8D2329A971}"/>
              </a:ext>
            </a:extLst>
          </p:cNvPr>
          <p:cNvSpPr/>
          <p:nvPr/>
        </p:nvSpPr>
        <p:spPr>
          <a:xfrm>
            <a:off x="8044465" y="407151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BE59FCF-F041-C048-B03C-762D5FF49ECB}"/>
              </a:ext>
            </a:extLst>
          </p:cNvPr>
          <p:cNvSpPr/>
          <p:nvPr/>
        </p:nvSpPr>
        <p:spPr>
          <a:xfrm>
            <a:off x="4258612" y="447042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C017243-A037-AF40-BCEA-B3466B76FA3D}"/>
              </a:ext>
            </a:extLst>
          </p:cNvPr>
          <p:cNvSpPr/>
          <p:nvPr/>
        </p:nvSpPr>
        <p:spPr>
          <a:xfrm>
            <a:off x="4817235" y="447686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DF36468-626B-A646-8C80-A3AF29725949}"/>
              </a:ext>
            </a:extLst>
          </p:cNvPr>
          <p:cNvSpPr/>
          <p:nvPr/>
        </p:nvSpPr>
        <p:spPr>
          <a:xfrm>
            <a:off x="5878667" y="447042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F815DD3-2526-CD4C-98F1-2B1AD4871D99}"/>
              </a:ext>
            </a:extLst>
          </p:cNvPr>
          <p:cNvSpPr/>
          <p:nvPr/>
        </p:nvSpPr>
        <p:spPr>
          <a:xfrm>
            <a:off x="6434069" y="447686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7196FA0-CEC7-044C-B2E1-B6FB2CA6464C}"/>
              </a:ext>
            </a:extLst>
          </p:cNvPr>
          <p:cNvSpPr/>
          <p:nvPr/>
        </p:nvSpPr>
        <p:spPr>
          <a:xfrm>
            <a:off x="6988397" y="447686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C21344F-14BB-4D49-AA8A-B164E1DAEE89}"/>
              </a:ext>
            </a:extLst>
          </p:cNvPr>
          <p:cNvSpPr/>
          <p:nvPr/>
        </p:nvSpPr>
        <p:spPr>
          <a:xfrm>
            <a:off x="7516431" y="447686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EDC8ADC-E0BD-6E40-B712-F2781E9CA4F2}"/>
              </a:ext>
            </a:extLst>
          </p:cNvPr>
          <p:cNvSpPr/>
          <p:nvPr/>
        </p:nvSpPr>
        <p:spPr>
          <a:xfrm>
            <a:off x="8044465" y="447686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7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99F764-9F3A-6F4B-94FD-F2685882E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63370"/>
              </p:ext>
            </p:extLst>
          </p:nvPr>
        </p:nvGraphicFramePr>
        <p:xfrm>
          <a:off x="2083995" y="1177718"/>
          <a:ext cx="5396250" cy="312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250">
                  <a:extLst>
                    <a:ext uri="{9D8B030D-6E8A-4147-A177-3AD203B41FA5}">
                      <a16:colId xmlns:a16="http://schemas.microsoft.com/office/drawing/2014/main" val="3325825784"/>
                    </a:ext>
                  </a:extLst>
                </a:gridCol>
                <a:gridCol w="1079250">
                  <a:extLst>
                    <a:ext uri="{9D8B030D-6E8A-4147-A177-3AD203B41FA5}">
                      <a16:colId xmlns:a16="http://schemas.microsoft.com/office/drawing/2014/main" val="3727896562"/>
                    </a:ext>
                  </a:extLst>
                </a:gridCol>
                <a:gridCol w="1079250">
                  <a:extLst>
                    <a:ext uri="{9D8B030D-6E8A-4147-A177-3AD203B41FA5}">
                      <a16:colId xmlns:a16="http://schemas.microsoft.com/office/drawing/2014/main" val="2812627745"/>
                    </a:ext>
                  </a:extLst>
                </a:gridCol>
                <a:gridCol w="1079250">
                  <a:extLst>
                    <a:ext uri="{9D8B030D-6E8A-4147-A177-3AD203B41FA5}">
                      <a16:colId xmlns:a16="http://schemas.microsoft.com/office/drawing/2014/main" val="2508689102"/>
                    </a:ext>
                  </a:extLst>
                </a:gridCol>
                <a:gridCol w="1079250">
                  <a:extLst>
                    <a:ext uri="{9D8B030D-6E8A-4147-A177-3AD203B41FA5}">
                      <a16:colId xmlns:a16="http://schemas.microsoft.com/office/drawing/2014/main" val="1422908984"/>
                    </a:ext>
                  </a:extLst>
                </a:gridCol>
              </a:tblGrid>
              <a:tr h="7823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848262"/>
                  </a:ext>
                </a:extLst>
              </a:tr>
              <a:tr h="7823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712726"/>
                  </a:ext>
                </a:extLst>
              </a:tr>
              <a:tr h="7823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637631"/>
                  </a:ext>
                </a:extLst>
              </a:tr>
              <a:tr h="7823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061574"/>
                  </a:ext>
                </a:extLst>
              </a:tr>
            </a:tbl>
          </a:graphicData>
        </a:graphic>
      </p:graphicFrame>
      <p:sp>
        <p:nvSpPr>
          <p:cNvPr id="75" name="Oval 74">
            <a:extLst>
              <a:ext uri="{FF2B5EF4-FFF2-40B4-BE49-F238E27FC236}">
                <a16:creationId xmlns:a16="http://schemas.microsoft.com/office/drawing/2014/main" id="{905786F8-46F0-954D-9DEE-FB7F7A2F36D4}"/>
              </a:ext>
            </a:extLst>
          </p:cNvPr>
          <p:cNvSpPr/>
          <p:nvPr/>
        </p:nvSpPr>
        <p:spPr>
          <a:xfrm>
            <a:off x="3369264" y="1362338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1EA4E4C-BE91-7542-AEE2-77373CBCF640}"/>
              </a:ext>
            </a:extLst>
          </p:cNvPr>
          <p:cNvSpPr/>
          <p:nvPr/>
        </p:nvSpPr>
        <p:spPr>
          <a:xfrm>
            <a:off x="2804741" y="173153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57DB401-F8B0-AA4F-BA5A-3028FEE978AE}"/>
              </a:ext>
            </a:extLst>
          </p:cNvPr>
          <p:cNvSpPr/>
          <p:nvPr/>
        </p:nvSpPr>
        <p:spPr>
          <a:xfrm>
            <a:off x="3369264" y="172509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CC1D182-54D7-4444-82DE-4B530D509850}"/>
              </a:ext>
            </a:extLst>
          </p:cNvPr>
          <p:cNvSpPr/>
          <p:nvPr/>
        </p:nvSpPr>
        <p:spPr>
          <a:xfrm>
            <a:off x="3927887" y="173153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64B550E-9D61-B24A-BA0E-B0199995D791}"/>
              </a:ext>
            </a:extLst>
          </p:cNvPr>
          <p:cNvSpPr/>
          <p:nvPr/>
        </p:nvSpPr>
        <p:spPr>
          <a:xfrm>
            <a:off x="4462359" y="173153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4E13BEE-9E0A-1E47-A205-131BC7DAF684}"/>
              </a:ext>
            </a:extLst>
          </p:cNvPr>
          <p:cNvSpPr/>
          <p:nvPr/>
        </p:nvSpPr>
        <p:spPr>
          <a:xfrm>
            <a:off x="4989319" y="172509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A4CCBE-3D0A-5643-B5B5-3D851ADF8D4C}"/>
              </a:ext>
            </a:extLst>
          </p:cNvPr>
          <p:cNvSpPr/>
          <p:nvPr/>
        </p:nvSpPr>
        <p:spPr>
          <a:xfrm>
            <a:off x="5544721" y="173153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B904DCC-CC66-884C-BC07-3AAA8215751C}"/>
              </a:ext>
            </a:extLst>
          </p:cNvPr>
          <p:cNvSpPr/>
          <p:nvPr/>
        </p:nvSpPr>
        <p:spPr>
          <a:xfrm>
            <a:off x="6099049" y="173153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5B88B16-3654-824D-86B1-B1F18B08B211}"/>
              </a:ext>
            </a:extLst>
          </p:cNvPr>
          <p:cNvSpPr/>
          <p:nvPr/>
        </p:nvSpPr>
        <p:spPr>
          <a:xfrm>
            <a:off x="6627083" y="173153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3C41526-4D50-2D4D-A146-E4900631C17F}"/>
              </a:ext>
            </a:extLst>
          </p:cNvPr>
          <p:cNvSpPr/>
          <p:nvPr/>
        </p:nvSpPr>
        <p:spPr>
          <a:xfrm>
            <a:off x="2804741" y="211079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BDF3726-3FDE-8D48-87CA-4E3CA69F6F5F}"/>
              </a:ext>
            </a:extLst>
          </p:cNvPr>
          <p:cNvSpPr/>
          <p:nvPr/>
        </p:nvSpPr>
        <p:spPr>
          <a:xfrm>
            <a:off x="3369264" y="2104360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45E5E6A-34E5-BA43-AC32-82C058479410}"/>
              </a:ext>
            </a:extLst>
          </p:cNvPr>
          <p:cNvSpPr/>
          <p:nvPr/>
        </p:nvSpPr>
        <p:spPr>
          <a:xfrm>
            <a:off x="3927887" y="211079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80C9E8F-32FD-4E49-B333-00BA65556B61}"/>
              </a:ext>
            </a:extLst>
          </p:cNvPr>
          <p:cNvSpPr/>
          <p:nvPr/>
        </p:nvSpPr>
        <p:spPr>
          <a:xfrm>
            <a:off x="4462359" y="211079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7C465B4-0E6D-E641-91F9-74955A71A7C2}"/>
              </a:ext>
            </a:extLst>
          </p:cNvPr>
          <p:cNvSpPr/>
          <p:nvPr/>
        </p:nvSpPr>
        <p:spPr>
          <a:xfrm>
            <a:off x="4989319" y="2104360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9D212EC-A8B3-ED45-BF07-B7517021948D}"/>
              </a:ext>
            </a:extLst>
          </p:cNvPr>
          <p:cNvSpPr/>
          <p:nvPr/>
        </p:nvSpPr>
        <p:spPr>
          <a:xfrm>
            <a:off x="5544721" y="211079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347FD6F-0B53-1A49-A965-30F3FEC3AA29}"/>
              </a:ext>
            </a:extLst>
          </p:cNvPr>
          <p:cNvSpPr/>
          <p:nvPr/>
        </p:nvSpPr>
        <p:spPr>
          <a:xfrm>
            <a:off x="6099049" y="211079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977B989-909E-534F-B5A0-7EB86492A60C}"/>
              </a:ext>
            </a:extLst>
          </p:cNvPr>
          <p:cNvSpPr/>
          <p:nvPr/>
        </p:nvSpPr>
        <p:spPr>
          <a:xfrm>
            <a:off x="6627083" y="2110799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35E0C1A-CC58-9748-BB4E-04212FE729EB}"/>
              </a:ext>
            </a:extLst>
          </p:cNvPr>
          <p:cNvSpPr/>
          <p:nvPr/>
        </p:nvSpPr>
        <p:spPr>
          <a:xfrm>
            <a:off x="2265975" y="2546946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E88583B-B816-094B-9935-2DE47844B47E}"/>
              </a:ext>
            </a:extLst>
          </p:cNvPr>
          <p:cNvSpPr/>
          <p:nvPr/>
        </p:nvSpPr>
        <p:spPr>
          <a:xfrm>
            <a:off x="2804741" y="2546946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977E105-C0B7-7942-93E8-298521284307}"/>
              </a:ext>
            </a:extLst>
          </p:cNvPr>
          <p:cNvSpPr/>
          <p:nvPr/>
        </p:nvSpPr>
        <p:spPr>
          <a:xfrm>
            <a:off x="3369264" y="2540507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1A141CA-09A5-1C4B-8A2B-28267BAAE395}"/>
              </a:ext>
            </a:extLst>
          </p:cNvPr>
          <p:cNvSpPr/>
          <p:nvPr/>
        </p:nvSpPr>
        <p:spPr>
          <a:xfrm>
            <a:off x="3927887" y="2546946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7601DA5-B6A6-0547-BB39-23970867100B}"/>
              </a:ext>
            </a:extLst>
          </p:cNvPr>
          <p:cNvSpPr/>
          <p:nvPr/>
        </p:nvSpPr>
        <p:spPr>
          <a:xfrm>
            <a:off x="4462359" y="2546946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D8F1976-80B0-A14A-AB61-CEE1E5C6676A}"/>
              </a:ext>
            </a:extLst>
          </p:cNvPr>
          <p:cNvSpPr/>
          <p:nvPr/>
        </p:nvSpPr>
        <p:spPr>
          <a:xfrm>
            <a:off x="4989319" y="2540507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6E0B69F-90BC-424F-97D7-FE7545749248}"/>
              </a:ext>
            </a:extLst>
          </p:cNvPr>
          <p:cNvSpPr/>
          <p:nvPr/>
        </p:nvSpPr>
        <p:spPr>
          <a:xfrm>
            <a:off x="5544721" y="2546946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44D2514-775F-A846-AD57-DE33C53FD6AF}"/>
              </a:ext>
            </a:extLst>
          </p:cNvPr>
          <p:cNvSpPr/>
          <p:nvPr/>
        </p:nvSpPr>
        <p:spPr>
          <a:xfrm>
            <a:off x="6099049" y="2546946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7FC3350-3F6A-7547-9459-54099E45949B}"/>
              </a:ext>
            </a:extLst>
          </p:cNvPr>
          <p:cNvSpPr/>
          <p:nvPr/>
        </p:nvSpPr>
        <p:spPr>
          <a:xfrm>
            <a:off x="2265975" y="2924436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7470499-5799-F34C-921C-FC8F74F7CFED}"/>
              </a:ext>
            </a:extLst>
          </p:cNvPr>
          <p:cNvSpPr/>
          <p:nvPr/>
        </p:nvSpPr>
        <p:spPr>
          <a:xfrm>
            <a:off x="2804741" y="2924436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EEA5F0E-3E4F-0348-996D-A3024AC967EC}"/>
              </a:ext>
            </a:extLst>
          </p:cNvPr>
          <p:cNvSpPr/>
          <p:nvPr/>
        </p:nvSpPr>
        <p:spPr>
          <a:xfrm>
            <a:off x="3369264" y="2917997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D1A24BF-7E0B-5A4B-B26C-A7160325541F}"/>
              </a:ext>
            </a:extLst>
          </p:cNvPr>
          <p:cNvSpPr/>
          <p:nvPr/>
        </p:nvSpPr>
        <p:spPr>
          <a:xfrm>
            <a:off x="3927887" y="2924436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796DDF1-F780-A749-BF02-1C682DF2D556}"/>
              </a:ext>
            </a:extLst>
          </p:cNvPr>
          <p:cNvSpPr/>
          <p:nvPr/>
        </p:nvSpPr>
        <p:spPr>
          <a:xfrm>
            <a:off x="4462359" y="2924436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19FE144-E345-784C-BD5F-E81360DE233A}"/>
              </a:ext>
            </a:extLst>
          </p:cNvPr>
          <p:cNvSpPr/>
          <p:nvPr/>
        </p:nvSpPr>
        <p:spPr>
          <a:xfrm>
            <a:off x="4989319" y="2917997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37247B5-DCE6-B846-B75B-032D8825FA8A}"/>
              </a:ext>
            </a:extLst>
          </p:cNvPr>
          <p:cNvSpPr/>
          <p:nvPr/>
        </p:nvSpPr>
        <p:spPr>
          <a:xfrm>
            <a:off x="5544721" y="2924436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A4AFE7C-C420-F943-9B3F-A6BC0D2EC833}"/>
              </a:ext>
            </a:extLst>
          </p:cNvPr>
          <p:cNvSpPr/>
          <p:nvPr/>
        </p:nvSpPr>
        <p:spPr>
          <a:xfrm>
            <a:off x="6099049" y="2924436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2126A81-2CA9-EA46-B21A-D5DBD7DCE492}"/>
              </a:ext>
            </a:extLst>
          </p:cNvPr>
          <p:cNvSpPr/>
          <p:nvPr/>
        </p:nvSpPr>
        <p:spPr>
          <a:xfrm>
            <a:off x="6627083" y="2924436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A716C20-2D27-C347-8A53-529AA07A7E53}"/>
              </a:ext>
            </a:extLst>
          </p:cNvPr>
          <p:cNvSpPr/>
          <p:nvPr/>
        </p:nvSpPr>
        <p:spPr>
          <a:xfrm>
            <a:off x="2804741" y="331604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AFB0F06-4DBE-CD47-8558-842141644CB6}"/>
              </a:ext>
            </a:extLst>
          </p:cNvPr>
          <p:cNvSpPr/>
          <p:nvPr/>
        </p:nvSpPr>
        <p:spPr>
          <a:xfrm>
            <a:off x="3369264" y="330960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2629B61-D7B9-934F-A334-1FE50C77F376}"/>
              </a:ext>
            </a:extLst>
          </p:cNvPr>
          <p:cNvSpPr/>
          <p:nvPr/>
        </p:nvSpPr>
        <p:spPr>
          <a:xfrm>
            <a:off x="3927887" y="331604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D7D9BBF-E8A2-5444-9F27-BA0909AD1139}"/>
              </a:ext>
            </a:extLst>
          </p:cNvPr>
          <p:cNvSpPr/>
          <p:nvPr/>
        </p:nvSpPr>
        <p:spPr>
          <a:xfrm>
            <a:off x="4462359" y="331604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8975B14-B9AC-CD4F-96C3-C6E802CD8388}"/>
              </a:ext>
            </a:extLst>
          </p:cNvPr>
          <p:cNvSpPr/>
          <p:nvPr/>
        </p:nvSpPr>
        <p:spPr>
          <a:xfrm>
            <a:off x="4989319" y="3309604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4DB49B4-3A69-A64E-9DE0-1D62F20A88E3}"/>
              </a:ext>
            </a:extLst>
          </p:cNvPr>
          <p:cNvSpPr/>
          <p:nvPr/>
        </p:nvSpPr>
        <p:spPr>
          <a:xfrm>
            <a:off x="5544721" y="331604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C54AC4BB-E33C-C144-A232-66BD1051ECBD}"/>
              </a:ext>
            </a:extLst>
          </p:cNvPr>
          <p:cNvSpPr/>
          <p:nvPr/>
        </p:nvSpPr>
        <p:spPr>
          <a:xfrm>
            <a:off x="6099049" y="331604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B954000-740E-5E47-A781-2AA73DF6F39E}"/>
              </a:ext>
            </a:extLst>
          </p:cNvPr>
          <p:cNvSpPr/>
          <p:nvPr/>
        </p:nvSpPr>
        <p:spPr>
          <a:xfrm>
            <a:off x="6627083" y="331604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909F4E99-F402-DD49-A113-90406EA0121D}"/>
              </a:ext>
            </a:extLst>
          </p:cNvPr>
          <p:cNvSpPr/>
          <p:nvPr/>
        </p:nvSpPr>
        <p:spPr>
          <a:xfrm>
            <a:off x="7155117" y="3316043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29872AF-DAFD-454A-A7F4-424265E80F0D}"/>
              </a:ext>
            </a:extLst>
          </p:cNvPr>
          <p:cNvSpPr/>
          <p:nvPr/>
        </p:nvSpPr>
        <p:spPr>
          <a:xfrm>
            <a:off x="2804741" y="371452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2D37C08-B01B-8041-B1FA-F8763519530D}"/>
              </a:ext>
            </a:extLst>
          </p:cNvPr>
          <p:cNvSpPr/>
          <p:nvPr/>
        </p:nvSpPr>
        <p:spPr>
          <a:xfrm>
            <a:off x="3369264" y="370808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75B1466-7563-8749-A7AC-4419DC85C772}"/>
              </a:ext>
            </a:extLst>
          </p:cNvPr>
          <p:cNvSpPr/>
          <p:nvPr/>
        </p:nvSpPr>
        <p:spPr>
          <a:xfrm>
            <a:off x="3927887" y="371452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F3C8FA53-0CBD-634A-AAAF-B91DBF5EC1F6}"/>
              </a:ext>
            </a:extLst>
          </p:cNvPr>
          <p:cNvSpPr/>
          <p:nvPr/>
        </p:nvSpPr>
        <p:spPr>
          <a:xfrm>
            <a:off x="4462359" y="371452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5F71F70-218D-B14F-ABE1-CA899654A14D}"/>
              </a:ext>
            </a:extLst>
          </p:cNvPr>
          <p:cNvSpPr/>
          <p:nvPr/>
        </p:nvSpPr>
        <p:spPr>
          <a:xfrm>
            <a:off x="4989319" y="3708082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9F524C2-20D2-304F-B671-8C1F67C3AC38}"/>
              </a:ext>
            </a:extLst>
          </p:cNvPr>
          <p:cNvSpPr/>
          <p:nvPr/>
        </p:nvSpPr>
        <p:spPr>
          <a:xfrm>
            <a:off x="5544721" y="371452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D2E38B0-47BC-6043-A92D-13FC1215945C}"/>
              </a:ext>
            </a:extLst>
          </p:cNvPr>
          <p:cNvSpPr/>
          <p:nvPr/>
        </p:nvSpPr>
        <p:spPr>
          <a:xfrm>
            <a:off x="6099049" y="371452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592C314-B24B-1D40-A2C6-230860EF93BC}"/>
              </a:ext>
            </a:extLst>
          </p:cNvPr>
          <p:cNvSpPr/>
          <p:nvPr/>
        </p:nvSpPr>
        <p:spPr>
          <a:xfrm>
            <a:off x="6627083" y="371452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9D9A3AF-20CF-184E-A8D0-253043DBD421}"/>
              </a:ext>
            </a:extLst>
          </p:cNvPr>
          <p:cNvSpPr/>
          <p:nvPr/>
        </p:nvSpPr>
        <p:spPr>
          <a:xfrm>
            <a:off x="7155117" y="371452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55B22578-8055-1348-A1D4-E8D246E0C2C3}"/>
              </a:ext>
            </a:extLst>
          </p:cNvPr>
          <p:cNvSpPr/>
          <p:nvPr/>
        </p:nvSpPr>
        <p:spPr>
          <a:xfrm>
            <a:off x="3369264" y="411343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F79F642-8E6A-474F-8B41-489EC121A266}"/>
              </a:ext>
            </a:extLst>
          </p:cNvPr>
          <p:cNvSpPr/>
          <p:nvPr/>
        </p:nvSpPr>
        <p:spPr>
          <a:xfrm>
            <a:off x="3927887" y="4119870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8A5C661-DD0A-E34C-94DB-9434F4BFF0A7}"/>
              </a:ext>
            </a:extLst>
          </p:cNvPr>
          <p:cNvSpPr/>
          <p:nvPr/>
        </p:nvSpPr>
        <p:spPr>
          <a:xfrm>
            <a:off x="4989319" y="4113431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0FD86683-C4AC-5B44-B2E9-E852E37EC178}"/>
              </a:ext>
            </a:extLst>
          </p:cNvPr>
          <p:cNvSpPr/>
          <p:nvPr/>
        </p:nvSpPr>
        <p:spPr>
          <a:xfrm>
            <a:off x="5544721" y="4119870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11C957F-4B43-064C-A4BD-B6EFA22A0FC2}"/>
              </a:ext>
            </a:extLst>
          </p:cNvPr>
          <p:cNvSpPr/>
          <p:nvPr/>
        </p:nvSpPr>
        <p:spPr>
          <a:xfrm>
            <a:off x="6099049" y="4119870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1116DDE-61F1-2C49-BC8B-C795D8B8A550}"/>
              </a:ext>
            </a:extLst>
          </p:cNvPr>
          <p:cNvSpPr/>
          <p:nvPr/>
        </p:nvSpPr>
        <p:spPr>
          <a:xfrm>
            <a:off x="6627083" y="4119870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B5FA51F-84A3-7945-A85A-F8C8E7A28E32}"/>
              </a:ext>
            </a:extLst>
          </p:cNvPr>
          <p:cNvSpPr/>
          <p:nvPr/>
        </p:nvSpPr>
        <p:spPr>
          <a:xfrm>
            <a:off x="7155117" y="4119870"/>
            <a:ext cx="77274" cy="6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25DBC8-8C2B-6F41-8789-B882092748C7}"/>
              </a:ext>
            </a:extLst>
          </p:cNvPr>
          <p:cNvSpPr/>
          <p:nvPr/>
        </p:nvSpPr>
        <p:spPr>
          <a:xfrm>
            <a:off x="3115985" y="3475945"/>
            <a:ext cx="92742" cy="90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006283C-D8F0-034D-A812-BBD4B293C733}"/>
              </a:ext>
            </a:extLst>
          </p:cNvPr>
          <p:cNvSpPr/>
          <p:nvPr/>
        </p:nvSpPr>
        <p:spPr>
          <a:xfrm>
            <a:off x="3115985" y="1918281"/>
            <a:ext cx="92742" cy="90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6D9A3EB-7890-244E-B9A7-59DF85250D6C}"/>
              </a:ext>
            </a:extLst>
          </p:cNvPr>
          <p:cNvSpPr/>
          <p:nvPr/>
        </p:nvSpPr>
        <p:spPr>
          <a:xfrm>
            <a:off x="3115985" y="1150122"/>
            <a:ext cx="92742" cy="90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9AA1BA9-584C-2144-A7CE-55967198C0F7}"/>
              </a:ext>
            </a:extLst>
          </p:cNvPr>
          <p:cNvSpPr/>
          <p:nvPr/>
        </p:nvSpPr>
        <p:spPr>
          <a:xfrm>
            <a:off x="4194346" y="1918280"/>
            <a:ext cx="92742" cy="90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18288BF-3B1C-BF41-841B-B441D582A9C6}"/>
              </a:ext>
            </a:extLst>
          </p:cNvPr>
          <p:cNvSpPr/>
          <p:nvPr/>
        </p:nvSpPr>
        <p:spPr>
          <a:xfrm>
            <a:off x="3115985" y="2697113"/>
            <a:ext cx="92742" cy="90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13D53CF-871A-0840-B9F4-0ED6DECDF4A9}"/>
              </a:ext>
            </a:extLst>
          </p:cNvPr>
          <p:cNvSpPr/>
          <p:nvPr/>
        </p:nvSpPr>
        <p:spPr>
          <a:xfrm>
            <a:off x="2037624" y="2697112"/>
            <a:ext cx="92742" cy="90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3079A5C-475F-CC46-B304-284709961440}"/>
              </a:ext>
            </a:extLst>
          </p:cNvPr>
          <p:cNvSpPr/>
          <p:nvPr/>
        </p:nvSpPr>
        <p:spPr>
          <a:xfrm>
            <a:off x="4194346" y="2697111"/>
            <a:ext cx="92742" cy="90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3DFB719-F810-604C-9B1E-C3A0D5F9513F}"/>
              </a:ext>
            </a:extLst>
          </p:cNvPr>
          <p:cNvSpPr/>
          <p:nvPr/>
        </p:nvSpPr>
        <p:spPr>
          <a:xfrm>
            <a:off x="5280241" y="2697111"/>
            <a:ext cx="92742" cy="90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C016C2B-F3AF-0043-8D55-4B8DF2A98210}"/>
              </a:ext>
            </a:extLst>
          </p:cNvPr>
          <p:cNvSpPr/>
          <p:nvPr/>
        </p:nvSpPr>
        <p:spPr>
          <a:xfrm>
            <a:off x="3119078" y="4254777"/>
            <a:ext cx="92742" cy="90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7DFB244-DF2A-4346-A0DA-85F8EAC15661}"/>
              </a:ext>
            </a:extLst>
          </p:cNvPr>
          <p:cNvSpPr/>
          <p:nvPr/>
        </p:nvSpPr>
        <p:spPr>
          <a:xfrm>
            <a:off x="4194346" y="3479826"/>
            <a:ext cx="92742" cy="90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4A43CDA-B829-7F47-A9CC-CD0AB4108E41}"/>
              </a:ext>
            </a:extLst>
          </p:cNvPr>
          <p:cNvSpPr/>
          <p:nvPr/>
        </p:nvSpPr>
        <p:spPr>
          <a:xfrm>
            <a:off x="5271695" y="3475944"/>
            <a:ext cx="92742" cy="90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28E76FD-D265-FD4B-ACE7-980B95F8DA6B}"/>
              </a:ext>
            </a:extLst>
          </p:cNvPr>
          <p:cNvSpPr/>
          <p:nvPr/>
        </p:nvSpPr>
        <p:spPr>
          <a:xfrm>
            <a:off x="5271695" y="1918278"/>
            <a:ext cx="92742" cy="90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484D439-3279-AB41-8DA3-02051DEEF41A}"/>
              </a:ext>
            </a:extLst>
          </p:cNvPr>
          <p:cNvSpPr/>
          <p:nvPr/>
        </p:nvSpPr>
        <p:spPr>
          <a:xfrm>
            <a:off x="6345467" y="1916072"/>
            <a:ext cx="92742" cy="90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0762730-AA56-2648-800E-883ECE8DE5DA}"/>
              </a:ext>
            </a:extLst>
          </p:cNvPr>
          <p:cNvSpPr/>
          <p:nvPr/>
        </p:nvSpPr>
        <p:spPr>
          <a:xfrm>
            <a:off x="6345467" y="2697110"/>
            <a:ext cx="92742" cy="90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7A56051-C31C-CB44-B643-577AFCFED279}"/>
              </a:ext>
            </a:extLst>
          </p:cNvPr>
          <p:cNvSpPr/>
          <p:nvPr/>
        </p:nvSpPr>
        <p:spPr>
          <a:xfrm>
            <a:off x="6347821" y="3475944"/>
            <a:ext cx="92742" cy="90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8D4EE30-17DD-D54E-A3C8-EBE24B7C2ED4}"/>
              </a:ext>
            </a:extLst>
          </p:cNvPr>
          <p:cNvSpPr/>
          <p:nvPr/>
        </p:nvSpPr>
        <p:spPr>
          <a:xfrm>
            <a:off x="6347821" y="4254777"/>
            <a:ext cx="92742" cy="90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E9EBD6C-B2AC-0D43-A36A-0B0A7C759F5E}"/>
              </a:ext>
            </a:extLst>
          </p:cNvPr>
          <p:cNvSpPr/>
          <p:nvPr/>
        </p:nvSpPr>
        <p:spPr>
          <a:xfrm>
            <a:off x="5271695" y="4254777"/>
            <a:ext cx="92742" cy="90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81E6473-79AD-404F-9380-A76D6D78BF98}"/>
              </a:ext>
            </a:extLst>
          </p:cNvPr>
          <p:cNvSpPr/>
          <p:nvPr/>
        </p:nvSpPr>
        <p:spPr>
          <a:xfrm>
            <a:off x="4194346" y="4254777"/>
            <a:ext cx="92742" cy="90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C03AE1D-7A6D-2544-9B85-4E2A13E3947A}"/>
              </a:ext>
            </a:extLst>
          </p:cNvPr>
          <p:cNvSpPr/>
          <p:nvPr/>
        </p:nvSpPr>
        <p:spPr>
          <a:xfrm>
            <a:off x="7433874" y="4254776"/>
            <a:ext cx="92742" cy="90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D1B2B39-EB13-BC47-9FF3-B71023DAF462}"/>
              </a:ext>
            </a:extLst>
          </p:cNvPr>
          <p:cNvSpPr/>
          <p:nvPr/>
        </p:nvSpPr>
        <p:spPr>
          <a:xfrm>
            <a:off x="7433874" y="3475943"/>
            <a:ext cx="92742" cy="90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CDD5DE4-86B8-9F40-AF92-BA4301E41DF7}"/>
              </a:ext>
            </a:extLst>
          </p:cNvPr>
          <p:cNvCxnSpPr/>
          <p:nvPr/>
        </p:nvCxnSpPr>
        <p:spPr>
          <a:xfrm>
            <a:off x="2083995" y="961236"/>
            <a:ext cx="539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1258C75-E09B-3645-BDEC-A9C51C88A62E}"/>
              </a:ext>
            </a:extLst>
          </p:cNvPr>
          <p:cNvCxnSpPr/>
          <p:nvPr/>
        </p:nvCxnSpPr>
        <p:spPr>
          <a:xfrm>
            <a:off x="2083995" y="812149"/>
            <a:ext cx="0" cy="27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037ED4B-86D3-9F4B-91C0-17CCCD9C5825}"/>
              </a:ext>
            </a:extLst>
          </p:cNvPr>
          <p:cNvCxnSpPr/>
          <p:nvPr/>
        </p:nvCxnSpPr>
        <p:spPr>
          <a:xfrm>
            <a:off x="7480245" y="815462"/>
            <a:ext cx="0" cy="27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1CBD53A-BC8F-384F-907B-29D64F41DCF7}"/>
              </a:ext>
            </a:extLst>
          </p:cNvPr>
          <p:cNvSpPr/>
          <p:nvPr/>
        </p:nvSpPr>
        <p:spPr>
          <a:xfrm>
            <a:off x="4565497" y="327303"/>
            <a:ext cx="3580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34AD926-5B23-4E40-867A-07083FB95180}"/>
              </a:ext>
            </a:extLst>
          </p:cNvPr>
          <p:cNvCxnSpPr>
            <a:cxnSpLocks/>
          </p:cNvCxnSpPr>
          <p:nvPr/>
        </p:nvCxnSpPr>
        <p:spPr>
          <a:xfrm>
            <a:off x="1782062" y="1154845"/>
            <a:ext cx="0" cy="851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4FDB139-CD2E-3348-ACC5-8F0D0C1E67CA}"/>
              </a:ext>
            </a:extLst>
          </p:cNvPr>
          <p:cNvCxnSpPr>
            <a:cxnSpLocks/>
          </p:cNvCxnSpPr>
          <p:nvPr/>
        </p:nvCxnSpPr>
        <p:spPr>
          <a:xfrm>
            <a:off x="1702549" y="1199314"/>
            <a:ext cx="159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0186DAB-9331-A343-9310-A761894E5B0B}"/>
              </a:ext>
            </a:extLst>
          </p:cNvPr>
          <p:cNvSpPr/>
          <p:nvPr/>
        </p:nvSpPr>
        <p:spPr>
          <a:xfrm>
            <a:off x="1365595" y="1240130"/>
            <a:ext cx="3580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59615D0-C0FB-A84B-B7E0-3F36FF4FC67C}"/>
              </a:ext>
            </a:extLst>
          </p:cNvPr>
          <p:cNvCxnSpPr>
            <a:cxnSpLocks/>
          </p:cNvCxnSpPr>
          <p:nvPr/>
        </p:nvCxnSpPr>
        <p:spPr>
          <a:xfrm>
            <a:off x="1702549" y="1962920"/>
            <a:ext cx="159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62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 Lin</dc:creator>
  <cp:lastModifiedBy>En Lin</cp:lastModifiedBy>
  <cp:revision>5</cp:revision>
  <dcterms:created xsi:type="dcterms:W3CDTF">2019-12-01T12:49:23Z</dcterms:created>
  <dcterms:modified xsi:type="dcterms:W3CDTF">2019-12-01T13:31:53Z</dcterms:modified>
</cp:coreProperties>
</file>