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99" r:id="rId6"/>
    <p:sldId id="271" r:id="rId7"/>
    <p:sldId id="300" r:id="rId8"/>
    <p:sldId id="273" r:id="rId9"/>
    <p:sldId id="274" r:id="rId10"/>
    <p:sldId id="275" r:id="rId11"/>
    <p:sldId id="276" r:id="rId12"/>
    <p:sldId id="277" r:id="rId13"/>
    <p:sldId id="312" r:id="rId14"/>
    <p:sldId id="278" r:id="rId15"/>
    <p:sldId id="279" r:id="rId16"/>
    <p:sldId id="282" r:id="rId17"/>
    <p:sldId id="280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301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>
        <p:scale>
          <a:sx n="103" d="100"/>
          <a:sy n="103" d="100"/>
        </p:scale>
        <p:origin x="-120" y="-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EC9-1CDE-514E-9DC0-59A3C88A2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F8869-698D-B54C-A4D1-8AE37A8D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22F3-5FDC-EA40-81D5-075B2C57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069C-44C6-EA4A-97B4-332ED93D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146F-6F66-3141-BB0A-4E879E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6C5E-32FA-FB4E-B3EA-11F02A71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9579-C792-7645-8EA2-A028A272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FB87-7310-894D-8C8F-0A4CD130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FD03-7B88-9740-88C3-48B2CB6A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F123-D3FC-B947-81C3-66350992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8F12C-3519-A149-8748-2089A0FD0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023BC-3521-1442-BA07-0D2DCFF9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0965-0F19-F44F-BEB2-D0710061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14B1-7B76-3C4D-8553-EE655A8F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D4CA-9416-1045-AAB6-CED74062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D662-AC6F-3E48-93EE-EFB38504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910B-DFFD-B647-8E47-4A672127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FD5D-A56B-7349-97B5-8ECCD7D1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B0C3-B7F0-5C49-9C07-F3A0040D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8ADFD-BBED-6A4D-8EDA-28990E0B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B8F-CCBB-E041-8BD6-4A64F9FB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8793-CAED-1D47-8EB4-FA36BA7B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DD702-9DF8-EA44-A0FD-2791622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D80B-DC8D-7E4C-9FC3-8D086C8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46F3-6EEE-4F4D-8133-C49E6DB0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247-812B-8441-B392-C1199065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2192-C113-7243-83BA-737196AD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C0884-2B9B-CC49-AD7E-DA68B937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4759E-5391-5649-9B7C-E942DC0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CAC1F-BE8C-CA41-9EDD-33458495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66F2-875F-A540-B3F5-FDF492B8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68BD-55D2-DC40-A3D7-AF7F6357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9C63-1A18-294B-9062-ADFD34B2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8194D-67CE-6F4D-8A04-1C70F68A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0F955-DCCE-044E-8CE5-2B065D4AF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70A25-7D36-2A48-847E-630F6464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45A57-8012-7E4B-BB93-30C6C904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43D77-010A-7943-B93B-C7D089C4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9D9D8-8DA0-7848-B68B-FD3F989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826-C89C-F94C-BFFB-411DCB89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65A5F-6D8A-2C45-9822-7CB2C838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B3112-2B6B-A745-8CC7-E6C940DD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E3C9D-19B3-6447-8A6A-485D9BE4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97D41-B540-7842-BF2B-6E82FB6D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F2A-1165-FC43-B219-69BC02E1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774F-9AF0-5948-B97B-09A17FF0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54E0-93FA-614A-B008-D6EC91D6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A61C-F23D-2841-BB38-4F889F84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2F444-220C-C747-BDAE-4B81F0D97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28BA1-EB73-274D-8675-9BDC014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872F-6795-8A48-80A0-EF54753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4762-AC0E-494B-9279-0AEB3383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E3C-CBF1-4446-A98B-8E4261F5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CD1C-0675-3D4C-A09B-29E8E3288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76AEA-9C7E-A44E-BE75-11386EEB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6588-FA1C-E440-A46F-472EADD1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FA32-F99B-F342-8305-61D49812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19CD7-811F-9B40-8F29-4996E89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DA0A9-1D5F-3E4B-919A-8FF503F9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5BC62-9C18-F940-A6B5-4C567E50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3B6E-97B4-074B-9226-C909F34C8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A8B9-23E4-264E-8958-97D42C932D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A5F5-6701-AB4A-84DF-5AB093C0D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5D57-498A-DD4E-ABE2-661B6B4D1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D5DA-07E0-964F-B0A7-6CA203B5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25B4-7B88-5C4C-9280-4AB9F9D73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3DAAE-3940-9742-B806-FA9E07E39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report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6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83E0C9E-9B44-A342-9416-5D8F4C3E3A0A}"/>
              </a:ext>
            </a:extLst>
          </p:cNvPr>
          <p:cNvSpPr/>
          <p:nvPr/>
        </p:nvSpPr>
        <p:spPr>
          <a:xfrm>
            <a:off x="4044770" y="421119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95721B-6CFC-534F-8EE4-FC76B2B3D195}"/>
              </a:ext>
            </a:extLst>
          </p:cNvPr>
          <p:cNvSpPr/>
          <p:nvPr/>
        </p:nvSpPr>
        <p:spPr>
          <a:xfrm>
            <a:off x="4193861" y="47719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E76D3A-420B-014A-B56A-AC25E8E53F28}"/>
              </a:ext>
            </a:extLst>
          </p:cNvPr>
          <p:cNvSpPr/>
          <p:nvPr/>
        </p:nvSpPr>
        <p:spPr>
          <a:xfrm>
            <a:off x="3829103" y="496604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F2B2D7-8E2B-0640-A1B1-B2EF03C6903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D6EE41-D0CE-D94C-A604-DB8E0CA4E5B9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15EC6-FB51-F742-9B00-07041BDA1500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073000-B25D-124A-9DDD-A97AC0AF82F8}"/>
              </a:ext>
            </a:extLst>
          </p:cNvPr>
          <p:cNvSpPr/>
          <p:nvPr/>
        </p:nvSpPr>
        <p:spPr>
          <a:xfrm>
            <a:off x="4383057" y="380342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F91556-54C0-7B4B-9F35-6C79E99EB863}"/>
              </a:ext>
            </a:extLst>
          </p:cNvPr>
          <p:cNvSpPr/>
          <p:nvPr/>
        </p:nvSpPr>
        <p:spPr>
          <a:xfrm>
            <a:off x="6273101" y="326554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4811C-DD71-6B49-BC49-CA303575001D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267C36-ECE2-8843-8EF1-08022B1E9D24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64E1B-4605-C642-B4BD-193524A5DB54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FFA693-4E69-1E47-AA8F-FA87E15AEB3A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F44B2F-924A-F045-B976-56DE63AF7206}"/>
              </a:ext>
            </a:extLst>
          </p:cNvPr>
          <p:cNvSpPr/>
          <p:nvPr/>
        </p:nvSpPr>
        <p:spPr>
          <a:xfrm>
            <a:off x="7250600" y="549276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27F1B9-E255-F448-8F98-2126C5B415ED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F4244C-9EA7-1F41-84B8-CE51CE0391E9}"/>
              </a:ext>
            </a:extLst>
          </p:cNvPr>
          <p:cNvSpPr/>
          <p:nvPr/>
        </p:nvSpPr>
        <p:spPr>
          <a:xfrm>
            <a:off x="3905553" y="536422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C23064-CE51-1844-9E48-B418D004517B}"/>
              </a:ext>
            </a:extLst>
          </p:cNvPr>
          <p:cNvSpPr/>
          <p:nvPr/>
        </p:nvSpPr>
        <p:spPr>
          <a:xfrm>
            <a:off x="7981922" y="55346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0A56EC-40F6-5E4A-AA6A-CA8131F453F1}"/>
              </a:ext>
            </a:extLst>
          </p:cNvPr>
          <p:cNvSpPr/>
          <p:nvPr/>
        </p:nvSpPr>
        <p:spPr>
          <a:xfrm>
            <a:off x="4314180" y="538433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33DABB-5BA1-CC4B-A40F-5FCC8ADD90FF}"/>
              </a:ext>
            </a:extLst>
          </p:cNvPr>
          <p:cNvSpPr/>
          <p:nvPr/>
        </p:nvSpPr>
        <p:spPr>
          <a:xfrm>
            <a:off x="5148511" y="55346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C42CF-41AA-244C-8218-2DA42BEFF7C6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94D95-A9F9-944A-9A8B-2F2E01479B51}"/>
              </a:ext>
            </a:extLst>
          </p:cNvPr>
          <p:cNvSpPr/>
          <p:nvPr/>
        </p:nvSpPr>
        <p:spPr>
          <a:xfrm>
            <a:off x="5816090" y="332592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8AD269-AA96-624A-BD7F-1962A1010CAB}"/>
              </a:ext>
            </a:extLst>
          </p:cNvPr>
          <p:cNvSpPr/>
          <p:nvPr/>
        </p:nvSpPr>
        <p:spPr>
          <a:xfrm>
            <a:off x="4743280" y="372809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ACB99B-C139-7E4E-A7B7-996D22A7AD4C}"/>
              </a:ext>
            </a:extLst>
          </p:cNvPr>
          <p:cNvSpPr/>
          <p:nvPr/>
        </p:nvSpPr>
        <p:spPr>
          <a:xfrm>
            <a:off x="6491801" y="409464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30B65-1A68-834E-8304-DC5E8729ABA5}"/>
              </a:ext>
            </a:extLst>
          </p:cNvPr>
          <p:cNvSpPr/>
          <p:nvPr/>
        </p:nvSpPr>
        <p:spPr>
          <a:xfrm>
            <a:off x="4838597" y="428876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DADBA7-4CC5-5C48-932D-816BA6202EF3}"/>
              </a:ext>
            </a:extLst>
          </p:cNvPr>
          <p:cNvSpPr/>
          <p:nvPr/>
        </p:nvSpPr>
        <p:spPr>
          <a:xfrm>
            <a:off x="7257562" y="307142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2C47D5-9CC6-2A47-9965-23FE30401E48}"/>
              </a:ext>
            </a:extLst>
          </p:cNvPr>
          <p:cNvSpPr/>
          <p:nvPr/>
        </p:nvSpPr>
        <p:spPr>
          <a:xfrm>
            <a:off x="6612826" y="306498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B89B1E-5573-1747-90C3-5658FF919364}"/>
              </a:ext>
            </a:extLst>
          </p:cNvPr>
          <p:cNvSpPr/>
          <p:nvPr/>
        </p:nvSpPr>
        <p:spPr>
          <a:xfrm>
            <a:off x="6961075" y="350278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58C0D8-A985-BC4B-94A4-7C7CFECE65D2}"/>
              </a:ext>
            </a:extLst>
          </p:cNvPr>
          <p:cNvSpPr/>
          <p:nvPr/>
        </p:nvSpPr>
        <p:spPr>
          <a:xfrm>
            <a:off x="7066928" y="41703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091988-319E-214D-BB52-2BAFB2CA93B7}"/>
              </a:ext>
            </a:extLst>
          </p:cNvPr>
          <p:cNvSpPr/>
          <p:nvPr/>
        </p:nvSpPr>
        <p:spPr>
          <a:xfrm>
            <a:off x="5588160" y="383337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C92D8E-491A-7D4A-8B2F-F5AE1A03D6D1}"/>
              </a:ext>
            </a:extLst>
          </p:cNvPr>
          <p:cNvSpPr/>
          <p:nvPr/>
        </p:nvSpPr>
        <p:spPr>
          <a:xfrm>
            <a:off x="6555525" y="485593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494EA-ED67-7D41-A587-6E50F0AC292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005C1-ABC4-DF4F-B088-D38F4E32D06A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7D9D69-4E97-424A-8271-0877C9E2A8A6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5E88C7-45B9-5F41-AF9C-B0245338312C}"/>
              </a:ext>
            </a:extLst>
          </p:cNvPr>
          <p:cNvSpPr/>
          <p:nvPr/>
        </p:nvSpPr>
        <p:spPr>
          <a:xfrm>
            <a:off x="5490997" y="583040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94EB86-681D-DA45-BC74-EDDA6EDDB69C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94EFC4-B8D0-4E42-89F2-016E053FC65E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430F46-C498-E142-9934-C23B55E4A483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FAF415-57AF-C042-9417-A0C90CFACDFA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8F1572-FA69-3D49-8923-B213F4B4B1D7}"/>
              </a:ext>
            </a:extLst>
          </p:cNvPr>
          <p:cNvSpPr/>
          <p:nvPr/>
        </p:nvSpPr>
        <p:spPr>
          <a:xfrm>
            <a:off x="5053194" y="499820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24B016-3205-7847-A769-E756D8299CE3}"/>
              </a:ext>
            </a:extLst>
          </p:cNvPr>
          <p:cNvSpPr/>
          <p:nvPr/>
        </p:nvSpPr>
        <p:spPr>
          <a:xfrm>
            <a:off x="6195245" y="609930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886F15-EA25-3449-8751-408629BB1127}"/>
              </a:ext>
            </a:extLst>
          </p:cNvPr>
          <p:cNvSpPr/>
          <p:nvPr/>
        </p:nvSpPr>
        <p:spPr>
          <a:xfrm>
            <a:off x="5879833" y="501059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6A2810-5788-0C41-8A33-A9CE03249091}"/>
              </a:ext>
            </a:extLst>
          </p:cNvPr>
          <p:cNvSpPr/>
          <p:nvPr/>
        </p:nvSpPr>
        <p:spPr>
          <a:xfrm>
            <a:off x="7855232" y="513972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25D3C7-B256-0747-9F3E-ED13B48540EA}"/>
              </a:ext>
            </a:extLst>
          </p:cNvPr>
          <p:cNvSpPr/>
          <p:nvPr/>
        </p:nvSpPr>
        <p:spPr>
          <a:xfrm>
            <a:off x="5975150" y="557126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3BEBA9-5D81-9547-AEDC-28B9C6C16801}"/>
              </a:ext>
            </a:extLst>
          </p:cNvPr>
          <p:cNvSpPr/>
          <p:nvPr/>
        </p:nvSpPr>
        <p:spPr>
          <a:xfrm>
            <a:off x="7759915" y="395998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EAD7C-188E-374F-892B-2915F7B5534F}"/>
              </a:ext>
            </a:extLst>
          </p:cNvPr>
          <p:cNvSpPr/>
          <p:nvPr/>
        </p:nvSpPr>
        <p:spPr>
          <a:xfrm>
            <a:off x="7395157" y="415410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0E66F0-FD91-6347-B32E-B328FEF60967}"/>
              </a:ext>
            </a:extLst>
          </p:cNvPr>
          <p:cNvSpPr/>
          <p:nvPr/>
        </p:nvSpPr>
        <p:spPr>
          <a:xfrm>
            <a:off x="8108164" y="406495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10FBF9-8338-8B4E-AB19-DF0302DE2075}"/>
              </a:ext>
            </a:extLst>
          </p:cNvPr>
          <p:cNvSpPr/>
          <p:nvPr/>
        </p:nvSpPr>
        <p:spPr>
          <a:xfrm>
            <a:off x="7823834" y="469914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35306A-8F75-AF4E-AE79-B862136C79FB}"/>
              </a:ext>
            </a:extLst>
          </p:cNvPr>
          <p:cNvSpPr/>
          <p:nvPr/>
        </p:nvSpPr>
        <p:spPr>
          <a:xfrm>
            <a:off x="6724713" y="511586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D6757C-0AB8-B546-92E3-A2B1B128B8E5}"/>
              </a:ext>
            </a:extLst>
          </p:cNvPr>
          <p:cNvSpPr/>
          <p:nvPr/>
        </p:nvSpPr>
        <p:spPr>
          <a:xfrm>
            <a:off x="7627302" y="564716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C3E5B0-B298-9548-900D-C0586E1BE7EC}"/>
              </a:ext>
            </a:extLst>
          </p:cNvPr>
          <p:cNvSpPr/>
          <p:nvPr/>
        </p:nvSpPr>
        <p:spPr>
          <a:xfrm>
            <a:off x="6760328" y="569586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866D5D-19E6-0B45-AA26-F9DA991570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4087136" y="3274693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3B90865-AF9B-8D45-AF44-879076377C85}"/>
              </a:ext>
            </a:extLst>
          </p:cNvPr>
          <p:cNvSpPr/>
          <p:nvPr/>
        </p:nvSpPr>
        <p:spPr>
          <a:xfrm>
            <a:off x="7781779" y="3446708"/>
            <a:ext cx="7008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grid</a:t>
                </a:r>
              </a:p>
              <a:p>
                <a:pPr lvl="1"/>
                <a:r>
                  <a:rPr lang="en-US" sz="2000" dirty="0"/>
                  <a:t>Decompose space into net of grids, Rounding points into grid points</a:t>
                </a:r>
              </a:p>
              <a:p>
                <a:pPr lvl="1"/>
                <a:r>
                  <a:rPr lang="en-US" sz="2000" dirty="0"/>
                  <a:t>Error introduced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 = 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D(S))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3E95B-20C0-5F48-A399-2417D2F8548A}"/>
              </a:ext>
            </a:extLst>
          </p:cNvPr>
          <p:cNvCxnSpPr/>
          <p:nvPr/>
        </p:nvCxnSpPr>
        <p:spPr>
          <a:xfrm flipH="1">
            <a:off x="1316736" y="2831634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75784F-A511-594E-922A-21BD97032D30}"/>
              </a:ext>
            </a:extLst>
          </p:cNvPr>
          <p:cNvCxnSpPr/>
          <p:nvPr/>
        </p:nvCxnSpPr>
        <p:spPr>
          <a:xfrm flipH="1">
            <a:off x="1316736" y="346885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6AC8-6D41-254A-8EF9-B636C8EACC48}"/>
              </a:ext>
            </a:extLst>
          </p:cNvPr>
          <p:cNvCxnSpPr/>
          <p:nvPr/>
        </p:nvCxnSpPr>
        <p:spPr>
          <a:xfrm>
            <a:off x="1377950" y="2794000"/>
            <a:ext cx="0" cy="727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/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0F77-7104-504C-A78C-845B7DD94EF7}"/>
              </a:ext>
            </a:extLst>
          </p:cNvPr>
          <p:cNvCxnSpPr>
            <a:cxnSpLocks/>
          </p:cNvCxnSpPr>
          <p:nvPr/>
        </p:nvCxnSpPr>
        <p:spPr>
          <a:xfrm>
            <a:off x="2088470" y="2785424"/>
            <a:ext cx="1192834" cy="78056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/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F0A7B-9E32-9946-8CFD-412DE9B6914B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4087136" y="3283790"/>
            <a:ext cx="4006988" cy="2863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/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(In R</a:t>
                </a:r>
                <a:r>
                  <a:rPr lang="en-US" baseline="30000" dirty="0">
                    <a:ea typeface="Cambria Math" panose="02040503050406030204" pitchFamily="18" charset="0"/>
                  </a:rPr>
                  <a:t>d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blipFill>
                <a:blip r:embed="rId5"/>
                <a:stretch>
                  <a:fillRect l="-4348" r="-326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7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grid</a:t>
                </a:r>
              </a:p>
              <a:p>
                <a:pPr lvl="1"/>
                <a:r>
                  <a:rPr lang="en-US" sz="2000" dirty="0"/>
                  <a:t>Decompose space into net of grids, Rounding points into grid points</a:t>
                </a:r>
              </a:p>
              <a:p>
                <a:pPr lvl="1"/>
                <a:r>
                  <a:rPr lang="en-US" sz="2000" dirty="0"/>
                  <a:t>Error introduced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 = 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D(S))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/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FC071-9E00-B746-9906-B9CF95DC3B83}"/>
              </a:ext>
            </a:extLst>
          </p:cNvPr>
          <p:cNvSpPr/>
          <p:nvPr/>
        </p:nvSpPr>
        <p:spPr>
          <a:xfrm>
            <a:off x="4044770" y="40093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5D7A15-DECF-7F4E-B8DE-637BA9CE4A84}"/>
              </a:ext>
            </a:extLst>
          </p:cNvPr>
          <p:cNvSpPr/>
          <p:nvPr/>
        </p:nvSpPr>
        <p:spPr>
          <a:xfrm>
            <a:off x="4046490" y="463984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72ED75-1436-3642-BFD3-D5AC3D9AE496}"/>
              </a:ext>
            </a:extLst>
          </p:cNvPr>
          <p:cNvSpPr/>
          <p:nvPr/>
        </p:nvSpPr>
        <p:spPr>
          <a:xfrm>
            <a:off x="4044124" y="527691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DFDFB3-21A7-0745-A386-257CFC95E5BA}"/>
              </a:ext>
            </a:extLst>
          </p:cNvPr>
          <p:cNvSpPr/>
          <p:nvPr/>
        </p:nvSpPr>
        <p:spPr>
          <a:xfrm>
            <a:off x="4046490" y="590020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97946-9D5A-2F4E-A8FE-82C4CD95FD6E}"/>
              </a:ext>
            </a:extLst>
          </p:cNvPr>
          <p:cNvSpPr/>
          <p:nvPr/>
        </p:nvSpPr>
        <p:spPr>
          <a:xfrm>
            <a:off x="5037344" y="40050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85A37F-4347-9A4A-9C07-92A9AB338ADB}"/>
              </a:ext>
            </a:extLst>
          </p:cNvPr>
          <p:cNvSpPr/>
          <p:nvPr/>
        </p:nvSpPr>
        <p:spPr>
          <a:xfrm>
            <a:off x="5039064" y="46355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9C1E66-B2C1-6C4F-811F-1976B1513DFD}"/>
              </a:ext>
            </a:extLst>
          </p:cNvPr>
          <p:cNvSpPr/>
          <p:nvPr/>
        </p:nvSpPr>
        <p:spPr>
          <a:xfrm>
            <a:off x="5036698" y="52726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605B5A-AD7E-9E47-9F84-CB6BAC570449}"/>
              </a:ext>
            </a:extLst>
          </p:cNvPr>
          <p:cNvSpPr/>
          <p:nvPr/>
        </p:nvSpPr>
        <p:spPr>
          <a:xfrm>
            <a:off x="5984462" y="3991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7B8005-F792-9340-B5AB-6858E7937BA2}"/>
              </a:ext>
            </a:extLst>
          </p:cNvPr>
          <p:cNvSpPr/>
          <p:nvPr/>
        </p:nvSpPr>
        <p:spPr>
          <a:xfrm>
            <a:off x="5986182" y="462156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93693-D489-DD46-B930-DA1959172CAF}"/>
              </a:ext>
            </a:extLst>
          </p:cNvPr>
          <p:cNvSpPr/>
          <p:nvPr/>
        </p:nvSpPr>
        <p:spPr>
          <a:xfrm>
            <a:off x="5983816" y="5258638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32D6F5-CB5C-474B-9FAD-52CCE563C6E7}"/>
              </a:ext>
            </a:extLst>
          </p:cNvPr>
          <p:cNvSpPr/>
          <p:nvPr/>
        </p:nvSpPr>
        <p:spPr>
          <a:xfrm>
            <a:off x="5986182" y="5881924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D9ADC-5FB9-6040-A595-B9002F992384}"/>
              </a:ext>
            </a:extLst>
          </p:cNvPr>
          <p:cNvSpPr/>
          <p:nvPr/>
        </p:nvSpPr>
        <p:spPr>
          <a:xfrm>
            <a:off x="6961232" y="398230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E59C6-1F4F-A640-AFC4-0DAFCF0BC590}"/>
              </a:ext>
            </a:extLst>
          </p:cNvPr>
          <p:cNvSpPr/>
          <p:nvPr/>
        </p:nvSpPr>
        <p:spPr>
          <a:xfrm>
            <a:off x="6962952" y="46128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B5D867-2C17-394D-B944-6057A9E96170}"/>
              </a:ext>
            </a:extLst>
          </p:cNvPr>
          <p:cNvSpPr/>
          <p:nvPr/>
        </p:nvSpPr>
        <p:spPr>
          <a:xfrm>
            <a:off x="6960586" y="524987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A6C698-C62F-924D-9565-0B4023EDBD23}"/>
              </a:ext>
            </a:extLst>
          </p:cNvPr>
          <p:cNvSpPr/>
          <p:nvPr/>
        </p:nvSpPr>
        <p:spPr>
          <a:xfrm>
            <a:off x="6962952" y="587316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0FDDCA-6A00-6043-88E0-83EA428CCBCE}"/>
              </a:ext>
            </a:extLst>
          </p:cNvPr>
          <p:cNvSpPr/>
          <p:nvPr/>
        </p:nvSpPr>
        <p:spPr>
          <a:xfrm>
            <a:off x="7928281" y="400441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45709-D626-A145-884E-9CA601F5A596}"/>
              </a:ext>
            </a:extLst>
          </p:cNvPr>
          <p:cNvSpPr/>
          <p:nvPr/>
        </p:nvSpPr>
        <p:spPr>
          <a:xfrm>
            <a:off x="7930001" y="46349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0207CE9-04C0-DB4A-9C77-FBB2B35BCCCE}"/>
              </a:ext>
            </a:extLst>
          </p:cNvPr>
          <p:cNvSpPr/>
          <p:nvPr/>
        </p:nvSpPr>
        <p:spPr>
          <a:xfrm>
            <a:off x="7927635" y="527198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53A86-27E8-5E48-BFA5-4C62A1DC875B}"/>
              </a:ext>
            </a:extLst>
          </p:cNvPr>
          <p:cNvSpPr/>
          <p:nvPr/>
        </p:nvSpPr>
        <p:spPr>
          <a:xfrm>
            <a:off x="7930001" y="589526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123F4C-781C-F94C-BDFC-300E0F205530}"/>
              </a:ext>
            </a:extLst>
          </p:cNvPr>
          <p:cNvSpPr/>
          <p:nvPr/>
        </p:nvSpPr>
        <p:spPr>
          <a:xfrm>
            <a:off x="5981837" y="335580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ABC07F-95F8-4446-B9CA-666E23FC21BE}"/>
              </a:ext>
            </a:extLst>
          </p:cNvPr>
          <p:cNvSpPr/>
          <p:nvPr/>
        </p:nvSpPr>
        <p:spPr>
          <a:xfrm>
            <a:off x="6960586" y="334778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0ECD11-2155-7F4E-934A-AF4556901E6E}"/>
              </a:ext>
            </a:extLst>
          </p:cNvPr>
          <p:cNvSpPr/>
          <p:nvPr/>
        </p:nvSpPr>
        <p:spPr>
          <a:xfrm>
            <a:off x="7916872" y="334484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353C86-389D-CC45-A173-EFC774593EE3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A9296DE-F345-3F4A-98E8-244243D4EE60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34388-7247-3641-8BC2-16EB1F7129E1}"/>
              </a:ext>
            </a:extLst>
          </p:cNvPr>
          <p:cNvCxnSpPr>
            <a:cxnSpLocks/>
          </p:cNvCxnSpPr>
          <p:nvPr/>
        </p:nvCxnSpPr>
        <p:spPr>
          <a:xfrm flipV="1">
            <a:off x="4262000" y="3521088"/>
            <a:ext cx="3654872" cy="236083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3E95B-20C0-5F48-A399-2417D2F8548A}"/>
              </a:ext>
            </a:extLst>
          </p:cNvPr>
          <p:cNvCxnSpPr/>
          <p:nvPr/>
        </p:nvCxnSpPr>
        <p:spPr>
          <a:xfrm flipH="1">
            <a:off x="1316736" y="2831634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75784F-A511-594E-922A-21BD97032D30}"/>
              </a:ext>
            </a:extLst>
          </p:cNvPr>
          <p:cNvCxnSpPr/>
          <p:nvPr/>
        </p:nvCxnSpPr>
        <p:spPr>
          <a:xfrm flipH="1">
            <a:off x="1316736" y="3468852"/>
            <a:ext cx="310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506AC8-6D41-254A-8EF9-B636C8EACC48}"/>
              </a:ext>
            </a:extLst>
          </p:cNvPr>
          <p:cNvCxnSpPr/>
          <p:nvPr/>
        </p:nvCxnSpPr>
        <p:spPr>
          <a:xfrm>
            <a:off x="1377950" y="2794000"/>
            <a:ext cx="0" cy="727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/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5E73D-A7CC-C343-9B2E-287E88CE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6" y="2837442"/>
                <a:ext cx="601703" cy="672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90F77-7104-504C-A78C-845B7DD94EF7}"/>
              </a:ext>
            </a:extLst>
          </p:cNvPr>
          <p:cNvCxnSpPr>
            <a:cxnSpLocks/>
          </p:cNvCxnSpPr>
          <p:nvPr/>
        </p:nvCxnSpPr>
        <p:spPr>
          <a:xfrm>
            <a:off x="2088470" y="2785424"/>
            <a:ext cx="1192834" cy="78056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/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B5229CA-A841-BB41-9697-7EFCD167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3" y="2871595"/>
                <a:ext cx="601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F0A7B-9E32-9946-8CFD-412DE9B6914B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4087136" y="3283790"/>
            <a:ext cx="4006988" cy="28637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/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(In R</a:t>
                </a:r>
                <a:r>
                  <a:rPr lang="en-US" baseline="30000" dirty="0">
                    <a:ea typeface="Cambria Math" panose="02040503050406030204" pitchFamily="18" charset="0"/>
                  </a:rPr>
                  <a:t>d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090C67-C572-5D42-BD77-086886F0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8" y="3674395"/>
                <a:ext cx="1157561" cy="518860"/>
              </a:xfrm>
              <a:prstGeom prst="rect">
                <a:avLst/>
              </a:prstGeom>
              <a:blipFill>
                <a:blip r:embed="rId5"/>
                <a:stretch>
                  <a:fillRect l="-4348" r="-326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360EF5-1ED4-EB41-9375-041339469410}"/>
                  </a:ext>
                </a:extLst>
              </p:cNvPr>
              <p:cNvSpPr txBox="1"/>
              <p:nvPr/>
            </p:nvSpPr>
            <p:spPr>
              <a:xfrm>
                <a:off x="9258454" y="3433747"/>
                <a:ext cx="2557944" cy="724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#grid-points = O(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d</a:t>
                </a: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360EF5-1ED4-EB41-9375-04133946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454" y="3433747"/>
                <a:ext cx="2557944" cy="724109"/>
              </a:xfrm>
              <a:prstGeom prst="rect">
                <a:avLst/>
              </a:prstGeom>
              <a:blipFill>
                <a:blip r:embed="rId6"/>
                <a:stretch>
                  <a:fillRect l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B7F126-7F68-534C-B6A2-93FF00F5F243}"/>
                  </a:ext>
                </a:extLst>
              </p:cNvPr>
              <p:cNvSpPr txBox="1"/>
              <p:nvPr/>
            </p:nvSpPr>
            <p:spPr>
              <a:xfrm>
                <a:off x="10456363" y="4067680"/>
                <a:ext cx="1179234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 O(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d</a:t>
                </a: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B7F126-7F68-534C-B6A2-93FF00F5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63" y="4067680"/>
                <a:ext cx="1179234" cy="586827"/>
              </a:xfrm>
              <a:prstGeom prst="rect">
                <a:avLst/>
              </a:prstGeom>
              <a:blipFill>
                <a:blip r:embed="rId7"/>
                <a:stretch>
                  <a:fillRect l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6CF5D-2218-9647-A83C-7284F59742B8}"/>
                  </a:ext>
                </a:extLst>
              </p:cNvPr>
              <p:cNvSpPr txBox="1"/>
              <p:nvPr/>
            </p:nvSpPr>
            <p:spPr>
              <a:xfrm>
                <a:off x="9313887" y="4832653"/>
                <a:ext cx="2490810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𝑏𝑜𝑢𝑛𝑑𝑖𝑛𝑔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C6CF5D-2218-9647-A83C-7284F597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887" y="4832653"/>
                <a:ext cx="2490810" cy="582660"/>
              </a:xfrm>
              <a:prstGeom prst="rect">
                <a:avLst/>
              </a:prstGeom>
              <a:blipFill>
                <a:blip r:embed="rId8"/>
                <a:stretch>
                  <a:fillRect l="-20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3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7F7B655-75DC-2A49-ACB0-BB8F8F5002DF}"/>
              </a:ext>
            </a:extLst>
          </p:cNvPr>
          <p:cNvSpPr/>
          <p:nvPr/>
        </p:nvSpPr>
        <p:spPr>
          <a:xfrm>
            <a:off x="1841972" y="43802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EB121ED-6B8E-E740-B6F6-CE6A0EBE3954}"/>
              </a:ext>
            </a:extLst>
          </p:cNvPr>
          <p:cNvSpPr/>
          <p:nvPr/>
        </p:nvSpPr>
        <p:spPr>
          <a:xfrm>
            <a:off x="1991063" y="49409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24D06B-9D78-7244-B856-282973C3DF85}"/>
              </a:ext>
            </a:extLst>
          </p:cNvPr>
          <p:cNvSpPr/>
          <p:nvPr/>
        </p:nvSpPr>
        <p:spPr>
          <a:xfrm>
            <a:off x="1626305" y="51350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56D96EB-3846-FC4D-B2C6-C1209DE82DFB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C0F3AD6-5BCB-234D-9E16-758130A47C92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0C72362-C49A-C34D-8890-E8621B929A01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F73C86F-CEE5-4F4B-8FA3-6561BDE5D8EF}"/>
              </a:ext>
            </a:extLst>
          </p:cNvPr>
          <p:cNvSpPr/>
          <p:nvPr/>
        </p:nvSpPr>
        <p:spPr>
          <a:xfrm>
            <a:off x="2180259" y="397245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8B1507-797F-F64B-B9F8-CB8FC639D0D8}"/>
              </a:ext>
            </a:extLst>
          </p:cNvPr>
          <p:cNvSpPr/>
          <p:nvPr/>
        </p:nvSpPr>
        <p:spPr>
          <a:xfrm>
            <a:off x="4070303" y="343457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E20A00C-3EC7-7D4D-8CCB-FD5D3EA5F327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F7B33BA-006B-664C-AE41-8024291F0850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03CFAC9-AC51-0249-99EE-D93E5733484F}"/>
              </a:ext>
            </a:extLst>
          </p:cNvPr>
          <p:cNvSpPr/>
          <p:nvPr/>
        </p:nvSpPr>
        <p:spPr>
          <a:xfrm>
            <a:off x="5894260" y="32780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749F646-C292-4842-BAD8-739189100AD8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15D6216-E52D-224D-B20B-807BEB1BFFCA}"/>
              </a:ext>
            </a:extLst>
          </p:cNvPr>
          <p:cNvSpPr/>
          <p:nvPr/>
        </p:nvSpPr>
        <p:spPr>
          <a:xfrm>
            <a:off x="5047802" y="56617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179FE33-4E41-064A-80AD-197E76B77249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D1ACED4-58F6-7945-9D03-3E383EAE343B}"/>
              </a:ext>
            </a:extLst>
          </p:cNvPr>
          <p:cNvSpPr/>
          <p:nvPr/>
        </p:nvSpPr>
        <p:spPr>
          <a:xfrm>
            <a:off x="1702755" y="55332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AF9F871-5A07-CB41-9110-48BE45E1941A}"/>
              </a:ext>
            </a:extLst>
          </p:cNvPr>
          <p:cNvSpPr/>
          <p:nvPr/>
        </p:nvSpPr>
        <p:spPr>
          <a:xfrm>
            <a:off x="5779124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AD4BB48-C22C-0A4D-A272-AC1AAC4DE42A}"/>
              </a:ext>
            </a:extLst>
          </p:cNvPr>
          <p:cNvSpPr/>
          <p:nvPr/>
        </p:nvSpPr>
        <p:spPr>
          <a:xfrm>
            <a:off x="2111382" y="55533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3B014A4-BEF9-9C45-9DF6-4D7433959176}"/>
              </a:ext>
            </a:extLst>
          </p:cNvPr>
          <p:cNvSpPr/>
          <p:nvPr/>
        </p:nvSpPr>
        <p:spPr>
          <a:xfrm>
            <a:off x="2945713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855079-E4BA-2C4A-9701-F83EFEC8E4F5}"/>
              </a:ext>
            </a:extLst>
          </p:cNvPr>
          <p:cNvSpPr/>
          <p:nvPr/>
        </p:nvSpPr>
        <p:spPr>
          <a:xfrm>
            <a:off x="1721622" y="62881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FF8B8CF-A26D-9E44-A498-1767995E234E}"/>
              </a:ext>
            </a:extLst>
          </p:cNvPr>
          <p:cNvSpPr/>
          <p:nvPr/>
        </p:nvSpPr>
        <p:spPr>
          <a:xfrm>
            <a:off x="3613292" y="34949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AE4D7D-C6AB-B647-8819-020152C14012}"/>
              </a:ext>
            </a:extLst>
          </p:cNvPr>
          <p:cNvSpPr/>
          <p:nvPr/>
        </p:nvSpPr>
        <p:spPr>
          <a:xfrm>
            <a:off x="2540482" y="38971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7A72E32-3EA3-FF43-AA6F-BBFF06D568E2}"/>
              </a:ext>
            </a:extLst>
          </p:cNvPr>
          <p:cNvSpPr/>
          <p:nvPr/>
        </p:nvSpPr>
        <p:spPr>
          <a:xfrm>
            <a:off x="4289003" y="426367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9A9172C-52C9-7E42-B000-7F02661CE9E9}"/>
              </a:ext>
            </a:extLst>
          </p:cNvPr>
          <p:cNvSpPr/>
          <p:nvPr/>
        </p:nvSpPr>
        <p:spPr>
          <a:xfrm>
            <a:off x="2635799" y="44577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2E1F2F2-AD7B-E247-9E79-E37B7B357096}"/>
              </a:ext>
            </a:extLst>
          </p:cNvPr>
          <p:cNvSpPr/>
          <p:nvPr/>
        </p:nvSpPr>
        <p:spPr>
          <a:xfrm>
            <a:off x="5054764" y="324045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66FB0EF-782A-E14D-8303-62DFC4736934}"/>
              </a:ext>
            </a:extLst>
          </p:cNvPr>
          <p:cNvSpPr/>
          <p:nvPr/>
        </p:nvSpPr>
        <p:spPr>
          <a:xfrm>
            <a:off x="4410028" y="3234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BD73A06-3B55-A444-945E-F54B5E2A4415}"/>
              </a:ext>
            </a:extLst>
          </p:cNvPr>
          <p:cNvSpPr/>
          <p:nvPr/>
        </p:nvSpPr>
        <p:spPr>
          <a:xfrm>
            <a:off x="4758277" y="367181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ED67053-6DCB-2340-BF61-7B7E83085723}"/>
              </a:ext>
            </a:extLst>
          </p:cNvPr>
          <p:cNvSpPr/>
          <p:nvPr/>
        </p:nvSpPr>
        <p:spPr>
          <a:xfrm>
            <a:off x="4864130" y="43393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9887978-05DA-114A-8F13-698D6993F920}"/>
              </a:ext>
            </a:extLst>
          </p:cNvPr>
          <p:cNvSpPr/>
          <p:nvPr/>
        </p:nvSpPr>
        <p:spPr>
          <a:xfrm>
            <a:off x="3385362" y="4002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7B6B6BD-C328-D740-AFB4-C301EA5E219C}"/>
              </a:ext>
            </a:extLst>
          </p:cNvPr>
          <p:cNvSpPr/>
          <p:nvPr/>
        </p:nvSpPr>
        <p:spPr>
          <a:xfrm>
            <a:off x="4352727" y="502496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A8CCE8F-9370-C244-8AFF-3D8BEB442042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40FB48-A320-1A4A-8C5F-042BCA0EA891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31B95BF-C668-9C4F-8457-7048627D7759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56B80F-FE02-4444-9706-9D7F3C28E451}"/>
              </a:ext>
            </a:extLst>
          </p:cNvPr>
          <p:cNvSpPr/>
          <p:nvPr/>
        </p:nvSpPr>
        <p:spPr>
          <a:xfrm>
            <a:off x="3288199" y="599943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9D51165-42F4-7C4A-B043-21ECEF8415B8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21B2AE9-D8F2-614D-86DD-B254F363A37A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96FE797-980E-6647-BF2C-8C0E9D53B79D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7950B79-81E4-1B4E-A1AB-9B98E1E49AE0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6E92840-4E68-D144-A4DB-E5357BE2D3DB}"/>
              </a:ext>
            </a:extLst>
          </p:cNvPr>
          <p:cNvSpPr/>
          <p:nvPr/>
        </p:nvSpPr>
        <p:spPr>
          <a:xfrm>
            <a:off x="2850396" y="51672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E17BBDA-5C82-F944-88F0-A4BA47E43B2A}"/>
              </a:ext>
            </a:extLst>
          </p:cNvPr>
          <p:cNvSpPr/>
          <p:nvPr/>
        </p:nvSpPr>
        <p:spPr>
          <a:xfrm>
            <a:off x="3992447" y="62683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2C2212-C73A-524C-8490-8BF97F4958C7}"/>
              </a:ext>
            </a:extLst>
          </p:cNvPr>
          <p:cNvSpPr/>
          <p:nvPr/>
        </p:nvSpPr>
        <p:spPr>
          <a:xfrm>
            <a:off x="4749845" y="4777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97C2ED9-F99A-CE4D-B949-E780EC8C4F28}"/>
              </a:ext>
            </a:extLst>
          </p:cNvPr>
          <p:cNvSpPr/>
          <p:nvPr/>
        </p:nvSpPr>
        <p:spPr>
          <a:xfrm>
            <a:off x="3677035" y="51796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52AF65E-A6C5-7947-BBBD-82EEAA20AE63}"/>
              </a:ext>
            </a:extLst>
          </p:cNvPr>
          <p:cNvSpPr/>
          <p:nvPr/>
        </p:nvSpPr>
        <p:spPr>
          <a:xfrm>
            <a:off x="5652434" y="530875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BC70BD7-E9ED-4548-8252-F125A17A9483}"/>
              </a:ext>
            </a:extLst>
          </p:cNvPr>
          <p:cNvSpPr/>
          <p:nvPr/>
        </p:nvSpPr>
        <p:spPr>
          <a:xfrm>
            <a:off x="3772352" y="57402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4A818A8-0514-FB48-8DFF-B427B39EB164}"/>
              </a:ext>
            </a:extLst>
          </p:cNvPr>
          <p:cNvSpPr/>
          <p:nvPr/>
        </p:nvSpPr>
        <p:spPr>
          <a:xfrm>
            <a:off x="5557117" y="4129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A20CB33-2835-E447-AB8F-FAEE5A9E210C}"/>
              </a:ext>
            </a:extLst>
          </p:cNvPr>
          <p:cNvSpPr/>
          <p:nvPr/>
        </p:nvSpPr>
        <p:spPr>
          <a:xfrm>
            <a:off x="5192359" y="43231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9FCF6D8-EC0E-7D42-A96E-E8294B4BAEEC}"/>
              </a:ext>
            </a:extLst>
          </p:cNvPr>
          <p:cNvSpPr/>
          <p:nvPr/>
        </p:nvSpPr>
        <p:spPr>
          <a:xfrm>
            <a:off x="5905366" y="423398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DD27B4D-049C-CF46-A893-DCE601E6D856}"/>
              </a:ext>
            </a:extLst>
          </p:cNvPr>
          <p:cNvSpPr/>
          <p:nvPr/>
        </p:nvSpPr>
        <p:spPr>
          <a:xfrm>
            <a:off x="5621036" y="48681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F8968E7-47D7-9C4B-87BE-6CD2E597C304}"/>
              </a:ext>
            </a:extLst>
          </p:cNvPr>
          <p:cNvSpPr/>
          <p:nvPr/>
        </p:nvSpPr>
        <p:spPr>
          <a:xfrm>
            <a:off x="4521915" y="52849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700E47F-DC1C-3A4E-9BB0-11E67A52D022}"/>
              </a:ext>
            </a:extLst>
          </p:cNvPr>
          <p:cNvSpPr/>
          <p:nvPr/>
        </p:nvSpPr>
        <p:spPr>
          <a:xfrm>
            <a:off x="5424504" y="58161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DF722DD-06E2-BF4F-9D4A-3DCD48AD8735}"/>
              </a:ext>
            </a:extLst>
          </p:cNvPr>
          <p:cNvSpPr/>
          <p:nvPr/>
        </p:nvSpPr>
        <p:spPr>
          <a:xfrm>
            <a:off x="4557530" y="58649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5400EDF-8D85-7042-BA66-3AA6AEC05B6C}"/>
              </a:ext>
            </a:extLst>
          </p:cNvPr>
          <p:cNvCxnSpPr>
            <a:cxnSpLocks/>
            <a:stCxn id="134" idx="7"/>
            <a:endCxn id="126" idx="3"/>
          </p:cNvCxnSpPr>
          <p:nvPr/>
        </p:nvCxnSpPr>
        <p:spPr>
          <a:xfrm flipV="1">
            <a:off x="1884338" y="344372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A8B7B82-F176-3441-AFD0-F01C7EAF69B9}"/>
              </a:ext>
            </a:extLst>
          </p:cNvPr>
          <p:cNvSpPr/>
          <p:nvPr/>
        </p:nvSpPr>
        <p:spPr>
          <a:xfrm>
            <a:off x="3565896" y="4653906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9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36F1DFF-15E4-2848-9D1D-244316BFAA9A}"/>
              </a:ext>
            </a:extLst>
          </p:cNvPr>
          <p:cNvSpPr/>
          <p:nvPr/>
        </p:nvSpPr>
        <p:spPr>
          <a:xfrm>
            <a:off x="1841972" y="43802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752B6D-D7F4-B145-905B-40848A1F5520}"/>
              </a:ext>
            </a:extLst>
          </p:cNvPr>
          <p:cNvSpPr/>
          <p:nvPr/>
        </p:nvSpPr>
        <p:spPr>
          <a:xfrm>
            <a:off x="1991063" y="49409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F0F92E6-4C58-0E4E-A00E-64B62929F38A}"/>
              </a:ext>
            </a:extLst>
          </p:cNvPr>
          <p:cNvSpPr/>
          <p:nvPr/>
        </p:nvSpPr>
        <p:spPr>
          <a:xfrm>
            <a:off x="1626305" y="51350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87A64B-98F9-564A-BCF8-F2B5EC1BC264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84E57A-39ED-A141-950A-FF562D53B2C6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9D3E55B-F677-6340-9E03-7F024AF5CF77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996389-ACEE-874C-8584-DD01A137364A}"/>
              </a:ext>
            </a:extLst>
          </p:cNvPr>
          <p:cNvSpPr/>
          <p:nvPr/>
        </p:nvSpPr>
        <p:spPr>
          <a:xfrm>
            <a:off x="2180259" y="397245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4A48E3D-FC6A-B246-9FA8-839C71209BFB}"/>
              </a:ext>
            </a:extLst>
          </p:cNvPr>
          <p:cNvSpPr/>
          <p:nvPr/>
        </p:nvSpPr>
        <p:spPr>
          <a:xfrm>
            <a:off x="4070303" y="343457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548179-35E9-F344-90E4-5B16CCC7952F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B7101AC-6545-224B-BD4F-94FFC83CC7AC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370DC8D-B0B6-8E4D-B516-0D7250F2EF75}"/>
              </a:ext>
            </a:extLst>
          </p:cNvPr>
          <p:cNvSpPr/>
          <p:nvPr/>
        </p:nvSpPr>
        <p:spPr>
          <a:xfrm>
            <a:off x="5894260" y="32780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F3FFBD3-D40E-1848-98E2-16A76EEB5A2B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6B6CD36-0858-E242-ABE1-69F8A3FAC0F0}"/>
              </a:ext>
            </a:extLst>
          </p:cNvPr>
          <p:cNvSpPr/>
          <p:nvPr/>
        </p:nvSpPr>
        <p:spPr>
          <a:xfrm>
            <a:off x="5047802" y="56617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D8F63CD-AC45-224E-9BFB-B6430E8F620B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EAC7160-86EF-F745-B05C-B8208CD6EEFA}"/>
              </a:ext>
            </a:extLst>
          </p:cNvPr>
          <p:cNvSpPr/>
          <p:nvPr/>
        </p:nvSpPr>
        <p:spPr>
          <a:xfrm>
            <a:off x="1702755" y="55332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FD9DFF4-BFCF-2847-BF24-C50EF468B5CE}"/>
              </a:ext>
            </a:extLst>
          </p:cNvPr>
          <p:cNvSpPr/>
          <p:nvPr/>
        </p:nvSpPr>
        <p:spPr>
          <a:xfrm>
            <a:off x="5779124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B979907-367C-284E-B1CC-79451E00445F}"/>
              </a:ext>
            </a:extLst>
          </p:cNvPr>
          <p:cNvSpPr/>
          <p:nvPr/>
        </p:nvSpPr>
        <p:spPr>
          <a:xfrm>
            <a:off x="2111382" y="55533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7959B36-F16E-E349-B9DC-430A7C328FFB}"/>
              </a:ext>
            </a:extLst>
          </p:cNvPr>
          <p:cNvSpPr/>
          <p:nvPr/>
        </p:nvSpPr>
        <p:spPr>
          <a:xfrm>
            <a:off x="2945713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2D2E15D-E254-F446-B0E6-88D6BAFF06BF}"/>
              </a:ext>
            </a:extLst>
          </p:cNvPr>
          <p:cNvSpPr/>
          <p:nvPr/>
        </p:nvSpPr>
        <p:spPr>
          <a:xfrm>
            <a:off x="1721622" y="62881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08692A2-CB9D-944B-8296-C27A1DE54210}"/>
              </a:ext>
            </a:extLst>
          </p:cNvPr>
          <p:cNvSpPr/>
          <p:nvPr/>
        </p:nvSpPr>
        <p:spPr>
          <a:xfrm>
            <a:off x="3613292" y="34949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6F81FD9-B4BF-2A49-BE7C-86C5DD44BE82}"/>
              </a:ext>
            </a:extLst>
          </p:cNvPr>
          <p:cNvSpPr/>
          <p:nvPr/>
        </p:nvSpPr>
        <p:spPr>
          <a:xfrm>
            <a:off x="2540482" y="38971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ADE885-3447-AD49-B6C2-88FBB9A949C8}"/>
              </a:ext>
            </a:extLst>
          </p:cNvPr>
          <p:cNvSpPr/>
          <p:nvPr/>
        </p:nvSpPr>
        <p:spPr>
          <a:xfrm>
            <a:off x="4289003" y="426367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4BABC4C-F3C9-5942-A98A-F72568954B5A}"/>
              </a:ext>
            </a:extLst>
          </p:cNvPr>
          <p:cNvSpPr/>
          <p:nvPr/>
        </p:nvSpPr>
        <p:spPr>
          <a:xfrm>
            <a:off x="2635799" y="44577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C172AA3-B90B-704D-A158-D2B1995F1AD3}"/>
              </a:ext>
            </a:extLst>
          </p:cNvPr>
          <p:cNvSpPr/>
          <p:nvPr/>
        </p:nvSpPr>
        <p:spPr>
          <a:xfrm>
            <a:off x="5054764" y="324045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90D7BFB-34B3-D94D-BEEB-21D521984E12}"/>
              </a:ext>
            </a:extLst>
          </p:cNvPr>
          <p:cNvSpPr/>
          <p:nvPr/>
        </p:nvSpPr>
        <p:spPr>
          <a:xfrm>
            <a:off x="4410028" y="3234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851967D-FB6D-4444-8012-4CA79978792B}"/>
              </a:ext>
            </a:extLst>
          </p:cNvPr>
          <p:cNvSpPr/>
          <p:nvPr/>
        </p:nvSpPr>
        <p:spPr>
          <a:xfrm>
            <a:off x="4758277" y="367181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30A856E-BC20-2045-AB63-A5B4BF736DC2}"/>
              </a:ext>
            </a:extLst>
          </p:cNvPr>
          <p:cNvSpPr/>
          <p:nvPr/>
        </p:nvSpPr>
        <p:spPr>
          <a:xfrm>
            <a:off x="4864130" y="43393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645CBDB-98BE-2B4E-BB60-C8F2EC4D6D0A}"/>
              </a:ext>
            </a:extLst>
          </p:cNvPr>
          <p:cNvSpPr/>
          <p:nvPr/>
        </p:nvSpPr>
        <p:spPr>
          <a:xfrm>
            <a:off x="3385362" y="4002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414CB81-4E21-D34A-94A4-065100EBC8EF}"/>
              </a:ext>
            </a:extLst>
          </p:cNvPr>
          <p:cNvSpPr/>
          <p:nvPr/>
        </p:nvSpPr>
        <p:spPr>
          <a:xfrm>
            <a:off x="4352727" y="502496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AE49386-B86C-6D49-861C-5B6C46341CF7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275795-C193-7945-A71A-8FB7FA5B7438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CB464D1-64C3-024C-A2E0-0A9574EE8770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944B86F-DA49-9B48-B620-1DC302FA7F4E}"/>
              </a:ext>
            </a:extLst>
          </p:cNvPr>
          <p:cNvSpPr/>
          <p:nvPr/>
        </p:nvSpPr>
        <p:spPr>
          <a:xfrm>
            <a:off x="3288199" y="599943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AD9E11C-C413-0945-99FA-CDADCADCA58C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97225E3-0101-7D41-9ADF-5FD6D6AAAEE9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7979BC-3487-8E4F-86CE-2D1A044D4285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D0F4298-E0A3-4B43-AD2D-236D1C81DBBE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5C1F1BF-9A03-EF49-A34F-C2DA916E557E}"/>
              </a:ext>
            </a:extLst>
          </p:cNvPr>
          <p:cNvSpPr/>
          <p:nvPr/>
        </p:nvSpPr>
        <p:spPr>
          <a:xfrm>
            <a:off x="2850396" y="51672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9358ECC-8474-C848-B2CC-9B46D58D7183}"/>
              </a:ext>
            </a:extLst>
          </p:cNvPr>
          <p:cNvSpPr/>
          <p:nvPr/>
        </p:nvSpPr>
        <p:spPr>
          <a:xfrm>
            <a:off x="3992447" y="62683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047072-5B62-DB44-935B-CE3E0D727FFB}"/>
              </a:ext>
            </a:extLst>
          </p:cNvPr>
          <p:cNvSpPr/>
          <p:nvPr/>
        </p:nvSpPr>
        <p:spPr>
          <a:xfrm>
            <a:off x="4749845" y="4777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C4CAA22-EBC0-614B-9C62-3489368C5B10}"/>
              </a:ext>
            </a:extLst>
          </p:cNvPr>
          <p:cNvSpPr/>
          <p:nvPr/>
        </p:nvSpPr>
        <p:spPr>
          <a:xfrm>
            <a:off x="3677035" y="51796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C0C1F82-2CDA-1146-8DE6-45D434F3C556}"/>
              </a:ext>
            </a:extLst>
          </p:cNvPr>
          <p:cNvSpPr/>
          <p:nvPr/>
        </p:nvSpPr>
        <p:spPr>
          <a:xfrm>
            <a:off x="5652434" y="530875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4C7C539-D15D-BA4B-9F0A-D8B2DCD209DD}"/>
              </a:ext>
            </a:extLst>
          </p:cNvPr>
          <p:cNvSpPr/>
          <p:nvPr/>
        </p:nvSpPr>
        <p:spPr>
          <a:xfrm>
            <a:off x="3772352" y="57402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5A48D59-BA5D-7F49-AA6A-B430E1D7BD4F}"/>
              </a:ext>
            </a:extLst>
          </p:cNvPr>
          <p:cNvSpPr/>
          <p:nvPr/>
        </p:nvSpPr>
        <p:spPr>
          <a:xfrm>
            <a:off x="5557117" y="4129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238003C-77F4-5E4C-B23B-04D089D33116}"/>
              </a:ext>
            </a:extLst>
          </p:cNvPr>
          <p:cNvSpPr/>
          <p:nvPr/>
        </p:nvSpPr>
        <p:spPr>
          <a:xfrm>
            <a:off x="5192359" y="43231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D590694-B3B5-3949-8F13-8800A972429B}"/>
              </a:ext>
            </a:extLst>
          </p:cNvPr>
          <p:cNvSpPr/>
          <p:nvPr/>
        </p:nvSpPr>
        <p:spPr>
          <a:xfrm>
            <a:off x="5905366" y="423398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21C47CA-86E7-0E47-8C4C-AC3223454042}"/>
              </a:ext>
            </a:extLst>
          </p:cNvPr>
          <p:cNvSpPr/>
          <p:nvPr/>
        </p:nvSpPr>
        <p:spPr>
          <a:xfrm>
            <a:off x="5621036" y="48681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339DF88-D092-9F48-8E5C-0B68EF325959}"/>
              </a:ext>
            </a:extLst>
          </p:cNvPr>
          <p:cNvSpPr/>
          <p:nvPr/>
        </p:nvSpPr>
        <p:spPr>
          <a:xfrm>
            <a:off x="4521915" y="52849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45DB4F8-1FB9-5D4C-8FF1-E195D595DAD8}"/>
              </a:ext>
            </a:extLst>
          </p:cNvPr>
          <p:cNvSpPr/>
          <p:nvPr/>
        </p:nvSpPr>
        <p:spPr>
          <a:xfrm>
            <a:off x="5424504" y="58161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4D92C64-5DFE-D445-8E83-7EC19013E520}"/>
              </a:ext>
            </a:extLst>
          </p:cNvPr>
          <p:cNvSpPr/>
          <p:nvPr/>
        </p:nvSpPr>
        <p:spPr>
          <a:xfrm>
            <a:off x="4557530" y="58649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97E781E-2A4F-6A44-AB47-CB2CD96877DE}"/>
              </a:ext>
            </a:extLst>
          </p:cNvPr>
          <p:cNvCxnSpPr>
            <a:cxnSpLocks/>
            <a:stCxn id="138" idx="7"/>
            <a:endCxn id="130" idx="3"/>
          </p:cNvCxnSpPr>
          <p:nvPr/>
        </p:nvCxnSpPr>
        <p:spPr>
          <a:xfrm flipV="1">
            <a:off x="1884338" y="344372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7B7DF6E-2CC8-B84E-BA5A-72EBE72D3953}"/>
              </a:ext>
            </a:extLst>
          </p:cNvPr>
          <p:cNvSpPr/>
          <p:nvPr/>
        </p:nvSpPr>
        <p:spPr>
          <a:xfrm>
            <a:off x="3565896" y="4653906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7EFD6B5-BE4C-8745-ABCD-9E4A1190FDA6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DE1F174-5376-884D-9FB5-00D2A1D23525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6FE7E1A-C965-4641-A8C6-0D548175E540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2A9BDEB-2672-E94E-9594-802FE664F166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5F8BD22-FB6A-6845-9815-7024A59D54AA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CE535B6-C44B-1148-80FA-823400D2174A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CE535B6-C44B-1148-80FA-823400D21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2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60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4A9636-7420-4F40-AB75-41E6FAEB1E4E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BBD68C-9093-4D49-BEBC-AAC6F9AC936E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DA88DB-949D-444F-80C9-6255AE9A8645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A48CEB-07ED-DF4A-AAED-FFA604431CF8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E061E0-6AC4-4544-9182-598ADAD480DF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DBE47DE-686B-3446-BED3-B13F4FB035BF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DBE47DE-686B-3446-BED3-B13F4FB0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2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0E57A1-50BF-D34D-859B-245971E3EB87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𝑚𝑎𝑥</m:t>
                        </m:r>
                      </m:e>
                      <m:sub>
                        <m:r>
                          <a:rPr lang="en-US" sz="2000"/>
                          <m:t>∀</m:t>
                        </m:r>
                        <m:r>
                          <a:rPr lang="en-US" sz="2000"/>
                          <m:t>𝑝</m:t>
                        </m:r>
                        <m:r>
                          <a:rPr lang="en-US" sz="2000"/>
                          <m:t>,</m:t>
                        </m:r>
                        <m:r>
                          <a:rPr lang="en-US" sz="2000"/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𝑖</m:t>
                        </m:r>
                      </m:sub>
                    </m:sSub>
                    <m:r>
                      <a:rPr lang="en-US" sz="2000"/>
                      <m:t>∘(</m:t>
                    </m:r>
                    <m:r>
                      <a:rPr lang="en-US" sz="2000"/>
                      <m:t>𝑝</m:t>
                    </m:r>
                    <m:r>
                      <a:rPr lang="en-US" sz="2000"/>
                      <m:t>−</m:t>
                    </m:r>
                    <m:r>
                      <a:rPr lang="en-US" sz="2000"/>
                      <m:t>𝑞</m:t>
                    </m:r>
                    <m:r>
                      <a:rPr lang="en-US" sz="2000"/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0E57A1-50BF-D34D-859B-245971E3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blipFill>
                <a:blip r:embed="rId3"/>
                <a:stretch>
                  <a:fillRect l="-1441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Oval 204">
            <a:extLst>
              <a:ext uri="{FF2B5EF4-FFF2-40B4-BE49-F238E27FC236}">
                <a16:creationId xmlns:a16="http://schemas.microsoft.com/office/drawing/2014/main" id="{ED45ACCB-D14F-AC41-928B-04C50F888630}"/>
              </a:ext>
            </a:extLst>
          </p:cNvPr>
          <p:cNvSpPr/>
          <p:nvPr/>
        </p:nvSpPr>
        <p:spPr>
          <a:xfrm>
            <a:off x="1841972" y="438022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5F86E69-D178-B146-B65B-BA3DC05E7CBE}"/>
              </a:ext>
            </a:extLst>
          </p:cNvPr>
          <p:cNvSpPr/>
          <p:nvPr/>
        </p:nvSpPr>
        <p:spPr>
          <a:xfrm>
            <a:off x="1991063" y="49409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6DFEA88-C0CC-474B-A704-FA5B504E57AD}"/>
              </a:ext>
            </a:extLst>
          </p:cNvPr>
          <p:cNvSpPr/>
          <p:nvPr/>
        </p:nvSpPr>
        <p:spPr>
          <a:xfrm>
            <a:off x="1626305" y="51350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6BAC471A-8614-534F-A55D-CD27CCA5DA37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4266F59-2205-244B-9789-EF6F418626C5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9076C28-7943-9249-8D27-4D0B2B974066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B873F2E-D10F-6841-80B8-D341A505D92D}"/>
              </a:ext>
            </a:extLst>
          </p:cNvPr>
          <p:cNvSpPr/>
          <p:nvPr/>
        </p:nvSpPr>
        <p:spPr>
          <a:xfrm>
            <a:off x="2180259" y="397245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BA6A257-BBAC-DC48-AFAA-5F9EA0C09832}"/>
              </a:ext>
            </a:extLst>
          </p:cNvPr>
          <p:cNvSpPr/>
          <p:nvPr/>
        </p:nvSpPr>
        <p:spPr>
          <a:xfrm>
            <a:off x="4070303" y="343457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27073695-AA77-9F4B-8E69-90C1722ECF76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3EE0805-ECE5-3447-9D9F-AAB994CEB1A6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82B90A7-8A50-D747-8419-856D91BD6F42}"/>
              </a:ext>
            </a:extLst>
          </p:cNvPr>
          <p:cNvSpPr/>
          <p:nvPr/>
        </p:nvSpPr>
        <p:spPr>
          <a:xfrm>
            <a:off x="5894260" y="32780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296F294-2854-EA46-8201-E9B4CF4FC086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AC2D6A-4E32-7B42-BC03-1AEE4EAADF99}"/>
              </a:ext>
            </a:extLst>
          </p:cNvPr>
          <p:cNvSpPr/>
          <p:nvPr/>
        </p:nvSpPr>
        <p:spPr>
          <a:xfrm>
            <a:off x="5047802" y="56617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B98D1DF-B08F-9545-88C2-333FF72CD026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1046CDA-C926-794F-B54B-BF18859BC0BE}"/>
              </a:ext>
            </a:extLst>
          </p:cNvPr>
          <p:cNvSpPr/>
          <p:nvPr/>
        </p:nvSpPr>
        <p:spPr>
          <a:xfrm>
            <a:off x="1702755" y="55332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094D9F5-4ED9-144A-83EE-458456C984F0}"/>
              </a:ext>
            </a:extLst>
          </p:cNvPr>
          <p:cNvSpPr/>
          <p:nvPr/>
        </p:nvSpPr>
        <p:spPr>
          <a:xfrm>
            <a:off x="5779124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112D274-2327-E349-865F-84E04B8D13F3}"/>
              </a:ext>
            </a:extLst>
          </p:cNvPr>
          <p:cNvSpPr/>
          <p:nvPr/>
        </p:nvSpPr>
        <p:spPr>
          <a:xfrm>
            <a:off x="2111382" y="55533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117390D-C602-EB47-84A8-410A98CBF845}"/>
              </a:ext>
            </a:extLst>
          </p:cNvPr>
          <p:cNvSpPr/>
          <p:nvPr/>
        </p:nvSpPr>
        <p:spPr>
          <a:xfrm>
            <a:off x="2945713" y="57036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CB32750-F0D0-CA46-8AAC-F002EE974D41}"/>
              </a:ext>
            </a:extLst>
          </p:cNvPr>
          <p:cNvSpPr/>
          <p:nvPr/>
        </p:nvSpPr>
        <p:spPr>
          <a:xfrm>
            <a:off x="1721622" y="62881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22C57C1-48FF-EB4D-84E3-9D7DA80DCCF1}"/>
              </a:ext>
            </a:extLst>
          </p:cNvPr>
          <p:cNvSpPr/>
          <p:nvPr/>
        </p:nvSpPr>
        <p:spPr>
          <a:xfrm>
            <a:off x="3613292" y="34949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7A60A82-05DF-C749-910A-C220D12B25A4}"/>
              </a:ext>
            </a:extLst>
          </p:cNvPr>
          <p:cNvSpPr/>
          <p:nvPr/>
        </p:nvSpPr>
        <p:spPr>
          <a:xfrm>
            <a:off x="2540482" y="38971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F446939-6693-0941-996D-EE6FDF087AC9}"/>
              </a:ext>
            </a:extLst>
          </p:cNvPr>
          <p:cNvSpPr/>
          <p:nvPr/>
        </p:nvSpPr>
        <p:spPr>
          <a:xfrm>
            <a:off x="4289003" y="426367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C134119-3F3A-0C4E-A0D8-6B45840E8495}"/>
              </a:ext>
            </a:extLst>
          </p:cNvPr>
          <p:cNvSpPr/>
          <p:nvPr/>
        </p:nvSpPr>
        <p:spPr>
          <a:xfrm>
            <a:off x="2635799" y="445779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4F1878B-240A-3D46-B622-9CAAF3AF399D}"/>
              </a:ext>
            </a:extLst>
          </p:cNvPr>
          <p:cNvSpPr/>
          <p:nvPr/>
        </p:nvSpPr>
        <p:spPr>
          <a:xfrm>
            <a:off x="5054764" y="324045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81CD5C0-CC63-B447-B3D8-ED94FD364B80}"/>
              </a:ext>
            </a:extLst>
          </p:cNvPr>
          <p:cNvSpPr/>
          <p:nvPr/>
        </p:nvSpPr>
        <p:spPr>
          <a:xfrm>
            <a:off x="4410028" y="3234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4AF9BC0-6097-9A43-9272-BA1829A3D735}"/>
              </a:ext>
            </a:extLst>
          </p:cNvPr>
          <p:cNvSpPr/>
          <p:nvPr/>
        </p:nvSpPr>
        <p:spPr>
          <a:xfrm>
            <a:off x="4758277" y="367181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E4A2E5A-03C3-9249-BC45-EC12AFE57209}"/>
              </a:ext>
            </a:extLst>
          </p:cNvPr>
          <p:cNvSpPr/>
          <p:nvPr/>
        </p:nvSpPr>
        <p:spPr>
          <a:xfrm>
            <a:off x="4864130" y="43393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C14F6CD-EB1F-104D-A35F-5BA042563F24}"/>
              </a:ext>
            </a:extLst>
          </p:cNvPr>
          <p:cNvSpPr/>
          <p:nvPr/>
        </p:nvSpPr>
        <p:spPr>
          <a:xfrm>
            <a:off x="3385362" y="4002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C327766-75A3-9B48-AEB5-DC935E947CC4}"/>
              </a:ext>
            </a:extLst>
          </p:cNvPr>
          <p:cNvSpPr/>
          <p:nvPr/>
        </p:nvSpPr>
        <p:spPr>
          <a:xfrm>
            <a:off x="4352727" y="502496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14CD4ADF-DCB2-F94B-B7B0-BF70B4D2A266}"/>
              </a:ext>
            </a:extLst>
          </p:cNvPr>
          <p:cNvSpPr/>
          <p:nvPr/>
        </p:nvSpPr>
        <p:spPr>
          <a:xfrm>
            <a:off x="3412122" y="46437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91552FD2-5B61-0046-A2E5-782B57C74ED0}"/>
              </a:ext>
            </a:extLst>
          </p:cNvPr>
          <p:cNvSpPr/>
          <p:nvPr/>
        </p:nvSpPr>
        <p:spPr>
          <a:xfrm>
            <a:off x="2339312" y="504592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8094883-19E5-BB4C-93FE-149D27AA85A3}"/>
              </a:ext>
            </a:extLst>
          </p:cNvPr>
          <p:cNvSpPr/>
          <p:nvPr/>
        </p:nvSpPr>
        <p:spPr>
          <a:xfrm>
            <a:off x="4087833" y="54124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3690445-F003-6B4D-A0D3-6A29D574EA8D}"/>
              </a:ext>
            </a:extLst>
          </p:cNvPr>
          <p:cNvSpPr/>
          <p:nvPr/>
        </p:nvSpPr>
        <p:spPr>
          <a:xfrm>
            <a:off x="3288199" y="599943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7E8C813-8717-4248-9074-D7FD5A2EF4D1}"/>
              </a:ext>
            </a:extLst>
          </p:cNvPr>
          <p:cNvSpPr/>
          <p:nvPr/>
        </p:nvSpPr>
        <p:spPr>
          <a:xfrm>
            <a:off x="4219394" y="39953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977F43B-7776-4C4B-AFB1-79317F4C1F7D}"/>
              </a:ext>
            </a:extLst>
          </p:cNvPr>
          <p:cNvSpPr/>
          <p:nvPr/>
        </p:nvSpPr>
        <p:spPr>
          <a:xfrm>
            <a:off x="3854636" y="41894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6ECB4FC-4348-4644-BB57-3EB429314CD8}"/>
              </a:ext>
            </a:extLst>
          </p:cNvPr>
          <p:cNvSpPr/>
          <p:nvPr/>
        </p:nvSpPr>
        <p:spPr>
          <a:xfrm>
            <a:off x="4567643" y="41002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3D2A890-574E-CF4C-BE1A-03877027D195}"/>
              </a:ext>
            </a:extLst>
          </p:cNvPr>
          <p:cNvSpPr/>
          <p:nvPr/>
        </p:nvSpPr>
        <p:spPr>
          <a:xfrm>
            <a:off x="4889838" y="52507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6D0A706-FB8D-F44F-996E-27F571D82BC8}"/>
              </a:ext>
            </a:extLst>
          </p:cNvPr>
          <p:cNvSpPr/>
          <p:nvPr/>
        </p:nvSpPr>
        <p:spPr>
          <a:xfrm>
            <a:off x="2850396" y="51672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8534816-81E5-9142-BBFA-CF559A3D8089}"/>
              </a:ext>
            </a:extLst>
          </p:cNvPr>
          <p:cNvSpPr/>
          <p:nvPr/>
        </p:nvSpPr>
        <p:spPr>
          <a:xfrm>
            <a:off x="3992447" y="62683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DD1FBEF-FDB5-0145-ABD6-7E0D78384299}"/>
              </a:ext>
            </a:extLst>
          </p:cNvPr>
          <p:cNvSpPr/>
          <p:nvPr/>
        </p:nvSpPr>
        <p:spPr>
          <a:xfrm>
            <a:off x="4749845" y="477745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BDA6D43-D5A4-7F44-9932-D3EC5205BA52}"/>
              </a:ext>
            </a:extLst>
          </p:cNvPr>
          <p:cNvSpPr/>
          <p:nvPr/>
        </p:nvSpPr>
        <p:spPr>
          <a:xfrm>
            <a:off x="3677035" y="51796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04D277E-CE26-D54B-88FF-7AF61E30B6B5}"/>
              </a:ext>
            </a:extLst>
          </p:cNvPr>
          <p:cNvSpPr/>
          <p:nvPr/>
        </p:nvSpPr>
        <p:spPr>
          <a:xfrm>
            <a:off x="5652434" y="530875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E953419-8001-7A4A-A83D-BCE8FFB09D3A}"/>
              </a:ext>
            </a:extLst>
          </p:cNvPr>
          <p:cNvSpPr/>
          <p:nvPr/>
        </p:nvSpPr>
        <p:spPr>
          <a:xfrm>
            <a:off x="3772352" y="57402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41CB328-63A5-BF42-B451-9D0AA286D694}"/>
              </a:ext>
            </a:extLst>
          </p:cNvPr>
          <p:cNvSpPr/>
          <p:nvPr/>
        </p:nvSpPr>
        <p:spPr>
          <a:xfrm>
            <a:off x="5557117" y="41290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F90EE65-9E06-8A48-90B8-692199B0E0A9}"/>
              </a:ext>
            </a:extLst>
          </p:cNvPr>
          <p:cNvSpPr/>
          <p:nvPr/>
        </p:nvSpPr>
        <p:spPr>
          <a:xfrm>
            <a:off x="5192359" y="43231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AAFA5A8-3BC5-E44D-A25F-86475933E99D}"/>
              </a:ext>
            </a:extLst>
          </p:cNvPr>
          <p:cNvSpPr/>
          <p:nvPr/>
        </p:nvSpPr>
        <p:spPr>
          <a:xfrm>
            <a:off x="5905366" y="423398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DBF1626-DAAA-264B-AA84-3167E4F0A15B}"/>
              </a:ext>
            </a:extLst>
          </p:cNvPr>
          <p:cNvSpPr/>
          <p:nvPr/>
        </p:nvSpPr>
        <p:spPr>
          <a:xfrm>
            <a:off x="5621036" y="486817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0A348CB-1ABF-574E-9559-7782AFB412C4}"/>
              </a:ext>
            </a:extLst>
          </p:cNvPr>
          <p:cNvSpPr/>
          <p:nvPr/>
        </p:nvSpPr>
        <p:spPr>
          <a:xfrm>
            <a:off x="4521915" y="52849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674A33D-6288-1F41-BC93-2204B317BC5A}"/>
              </a:ext>
            </a:extLst>
          </p:cNvPr>
          <p:cNvSpPr/>
          <p:nvPr/>
        </p:nvSpPr>
        <p:spPr>
          <a:xfrm>
            <a:off x="5424504" y="58161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783A3C5-24FD-EB4B-8485-AB87BB392950}"/>
              </a:ext>
            </a:extLst>
          </p:cNvPr>
          <p:cNvSpPr/>
          <p:nvPr/>
        </p:nvSpPr>
        <p:spPr>
          <a:xfrm>
            <a:off x="4557530" y="586490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36D6781-14E7-9F4E-B03D-14B3BC12D09A}"/>
              </a:ext>
            </a:extLst>
          </p:cNvPr>
          <p:cNvCxnSpPr>
            <a:cxnSpLocks/>
            <a:stCxn id="223" idx="7"/>
            <a:endCxn id="215" idx="3"/>
          </p:cNvCxnSpPr>
          <p:nvPr/>
        </p:nvCxnSpPr>
        <p:spPr>
          <a:xfrm flipV="1">
            <a:off x="1884338" y="344372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21586C9-D913-A842-A2FB-E01C849C96DD}"/>
              </a:ext>
            </a:extLst>
          </p:cNvPr>
          <p:cNvSpPr/>
          <p:nvPr/>
        </p:nvSpPr>
        <p:spPr>
          <a:xfrm>
            <a:off x="3565896" y="4653906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0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5DCA7B-4954-024D-8D78-0445B48DC030}"/>
              </a:ext>
            </a:extLst>
          </p:cNvPr>
          <p:cNvSpPr/>
          <p:nvPr/>
        </p:nvSpPr>
        <p:spPr>
          <a:xfrm>
            <a:off x="1577346" y="506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5AD92D-8F39-CA4D-A24D-3705215CBA6E}"/>
              </a:ext>
            </a:extLst>
          </p:cNvPr>
          <p:cNvSpPr/>
          <p:nvPr/>
        </p:nvSpPr>
        <p:spPr>
          <a:xfrm>
            <a:off x="2131300" y="390614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DF41E10-3F65-814E-A4FB-F33A17FBB027}"/>
              </a:ext>
            </a:extLst>
          </p:cNvPr>
          <p:cNvSpPr/>
          <p:nvPr/>
        </p:nvSpPr>
        <p:spPr>
          <a:xfrm>
            <a:off x="5845301" y="3211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67A315-45C2-604C-8671-54C4A391BB8E}"/>
              </a:ext>
            </a:extLst>
          </p:cNvPr>
          <p:cNvSpPr/>
          <p:nvPr/>
        </p:nvSpPr>
        <p:spPr>
          <a:xfrm>
            <a:off x="5730165" y="56373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4B6C86-B5D4-AA45-83BA-D330D2ABBE48}"/>
              </a:ext>
            </a:extLst>
          </p:cNvPr>
          <p:cNvSpPr/>
          <p:nvPr/>
        </p:nvSpPr>
        <p:spPr>
          <a:xfrm>
            <a:off x="1672663" y="62218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3EFD40D-F7E5-FA42-A2ED-CA59E05BB1FF}"/>
              </a:ext>
            </a:extLst>
          </p:cNvPr>
          <p:cNvSpPr/>
          <p:nvPr/>
        </p:nvSpPr>
        <p:spPr>
          <a:xfrm>
            <a:off x="4361069" y="31677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3946BE0-6810-E24B-A9A3-8872FBAD0FE9}"/>
              </a:ext>
            </a:extLst>
          </p:cNvPr>
          <p:cNvSpPr/>
          <p:nvPr/>
        </p:nvSpPr>
        <p:spPr>
          <a:xfrm>
            <a:off x="3943488" y="62020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AA8B6CC-A67F-8245-A4F3-26E7981FF3E7}"/>
              </a:ext>
            </a:extLst>
          </p:cNvPr>
          <p:cNvSpPr/>
          <p:nvPr/>
        </p:nvSpPr>
        <p:spPr>
          <a:xfrm>
            <a:off x="5856407" y="41676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587C27-7BC9-9A40-897D-CF22ECF962F7}"/>
              </a:ext>
            </a:extLst>
          </p:cNvPr>
          <p:cNvCxnSpPr>
            <a:cxnSpLocks/>
            <a:stCxn id="59" idx="7"/>
            <a:endCxn id="51" idx="3"/>
          </p:cNvCxnSpPr>
          <p:nvPr/>
        </p:nvCxnSpPr>
        <p:spPr>
          <a:xfrm flipV="1">
            <a:off x="1835379" y="337741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44A9636-7420-4F40-AB75-41E6FAEB1E4E}"/>
              </a:ext>
            </a:extLst>
          </p:cNvPr>
          <p:cNvSpPr/>
          <p:nvPr/>
        </p:nvSpPr>
        <p:spPr>
          <a:xfrm>
            <a:off x="2952256" y="3989377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BBD68C-9093-4D49-BEBC-AAC6F9AC936E}"/>
              </a:ext>
            </a:extLst>
          </p:cNvPr>
          <p:cNvCxnSpPr>
            <a:cxnSpLocks/>
          </p:cNvCxnSpPr>
          <p:nvPr/>
        </p:nvCxnSpPr>
        <p:spPr>
          <a:xfrm flipV="1">
            <a:off x="1843186" y="2831634"/>
            <a:ext cx="4110439" cy="387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DA88DB-949D-444F-80C9-6255AE9A8645}"/>
              </a:ext>
            </a:extLst>
          </p:cNvPr>
          <p:cNvCxnSpPr>
            <a:cxnSpLocks/>
          </p:cNvCxnSpPr>
          <p:nvPr/>
        </p:nvCxnSpPr>
        <p:spPr>
          <a:xfrm>
            <a:off x="2486498" y="3531721"/>
            <a:ext cx="3106113" cy="300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A48CEB-07ED-DF4A-AAED-FFA604431CF8}"/>
              </a:ext>
            </a:extLst>
          </p:cNvPr>
          <p:cNvCxnSpPr>
            <a:cxnSpLocks/>
          </p:cNvCxnSpPr>
          <p:nvPr/>
        </p:nvCxnSpPr>
        <p:spPr>
          <a:xfrm flipH="1">
            <a:off x="3828583" y="2942174"/>
            <a:ext cx="15660" cy="3770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E061E0-6AC4-4544-9182-598ADAD480DF}"/>
              </a:ext>
            </a:extLst>
          </p:cNvPr>
          <p:cNvCxnSpPr>
            <a:cxnSpLocks/>
          </p:cNvCxnSpPr>
          <p:nvPr/>
        </p:nvCxnSpPr>
        <p:spPr>
          <a:xfrm>
            <a:off x="1421885" y="4819223"/>
            <a:ext cx="4973053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FB6C77-F397-8948-B24B-E66837912C46}"/>
              </a:ext>
            </a:extLst>
          </p:cNvPr>
          <p:cNvSpPr txBox="1"/>
          <p:nvPr/>
        </p:nvSpPr>
        <p:spPr>
          <a:xfrm>
            <a:off x="1420159" y="634217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D0ABD8-A568-8041-A80F-CCF740C74887}"/>
              </a:ext>
            </a:extLst>
          </p:cNvPr>
          <p:cNvSpPr txBox="1"/>
          <p:nvPr/>
        </p:nvSpPr>
        <p:spPr>
          <a:xfrm>
            <a:off x="5953625" y="2936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6D0A87E-B2D2-CB4B-BE51-C57A6F62CD37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547DCE1-6074-C84A-87A9-08CD756F84D4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4CEC7C-DFFC-AA44-9600-40BEACFE215D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01BD401-E7CE-CE42-AE86-9126F82E7006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CF109E5-6BB5-DF4C-ACBB-320D6120A96A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AACF641-5C78-BD4F-967D-D828C8DCE22C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AACF641-5C78-BD4F-967D-D828C8DC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2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44DB34E-3302-E248-A4ED-66F4ED9992B5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443461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𝑚𝑎𝑥</m:t>
                        </m:r>
                      </m:e>
                      <m:sub>
                        <m:r>
                          <a:rPr lang="en-US" sz="2000"/>
                          <m:t>∀</m:t>
                        </m:r>
                        <m:r>
                          <a:rPr lang="en-US" sz="2000"/>
                          <m:t>𝑝</m:t>
                        </m:r>
                        <m:r>
                          <a:rPr lang="en-US" sz="2000"/>
                          <m:t>,</m:t>
                        </m:r>
                        <m:r>
                          <a:rPr lang="en-US" sz="2000"/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𝑖</m:t>
                        </m:r>
                      </m:sub>
                    </m:sSub>
                    <m:r>
                      <a:rPr lang="en-US" sz="2000"/>
                      <m:t>∘(</m:t>
                    </m:r>
                    <m:r>
                      <a:rPr lang="en-US" sz="2000"/>
                      <m:t>𝑝</m:t>
                    </m:r>
                    <m:r>
                      <a:rPr lang="en-US" sz="2000"/>
                      <m:t>−</m:t>
                    </m:r>
                    <m:r>
                      <a:rPr lang="en-US" sz="2000"/>
                      <m:t>𝑞</m:t>
                    </m:r>
                    <m:r>
                      <a:rPr lang="en-US" sz="2000"/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44DB34E-3302-E248-A4ED-66F4ED99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443461" cy="704616"/>
              </a:xfrm>
              <a:prstGeom prst="rect">
                <a:avLst/>
              </a:prstGeom>
              <a:blipFill>
                <a:blip r:embed="rId3"/>
                <a:stretch>
                  <a:fillRect l="-1425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6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88F0FD61-3C0C-AA45-9B10-62924C24CF1A}"/>
              </a:ext>
            </a:extLst>
          </p:cNvPr>
          <p:cNvSpPr/>
          <p:nvPr/>
        </p:nvSpPr>
        <p:spPr>
          <a:xfrm>
            <a:off x="4859008" y="3626820"/>
            <a:ext cx="396585" cy="395204"/>
          </a:xfrm>
          <a:prstGeom prst="arc">
            <a:avLst>
              <a:gd name="adj1" fmla="val 168142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/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500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7F44B6-6017-9642-9E90-CB0B70DDD351}"/>
                  </a:ext>
                </a:extLst>
              </p:cNvPr>
              <p:cNvSpPr txBox="1"/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aseline="-25000" dirty="0" err="1"/>
                  <a:t>i</a:t>
                </a:r>
                <a:r>
                  <a:rPr lang="en-US" sz="2000" dirty="0"/>
                  <a:t> : v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very close to p’- q’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7F44B6-6017-9642-9E90-CB0B70DDD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blipFill>
                <a:blip r:embed="rId3"/>
                <a:stretch>
                  <a:fillRect l="-2049" t="-3704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856EBA7-7EE1-784C-A9CC-342818D0D277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E1A65A-BCEF-C847-9A62-2E9EFBFB8BC3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8A8CF-7A18-7846-B0B9-2A2FE6581D22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F43C98-754E-8142-A9DD-F3EB4AD171C3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24D3A5-8969-C747-B7F8-8495F20EC0B9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4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EF1FE52-5760-B64E-8E18-98BB852C0D55}"/>
              </a:ext>
            </a:extLst>
          </p:cNvPr>
          <p:cNvSpPr/>
          <p:nvPr/>
        </p:nvSpPr>
        <p:spPr>
          <a:xfrm>
            <a:off x="1577346" y="506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D01969-9EB3-3748-B164-6CF33812BB82}"/>
              </a:ext>
            </a:extLst>
          </p:cNvPr>
          <p:cNvSpPr/>
          <p:nvPr/>
        </p:nvSpPr>
        <p:spPr>
          <a:xfrm>
            <a:off x="2131300" y="390614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3CF50-5C31-7049-85F4-8193DCED0E5E}"/>
              </a:ext>
            </a:extLst>
          </p:cNvPr>
          <p:cNvSpPr/>
          <p:nvPr/>
        </p:nvSpPr>
        <p:spPr>
          <a:xfrm>
            <a:off x="5845301" y="3211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BCA752-4457-2641-8325-5E798527F690}"/>
              </a:ext>
            </a:extLst>
          </p:cNvPr>
          <p:cNvSpPr/>
          <p:nvPr/>
        </p:nvSpPr>
        <p:spPr>
          <a:xfrm>
            <a:off x="5730165" y="56373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EE8A56-F03F-B544-BC64-85094BDC7F34}"/>
              </a:ext>
            </a:extLst>
          </p:cNvPr>
          <p:cNvSpPr/>
          <p:nvPr/>
        </p:nvSpPr>
        <p:spPr>
          <a:xfrm>
            <a:off x="1672663" y="62218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643EFA-2406-EF40-BECD-F6A44724C67D}"/>
              </a:ext>
            </a:extLst>
          </p:cNvPr>
          <p:cNvSpPr/>
          <p:nvPr/>
        </p:nvSpPr>
        <p:spPr>
          <a:xfrm>
            <a:off x="4361069" y="31677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C045C0-D940-1C44-8780-9B676D0B94F9}"/>
              </a:ext>
            </a:extLst>
          </p:cNvPr>
          <p:cNvSpPr/>
          <p:nvPr/>
        </p:nvSpPr>
        <p:spPr>
          <a:xfrm>
            <a:off x="3943488" y="62020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470F42-1E91-4243-A9A6-5794487EF06B}"/>
              </a:ext>
            </a:extLst>
          </p:cNvPr>
          <p:cNvSpPr/>
          <p:nvPr/>
        </p:nvSpPr>
        <p:spPr>
          <a:xfrm>
            <a:off x="5856407" y="41676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7A1136-0C9F-AB4A-B8CF-AFB23B2B8350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1835379" y="337741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ECE3A9F-10EE-1F4A-96B7-5111182DE2B0}"/>
              </a:ext>
            </a:extLst>
          </p:cNvPr>
          <p:cNvSpPr/>
          <p:nvPr/>
        </p:nvSpPr>
        <p:spPr>
          <a:xfrm>
            <a:off x="2952256" y="3989377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83846-EA1F-A441-953A-DD05FD6280E6}"/>
              </a:ext>
            </a:extLst>
          </p:cNvPr>
          <p:cNvCxnSpPr>
            <a:cxnSpLocks/>
          </p:cNvCxnSpPr>
          <p:nvPr/>
        </p:nvCxnSpPr>
        <p:spPr>
          <a:xfrm flipV="1">
            <a:off x="1843186" y="2831634"/>
            <a:ext cx="4110439" cy="387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AF9C7C-F83B-AE46-B4C1-648E447022DE}"/>
              </a:ext>
            </a:extLst>
          </p:cNvPr>
          <p:cNvCxnSpPr>
            <a:cxnSpLocks/>
          </p:cNvCxnSpPr>
          <p:nvPr/>
        </p:nvCxnSpPr>
        <p:spPr>
          <a:xfrm>
            <a:off x="2486498" y="3531721"/>
            <a:ext cx="3106113" cy="300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2DAFF-64CA-0C4C-B2D3-5F65DC3C4EEE}"/>
              </a:ext>
            </a:extLst>
          </p:cNvPr>
          <p:cNvCxnSpPr>
            <a:cxnSpLocks/>
          </p:cNvCxnSpPr>
          <p:nvPr/>
        </p:nvCxnSpPr>
        <p:spPr>
          <a:xfrm flipH="1">
            <a:off x="3828583" y="2942174"/>
            <a:ext cx="15660" cy="3770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80361F-E3CA-B74B-9581-3B025F032B4C}"/>
              </a:ext>
            </a:extLst>
          </p:cNvPr>
          <p:cNvCxnSpPr>
            <a:cxnSpLocks/>
          </p:cNvCxnSpPr>
          <p:nvPr/>
        </p:nvCxnSpPr>
        <p:spPr>
          <a:xfrm>
            <a:off x="1421885" y="4819223"/>
            <a:ext cx="4973053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00C895-7730-B74B-8FD5-52C05D4B8497}"/>
              </a:ext>
            </a:extLst>
          </p:cNvPr>
          <p:cNvSpPr txBox="1"/>
          <p:nvPr/>
        </p:nvSpPr>
        <p:spPr>
          <a:xfrm>
            <a:off x="1420159" y="634217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ED456-4B25-DA41-861D-4BFD3293313A}"/>
              </a:ext>
            </a:extLst>
          </p:cNvPr>
          <p:cNvSpPr txBox="1"/>
          <p:nvPr/>
        </p:nvSpPr>
        <p:spPr>
          <a:xfrm>
            <a:off x="5953625" y="2936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34DD2A-8F61-D940-B933-2E30A409A535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𝑚𝑎𝑥</m:t>
                        </m:r>
                      </m:e>
                      <m:sub>
                        <m:r>
                          <a:rPr lang="en-US" sz="2000"/>
                          <m:t>∀</m:t>
                        </m:r>
                        <m:r>
                          <a:rPr lang="en-US" sz="2000"/>
                          <m:t>𝑝</m:t>
                        </m:r>
                        <m:r>
                          <a:rPr lang="en-US" sz="2000"/>
                          <m:t>,</m:t>
                        </m:r>
                        <m:r>
                          <a:rPr lang="en-US" sz="2000"/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𝑖</m:t>
                        </m:r>
                      </m:sub>
                    </m:sSub>
                    <m:r>
                      <a:rPr lang="en-US" sz="2000"/>
                      <m:t>∘(</m:t>
                    </m:r>
                    <m:r>
                      <a:rPr lang="en-US" sz="2000"/>
                      <m:t>𝑝</m:t>
                    </m:r>
                    <m:r>
                      <a:rPr lang="en-US" sz="2000"/>
                      <m:t>−</m:t>
                    </m:r>
                    <m:r>
                      <a:rPr lang="en-US" sz="2000"/>
                      <m:t>𝑞</m:t>
                    </m:r>
                    <m:r>
                      <a:rPr lang="en-US" sz="2000"/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34DD2A-8F61-D940-B933-2E30A409A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blipFill>
                <a:blip r:embed="rId5"/>
                <a:stretch>
                  <a:fillRect l="-1441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9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[Agarwal at 1992]</a:t>
            </a:r>
          </a:p>
          <a:p>
            <a:pPr lvl="1"/>
            <a:r>
              <a:rPr lang="en-US" sz="2000" dirty="0"/>
              <a:t>Partition space into unit direction vectors</a:t>
            </a:r>
          </a:p>
          <a:p>
            <a:pPr lvl="1"/>
            <a:r>
              <a:rPr lang="en-US" sz="2000" dirty="0"/>
              <a:t>Find extreme points along each direction vector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88F0FD61-3C0C-AA45-9B10-62924C24CF1A}"/>
              </a:ext>
            </a:extLst>
          </p:cNvPr>
          <p:cNvSpPr/>
          <p:nvPr/>
        </p:nvSpPr>
        <p:spPr>
          <a:xfrm>
            <a:off x="4859008" y="3626820"/>
            <a:ext cx="396585" cy="395204"/>
          </a:xfrm>
          <a:prstGeom prst="arc">
            <a:avLst>
              <a:gd name="adj1" fmla="val 168142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/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09D3FD1-A3FE-C04D-89D4-21C2CF152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93" y="346184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2500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7856EBA7-7EE1-784C-A9CC-342818D0D277}"/>
              </a:ext>
            </a:extLst>
          </p:cNvPr>
          <p:cNvSpPr/>
          <p:nvPr/>
        </p:nvSpPr>
        <p:spPr>
          <a:xfrm>
            <a:off x="8323206" y="396142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E1A65A-BCEF-C847-9A62-2E9EFBFB8BC3}"/>
              </a:ext>
            </a:extLst>
          </p:cNvPr>
          <p:cNvCxnSpPr/>
          <p:nvPr/>
        </p:nvCxnSpPr>
        <p:spPr>
          <a:xfrm flipV="1">
            <a:off x="8474178" y="507449"/>
            <a:ext cx="1434904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8A8CF-7A18-7846-B0B9-2A2FE6581D22}"/>
              </a:ext>
            </a:extLst>
          </p:cNvPr>
          <p:cNvCxnSpPr>
            <a:cxnSpLocks/>
          </p:cNvCxnSpPr>
          <p:nvPr/>
        </p:nvCxnSpPr>
        <p:spPr>
          <a:xfrm>
            <a:off x="8474178" y="507449"/>
            <a:ext cx="1538235" cy="14627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F43C98-754E-8142-A9DD-F3EB4AD171C3}"/>
              </a:ext>
            </a:extLst>
          </p:cNvPr>
          <p:cNvCxnSpPr>
            <a:cxnSpLocks/>
          </p:cNvCxnSpPr>
          <p:nvPr/>
        </p:nvCxnSpPr>
        <p:spPr>
          <a:xfrm>
            <a:off x="9207169" y="260919"/>
            <a:ext cx="0" cy="2006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24D3A5-8969-C747-B7F8-8495F20EC0B9}"/>
              </a:ext>
            </a:extLst>
          </p:cNvPr>
          <p:cNvCxnSpPr>
            <a:cxnSpLocks/>
          </p:cNvCxnSpPr>
          <p:nvPr/>
        </p:nvCxnSpPr>
        <p:spPr>
          <a:xfrm flipV="1">
            <a:off x="8168154" y="1223607"/>
            <a:ext cx="2067339" cy="8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/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1)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633B2-10EA-6D44-A462-3DF71027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2283019"/>
                <a:ext cx="4484658" cy="495264"/>
              </a:xfrm>
              <a:prstGeom prst="rect">
                <a:avLst/>
              </a:prstGeom>
              <a:blipFill>
                <a:blip r:embed="rId3"/>
                <a:stretch>
                  <a:fillRect l="-8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0EF1FE52-5760-B64E-8E18-98BB852C0D55}"/>
              </a:ext>
            </a:extLst>
          </p:cNvPr>
          <p:cNvSpPr/>
          <p:nvPr/>
        </p:nvSpPr>
        <p:spPr>
          <a:xfrm>
            <a:off x="1577346" y="506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D01969-9EB3-3748-B164-6CF33812BB82}"/>
              </a:ext>
            </a:extLst>
          </p:cNvPr>
          <p:cNvSpPr/>
          <p:nvPr/>
        </p:nvSpPr>
        <p:spPr>
          <a:xfrm>
            <a:off x="2131300" y="390614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3CF50-5C31-7049-85F4-8193DCED0E5E}"/>
              </a:ext>
            </a:extLst>
          </p:cNvPr>
          <p:cNvSpPr/>
          <p:nvPr/>
        </p:nvSpPr>
        <p:spPr>
          <a:xfrm>
            <a:off x="5845301" y="3211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BCA752-4457-2641-8325-5E798527F690}"/>
              </a:ext>
            </a:extLst>
          </p:cNvPr>
          <p:cNvSpPr/>
          <p:nvPr/>
        </p:nvSpPr>
        <p:spPr>
          <a:xfrm>
            <a:off x="5730165" y="56373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EE8A56-F03F-B544-BC64-85094BDC7F34}"/>
              </a:ext>
            </a:extLst>
          </p:cNvPr>
          <p:cNvSpPr/>
          <p:nvPr/>
        </p:nvSpPr>
        <p:spPr>
          <a:xfrm>
            <a:off x="1672663" y="62218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643EFA-2406-EF40-BECD-F6A44724C67D}"/>
              </a:ext>
            </a:extLst>
          </p:cNvPr>
          <p:cNvSpPr/>
          <p:nvPr/>
        </p:nvSpPr>
        <p:spPr>
          <a:xfrm>
            <a:off x="4361069" y="31677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C045C0-D940-1C44-8780-9B676D0B94F9}"/>
              </a:ext>
            </a:extLst>
          </p:cNvPr>
          <p:cNvSpPr/>
          <p:nvPr/>
        </p:nvSpPr>
        <p:spPr>
          <a:xfrm>
            <a:off x="3943488" y="62020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470F42-1E91-4243-A9A6-5794487EF06B}"/>
              </a:ext>
            </a:extLst>
          </p:cNvPr>
          <p:cNvSpPr/>
          <p:nvPr/>
        </p:nvSpPr>
        <p:spPr>
          <a:xfrm>
            <a:off x="5856407" y="41676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7A1136-0C9F-AB4A-B8CF-AFB23B2B8350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1835379" y="337741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ECE3A9F-10EE-1F4A-96B7-5111182DE2B0}"/>
              </a:ext>
            </a:extLst>
          </p:cNvPr>
          <p:cNvSpPr/>
          <p:nvPr/>
        </p:nvSpPr>
        <p:spPr>
          <a:xfrm>
            <a:off x="2952256" y="3989377"/>
            <a:ext cx="1767926" cy="1671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83846-EA1F-A441-953A-DD05FD6280E6}"/>
              </a:ext>
            </a:extLst>
          </p:cNvPr>
          <p:cNvCxnSpPr>
            <a:cxnSpLocks/>
          </p:cNvCxnSpPr>
          <p:nvPr/>
        </p:nvCxnSpPr>
        <p:spPr>
          <a:xfrm flipV="1">
            <a:off x="1843186" y="2831634"/>
            <a:ext cx="4110439" cy="3879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AF9C7C-F83B-AE46-B4C1-648E447022DE}"/>
              </a:ext>
            </a:extLst>
          </p:cNvPr>
          <p:cNvCxnSpPr>
            <a:cxnSpLocks/>
          </p:cNvCxnSpPr>
          <p:nvPr/>
        </p:nvCxnSpPr>
        <p:spPr>
          <a:xfrm>
            <a:off x="2486498" y="3531721"/>
            <a:ext cx="3106113" cy="3002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92DAFF-64CA-0C4C-B2D3-5F65DC3C4EEE}"/>
              </a:ext>
            </a:extLst>
          </p:cNvPr>
          <p:cNvCxnSpPr>
            <a:cxnSpLocks/>
          </p:cNvCxnSpPr>
          <p:nvPr/>
        </p:nvCxnSpPr>
        <p:spPr>
          <a:xfrm flipH="1">
            <a:off x="3828583" y="2942174"/>
            <a:ext cx="15660" cy="3770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80361F-E3CA-B74B-9581-3B025F032B4C}"/>
              </a:ext>
            </a:extLst>
          </p:cNvPr>
          <p:cNvCxnSpPr>
            <a:cxnSpLocks/>
          </p:cNvCxnSpPr>
          <p:nvPr/>
        </p:nvCxnSpPr>
        <p:spPr>
          <a:xfrm>
            <a:off x="1421885" y="4819223"/>
            <a:ext cx="4973053" cy="2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00C895-7730-B74B-8FD5-52C05D4B8497}"/>
              </a:ext>
            </a:extLst>
          </p:cNvPr>
          <p:cNvSpPr txBox="1"/>
          <p:nvPr/>
        </p:nvSpPr>
        <p:spPr>
          <a:xfrm>
            <a:off x="1420159" y="6342176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8ED456-4B25-DA41-861D-4BFD3293313A}"/>
              </a:ext>
            </a:extLst>
          </p:cNvPr>
          <p:cNvSpPr txBox="1"/>
          <p:nvPr/>
        </p:nvSpPr>
        <p:spPr>
          <a:xfrm>
            <a:off x="5953625" y="29369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A1C60-0BEB-AE4F-9EC5-BBF6E50564E2}"/>
                  </a:ext>
                </a:extLst>
              </p:cNvPr>
              <p:cNvSpPr txBox="1"/>
              <p:nvPr/>
            </p:nvSpPr>
            <p:spPr>
              <a:xfrm>
                <a:off x="7302607" y="5351929"/>
                <a:ext cx="388843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4)</a:t>
                </a:r>
                <a:r>
                  <a:rPr lang="en-US" dirty="0"/>
                  <a:t> max </a:t>
                </a:r>
                <a:r>
                  <a:rPr lang="en-US" sz="2000" dirty="0"/>
                  <a:t>v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∘(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&gt;= ||</a:t>
                </a:r>
                <a:r>
                  <a:rPr lang="en-US" sz="2000" dirty="0"/>
                  <a:t>p’-q</a:t>
                </a:r>
                <a:r>
                  <a:rPr lang="en-US" dirty="0"/>
                  <a:t>’||*</a:t>
                </a:r>
                <a:r>
                  <a:rPr lang="en-US" sz="2000" dirty="0"/>
                  <a:t>cos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A1C60-0BEB-AE4F-9EC5-BBF6E505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5351929"/>
                <a:ext cx="3888437" cy="677108"/>
              </a:xfrm>
              <a:prstGeom prst="rect">
                <a:avLst/>
              </a:prstGeom>
              <a:blipFill>
                <a:blip r:embed="rId4"/>
                <a:stretch>
                  <a:fillRect l="-162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BF5EF-7E3B-1E47-BBE9-D20A3DCF2758}"/>
                  </a:ext>
                </a:extLst>
              </p:cNvPr>
              <p:cNvSpPr txBox="1"/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baseline="-25000" dirty="0" err="1"/>
                  <a:t>i</a:t>
                </a:r>
                <a:r>
                  <a:rPr lang="en-US" sz="2000" dirty="0"/>
                  <a:t> : v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very close to p’- q’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BF5EF-7E3B-1E47-BBE9-D20A3DCF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4343773"/>
                <a:ext cx="3088281" cy="677108"/>
              </a:xfrm>
              <a:prstGeom prst="rect">
                <a:avLst/>
              </a:prstGeom>
              <a:blipFill>
                <a:blip r:embed="rId5"/>
                <a:stretch>
                  <a:fillRect l="-2049" t="-3704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2B2199-C01D-D546-A414-EAC89A0A1754}"/>
                  </a:ext>
                </a:extLst>
              </p:cNvPr>
              <p:cNvSpPr txBox="1"/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𝑚𝑎𝑥</m:t>
                        </m:r>
                      </m:e>
                      <m:sub>
                        <m:r>
                          <a:rPr lang="en-US" sz="2000"/>
                          <m:t>∀</m:t>
                        </m:r>
                        <m:r>
                          <a:rPr lang="en-US" sz="2000"/>
                          <m:t>𝑝</m:t>
                        </m:r>
                        <m:r>
                          <a:rPr lang="en-US" sz="2000"/>
                          <m:t>,</m:t>
                        </m:r>
                        <m:r>
                          <a:rPr lang="en-US" sz="2000"/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𝑖</m:t>
                        </m:r>
                      </m:sub>
                    </m:sSub>
                    <m:r>
                      <a:rPr lang="en-US" sz="2000"/>
                      <m:t>∘(</m:t>
                    </m:r>
                    <m:r>
                      <a:rPr lang="en-US" sz="2000"/>
                      <m:t>𝑝</m:t>
                    </m:r>
                    <m:r>
                      <a:rPr lang="en-US" sz="2000"/>
                      <m:t>−</m:t>
                    </m:r>
                    <m:r>
                      <a:rPr lang="en-US" sz="2000"/>
                      <m:t>𝑞</m:t>
                    </m:r>
                    <m:r>
                      <a:rPr lang="en-US" sz="2000"/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2B2199-C01D-D546-A414-EAC89A0A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607" y="3364904"/>
                <a:ext cx="4398448" cy="704616"/>
              </a:xfrm>
              <a:prstGeom prst="rect">
                <a:avLst/>
              </a:prstGeom>
              <a:blipFill>
                <a:blip r:embed="rId6"/>
                <a:stretch>
                  <a:fillRect l="-1441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find D(S)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(||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46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Let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}, a set of t unit direction vectors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4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Let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}, a set of t unit direction vectors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2</a:t>
                </a:r>
                <a:r>
                  <a:rPr lang="en-US" dirty="0"/>
                  <a:t> ,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&lt;= 1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24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Let V =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}, a set of t unit direction vectors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2</a:t>
                </a:r>
                <a:r>
                  <a:rPr lang="en-US" dirty="0"/>
                  <a:t> ,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&lt;=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&lt;= 1                        </a:t>
                </a:r>
              </a:p>
              <a:p>
                <a:pPr lvl="1"/>
                <a:r>
                  <a:rPr lang="en-US" dirty="0"/>
                  <a:t>set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cos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= 1 – 2sin</a:t>
                </a:r>
                <a:r>
                  <a:rPr lang="en-US" baseline="30000" dirty="0"/>
                  <a:t>2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&gt;= 1 -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&lt;= ||p||,      for any p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R</a:t>
                </a:r>
                <a:r>
                  <a:rPr lang="en-US" baseline="30000" dirty="0"/>
                  <a:t>2  </a:t>
                </a:r>
                <a:r>
                  <a:rPr lang="en-US" dirty="0"/>
                  <a:t>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2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63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</a:t>
                </a:r>
                <a:r>
                  <a:rPr lang="en-US" sz="2400" dirty="0"/>
                  <a:t>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3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21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&lt;= ||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||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6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&lt;= ||p’ - q’||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0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2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2</a:t>
                </a:r>
                <a:endParaRPr lang="en-US" dirty="0"/>
              </a:p>
              <a:p>
                <a:pPr lvl="1"/>
                <a:r>
                  <a:rPr lang="en-US" dirty="0"/>
                  <a:t>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)||p - q||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&lt;= ||p-q||                  (1)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             </a:t>
                </a:r>
                <a:r>
                  <a:rPr lang="en-US" sz="2000" b="1" dirty="0"/>
                  <a:t>Time = O(t *n) = O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b="1" dirty="0"/>
                  <a:t> )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Let (</a:t>
                </a:r>
                <a:r>
                  <a:rPr lang="en-US" sz="2000" dirty="0" err="1"/>
                  <a:t>p’,q</a:t>
                </a:r>
                <a:r>
                  <a:rPr lang="en-US" sz="2000" dirty="0"/>
                  <a:t>’) be true diameter of S, by (1) </a:t>
                </a:r>
              </a:p>
              <a:p>
                <a:pPr marL="1371600" lvl="3" indent="0">
                  <a:buNone/>
                </a:pPr>
                <a:r>
                  <a:rPr lang="en-US" sz="2000" dirty="0"/>
                  <a:t>                       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      (1-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)||p’ – q’|| &lt;=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&lt;= ||p’ - q’||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59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Direction partitioning algorithm for computing diameter in R</a:t>
            </a:r>
            <a:r>
              <a:rPr lang="en-US" sz="2400" baseline="30000" dirty="0"/>
              <a:t>d</a:t>
            </a:r>
          </a:p>
          <a:p>
            <a:r>
              <a:rPr lang="en-US" sz="2400" dirty="0"/>
              <a:t>Given a finite set S of n points in R</a:t>
            </a:r>
            <a:r>
              <a:rPr lang="en-US" sz="2400" baseline="30000" dirty="0"/>
              <a:t>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find D(S)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(||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294BD30-576F-F64A-BFA0-B8CBCE817DE9}"/>
              </a:ext>
            </a:extLst>
          </p:cNvPr>
          <p:cNvSpPr/>
          <p:nvPr/>
        </p:nvSpPr>
        <p:spPr>
          <a:xfrm>
            <a:off x="4430533" y="373970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384D6C-161E-4D40-ACDF-A698416708AC}"/>
              </a:ext>
            </a:extLst>
          </p:cNvPr>
          <p:cNvSpPr/>
          <p:nvPr/>
        </p:nvSpPr>
        <p:spPr>
          <a:xfrm>
            <a:off x="4579624" y="430043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EE1C80-481E-7445-9F93-1C8F16491896}"/>
              </a:ext>
            </a:extLst>
          </p:cNvPr>
          <p:cNvSpPr/>
          <p:nvPr/>
        </p:nvSpPr>
        <p:spPr>
          <a:xfrm>
            <a:off x="4214866" y="449455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236A6-89C2-F14B-B266-A0DE6A64EDB5}"/>
              </a:ext>
            </a:extLst>
          </p:cNvPr>
          <p:cNvSpPr/>
          <p:nvPr/>
        </p:nvSpPr>
        <p:spPr>
          <a:xfrm>
            <a:off x="6000683" y="400323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1401D1-10DA-6749-B193-D1C2630A1D1E}"/>
              </a:ext>
            </a:extLst>
          </p:cNvPr>
          <p:cNvSpPr/>
          <p:nvPr/>
        </p:nvSpPr>
        <p:spPr>
          <a:xfrm>
            <a:off x="4927873" y="44054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B684B7-9A46-F34A-B00A-6818CA486367}"/>
              </a:ext>
            </a:extLst>
          </p:cNvPr>
          <p:cNvSpPr/>
          <p:nvPr/>
        </p:nvSpPr>
        <p:spPr>
          <a:xfrm>
            <a:off x="6676394" y="477194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A10EBE-BF20-F14A-A99D-9FBF3ED6EBB5}"/>
              </a:ext>
            </a:extLst>
          </p:cNvPr>
          <p:cNvSpPr/>
          <p:nvPr/>
        </p:nvSpPr>
        <p:spPr>
          <a:xfrm>
            <a:off x="4768820" y="333193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FC172D-5E81-D645-B58D-A3EC2E534BEE}"/>
              </a:ext>
            </a:extLst>
          </p:cNvPr>
          <p:cNvSpPr/>
          <p:nvPr/>
        </p:nvSpPr>
        <p:spPr>
          <a:xfrm>
            <a:off x="6658864" y="279405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C7F93B-538C-964F-9546-7D2A78035D41}"/>
              </a:ext>
            </a:extLst>
          </p:cNvPr>
          <p:cNvSpPr/>
          <p:nvPr/>
        </p:nvSpPr>
        <p:spPr>
          <a:xfrm>
            <a:off x="6807955" y="335478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ADBA5C-5B06-D74C-B52A-D810752CC415}"/>
              </a:ext>
            </a:extLst>
          </p:cNvPr>
          <p:cNvSpPr/>
          <p:nvPr/>
        </p:nvSpPr>
        <p:spPr>
          <a:xfrm>
            <a:off x="6443197" y="354890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A3F9E6-D279-C84F-AD3E-80994B2308E2}"/>
              </a:ext>
            </a:extLst>
          </p:cNvPr>
          <p:cNvSpPr/>
          <p:nvPr/>
        </p:nvSpPr>
        <p:spPr>
          <a:xfrm>
            <a:off x="8482821" y="263751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8E261D-9540-114D-AEDC-928A275BB780}"/>
              </a:ext>
            </a:extLst>
          </p:cNvPr>
          <p:cNvSpPr/>
          <p:nvPr/>
        </p:nvSpPr>
        <p:spPr>
          <a:xfrm>
            <a:off x="7156204" y="345975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84EA2B-A458-8B42-B990-2C96C16348CF}"/>
              </a:ext>
            </a:extLst>
          </p:cNvPr>
          <p:cNvSpPr/>
          <p:nvPr/>
        </p:nvSpPr>
        <p:spPr>
          <a:xfrm>
            <a:off x="7636363" y="502127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78B9E5-A38E-524F-B69B-CAC234292B65}"/>
              </a:ext>
            </a:extLst>
          </p:cNvPr>
          <p:cNvSpPr/>
          <p:nvPr/>
        </p:nvSpPr>
        <p:spPr>
          <a:xfrm>
            <a:off x="7478399" y="461020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78CA4D-E878-A148-84BD-7434CEE082DE}"/>
              </a:ext>
            </a:extLst>
          </p:cNvPr>
          <p:cNvSpPr/>
          <p:nvPr/>
        </p:nvSpPr>
        <p:spPr>
          <a:xfrm>
            <a:off x="4291316" y="489274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1FCA27-6ECB-7D44-AE38-205ACF3CC8DE}"/>
              </a:ext>
            </a:extLst>
          </p:cNvPr>
          <p:cNvSpPr/>
          <p:nvPr/>
        </p:nvSpPr>
        <p:spPr>
          <a:xfrm>
            <a:off x="8367685" y="50631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6D651A-21A9-F44D-ADF6-4E1E5887D234}"/>
              </a:ext>
            </a:extLst>
          </p:cNvPr>
          <p:cNvSpPr/>
          <p:nvPr/>
        </p:nvSpPr>
        <p:spPr>
          <a:xfrm>
            <a:off x="4699943" y="491284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BFAE50-0C2D-244B-9EE5-12D95FB2224F}"/>
              </a:ext>
            </a:extLst>
          </p:cNvPr>
          <p:cNvSpPr/>
          <p:nvPr/>
        </p:nvSpPr>
        <p:spPr>
          <a:xfrm>
            <a:off x="5534274" y="506312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9493AE-72B3-FC42-A2FF-4968CE05BE6E}"/>
              </a:ext>
            </a:extLst>
          </p:cNvPr>
          <p:cNvSpPr/>
          <p:nvPr/>
        </p:nvSpPr>
        <p:spPr>
          <a:xfrm>
            <a:off x="4310183" y="564759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CF808F-AE69-6E49-BE27-F682EB43DE1E}"/>
              </a:ext>
            </a:extLst>
          </p:cNvPr>
          <p:cNvCxnSpPr>
            <a:cxnSpLocks/>
          </p:cNvCxnSpPr>
          <p:nvPr/>
        </p:nvCxnSpPr>
        <p:spPr>
          <a:xfrm>
            <a:off x="2262950" y="2358189"/>
            <a:ext cx="8973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3D6D46-313D-F542-B357-4C726D550B65}"/>
              </a:ext>
            </a:extLst>
          </p:cNvPr>
          <p:cNvCxnSpPr>
            <a:cxnSpLocks/>
          </p:cNvCxnSpPr>
          <p:nvPr/>
        </p:nvCxnSpPr>
        <p:spPr>
          <a:xfrm>
            <a:off x="2454442" y="2165684"/>
            <a:ext cx="0" cy="822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E5E465-6BD3-5148-AF69-BD8BBDE877B3}"/>
              </a:ext>
            </a:extLst>
          </p:cNvPr>
          <p:cNvSpPr/>
          <p:nvPr/>
        </p:nvSpPr>
        <p:spPr>
          <a:xfrm>
            <a:off x="3160295" y="2076716"/>
            <a:ext cx="3401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DAA0F7-F725-3240-994D-8B34CD57DDC8}"/>
              </a:ext>
            </a:extLst>
          </p:cNvPr>
          <p:cNvSpPr/>
          <p:nvPr/>
        </p:nvSpPr>
        <p:spPr>
          <a:xfrm>
            <a:off x="2284698" y="2838662"/>
            <a:ext cx="3465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E3BB0-B500-D341-80A8-A2B3849742C9}"/>
              </a:ext>
            </a:extLst>
          </p:cNvPr>
          <p:cNvSpPr/>
          <p:nvPr/>
        </p:nvSpPr>
        <p:spPr>
          <a:xfrm>
            <a:off x="6201853" y="285444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D9D7B4-035B-EC45-8DD8-454BB504D1FC}"/>
              </a:ext>
            </a:extLst>
          </p:cNvPr>
          <p:cNvSpPr/>
          <p:nvPr/>
        </p:nvSpPr>
        <p:spPr>
          <a:xfrm>
            <a:off x="5129043" y="3256609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44A728-D954-BD4D-9289-8E5B4F6FFCA6}"/>
              </a:ext>
            </a:extLst>
          </p:cNvPr>
          <p:cNvSpPr/>
          <p:nvPr/>
        </p:nvSpPr>
        <p:spPr>
          <a:xfrm>
            <a:off x="6877564" y="362315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336C17-CC1F-6F41-A874-24686497E977}"/>
              </a:ext>
            </a:extLst>
          </p:cNvPr>
          <p:cNvSpPr/>
          <p:nvPr/>
        </p:nvSpPr>
        <p:spPr>
          <a:xfrm>
            <a:off x="5224360" y="381727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CAAFC3-7E95-B741-B087-3A6BD7EB480B}"/>
              </a:ext>
            </a:extLst>
          </p:cNvPr>
          <p:cNvSpPr/>
          <p:nvPr/>
        </p:nvSpPr>
        <p:spPr>
          <a:xfrm>
            <a:off x="7643325" y="259993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3FA8AA-BC7C-AA49-9983-F1DBB108E0D2}"/>
              </a:ext>
            </a:extLst>
          </p:cNvPr>
          <p:cNvSpPr/>
          <p:nvPr/>
        </p:nvSpPr>
        <p:spPr>
          <a:xfrm>
            <a:off x="6998589" y="259349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CDD46B-BF44-6D4E-8644-26575CAB428B}"/>
              </a:ext>
            </a:extLst>
          </p:cNvPr>
          <p:cNvSpPr/>
          <p:nvPr/>
        </p:nvSpPr>
        <p:spPr>
          <a:xfrm>
            <a:off x="7346838" y="303129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1A1690-4D6A-2645-BD00-C7F34420927C}"/>
              </a:ext>
            </a:extLst>
          </p:cNvPr>
          <p:cNvSpPr/>
          <p:nvPr/>
        </p:nvSpPr>
        <p:spPr>
          <a:xfrm>
            <a:off x="7452691" y="369883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FD94F2-8097-AA49-BD9A-DADD19423237}"/>
              </a:ext>
            </a:extLst>
          </p:cNvPr>
          <p:cNvSpPr/>
          <p:nvPr/>
        </p:nvSpPr>
        <p:spPr>
          <a:xfrm>
            <a:off x="5973923" y="336188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0AAE1F1-0C98-1848-AF28-C202B1E6A44E}"/>
              </a:ext>
            </a:extLst>
          </p:cNvPr>
          <p:cNvSpPr/>
          <p:nvPr/>
        </p:nvSpPr>
        <p:spPr>
          <a:xfrm>
            <a:off x="6941288" y="438444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959402-38DB-0C4C-AF19-81C492FB4710}"/>
              </a:ext>
            </a:extLst>
          </p:cNvPr>
          <p:cNvSpPr/>
          <p:nvPr/>
        </p:nvSpPr>
        <p:spPr>
          <a:xfrm>
            <a:off x="6000683" y="400323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9D6BC2-5E93-6541-8913-4316590B52EA}"/>
              </a:ext>
            </a:extLst>
          </p:cNvPr>
          <p:cNvSpPr/>
          <p:nvPr/>
        </p:nvSpPr>
        <p:spPr>
          <a:xfrm>
            <a:off x="4927873" y="440540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D0E116-0531-6E46-B91D-63D9D774CBDE}"/>
              </a:ext>
            </a:extLst>
          </p:cNvPr>
          <p:cNvSpPr/>
          <p:nvPr/>
        </p:nvSpPr>
        <p:spPr>
          <a:xfrm>
            <a:off x="6676394" y="477194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2E7521-C78A-8C46-A25F-C69D37104F58}"/>
              </a:ext>
            </a:extLst>
          </p:cNvPr>
          <p:cNvSpPr/>
          <p:nvPr/>
        </p:nvSpPr>
        <p:spPr>
          <a:xfrm>
            <a:off x="5876760" y="5358914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70B8CE0-5504-6745-AFF6-8852E7847D53}"/>
              </a:ext>
            </a:extLst>
          </p:cNvPr>
          <p:cNvSpPr/>
          <p:nvPr/>
        </p:nvSpPr>
        <p:spPr>
          <a:xfrm>
            <a:off x="6807955" y="3354786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F835D03-92AF-C34E-BCF3-121949E69B2A}"/>
              </a:ext>
            </a:extLst>
          </p:cNvPr>
          <p:cNvSpPr/>
          <p:nvPr/>
        </p:nvSpPr>
        <p:spPr>
          <a:xfrm>
            <a:off x="6443197" y="354890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DDA49D-3C0A-354E-B26A-14AC13FE1C3D}"/>
              </a:ext>
            </a:extLst>
          </p:cNvPr>
          <p:cNvSpPr/>
          <p:nvPr/>
        </p:nvSpPr>
        <p:spPr>
          <a:xfrm>
            <a:off x="7156204" y="345975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37AF6D-6812-2E49-870D-2611A1816C58}"/>
              </a:ext>
            </a:extLst>
          </p:cNvPr>
          <p:cNvSpPr/>
          <p:nvPr/>
        </p:nvSpPr>
        <p:spPr>
          <a:xfrm>
            <a:off x="7478399" y="461020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8555D79-FF8B-4D47-8167-35032B2E262F}"/>
              </a:ext>
            </a:extLst>
          </p:cNvPr>
          <p:cNvSpPr/>
          <p:nvPr/>
        </p:nvSpPr>
        <p:spPr>
          <a:xfrm>
            <a:off x="5438957" y="452671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EDA09B-D122-0F43-A90D-E17F1235BD02}"/>
              </a:ext>
            </a:extLst>
          </p:cNvPr>
          <p:cNvSpPr/>
          <p:nvPr/>
        </p:nvSpPr>
        <p:spPr>
          <a:xfrm>
            <a:off x="6581008" y="562782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B1A1DE-252C-3B49-90A6-8D6AA9561AD4}"/>
              </a:ext>
            </a:extLst>
          </p:cNvPr>
          <p:cNvSpPr/>
          <p:nvPr/>
        </p:nvSpPr>
        <p:spPr>
          <a:xfrm>
            <a:off x="7338406" y="4136938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60C9C1-7981-9E43-8515-AB5322BAC693}"/>
              </a:ext>
            </a:extLst>
          </p:cNvPr>
          <p:cNvSpPr/>
          <p:nvPr/>
        </p:nvSpPr>
        <p:spPr>
          <a:xfrm>
            <a:off x="6265596" y="4539107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B8A523-70F0-694F-9DFF-5222411793EE}"/>
              </a:ext>
            </a:extLst>
          </p:cNvPr>
          <p:cNvSpPr/>
          <p:nvPr/>
        </p:nvSpPr>
        <p:spPr>
          <a:xfrm>
            <a:off x="8240995" y="466823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0E657B-FD73-AA4E-AB78-FCFB18B0F73A}"/>
              </a:ext>
            </a:extLst>
          </p:cNvPr>
          <p:cNvSpPr/>
          <p:nvPr/>
        </p:nvSpPr>
        <p:spPr>
          <a:xfrm>
            <a:off x="6360913" y="509977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721984C-E73A-794E-A6E3-A64397C018E6}"/>
              </a:ext>
            </a:extLst>
          </p:cNvPr>
          <p:cNvSpPr/>
          <p:nvPr/>
        </p:nvSpPr>
        <p:spPr>
          <a:xfrm>
            <a:off x="8145678" y="3488493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D891F9F-6F4E-BF4C-A69E-EA4283DBADC7}"/>
              </a:ext>
            </a:extLst>
          </p:cNvPr>
          <p:cNvSpPr/>
          <p:nvPr/>
        </p:nvSpPr>
        <p:spPr>
          <a:xfrm>
            <a:off x="7780920" y="368261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1CC62A-A1C9-D84C-9536-A4FF3DA37CBC}"/>
              </a:ext>
            </a:extLst>
          </p:cNvPr>
          <p:cNvSpPr/>
          <p:nvPr/>
        </p:nvSpPr>
        <p:spPr>
          <a:xfrm>
            <a:off x="8493927" y="3593462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7871064-5020-844E-A778-F188FA7E9CD9}"/>
              </a:ext>
            </a:extLst>
          </p:cNvPr>
          <p:cNvSpPr/>
          <p:nvPr/>
        </p:nvSpPr>
        <p:spPr>
          <a:xfrm>
            <a:off x="8209597" y="422765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1F27F8-A93A-E14C-84AD-99949D690DC7}"/>
              </a:ext>
            </a:extLst>
          </p:cNvPr>
          <p:cNvSpPr/>
          <p:nvPr/>
        </p:nvSpPr>
        <p:spPr>
          <a:xfrm>
            <a:off x="7110476" y="4644380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E16116-F53C-3042-9FED-CCE825B1DF05}"/>
              </a:ext>
            </a:extLst>
          </p:cNvPr>
          <p:cNvSpPr/>
          <p:nvPr/>
        </p:nvSpPr>
        <p:spPr>
          <a:xfrm>
            <a:off x="8013065" y="5175675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0E7A4D-61AE-CC4F-894E-461C0FF24626}"/>
              </a:ext>
            </a:extLst>
          </p:cNvPr>
          <p:cNvSpPr/>
          <p:nvPr/>
        </p:nvSpPr>
        <p:spPr>
          <a:xfrm>
            <a:off x="7146091" y="5224381"/>
            <a:ext cx="190634" cy="19412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00072B-000C-524E-BB5C-81874C61C22D}"/>
              </a:ext>
            </a:extLst>
          </p:cNvPr>
          <p:cNvCxnSpPr>
            <a:cxnSpLocks/>
            <a:stCxn id="28" idx="7"/>
            <a:endCxn id="15" idx="3"/>
          </p:cNvCxnSpPr>
          <p:nvPr/>
        </p:nvCxnSpPr>
        <p:spPr>
          <a:xfrm flipV="1">
            <a:off x="4472899" y="2803205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F5BDB35-85BD-B94D-A753-BD9315224014}"/>
              </a:ext>
            </a:extLst>
          </p:cNvPr>
          <p:cNvSpPr/>
          <p:nvPr/>
        </p:nvSpPr>
        <p:spPr>
          <a:xfrm>
            <a:off x="2321604" y="5524826"/>
            <a:ext cx="8386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in R</a:t>
            </a:r>
            <a:r>
              <a:rPr lang="en-US" sz="20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31BF5A-5A84-3240-A6E7-E7A5F1858E6C}"/>
              </a:ext>
            </a:extLst>
          </p:cNvPr>
          <p:cNvSpPr/>
          <p:nvPr/>
        </p:nvSpPr>
        <p:spPr>
          <a:xfrm>
            <a:off x="6154457" y="4013386"/>
            <a:ext cx="877163" cy="5847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16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d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lvl="1"/>
                <a:r>
                  <a:rPr lang="en-US" dirty="0"/>
                  <a:t>Lemma [Agarwal at 1992 based on Yao at 1982]:</a:t>
                </a:r>
              </a:p>
              <a:p>
                <a:pPr lvl="2"/>
                <a:r>
                  <a:rPr lang="en-US" dirty="0"/>
                  <a:t>any space R</a:t>
                </a:r>
                <a:r>
                  <a:rPr lang="en-US" baseline="30000" dirty="0"/>
                  <a:t>d</a:t>
                </a:r>
                <a:r>
                  <a:rPr lang="en-US" dirty="0"/>
                  <a:t> can be divided into a set of directional vectors V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/>
                      <m:t>∀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/>
                      <m:t>𝜖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baseline="30000" dirty="0" smtClean="0"/>
                      <m:t>d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/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 (&lt;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&gt;=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/>
                          <m:t>1+</m:t>
                        </m:r>
                        <m:r>
                          <m:rPr>
                            <m:sty m:val="p"/>
                          </m:rPr>
                          <a:rPr lang="en-US"/>
                          <m:t>ε</m:t>
                        </m:r>
                        <m:r>
                          <a:rPr lang="en-US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.  One can always find such V in O(|V|) time, where |V|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97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d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lvl="1"/>
                <a:r>
                  <a:rPr lang="en-US" dirty="0"/>
                  <a:t>Lemma [Agarwal at 1992 based on Yao at 1982]:</a:t>
                </a:r>
              </a:p>
              <a:p>
                <a:pPr lvl="2"/>
                <a:r>
                  <a:rPr lang="en-US" dirty="0"/>
                  <a:t>any space R</a:t>
                </a:r>
                <a:r>
                  <a:rPr lang="en-US" baseline="30000" dirty="0"/>
                  <a:t>d</a:t>
                </a:r>
                <a:r>
                  <a:rPr lang="en-US" dirty="0"/>
                  <a:t> can be divided into a set of directional vectors V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/>
                      <m:t>∀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/>
                      <m:t>𝜖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baseline="30000" dirty="0" smtClean="0"/>
                      <m:t>d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/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 (&lt;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&gt;=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/>
                          <m:t>1+</m:t>
                        </m:r>
                        <m:r>
                          <m:rPr>
                            <m:sty m:val="p"/>
                          </m:rPr>
                          <a:rPr lang="en-US"/>
                          <m:t>ε</m:t>
                        </m:r>
                        <m:r>
                          <a:rPr lang="en-US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.  One can always find such V in O(|V|) time, where |V|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 &lt;= ||p||                 (2)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5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Direction partitioning algorithm for computing diameter in R</a:t>
                </a:r>
                <a:r>
                  <a:rPr lang="en-US" sz="2400" baseline="30000" dirty="0"/>
                  <a:t>d</a:t>
                </a:r>
              </a:p>
              <a:p>
                <a:r>
                  <a:rPr lang="en-US" sz="2400" dirty="0"/>
                  <a:t>Given a finite set S of n points in R</a:t>
                </a:r>
                <a:r>
                  <a:rPr lang="en-US" sz="2400" baseline="30000" dirty="0"/>
                  <a:t>d</a:t>
                </a:r>
                <a:endParaRPr lang="en-US" baseline="30000" dirty="0"/>
              </a:p>
              <a:p>
                <a:pPr lvl="1"/>
                <a:endParaRPr lang="en-US" baseline="30000" dirty="0"/>
              </a:p>
              <a:p>
                <a:pPr lvl="1"/>
                <a:r>
                  <a:rPr lang="en-US" dirty="0"/>
                  <a:t>Lemma [Agarwal at 1992 based on Yao at 1982]:</a:t>
                </a:r>
              </a:p>
              <a:p>
                <a:pPr lvl="2"/>
                <a:r>
                  <a:rPr lang="en-US" dirty="0"/>
                  <a:t>any space R</a:t>
                </a:r>
                <a:r>
                  <a:rPr lang="en-US" baseline="30000" dirty="0"/>
                  <a:t>d</a:t>
                </a:r>
                <a:r>
                  <a:rPr lang="en-US" dirty="0"/>
                  <a:t> can be divided into a set of directional vectors V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/>
                      <m:t>∀</m:t>
                    </m:r>
                  </m:oMath>
                </a14:m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/>
                      <m:t>𝜖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baseline="30000" dirty="0" smtClean="0"/>
                      <m:t>d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/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 (&lt;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  &gt;=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/>
                          <m:t>1+</m:t>
                        </m:r>
                        <m:r>
                          <m:rPr>
                            <m:sty m:val="p"/>
                          </m:rPr>
                          <a:rPr lang="en-US"/>
                          <m:t>ε</m:t>
                        </m:r>
                        <m:r>
                          <a:rPr lang="en-US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.  One can always find such V in O(|V|) time, where |V|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 &lt;= ||p||                 (2)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Using same approach in R</a:t>
                </a:r>
                <a:r>
                  <a:rPr lang="en-US" baseline="30000" dirty="0"/>
                  <a:t>2</a:t>
                </a:r>
                <a:r>
                  <a:rPr lang="en-US" dirty="0"/>
                  <a:t>(find optimal tuple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(1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)-approximation on D(S) in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) time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 b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6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68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/>
                        </m:ctrlPr>
                      </m:fPr>
                      <m:num>
                        <m:r>
                          <a:rPr lang="en-US" sz="2000"/>
                          <m:t>1</m:t>
                        </m:r>
                      </m:num>
                      <m:den>
                        <m:r>
                          <a:rPr lang="en-US" sz="2000"/>
                          <m:t>1+</m:t>
                        </m:r>
                        <m:r>
                          <m:rPr>
                            <m:sty m:val="p"/>
                          </m:rPr>
                          <a:rPr lang="en-US" sz="2000"/>
                          <m:t>ε</m:t>
                        </m:r>
                        <m:r>
                          <a:rPr lang="en-US" sz="2000"/>
                          <m:t> </m:t>
                        </m:r>
                      </m:den>
                    </m:f>
                    <m:r>
                      <a:rPr lang="en-US" sz="2000"/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/>
                        </m:ctrlPr>
                      </m:sSubSup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  <m:sup>
                        <m:r>
                          <a:rPr lang="en-US" sz="2000"/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/>
                        </m:ctrlPr>
                      </m:sSubSup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2</m:t>
                        </m:r>
                      </m:sub>
                      <m:sup>
                        <m:r>
                          <a:rPr lang="en-US" sz="2000"/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/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/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/>
                              <m:t>i</m:t>
                            </m:r>
                          </m:sub>
                        </m:sSub>
                        <m:r>
                          <a:rPr lang="en-US" sz="2000"/>
                          <m:t>∈</m:t>
                        </m:r>
                        <m:r>
                          <m:rPr>
                            <m:sty m:val="p"/>
                          </m:rPr>
                          <a:rPr lang="en-US" sz="2000"/>
                          <m:t>V</m:t>
                        </m:r>
                        <m:r>
                          <a:rPr lang="en-US" sz="200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(</m:t>
                        </m:r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</m:sSub>
                    <m:r>
                      <a:rPr lang="en-US" sz="2000"/>
                      <m:t>∗</m:t>
                    </m:r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/>
                      <m:t>∗</m:t>
                    </m:r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/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 Only look at 2 dimensions  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add terms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to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77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/>
                        </m:ctrlPr>
                      </m:fPr>
                      <m:num>
                        <m:r>
                          <a:rPr lang="en-US" sz="2000"/>
                          <m:t>1</m:t>
                        </m:r>
                      </m:num>
                      <m:den>
                        <m:r>
                          <a:rPr lang="en-US" sz="2000"/>
                          <m:t>1+</m:t>
                        </m:r>
                        <m:r>
                          <m:rPr>
                            <m:sty m:val="p"/>
                          </m:rPr>
                          <a:rPr lang="en-US" sz="2000"/>
                          <m:t>ε</m:t>
                        </m:r>
                        <m:r>
                          <a:rPr lang="en-US" sz="2000"/>
                          <m:t> </m:t>
                        </m:r>
                      </m:den>
                    </m:f>
                    <m:r>
                      <a:rPr lang="en-US" sz="2000"/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/>
                        </m:ctrlPr>
                      </m:sSubSup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  <m:sup>
                        <m:r>
                          <a:rPr lang="en-US" sz="2000"/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/>
                        </m:ctrlPr>
                      </m:sSubSup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2</m:t>
                        </m:r>
                      </m:sub>
                      <m:sup>
                        <m:r>
                          <a:rPr lang="en-US" sz="2000"/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/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/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/>
                              <m:t>i</m:t>
                            </m:r>
                          </m:sub>
                        </m:sSub>
                        <m:r>
                          <a:rPr lang="en-US" sz="2000"/>
                          <m:t>∈</m:t>
                        </m:r>
                        <m:r>
                          <m:rPr>
                            <m:sty m:val="p"/>
                          </m:rPr>
                          <a:rPr lang="en-US" sz="2000"/>
                          <m:t>V</m:t>
                        </m:r>
                        <m:r>
                          <a:rPr lang="en-US" sz="200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(</m:t>
                        </m:r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</m:sSub>
                    <m:r>
                      <a:rPr lang="en-US" sz="2000"/>
                      <m:t>∗</m:t>
                    </m:r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/>
                      <m:t>∗</m:t>
                    </m:r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/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 Only look at 2 dimensions  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add terms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to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30000" dirty="0"/>
                  <a:t>2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…+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66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/>
                  <a:t> ||p||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dirty="0"/>
                  <a:t>  &lt;= ||p||,  for any p</a:t>
                </a:r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                (2)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/>
                        </m:ctrlPr>
                      </m:fPr>
                      <m:num>
                        <m:r>
                          <a:rPr lang="en-US" sz="2000"/>
                          <m:t>1</m:t>
                        </m:r>
                      </m:num>
                      <m:den>
                        <m:r>
                          <a:rPr lang="en-US" sz="2000"/>
                          <m:t>1+</m:t>
                        </m:r>
                        <m:r>
                          <m:rPr>
                            <m:sty m:val="p"/>
                          </m:rPr>
                          <a:rPr lang="en-US" sz="2000"/>
                          <m:t>ε</m:t>
                        </m:r>
                        <m:r>
                          <a:rPr lang="en-US" sz="2000"/>
                          <m:t> </m:t>
                        </m:r>
                      </m:den>
                    </m:f>
                    <m:r>
                      <a:rPr lang="en-US" sz="2000"/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/>
                        </m:ctrlPr>
                      </m:sSubSup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  <m:sup>
                        <m:r>
                          <a:rPr lang="en-US" sz="2000"/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/>
                        </m:ctrlPr>
                      </m:sSubSup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2</m:t>
                        </m:r>
                      </m:sub>
                      <m:sup>
                        <m:r>
                          <a:rPr lang="en-US" sz="2000"/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/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en-US" sz="20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/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/>
                              <m:t>i</m:t>
                            </m:r>
                          </m:sub>
                        </m:sSub>
                        <m:r>
                          <a:rPr lang="en-US" sz="2000"/>
                          <m:t>∈</m:t>
                        </m:r>
                        <m:r>
                          <m:rPr>
                            <m:sty m:val="p"/>
                          </m:rPr>
                          <a:rPr lang="en-US" sz="2000"/>
                          <m:t>V</m:t>
                        </m:r>
                        <m:r>
                          <a:rPr lang="en-US" sz="2000"/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(</m:t>
                        </m:r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</m:sSub>
                    <m:r>
                      <a:rPr lang="en-US" sz="2000"/>
                      <m:t>∗</m:t>
                    </m:r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/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/>
                      <m:t>∗</m:t>
                    </m:r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/>
                      <m:t>)</m:t>
                    </m:r>
                  </m:oMath>
                </a14:m>
                <a:r>
                  <a:rPr lang="en-US" sz="2000" baseline="30000" dirty="0"/>
                  <a:t>2</a:t>
                </a:r>
                <a:r>
                  <a:rPr lang="en-US" sz="2000" dirty="0"/>
                  <a:t>&lt;=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  Only look at 2 dimensions  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add terms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to (3)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/>
                  <a:t>2</a:t>
                </a:r>
                <a:r>
                  <a:rPr lang="en-US" b="1" dirty="0"/>
                  <a:t> (||p||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30000" dirty="0"/>
                  <a:t>2  </a:t>
                </a:r>
                <a:r>
                  <a:rPr lang="en-US" b="1" dirty="0"/>
                  <a:t>+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b="1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&lt;= ||p||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85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r>
                  <a:rPr lang="en-US" sz="2000" b="1" dirty="0"/>
                  <a:t>  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</a:t>
                </a:r>
                <a:r>
                  <a:rPr lang="en-US" sz="2000" b="1" dirty="0"/>
                  <a:t> (||p||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  </a:t>
                </a:r>
                <a:r>
                  <a:rPr lang="en-US" sz="2000" b="1" dirty="0"/>
                  <a:t>+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&lt;= ||p||</a:t>
                </a:r>
                <a:r>
                  <a:rPr lang="en-US" sz="2000" baseline="30000" dirty="0"/>
                  <a:t>2</a:t>
                </a:r>
                <a:endParaRPr lang="en-US" sz="20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    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endParaRPr lang="en-US" sz="2000" dirty="0"/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2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r>
                  <a:rPr lang="en-US" sz="2000" b="1" dirty="0"/>
                  <a:t>       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</a:t>
                </a:r>
                <a:r>
                  <a:rPr lang="en-US" sz="2000" b="1" dirty="0"/>
                  <a:t> (||p||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baseline="30000" dirty="0"/>
                  <a:t>2  </a:t>
                </a:r>
                <a:r>
                  <a:rPr lang="en-US" sz="2000" b="1" dirty="0"/>
                  <a:t>+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/>
                  <a:t> ….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&lt;= ||p||</a:t>
                </a:r>
                <a:r>
                  <a:rPr lang="en-US" sz="2000" baseline="30000" dirty="0"/>
                  <a:t>2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Define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-&gt; R</a:t>
                </a:r>
                <a:r>
                  <a:rPr lang="en-US" sz="2000" baseline="30000" dirty="0"/>
                  <a:t>d-1</a:t>
                </a:r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                   </a:t>
                </a:r>
                <a:r>
                  <a:rPr lang="en-US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(p</a:t>
                </a:r>
                <a:r>
                  <a:rPr lang="en-US" baseline="-25000" dirty="0"/>
                  <a:t>1,</a:t>
                </a:r>
                <a:r>
                  <a:rPr lang="en-US" dirty="0"/>
                  <a:t> p</a:t>
                </a:r>
                <a:r>
                  <a:rPr lang="en-US" baseline="-25000" dirty="0"/>
                  <a:t>2,</a:t>
                </a:r>
                <a:r>
                  <a:rPr lang="en-US" dirty="0"/>
                  <a:t> p</a:t>
                </a:r>
                <a:r>
                  <a:rPr lang="en-US" baseline="-25000" dirty="0"/>
                  <a:t>3 </a:t>
                </a:r>
                <a:r>
                  <a:rPr lang="en-US" dirty="0"/>
                  <a:t>… p</a:t>
                </a:r>
                <a:r>
                  <a:rPr lang="en-US" baseline="-25000" dirty="0"/>
                  <a:t>d</a:t>
                </a:r>
                <a:r>
                  <a:rPr lang="en-US" dirty="0"/>
                  <a:t>)  -&gt;  (v</a:t>
                </a:r>
                <a:r>
                  <a:rPr lang="en-US" baseline="-25000" dirty="0"/>
                  <a:t>1</a:t>
                </a:r>
                <a:r>
                  <a:rPr lang="en-US" dirty="0"/>
                  <a:t>p</a:t>
                </a:r>
                <a:r>
                  <a:rPr lang="en-US" baseline="-25000" dirty="0"/>
                  <a:t>1,</a:t>
                </a:r>
                <a:r>
                  <a:rPr lang="en-US" dirty="0"/>
                  <a:t> v</a:t>
                </a:r>
                <a:r>
                  <a:rPr lang="en-US" baseline="-25000" dirty="0"/>
                  <a:t>2</a:t>
                </a:r>
                <a:r>
                  <a:rPr lang="en-US" dirty="0"/>
                  <a:t>p</a:t>
                </a:r>
                <a:r>
                  <a:rPr lang="en-US" baseline="-25000" dirty="0"/>
                  <a:t>2,</a:t>
                </a:r>
                <a:r>
                  <a:rPr lang="en-US" dirty="0"/>
                  <a:t> p</a:t>
                </a:r>
                <a:r>
                  <a:rPr lang="en-US" baseline="-25000" dirty="0"/>
                  <a:t>3 </a:t>
                </a:r>
                <a:r>
                  <a:rPr lang="en-US" dirty="0"/>
                  <a:t>… p</a:t>
                </a:r>
                <a:r>
                  <a:rPr lang="en-US" baseline="-25000" dirty="0"/>
                  <a:t>d</a:t>
                </a:r>
                <a:r>
                  <a:rPr lang="en-US" dirty="0"/>
                  <a:t>)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     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2000" b="1" dirty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dirty="0"/>
                  <a:t> (||p||)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/>
                  <a:t>||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||&lt;= ||p||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          </a:t>
                </a:r>
                <a:r>
                  <a:rPr lang="en-US" sz="2000" dirty="0"/>
                  <a:t>(4)</a:t>
                </a:r>
              </a:p>
              <a:p>
                <a:pPr lvl="1"/>
                <a:endParaRPr lang="en-US" sz="2000" dirty="0"/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33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dirty="0"/>
                  <a:t> (||p-q||)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/>
                  <a:t>||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||&lt;= ||p-q||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dirty="0"/>
                  <a:t>q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(4)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8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Literature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O(n log n) exact algorithm  for d &lt;= 3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 d &gt; 3, only approximation algorithm runs in near-linear time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935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  <a:endParaRPr lang="en-US" sz="24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𝛆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b="1" dirty="0"/>
                  <a:t> (||p-q||) &lt;=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b="1" dirty="0"/>
                  <a:t>||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||&lt;= ||p-q||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dirty="0"/>
                  <a:t>q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       (4)</a:t>
                </a:r>
              </a:p>
              <a:p>
                <a:pPr lvl="1"/>
                <a:endParaRPr lang="en-US" sz="2000" dirty="0"/>
              </a:p>
              <a:p>
                <a:pPr marL="914400" lvl="2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         </a:t>
                </a: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lvl="2"/>
                <a:r>
                  <a:rPr lang="en-US" dirty="0"/>
                  <a:t>From previous slide, optimal tuple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).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S,  which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||,</m:t>
                    </m:r>
                  </m:oMath>
                </a14:m>
                <a:r>
                  <a:rPr lang="en-US" dirty="0"/>
                  <a:t> will be a good approximation over true diameter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r>
                  <a:rPr lang="en-US" sz="2400" b="1" dirty="0">
                    <a:ea typeface="Cambria Math" panose="02040503050406030204" pitchFamily="18" charset="0"/>
                  </a:rPr>
                  <a:t>                    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b="1" baseline="30000" dirty="0"/>
                  <a:t>  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2400" b="1" baseline="30000" dirty="0"/>
                  <a:t>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884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</a:p>
              <a:p>
                <a:endParaRPr lang="en-US" sz="2400" baseline="30000" dirty="0"/>
              </a:p>
              <a:p>
                <a:pPr lvl="1"/>
                <a:r>
                  <a:rPr lang="en-US" sz="2000" dirty="0"/>
                  <a:t>Step1: break unit sphere(circle) into t parts.  Form a set V of direction vectors.</a:t>
                </a:r>
              </a:p>
              <a:p>
                <a:pPr lvl="2"/>
                <a:r>
                  <a:rPr lang="en-US" sz="1600" dirty="0"/>
                  <a:t>V = {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</a:t>
                </a: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77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</a:p>
              <a:p>
                <a:endParaRPr lang="en-US" sz="2400" baseline="30000" dirty="0"/>
              </a:p>
              <a:p>
                <a:pPr lvl="1"/>
                <a:r>
                  <a:rPr lang="en-US" sz="2000" dirty="0"/>
                  <a:t>Step1: break unit sphere(circle) into t parts.  Form a set V of direction vectors.</a:t>
                </a:r>
              </a:p>
              <a:p>
                <a:pPr lvl="2"/>
                <a:r>
                  <a:rPr lang="en-US" sz="1600" dirty="0"/>
                  <a:t>V = {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Step2: 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  Do this recursively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V</a:t>
                </a:r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914400" lvl="2" indent="0">
                  <a:buNone/>
                </a:pPr>
                <a:r>
                  <a:rPr lang="en-US" dirty="0"/>
                  <a:t>          </a:t>
                </a: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804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Dimension Reduction in R</a:t>
                </a:r>
                <a:r>
                  <a:rPr lang="en-US" sz="2400" baseline="30000" dirty="0"/>
                  <a:t>d </a:t>
                </a:r>
                <a:r>
                  <a:rPr lang="en-US" sz="2400" dirty="0"/>
                  <a:t>[Chan at 2002]</a:t>
                </a:r>
              </a:p>
              <a:p>
                <a:endParaRPr lang="en-US" sz="2400" baseline="30000" dirty="0"/>
              </a:p>
              <a:p>
                <a:pPr lvl="1"/>
                <a:r>
                  <a:rPr lang="en-US" sz="2000" dirty="0"/>
                  <a:t>Step1: break unit sphere(circle) into t parts.  Form a set V of direction vectors.</a:t>
                </a:r>
              </a:p>
              <a:p>
                <a:pPr lvl="2"/>
                <a:r>
                  <a:rPr lang="en-US" sz="1600" dirty="0"/>
                  <a:t>V = {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},   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Step2: Find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/>
                  <a:t>) such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is maximal.  Do this recursively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V</a:t>
                </a:r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marL="457200" lvl="1" indent="0">
                  <a:buNone/>
                </a:pPr>
                <a:endParaRPr lang="en-US" sz="2000" baseline="30000" dirty="0"/>
              </a:p>
              <a:p>
                <a:pPr lvl="1"/>
                <a:r>
                  <a:rPr lang="en-US" sz="2000" dirty="0"/>
                  <a:t>Running time: T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(n) = O(n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T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(O(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))), solves to T</a:t>
                </a:r>
                <a:r>
                  <a:rPr lang="en-US" sz="2000" baseline="-25000" dirty="0"/>
                  <a:t>d</a:t>
                </a:r>
                <a:r>
                  <a:rPr lang="en-US" sz="2000" dirty="0"/>
                  <a:t>(n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) 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(1+O(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))-approximation on Diameter of a point-set S.</a:t>
                </a:r>
              </a:p>
              <a:p>
                <a:pPr marL="914400" lvl="2" indent="0">
                  <a:buNone/>
                </a:pPr>
                <a:r>
                  <a:rPr lang="en-US" dirty="0"/>
                  <a:t>          </a:t>
                </a:r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59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655D8C6-7EC3-E444-BD3E-2F396DCC13D1}"/>
              </a:ext>
            </a:extLst>
          </p:cNvPr>
          <p:cNvSpPr/>
          <p:nvPr/>
        </p:nvSpPr>
        <p:spPr>
          <a:xfrm>
            <a:off x="3830927" y="42172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7F2C16-C6DB-994E-9D6F-6878C3E85DFA}"/>
              </a:ext>
            </a:extLst>
          </p:cNvPr>
          <p:cNvSpPr/>
          <p:nvPr/>
        </p:nvSpPr>
        <p:spPr>
          <a:xfrm>
            <a:off x="3980018" y="47779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83411-C823-BA4C-92FC-7B3343DF6541}"/>
              </a:ext>
            </a:extLst>
          </p:cNvPr>
          <p:cNvSpPr/>
          <p:nvPr/>
        </p:nvSpPr>
        <p:spPr>
          <a:xfrm>
            <a:off x="3615260" y="497205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631C19-4239-AB4A-BFA8-5553BDFADAB1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D6A01-17FF-0041-9F17-9A7591AA31DA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735949-38A4-FA48-BF0F-E55D383C8A57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9EDF5D-D1AB-E64F-A16A-3786E4400EB6}"/>
              </a:ext>
            </a:extLst>
          </p:cNvPr>
          <p:cNvSpPr/>
          <p:nvPr/>
        </p:nvSpPr>
        <p:spPr>
          <a:xfrm>
            <a:off x="4169214" y="380943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F2E51-158C-6241-AB79-50E541645AFF}"/>
              </a:ext>
            </a:extLst>
          </p:cNvPr>
          <p:cNvSpPr/>
          <p:nvPr/>
        </p:nvSpPr>
        <p:spPr>
          <a:xfrm>
            <a:off x="6059258" y="327155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C5132-7B96-C343-A446-486A4080D6A1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2FB83-1A41-4D42-B303-FF3F7878721D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444E8-A14C-0847-9293-1DDDDEE4CC24}"/>
              </a:ext>
            </a:extLst>
          </p:cNvPr>
          <p:cNvSpPr/>
          <p:nvPr/>
        </p:nvSpPr>
        <p:spPr>
          <a:xfrm>
            <a:off x="7883215" y="31150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190A84-E40B-9B48-A575-5C9E4A019E0F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8BD519-8573-F14E-B1BF-D9726125D41D}"/>
              </a:ext>
            </a:extLst>
          </p:cNvPr>
          <p:cNvSpPr/>
          <p:nvPr/>
        </p:nvSpPr>
        <p:spPr>
          <a:xfrm>
            <a:off x="7036757" y="54987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31CC5-AB0E-1D4B-865D-4BBE174109FC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45DEA0-2587-574E-8BAA-12503E07EEA7}"/>
              </a:ext>
            </a:extLst>
          </p:cNvPr>
          <p:cNvSpPr/>
          <p:nvPr/>
        </p:nvSpPr>
        <p:spPr>
          <a:xfrm>
            <a:off x="3691710" y="53702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859180-AE76-E247-B488-A7F25E9378F7}"/>
              </a:ext>
            </a:extLst>
          </p:cNvPr>
          <p:cNvSpPr/>
          <p:nvPr/>
        </p:nvSpPr>
        <p:spPr>
          <a:xfrm>
            <a:off x="7768079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17967-ED3E-6847-8C0E-B0503326E344}"/>
              </a:ext>
            </a:extLst>
          </p:cNvPr>
          <p:cNvSpPr/>
          <p:nvPr/>
        </p:nvSpPr>
        <p:spPr>
          <a:xfrm>
            <a:off x="4100337" y="53903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C6ED2A-904D-A04B-807E-2089885AAC85}"/>
              </a:ext>
            </a:extLst>
          </p:cNvPr>
          <p:cNvSpPr/>
          <p:nvPr/>
        </p:nvSpPr>
        <p:spPr>
          <a:xfrm>
            <a:off x="4934668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BFCBD-5344-F949-B5EF-07B222217C48}"/>
              </a:ext>
            </a:extLst>
          </p:cNvPr>
          <p:cNvSpPr/>
          <p:nvPr/>
        </p:nvSpPr>
        <p:spPr>
          <a:xfrm>
            <a:off x="3710577" y="612509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CF5E6-A7ED-8A47-817B-045D0E8F2A11}"/>
              </a:ext>
            </a:extLst>
          </p:cNvPr>
          <p:cNvSpPr/>
          <p:nvPr/>
        </p:nvSpPr>
        <p:spPr>
          <a:xfrm>
            <a:off x="5602247" y="333193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F658E-BC95-5849-9A12-92AC340887ED}"/>
              </a:ext>
            </a:extLst>
          </p:cNvPr>
          <p:cNvSpPr/>
          <p:nvPr/>
        </p:nvSpPr>
        <p:spPr>
          <a:xfrm>
            <a:off x="4529437" y="37341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2B48DF-65AF-C746-B40F-6AE9A6A011D6}"/>
              </a:ext>
            </a:extLst>
          </p:cNvPr>
          <p:cNvSpPr/>
          <p:nvPr/>
        </p:nvSpPr>
        <p:spPr>
          <a:xfrm>
            <a:off x="6277958" y="41006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DADC26-4524-E040-B7EB-FFBCBEA96C04}"/>
              </a:ext>
            </a:extLst>
          </p:cNvPr>
          <p:cNvSpPr/>
          <p:nvPr/>
        </p:nvSpPr>
        <p:spPr>
          <a:xfrm>
            <a:off x="4624754" y="42947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7489AA-68C9-B443-9319-7F7BF7004F2B}"/>
              </a:ext>
            </a:extLst>
          </p:cNvPr>
          <p:cNvSpPr/>
          <p:nvPr/>
        </p:nvSpPr>
        <p:spPr>
          <a:xfrm>
            <a:off x="7043719" y="30774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A2E1A2-9D63-0C48-B48C-DD39D7F51AF2}"/>
              </a:ext>
            </a:extLst>
          </p:cNvPr>
          <p:cNvSpPr/>
          <p:nvPr/>
        </p:nvSpPr>
        <p:spPr>
          <a:xfrm>
            <a:off x="6398983" y="3070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13FCF4-7821-254F-9F43-910F97E37E4E}"/>
              </a:ext>
            </a:extLst>
          </p:cNvPr>
          <p:cNvSpPr/>
          <p:nvPr/>
        </p:nvSpPr>
        <p:spPr>
          <a:xfrm>
            <a:off x="6747232" y="35087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6C455-BDB4-7540-990F-6A575F973174}"/>
              </a:ext>
            </a:extLst>
          </p:cNvPr>
          <p:cNvSpPr/>
          <p:nvPr/>
        </p:nvSpPr>
        <p:spPr>
          <a:xfrm>
            <a:off x="6853085" y="4176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355FF2-65FE-DB41-BBA2-06610693CF1F}"/>
              </a:ext>
            </a:extLst>
          </p:cNvPr>
          <p:cNvSpPr/>
          <p:nvPr/>
        </p:nvSpPr>
        <p:spPr>
          <a:xfrm>
            <a:off x="5374317" y="38393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3D0E4-40C4-A34A-AB59-10E4D0EA896B}"/>
              </a:ext>
            </a:extLst>
          </p:cNvPr>
          <p:cNvSpPr/>
          <p:nvPr/>
        </p:nvSpPr>
        <p:spPr>
          <a:xfrm>
            <a:off x="6341682" y="486194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32170C-8E58-B345-A340-1F2CCDAF2AE4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3943BF-117B-CD4A-8947-C43493BF86CB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E03FA3-1A56-894A-91A8-EAABC8364B28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5F9527-53FC-0B41-948A-7C00BD20BB9E}"/>
              </a:ext>
            </a:extLst>
          </p:cNvPr>
          <p:cNvSpPr/>
          <p:nvPr/>
        </p:nvSpPr>
        <p:spPr>
          <a:xfrm>
            <a:off x="5277154" y="58364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97F17C-237D-9345-86CE-BE44B783DE65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BB163-5687-BA43-B261-43A4EB024CFA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39D515-F877-A748-95A1-91F269EB131D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3CA975-73A2-E44E-A45D-D94C36F20834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C77AD6-A176-1E4C-97DD-2F89C398D524}"/>
              </a:ext>
            </a:extLst>
          </p:cNvPr>
          <p:cNvSpPr/>
          <p:nvPr/>
        </p:nvSpPr>
        <p:spPr>
          <a:xfrm>
            <a:off x="4839351" y="50042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BC92B5-378B-2344-B528-5E0575F513DB}"/>
              </a:ext>
            </a:extLst>
          </p:cNvPr>
          <p:cNvSpPr/>
          <p:nvPr/>
        </p:nvSpPr>
        <p:spPr>
          <a:xfrm>
            <a:off x="5981402" y="6105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0A6F95-7F82-0F43-A79B-D1B4179834D6}"/>
              </a:ext>
            </a:extLst>
          </p:cNvPr>
          <p:cNvSpPr/>
          <p:nvPr/>
        </p:nvSpPr>
        <p:spPr>
          <a:xfrm>
            <a:off x="6738800" y="461443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9738F-896F-FB47-A79F-CA539EEE3C10}"/>
              </a:ext>
            </a:extLst>
          </p:cNvPr>
          <p:cNvSpPr/>
          <p:nvPr/>
        </p:nvSpPr>
        <p:spPr>
          <a:xfrm>
            <a:off x="5665990" y="50166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F5A5CB-6F8A-724B-B925-270058A0FBE7}"/>
              </a:ext>
            </a:extLst>
          </p:cNvPr>
          <p:cNvSpPr/>
          <p:nvPr/>
        </p:nvSpPr>
        <p:spPr>
          <a:xfrm>
            <a:off x="7641389" y="51457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7D21E6-E625-8A4E-8E67-8FF965C54CBD}"/>
              </a:ext>
            </a:extLst>
          </p:cNvPr>
          <p:cNvSpPr/>
          <p:nvPr/>
        </p:nvSpPr>
        <p:spPr>
          <a:xfrm>
            <a:off x="5761307" y="55772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692F6A-0A2A-9841-9CAA-6658076C45D0}"/>
              </a:ext>
            </a:extLst>
          </p:cNvPr>
          <p:cNvSpPr/>
          <p:nvPr/>
        </p:nvSpPr>
        <p:spPr>
          <a:xfrm>
            <a:off x="7546072" y="3965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B9197-B3D2-D142-8BA3-E8937551147A}"/>
              </a:ext>
            </a:extLst>
          </p:cNvPr>
          <p:cNvSpPr/>
          <p:nvPr/>
        </p:nvSpPr>
        <p:spPr>
          <a:xfrm>
            <a:off x="7181314" y="41601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D16E9-3B99-5D41-8586-82585DB35E8C}"/>
              </a:ext>
            </a:extLst>
          </p:cNvPr>
          <p:cNvSpPr/>
          <p:nvPr/>
        </p:nvSpPr>
        <p:spPr>
          <a:xfrm>
            <a:off x="7894321" y="40709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7305AA-2A8D-254E-9944-9E3C55DF1A30}"/>
              </a:ext>
            </a:extLst>
          </p:cNvPr>
          <p:cNvSpPr/>
          <p:nvPr/>
        </p:nvSpPr>
        <p:spPr>
          <a:xfrm>
            <a:off x="7609991" y="47051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0D829A-2012-FC4B-8030-A14FE356D411}"/>
              </a:ext>
            </a:extLst>
          </p:cNvPr>
          <p:cNvSpPr/>
          <p:nvPr/>
        </p:nvSpPr>
        <p:spPr>
          <a:xfrm>
            <a:off x="6510870" y="51218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CADEC5-CF1D-9F4B-815B-9DD295D6E6DC}"/>
              </a:ext>
            </a:extLst>
          </p:cNvPr>
          <p:cNvSpPr/>
          <p:nvPr/>
        </p:nvSpPr>
        <p:spPr>
          <a:xfrm>
            <a:off x="7413459" y="56531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39F1DE-C443-014C-B192-D89FF63291C9}"/>
              </a:ext>
            </a:extLst>
          </p:cNvPr>
          <p:cNvSpPr/>
          <p:nvPr/>
        </p:nvSpPr>
        <p:spPr>
          <a:xfrm>
            <a:off x="6546485" y="570188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C0A10B-DA80-7E49-BF55-5AD88878146C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873293" y="328070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57AEB15-6FD0-1E49-80E0-7E755ED88029}"/>
              </a:ext>
            </a:extLst>
          </p:cNvPr>
          <p:cNvSpPr/>
          <p:nvPr/>
        </p:nvSpPr>
        <p:spPr>
          <a:xfrm>
            <a:off x="5554851" y="4490885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39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4655D8C6-7EC3-E444-BD3E-2F396DCC13D1}"/>
              </a:ext>
            </a:extLst>
          </p:cNvPr>
          <p:cNvSpPr/>
          <p:nvPr/>
        </p:nvSpPr>
        <p:spPr>
          <a:xfrm>
            <a:off x="3830927" y="42172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7F2C16-C6DB-994E-9D6F-6878C3E85DFA}"/>
              </a:ext>
            </a:extLst>
          </p:cNvPr>
          <p:cNvSpPr/>
          <p:nvPr/>
        </p:nvSpPr>
        <p:spPr>
          <a:xfrm>
            <a:off x="3980018" y="47779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83411-C823-BA4C-92FC-7B3343DF6541}"/>
              </a:ext>
            </a:extLst>
          </p:cNvPr>
          <p:cNvSpPr/>
          <p:nvPr/>
        </p:nvSpPr>
        <p:spPr>
          <a:xfrm>
            <a:off x="3615260" y="497205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631C19-4239-AB4A-BFA8-5553BDFADAB1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D6A01-17FF-0041-9F17-9A7591AA31DA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735949-38A4-FA48-BF0F-E55D383C8A57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9EDF5D-D1AB-E64F-A16A-3786E4400EB6}"/>
              </a:ext>
            </a:extLst>
          </p:cNvPr>
          <p:cNvSpPr/>
          <p:nvPr/>
        </p:nvSpPr>
        <p:spPr>
          <a:xfrm>
            <a:off x="4169214" y="380943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F2E51-158C-6241-AB79-50E541645AFF}"/>
              </a:ext>
            </a:extLst>
          </p:cNvPr>
          <p:cNvSpPr/>
          <p:nvPr/>
        </p:nvSpPr>
        <p:spPr>
          <a:xfrm>
            <a:off x="6059258" y="327155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C5132-7B96-C343-A446-486A4080D6A1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2FB83-1A41-4D42-B303-FF3F7878721D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444E8-A14C-0847-9293-1DDDDEE4CC24}"/>
              </a:ext>
            </a:extLst>
          </p:cNvPr>
          <p:cNvSpPr/>
          <p:nvPr/>
        </p:nvSpPr>
        <p:spPr>
          <a:xfrm>
            <a:off x="7883215" y="31150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190A84-E40B-9B48-A575-5C9E4A019E0F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8BD519-8573-F14E-B1BF-D9726125D41D}"/>
              </a:ext>
            </a:extLst>
          </p:cNvPr>
          <p:cNvSpPr/>
          <p:nvPr/>
        </p:nvSpPr>
        <p:spPr>
          <a:xfrm>
            <a:off x="7036757" y="54987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31CC5-AB0E-1D4B-865D-4BBE174109FC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45DEA0-2587-574E-8BAA-12503E07EEA7}"/>
              </a:ext>
            </a:extLst>
          </p:cNvPr>
          <p:cNvSpPr/>
          <p:nvPr/>
        </p:nvSpPr>
        <p:spPr>
          <a:xfrm>
            <a:off x="3691710" y="53702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859180-AE76-E247-B488-A7F25E9378F7}"/>
              </a:ext>
            </a:extLst>
          </p:cNvPr>
          <p:cNvSpPr/>
          <p:nvPr/>
        </p:nvSpPr>
        <p:spPr>
          <a:xfrm>
            <a:off x="7768079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117967-ED3E-6847-8C0E-B0503326E344}"/>
              </a:ext>
            </a:extLst>
          </p:cNvPr>
          <p:cNvSpPr/>
          <p:nvPr/>
        </p:nvSpPr>
        <p:spPr>
          <a:xfrm>
            <a:off x="4100337" y="53903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C6ED2A-904D-A04B-807E-2089885AAC85}"/>
              </a:ext>
            </a:extLst>
          </p:cNvPr>
          <p:cNvSpPr/>
          <p:nvPr/>
        </p:nvSpPr>
        <p:spPr>
          <a:xfrm>
            <a:off x="4934668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BFCBD-5344-F949-B5EF-07B222217C48}"/>
              </a:ext>
            </a:extLst>
          </p:cNvPr>
          <p:cNvSpPr/>
          <p:nvPr/>
        </p:nvSpPr>
        <p:spPr>
          <a:xfrm>
            <a:off x="3710577" y="612509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CF5E6-A7ED-8A47-817B-045D0E8F2A11}"/>
              </a:ext>
            </a:extLst>
          </p:cNvPr>
          <p:cNvSpPr/>
          <p:nvPr/>
        </p:nvSpPr>
        <p:spPr>
          <a:xfrm>
            <a:off x="5602247" y="333193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F658E-BC95-5849-9A12-92AC340887ED}"/>
              </a:ext>
            </a:extLst>
          </p:cNvPr>
          <p:cNvSpPr/>
          <p:nvPr/>
        </p:nvSpPr>
        <p:spPr>
          <a:xfrm>
            <a:off x="4529437" y="37341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2B48DF-65AF-C746-B40F-6AE9A6A011D6}"/>
              </a:ext>
            </a:extLst>
          </p:cNvPr>
          <p:cNvSpPr/>
          <p:nvPr/>
        </p:nvSpPr>
        <p:spPr>
          <a:xfrm>
            <a:off x="6277958" y="41006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DADC26-4524-E040-B7EB-FFBCBEA96C04}"/>
              </a:ext>
            </a:extLst>
          </p:cNvPr>
          <p:cNvSpPr/>
          <p:nvPr/>
        </p:nvSpPr>
        <p:spPr>
          <a:xfrm>
            <a:off x="4624754" y="429477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7489AA-68C9-B443-9319-7F7BF7004F2B}"/>
              </a:ext>
            </a:extLst>
          </p:cNvPr>
          <p:cNvSpPr/>
          <p:nvPr/>
        </p:nvSpPr>
        <p:spPr>
          <a:xfrm>
            <a:off x="7043719" y="30774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A2E1A2-9D63-0C48-B48C-DD39D7F51AF2}"/>
              </a:ext>
            </a:extLst>
          </p:cNvPr>
          <p:cNvSpPr/>
          <p:nvPr/>
        </p:nvSpPr>
        <p:spPr>
          <a:xfrm>
            <a:off x="6398983" y="3070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13FCF4-7821-254F-9F43-910F97E37E4E}"/>
              </a:ext>
            </a:extLst>
          </p:cNvPr>
          <p:cNvSpPr/>
          <p:nvPr/>
        </p:nvSpPr>
        <p:spPr>
          <a:xfrm>
            <a:off x="6747232" y="35087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6C455-BDB4-7540-990F-6A575F973174}"/>
              </a:ext>
            </a:extLst>
          </p:cNvPr>
          <p:cNvSpPr/>
          <p:nvPr/>
        </p:nvSpPr>
        <p:spPr>
          <a:xfrm>
            <a:off x="6853085" y="4176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355FF2-65FE-DB41-BBA2-06610693CF1F}"/>
              </a:ext>
            </a:extLst>
          </p:cNvPr>
          <p:cNvSpPr/>
          <p:nvPr/>
        </p:nvSpPr>
        <p:spPr>
          <a:xfrm>
            <a:off x="5374317" y="38393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3D0E4-40C4-A34A-AB59-10E4D0EA896B}"/>
              </a:ext>
            </a:extLst>
          </p:cNvPr>
          <p:cNvSpPr/>
          <p:nvPr/>
        </p:nvSpPr>
        <p:spPr>
          <a:xfrm>
            <a:off x="6341682" y="486194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32170C-8E58-B345-A340-1F2CCDAF2AE4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3943BF-117B-CD4A-8947-C43493BF86CB}"/>
              </a:ext>
            </a:extLst>
          </p:cNvPr>
          <p:cNvSpPr/>
          <p:nvPr/>
        </p:nvSpPr>
        <p:spPr>
          <a:xfrm>
            <a:off x="4328267" y="488289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E03FA3-1A56-894A-91A8-EAABC8364B28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5F9527-53FC-0B41-948A-7C00BD20BB9E}"/>
              </a:ext>
            </a:extLst>
          </p:cNvPr>
          <p:cNvSpPr/>
          <p:nvPr/>
        </p:nvSpPr>
        <p:spPr>
          <a:xfrm>
            <a:off x="5277154" y="583641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97F17C-237D-9345-86CE-BE44B783DE65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BB163-5687-BA43-B261-43A4EB024CFA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39D515-F877-A748-95A1-91F269EB131D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3CA975-73A2-E44E-A45D-D94C36F20834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C77AD6-A176-1E4C-97DD-2F89C398D524}"/>
              </a:ext>
            </a:extLst>
          </p:cNvPr>
          <p:cNvSpPr/>
          <p:nvPr/>
        </p:nvSpPr>
        <p:spPr>
          <a:xfrm>
            <a:off x="4839351" y="50042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BC92B5-378B-2344-B528-5E0575F513DB}"/>
              </a:ext>
            </a:extLst>
          </p:cNvPr>
          <p:cNvSpPr/>
          <p:nvPr/>
        </p:nvSpPr>
        <p:spPr>
          <a:xfrm>
            <a:off x="5981402" y="6105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0A6F95-7F82-0F43-A79B-D1B4179834D6}"/>
              </a:ext>
            </a:extLst>
          </p:cNvPr>
          <p:cNvSpPr/>
          <p:nvPr/>
        </p:nvSpPr>
        <p:spPr>
          <a:xfrm>
            <a:off x="6738800" y="461443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9738F-896F-FB47-A79F-CA539EEE3C10}"/>
              </a:ext>
            </a:extLst>
          </p:cNvPr>
          <p:cNvSpPr/>
          <p:nvPr/>
        </p:nvSpPr>
        <p:spPr>
          <a:xfrm>
            <a:off x="5665990" y="50166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F5A5CB-6F8A-724B-B925-270058A0FBE7}"/>
              </a:ext>
            </a:extLst>
          </p:cNvPr>
          <p:cNvSpPr/>
          <p:nvPr/>
        </p:nvSpPr>
        <p:spPr>
          <a:xfrm>
            <a:off x="7641389" y="51457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7D21E6-E625-8A4E-8E67-8FF965C54CBD}"/>
              </a:ext>
            </a:extLst>
          </p:cNvPr>
          <p:cNvSpPr/>
          <p:nvPr/>
        </p:nvSpPr>
        <p:spPr>
          <a:xfrm>
            <a:off x="5761307" y="55772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692F6A-0A2A-9841-9CAA-6658076C45D0}"/>
              </a:ext>
            </a:extLst>
          </p:cNvPr>
          <p:cNvSpPr/>
          <p:nvPr/>
        </p:nvSpPr>
        <p:spPr>
          <a:xfrm>
            <a:off x="7546072" y="3965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B9197-B3D2-D142-8BA3-E8937551147A}"/>
              </a:ext>
            </a:extLst>
          </p:cNvPr>
          <p:cNvSpPr/>
          <p:nvPr/>
        </p:nvSpPr>
        <p:spPr>
          <a:xfrm>
            <a:off x="7181314" y="41601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D16E9-3B99-5D41-8586-82585DB35E8C}"/>
              </a:ext>
            </a:extLst>
          </p:cNvPr>
          <p:cNvSpPr/>
          <p:nvPr/>
        </p:nvSpPr>
        <p:spPr>
          <a:xfrm>
            <a:off x="7894321" y="40709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7305AA-2A8D-254E-9944-9E3C55DF1A30}"/>
              </a:ext>
            </a:extLst>
          </p:cNvPr>
          <p:cNvSpPr/>
          <p:nvPr/>
        </p:nvSpPr>
        <p:spPr>
          <a:xfrm>
            <a:off x="7609991" y="47051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0D829A-2012-FC4B-8030-A14FE356D411}"/>
              </a:ext>
            </a:extLst>
          </p:cNvPr>
          <p:cNvSpPr/>
          <p:nvPr/>
        </p:nvSpPr>
        <p:spPr>
          <a:xfrm>
            <a:off x="6510870" y="51218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CADEC5-CF1D-9F4B-815B-9DD295D6E6DC}"/>
              </a:ext>
            </a:extLst>
          </p:cNvPr>
          <p:cNvSpPr/>
          <p:nvPr/>
        </p:nvSpPr>
        <p:spPr>
          <a:xfrm>
            <a:off x="7413459" y="56531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39F1DE-C443-014C-B192-D89FF63291C9}"/>
              </a:ext>
            </a:extLst>
          </p:cNvPr>
          <p:cNvSpPr/>
          <p:nvPr/>
        </p:nvSpPr>
        <p:spPr>
          <a:xfrm>
            <a:off x="6546485" y="570188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C0A10B-DA80-7E49-BF55-5AD88878146C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873293" y="328070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57AEB15-6FD0-1E49-80E0-7E755ED88029}"/>
              </a:ext>
            </a:extLst>
          </p:cNvPr>
          <p:cNvSpPr/>
          <p:nvPr/>
        </p:nvSpPr>
        <p:spPr>
          <a:xfrm>
            <a:off x="5554851" y="4490885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410DC3-7D65-B546-A2CD-7E10DAD2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9917"/>
              </p:ext>
            </p:extLst>
          </p:nvPr>
        </p:nvGraphicFramePr>
        <p:xfrm>
          <a:off x="2471674" y="2959067"/>
          <a:ext cx="6769899" cy="35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11">
                  <a:extLst>
                    <a:ext uri="{9D8B030D-6E8A-4147-A177-3AD203B41FA5}">
                      <a16:colId xmlns:a16="http://schemas.microsoft.com/office/drawing/2014/main" val="343822042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9912683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4108883208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5543656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36335072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400524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933195936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47661647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097833578"/>
                    </a:ext>
                  </a:extLst>
                </a:gridCol>
              </a:tblGrid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2585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4883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562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3664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298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964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85140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8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5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(1+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)-approximation Algorithm [Mahdi </a:t>
                </a:r>
                <a:r>
                  <a:rPr lang="en-US" sz="2400" dirty="0" err="1"/>
                  <a:t>Imanparast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Seyed</a:t>
                </a:r>
                <a:r>
                  <a:rPr lang="en-US" sz="2400" dirty="0"/>
                  <a:t> Naser Hashmi, Ali </a:t>
                </a:r>
                <a:r>
                  <a:rPr lang="en-US" sz="2400" dirty="0" err="1"/>
                  <a:t>Mohades</a:t>
                </a:r>
                <a:r>
                  <a:rPr lang="en-US" sz="2400" dirty="0"/>
                  <a:t>].</a:t>
                </a:r>
              </a:p>
              <a:p>
                <a:r>
                  <a:rPr lang="en-US" sz="2400" dirty="0"/>
                  <a:t>Given Given a finite set S of n points in R</a:t>
                </a:r>
                <a:r>
                  <a:rPr lang="en-US" sz="2400" baseline="30000" dirty="0"/>
                  <a:t>d</a:t>
                </a:r>
                <a:r>
                  <a:rPr lang="en-US" sz="2400" dirty="0"/>
                  <a:t>, an error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sz="1800" baseline="300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C631C19-4239-AB4A-BFA8-5553BDFADAB1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735949-38A4-FA48-BF0F-E55D383C8A57}"/>
              </a:ext>
            </a:extLst>
          </p:cNvPr>
          <p:cNvSpPr/>
          <p:nvPr/>
        </p:nvSpPr>
        <p:spPr>
          <a:xfrm>
            <a:off x="6076788" y="524944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F2E51-158C-6241-AB79-50E541645AFF}"/>
              </a:ext>
            </a:extLst>
          </p:cNvPr>
          <p:cNvSpPr/>
          <p:nvPr/>
        </p:nvSpPr>
        <p:spPr>
          <a:xfrm>
            <a:off x="6059258" y="327155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C5132-7B96-C343-A446-486A4080D6A1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2FB83-1A41-4D42-B303-FF3F7878721D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444E8-A14C-0847-9293-1DDDDEE4CC24}"/>
              </a:ext>
            </a:extLst>
          </p:cNvPr>
          <p:cNvSpPr/>
          <p:nvPr/>
        </p:nvSpPr>
        <p:spPr>
          <a:xfrm>
            <a:off x="7883215" y="311501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190A84-E40B-9B48-A575-5C9E4A019E0F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8BD519-8573-F14E-B1BF-D9726125D41D}"/>
              </a:ext>
            </a:extLst>
          </p:cNvPr>
          <p:cNvSpPr/>
          <p:nvPr/>
        </p:nvSpPr>
        <p:spPr>
          <a:xfrm>
            <a:off x="7036757" y="549877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431CC5-AB0E-1D4B-865D-4BBE174109FC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859180-AE76-E247-B488-A7F25E9378F7}"/>
              </a:ext>
            </a:extLst>
          </p:cNvPr>
          <p:cNvSpPr/>
          <p:nvPr/>
        </p:nvSpPr>
        <p:spPr>
          <a:xfrm>
            <a:off x="7768079" y="554062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BFCBD-5344-F949-B5EF-07B222217C48}"/>
              </a:ext>
            </a:extLst>
          </p:cNvPr>
          <p:cNvSpPr/>
          <p:nvPr/>
        </p:nvSpPr>
        <p:spPr>
          <a:xfrm>
            <a:off x="3710577" y="612509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CF5E6-A7ED-8A47-817B-045D0E8F2A11}"/>
              </a:ext>
            </a:extLst>
          </p:cNvPr>
          <p:cNvSpPr/>
          <p:nvPr/>
        </p:nvSpPr>
        <p:spPr>
          <a:xfrm>
            <a:off x="5602247" y="333193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2B48DF-65AF-C746-B40F-6AE9A6A011D6}"/>
              </a:ext>
            </a:extLst>
          </p:cNvPr>
          <p:cNvSpPr/>
          <p:nvPr/>
        </p:nvSpPr>
        <p:spPr>
          <a:xfrm>
            <a:off x="6277958" y="410065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7489AA-68C9-B443-9319-7F7BF7004F2B}"/>
              </a:ext>
            </a:extLst>
          </p:cNvPr>
          <p:cNvSpPr/>
          <p:nvPr/>
        </p:nvSpPr>
        <p:spPr>
          <a:xfrm>
            <a:off x="7043719" y="307743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A2E1A2-9D63-0C48-B48C-DD39D7F51AF2}"/>
              </a:ext>
            </a:extLst>
          </p:cNvPr>
          <p:cNvSpPr/>
          <p:nvPr/>
        </p:nvSpPr>
        <p:spPr>
          <a:xfrm>
            <a:off x="6398983" y="3070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13FCF4-7821-254F-9F43-910F97E37E4E}"/>
              </a:ext>
            </a:extLst>
          </p:cNvPr>
          <p:cNvSpPr/>
          <p:nvPr/>
        </p:nvSpPr>
        <p:spPr>
          <a:xfrm>
            <a:off x="6747232" y="35087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66C455-BDB4-7540-990F-6A575F973174}"/>
              </a:ext>
            </a:extLst>
          </p:cNvPr>
          <p:cNvSpPr/>
          <p:nvPr/>
        </p:nvSpPr>
        <p:spPr>
          <a:xfrm>
            <a:off x="6853085" y="4176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355FF2-65FE-DB41-BBA2-06610693CF1F}"/>
              </a:ext>
            </a:extLst>
          </p:cNvPr>
          <p:cNvSpPr/>
          <p:nvPr/>
        </p:nvSpPr>
        <p:spPr>
          <a:xfrm>
            <a:off x="5374317" y="38393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F3D0E4-40C4-A34A-AB59-10E4D0EA896B}"/>
              </a:ext>
            </a:extLst>
          </p:cNvPr>
          <p:cNvSpPr/>
          <p:nvPr/>
        </p:nvSpPr>
        <p:spPr>
          <a:xfrm>
            <a:off x="6341682" y="486194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32170C-8E58-B345-A340-1F2CCDAF2AE4}"/>
              </a:ext>
            </a:extLst>
          </p:cNvPr>
          <p:cNvSpPr/>
          <p:nvPr/>
        </p:nvSpPr>
        <p:spPr>
          <a:xfrm>
            <a:off x="5401077" y="44807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97F17C-237D-9345-86CE-BE44B783DE65}"/>
              </a:ext>
            </a:extLst>
          </p:cNvPr>
          <p:cNvSpPr/>
          <p:nvPr/>
        </p:nvSpPr>
        <p:spPr>
          <a:xfrm>
            <a:off x="6208349" y="38322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BB163-5687-BA43-B261-43A4EB024CFA}"/>
              </a:ext>
            </a:extLst>
          </p:cNvPr>
          <p:cNvSpPr/>
          <p:nvPr/>
        </p:nvSpPr>
        <p:spPr>
          <a:xfrm>
            <a:off x="5843591" y="402640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39D515-F877-A748-95A1-91F269EB131D}"/>
              </a:ext>
            </a:extLst>
          </p:cNvPr>
          <p:cNvSpPr/>
          <p:nvPr/>
        </p:nvSpPr>
        <p:spPr>
          <a:xfrm>
            <a:off x="6556598" y="39372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3CA975-73A2-E44E-A45D-D94C36F20834}"/>
              </a:ext>
            </a:extLst>
          </p:cNvPr>
          <p:cNvSpPr/>
          <p:nvPr/>
        </p:nvSpPr>
        <p:spPr>
          <a:xfrm>
            <a:off x="6878793" y="508770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90A6F95-7F82-0F43-A79B-D1B4179834D6}"/>
              </a:ext>
            </a:extLst>
          </p:cNvPr>
          <p:cNvSpPr/>
          <p:nvPr/>
        </p:nvSpPr>
        <p:spPr>
          <a:xfrm>
            <a:off x="6738800" y="461443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19738F-896F-FB47-A79F-CA539EEE3C10}"/>
              </a:ext>
            </a:extLst>
          </p:cNvPr>
          <p:cNvSpPr/>
          <p:nvPr/>
        </p:nvSpPr>
        <p:spPr>
          <a:xfrm>
            <a:off x="5665990" y="501660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F5A5CB-6F8A-724B-B925-270058A0FBE7}"/>
              </a:ext>
            </a:extLst>
          </p:cNvPr>
          <p:cNvSpPr/>
          <p:nvPr/>
        </p:nvSpPr>
        <p:spPr>
          <a:xfrm>
            <a:off x="7641389" y="514573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692F6A-0A2A-9841-9CAA-6658076C45D0}"/>
              </a:ext>
            </a:extLst>
          </p:cNvPr>
          <p:cNvSpPr/>
          <p:nvPr/>
        </p:nvSpPr>
        <p:spPr>
          <a:xfrm>
            <a:off x="7546072" y="396599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0B9197-B3D2-D142-8BA3-E8937551147A}"/>
              </a:ext>
            </a:extLst>
          </p:cNvPr>
          <p:cNvSpPr/>
          <p:nvPr/>
        </p:nvSpPr>
        <p:spPr>
          <a:xfrm>
            <a:off x="7181314" y="41601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DD16E9-3B99-5D41-8586-82585DB35E8C}"/>
              </a:ext>
            </a:extLst>
          </p:cNvPr>
          <p:cNvSpPr/>
          <p:nvPr/>
        </p:nvSpPr>
        <p:spPr>
          <a:xfrm>
            <a:off x="7894321" y="407096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7305AA-2A8D-254E-9944-9E3C55DF1A30}"/>
              </a:ext>
            </a:extLst>
          </p:cNvPr>
          <p:cNvSpPr/>
          <p:nvPr/>
        </p:nvSpPr>
        <p:spPr>
          <a:xfrm>
            <a:off x="7609991" y="470515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0D829A-2012-FC4B-8030-A14FE356D411}"/>
              </a:ext>
            </a:extLst>
          </p:cNvPr>
          <p:cNvSpPr/>
          <p:nvPr/>
        </p:nvSpPr>
        <p:spPr>
          <a:xfrm>
            <a:off x="6510870" y="51218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CADEC5-CF1D-9F4B-815B-9DD295D6E6DC}"/>
              </a:ext>
            </a:extLst>
          </p:cNvPr>
          <p:cNvSpPr/>
          <p:nvPr/>
        </p:nvSpPr>
        <p:spPr>
          <a:xfrm>
            <a:off x="7413459" y="56531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39F1DE-C443-014C-B192-D89FF63291C9}"/>
              </a:ext>
            </a:extLst>
          </p:cNvPr>
          <p:cNvSpPr/>
          <p:nvPr/>
        </p:nvSpPr>
        <p:spPr>
          <a:xfrm>
            <a:off x="6546485" y="570188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C0A10B-DA80-7E49-BF55-5AD88878146C}"/>
              </a:ext>
            </a:extLst>
          </p:cNvPr>
          <p:cNvCxnSpPr>
            <a:cxnSpLocks/>
            <a:stCxn id="22" idx="7"/>
            <a:endCxn id="14" idx="3"/>
          </p:cNvCxnSpPr>
          <p:nvPr/>
        </p:nvCxnSpPr>
        <p:spPr>
          <a:xfrm flipV="1">
            <a:off x="3873293" y="3280704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57AEB15-6FD0-1E49-80E0-7E755ED88029}"/>
              </a:ext>
            </a:extLst>
          </p:cNvPr>
          <p:cNvSpPr/>
          <p:nvPr/>
        </p:nvSpPr>
        <p:spPr>
          <a:xfrm>
            <a:off x="5554851" y="4490885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410DC3-7D65-B546-A2CD-7E10DAD2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61232"/>
              </p:ext>
            </p:extLst>
          </p:nvPr>
        </p:nvGraphicFramePr>
        <p:xfrm>
          <a:off x="-1323669" y="6704888"/>
          <a:ext cx="6769899" cy="353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11">
                  <a:extLst>
                    <a:ext uri="{9D8B030D-6E8A-4147-A177-3AD203B41FA5}">
                      <a16:colId xmlns:a16="http://schemas.microsoft.com/office/drawing/2014/main" val="343822042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9912683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4108883208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5543656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36335072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1694005244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933195936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476616471"/>
                    </a:ext>
                  </a:extLst>
                </a:gridCol>
                <a:gridCol w="752211">
                  <a:extLst>
                    <a:ext uri="{9D8B030D-6E8A-4147-A177-3AD203B41FA5}">
                      <a16:colId xmlns:a16="http://schemas.microsoft.com/office/drawing/2014/main" val="2097833578"/>
                    </a:ext>
                  </a:extLst>
                </a:gridCol>
              </a:tblGrid>
              <a:tr h="4417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2585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4883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5620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36644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298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964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851405"/>
                  </a:ext>
                </a:extLst>
              </a:tr>
              <a:tr h="441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88156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38072A3C-C4E5-7F4C-A5D4-BC52C8515A0A}"/>
              </a:ext>
            </a:extLst>
          </p:cNvPr>
          <p:cNvSpPr/>
          <p:nvPr/>
        </p:nvSpPr>
        <p:spPr>
          <a:xfrm>
            <a:off x="4257095" y="356007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F146A2-E437-424E-A9AF-1D2BB959B200}"/>
              </a:ext>
            </a:extLst>
          </p:cNvPr>
          <p:cNvSpPr/>
          <p:nvPr/>
        </p:nvSpPr>
        <p:spPr>
          <a:xfrm>
            <a:off x="5029985" y="356200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F39CF-A758-3742-92C0-948CE39BB095}"/>
              </a:ext>
            </a:extLst>
          </p:cNvPr>
          <p:cNvSpPr/>
          <p:nvPr/>
        </p:nvSpPr>
        <p:spPr>
          <a:xfrm>
            <a:off x="5770134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F25C79-4FFA-4D48-B6B1-362B24437D15}"/>
              </a:ext>
            </a:extLst>
          </p:cNvPr>
          <p:cNvSpPr/>
          <p:nvPr/>
        </p:nvSpPr>
        <p:spPr>
          <a:xfrm>
            <a:off x="6522942" y="356835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1D91E7-7C46-2146-8E83-84B028CB6F85}"/>
              </a:ext>
            </a:extLst>
          </p:cNvPr>
          <p:cNvSpPr/>
          <p:nvPr/>
        </p:nvSpPr>
        <p:spPr>
          <a:xfrm>
            <a:off x="4257095" y="399850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0F481D-8D87-D04C-9A89-4679D9BD0406}"/>
              </a:ext>
            </a:extLst>
          </p:cNvPr>
          <p:cNvSpPr/>
          <p:nvPr/>
        </p:nvSpPr>
        <p:spPr>
          <a:xfrm>
            <a:off x="5029985" y="400043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D89476-424E-DC44-B5C1-379AD3483C5C}"/>
              </a:ext>
            </a:extLst>
          </p:cNvPr>
          <p:cNvSpPr/>
          <p:nvPr/>
        </p:nvSpPr>
        <p:spPr>
          <a:xfrm>
            <a:off x="5770134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220038-5A55-894F-9DE4-04A28E324FBD}"/>
              </a:ext>
            </a:extLst>
          </p:cNvPr>
          <p:cNvSpPr/>
          <p:nvPr/>
        </p:nvSpPr>
        <p:spPr>
          <a:xfrm>
            <a:off x="6522942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168B09-A4B8-2C4A-9D8B-4F6BE489F0D9}"/>
              </a:ext>
            </a:extLst>
          </p:cNvPr>
          <p:cNvSpPr/>
          <p:nvPr/>
        </p:nvSpPr>
        <p:spPr>
          <a:xfrm>
            <a:off x="7288703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30263A-F410-D941-BF95-31CCDE269C9C}"/>
              </a:ext>
            </a:extLst>
          </p:cNvPr>
          <p:cNvSpPr/>
          <p:nvPr/>
        </p:nvSpPr>
        <p:spPr>
          <a:xfrm>
            <a:off x="8044279" y="400678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11E725-4778-A54E-8F86-6179FD09C01E}"/>
              </a:ext>
            </a:extLst>
          </p:cNvPr>
          <p:cNvSpPr/>
          <p:nvPr/>
        </p:nvSpPr>
        <p:spPr>
          <a:xfrm>
            <a:off x="4257095" y="444541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738904-971B-0741-94CA-44B9931EB403}"/>
              </a:ext>
            </a:extLst>
          </p:cNvPr>
          <p:cNvSpPr/>
          <p:nvPr/>
        </p:nvSpPr>
        <p:spPr>
          <a:xfrm>
            <a:off x="5029985" y="444734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46D0C6-0019-4B49-9C64-3B2CD59F2041}"/>
              </a:ext>
            </a:extLst>
          </p:cNvPr>
          <p:cNvSpPr/>
          <p:nvPr/>
        </p:nvSpPr>
        <p:spPr>
          <a:xfrm>
            <a:off x="5770134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5254AD-4C10-524F-879C-EAF4BDF92BED}"/>
              </a:ext>
            </a:extLst>
          </p:cNvPr>
          <p:cNvSpPr/>
          <p:nvPr/>
        </p:nvSpPr>
        <p:spPr>
          <a:xfrm>
            <a:off x="6522942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1B78-CA84-4D4C-B4D5-40F1E593802A}"/>
              </a:ext>
            </a:extLst>
          </p:cNvPr>
          <p:cNvSpPr/>
          <p:nvPr/>
        </p:nvSpPr>
        <p:spPr>
          <a:xfrm>
            <a:off x="7288703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37698A-EEFA-594B-932F-FDAD64EDC164}"/>
              </a:ext>
            </a:extLst>
          </p:cNvPr>
          <p:cNvSpPr/>
          <p:nvPr/>
        </p:nvSpPr>
        <p:spPr>
          <a:xfrm>
            <a:off x="3525221" y="4453695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AB49F-7932-9448-9A89-F354B76A24DD}"/>
              </a:ext>
            </a:extLst>
          </p:cNvPr>
          <p:cNvSpPr/>
          <p:nvPr/>
        </p:nvSpPr>
        <p:spPr>
          <a:xfrm>
            <a:off x="4257095" y="48927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3DF406F-65AB-444D-AEBE-0DD30A8F7589}"/>
              </a:ext>
            </a:extLst>
          </p:cNvPr>
          <p:cNvSpPr/>
          <p:nvPr/>
        </p:nvSpPr>
        <p:spPr>
          <a:xfrm>
            <a:off x="5029985" y="4894673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DC140B0-2A32-8E47-92C0-5CCFD9617DB8}"/>
              </a:ext>
            </a:extLst>
          </p:cNvPr>
          <p:cNvSpPr/>
          <p:nvPr/>
        </p:nvSpPr>
        <p:spPr>
          <a:xfrm>
            <a:off x="5770134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FF5071-1C94-C04B-8E0C-8EFBB1549249}"/>
              </a:ext>
            </a:extLst>
          </p:cNvPr>
          <p:cNvSpPr/>
          <p:nvPr/>
        </p:nvSpPr>
        <p:spPr>
          <a:xfrm>
            <a:off x="6522942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75631-AE28-4E46-BAB9-9AFBBDD6EA20}"/>
              </a:ext>
            </a:extLst>
          </p:cNvPr>
          <p:cNvSpPr/>
          <p:nvPr/>
        </p:nvSpPr>
        <p:spPr>
          <a:xfrm>
            <a:off x="7288703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C54FA-C35A-9443-A497-DDCAA61F94D7}"/>
              </a:ext>
            </a:extLst>
          </p:cNvPr>
          <p:cNvSpPr/>
          <p:nvPr/>
        </p:nvSpPr>
        <p:spPr>
          <a:xfrm>
            <a:off x="3525221" y="4901019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E73FA0-7397-4A41-8E12-26565007FA7A}"/>
              </a:ext>
            </a:extLst>
          </p:cNvPr>
          <p:cNvSpPr/>
          <p:nvPr/>
        </p:nvSpPr>
        <p:spPr>
          <a:xfrm>
            <a:off x="4257095" y="5313050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EF11A6-0ACC-124F-8C91-8A0DC858FECE}"/>
              </a:ext>
            </a:extLst>
          </p:cNvPr>
          <p:cNvSpPr/>
          <p:nvPr/>
        </p:nvSpPr>
        <p:spPr>
          <a:xfrm>
            <a:off x="5029985" y="53149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2B03901-D9EF-6442-A091-C093EEF1AA59}"/>
              </a:ext>
            </a:extLst>
          </p:cNvPr>
          <p:cNvSpPr/>
          <p:nvPr/>
        </p:nvSpPr>
        <p:spPr>
          <a:xfrm>
            <a:off x="5770134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23F8F76-6695-2040-BB3E-7702271F6AF4}"/>
              </a:ext>
            </a:extLst>
          </p:cNvPr>
          <p:cNvSpPr/>
          <p:nvPr/>
        </p:nvSpPr>
        <p:spPr>
          <a:xfrm>
            <a:off x="6522942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692053-7768-8D40-85C2-3F895AF2D064}"/>
              </a:ext>
            </a:extLst>
          </p:cNvPr>
          <p:cNvSpPr/>
          <p:nvPr/>
        </p:nvSpPr>
        <p:spPr>
          <a:xfrm>
            <a:off x="7288703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54D0AE7-0303-AC42-9CBC-E2F728DE735B}"/>
              </a:ext>
            </a:extLst>
          </p:cNvPr>
          <p:cNvSpPr/>
          <p:nvPr/>
        </p:nvSpPr>
        <p:spPr>
          <a:xfrm>
            <a:off x="8044279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66C177-2F59-5C40-9597-E95EE4B18842}"/>
              </a:ext>
            </a:extLst>
          </p:cNvPr>
          <p:cNvSpPr/>
          <p:nvPr/>
        </p:nvSpPr>
        <p:spPr>
          <a:xfrm>
            <a:off x="3525221" y="53213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B029DD-BA54-C74D-9B7E-27445A1C276C}"/>
              </a:ext>
            </a:extLst>
          </p:cNvPr>
          <p:cNvSpPr/>
          <p:nvPr/>
        </p:nvSpPr>
        <p:spPr>
          <a:xfrm>
            <a:off x="5029985" y="5777091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1B8F0-0A2A-0D40-8596-5229E580A3BD}"/>
              </a:ext>
            </a:extLst>
          </p:cNvPr>
          <p:cNvSpPr/>
          <p:nvPr/>
        </p:nvSpPr>
        <p:spPr>
          <a:xfrm>
            <a:off x="5770134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DFFE9C-4D20-A44D-95F2-A764DD195353}"/>
              </a:ext>
            </a:extLst>
          </p:cNvPr>
          <p:cNvSpPr/>
          <p:nvPr/>
        </p:nvSpPr>
        <p:spPr>
          <a:xfrm>
            <a:off x="6522942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4A5617-6685-3941-B8EE-F245EC241D27}"/>
              </a:ext>
            </a:extLst>
          </p:cNvPr>
          <p:cNvSpPr/>
          <p:nvPr/>
        </p:nvSpPr>
        <p:spPr>
          <a:xfrm>
            <a:off x="7288703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206567-B51E-1D4C-B23D-4885470A252D}"/>
              </a:ext>
            </a:extLst>
          </p:cNvPr>
          <p:cNvSpPr/>
          <p:nvPr/>
        </p:nvSpPr>
        <p:spPr>
          <a:xfrm>
            <a:off x="8044279" y="5783437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3B4F9F-2CF1-DB48-9CD0-0AE4F9221CD5}"/>
              </a:ext>
            </a:extLst>
          </p:cNvPr>
          <p:cNvSpPr/>
          <p:nvPr/>
        </p:nvSpPr>
        <p:spPr>
          <a:xfrm>
            <a:off x="5770134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97E589-E448-A544-8024-3C91EDC1B89E}"/>
              </a:ext>
            </a:extLst>
          </p:cNvPr>
          <p:cNvSpPr/>
          <p:nvPr/>
        </p:nvSpPr>
        <p:spPr>
          <a:xfrm>
            <a:off x="3525221" y="6204232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75C421-F91B-3D40-88C7-DE7B127B8CF9}"/>
              </a:ext>
            </a:extLst>
          </p:cNvPr>
          <p:cNvSpPr/>
          <p:nvPr/>
        </p:nvSpPr>
        <p:spPr>
          <a:xfrm>
            <a:off x="5770134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2F06F4-E2C7-5241-90AA-D97BE70AEFB4}"/>
              </a:ext>
            </a:extLst>
          </p:cNvPr>
          <p:cNvSpPr/>
          <p:nvPr/>
        </p:nvSpPr>
        <p:spPr>
          <a:xfrm>
            <a:off x="6522942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A90070-1F7B-3E42-8E98-5FE1A16D8620}"/>
              </a:ext>
            </a:extLst>
          </p:cNvPr>
          <p:cNvSpPr/>
          <p:nvPr/>
        </p:nvSpPr>
        <p:spPr>
          <a:xfrm>
            <a:off x="7288703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6939DA-978B-5943-9BBE-F14FEEEC7F48}"/>
              </a:ext>
            </a:extLst>
          </p:cNvPr>
          <p:cNvSpPr/>
          <p:nvPr/>
        </p:nvSpPr>
        <p:spPr>
          <a:xfrm>
            <a:off x="8044279" y="3130286"/>
            <a:ext cx="166489" cy="1652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Brute force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Iterate through O(n</a:t>
            </a:r>
            <a:r>
              <a:rPr lang="en-US" sz="2000" baseline="30000" dirty="0"/>
              <a:t>2</a:t>
            </a:r>
            <a:r>
              <a:rPr lang="en-US" sz="2000" dirty="0"/>
              <a:t>) pair (p, q) and maintain maximal ||p - q||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Takes O(d*n</a:t>
            </a:r>
            <a:r>
              <a:rPr lang="en-US" sz="2000" baseline="30000" dirty="0"/>
              <a:t>2</a:t>
            </a:r>
            <a:r>
              <a:rPr lang="en-US" sz="2000" dirty="0"/>
              <a:t>) time, not practical in higher dimensions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04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2-approximation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Pick any point p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S, find D*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(||p - q||)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D* &lt;= D(S) &lt;= 2D*,  D* is a 2-approximation of diameter of set S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Time complexity O(d*n)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2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2-approximation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Pick any point p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S, find D*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(||p - q||)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D* &lt;= D(S) &lt;= 2D*,  D* is a 2-approximation of diameter of set S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Time complexity O(d*n)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6071"/>
                <a:ext cx="10515600" cy="4670892"/>
              </a:xfrm>
              <a:blipFill>
                <a:blip r:embed="rId2"/>
                <a:stretch>
                  <a:fillRect l="-72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B85C78D-41BC-3648-AB1F-8B64700E07DB}"/>
              </a:ext>
            </a:extLst>
          </p:cNvPr>
          <p:cNvSpPr/>
          <p:nvPr/>
        </p:nvSpPr>
        <p:spPr>
          <a:xfrm>
            <a:off x="4002156" y="3635375"/>
            <a:ext cx="3339549" cy="3063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C14A98-6B97-834B-A9F1-A48052537DD6}"/>
              </a:ext>
            </a:extLst>
          </p:cNvPr>
          <p:cNvSpPr/>
          <p:nvPr/>
        </p:nvSpPr>
        <p:spPr>
          <a:xfrm>
            <a:off x="5592417" y="510117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4CBD5A-04A9-6042-815E-0B83F33753A9}"/>
              </a:ext>
            </a:extLst>
          </p:cNvPr>
          <p:cNvSpPr/>
          <p:nvPr/>
        </p:nvSpPr>
        <p:spPr>
          <a:xfrm>
            <a:off x="7182678" y="460421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6118A-DBDF-0E45-A885-966F5F543A77}"/>
              </a:ext>
            </a:extLst>
          </p:cNvPr>
          <p:cNvSpPr/>
          <p:nvPr/>
        </p:nvSpPr>
        <p:spPr>
          <a:xfrm>
            <a:off x="5531822" y="5167313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06F28-60A3-7843-8330-86544B4619A1}"/>
              </a:ext>
            </a:extLst>
          </p:cNvPr>
          <p:cNvSpPr/>
          <p:nvPr/>
        </p:nvSpPr>
        <p:spPr>
          <a:xfrm>
            <a:off x="7320866" y="4129128"/>
            <a:ext cx="426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B053D3-80E8-3440-831B-A94014429660}"/>
              </a:ext>
            </a:extLst>
          </p:cNvPr>
          <p:cNvCxnSpPr>
            <a:cxnSpLocks/>
          </p:cNvCxnSpPr>
          <p:nvPr/>
        </p:nvCxnSpPr>
        <p:spPr>
          <a:xfrm flipV="1">
            <a:off x="5745182" y="4742389"/>
            <a:ext cx="1437496" cy="3918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6D8DF-6D2B-7148-988A-5C2845D90FA9}"/>
              </a:ext>
            </a:extLst>
          </p:cNvPr>
          <p:cNvSpPr txBox="1"/>
          <p:nvPr/>
        </p:nvSpPr>
        <p:spPr>
          <a:xfrm>
            <a:off x="6350879" y="46151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875F6-15DB-5649-B24A-510BE4EA39ED}"/>
              </a:ext>
            </a:extLst>
          </p:cNvPr>
          <p:cNvSpPr/>
          <p:nvPr/>
        </p:nvSpPr>
        <p:spPr>
          <a:xfrm>
            <a:off x="5228437" y="423814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FEAA10-BBE5-7A41-8E2B-D67E91C0E6EC}"/>
              </a:ext>
            </a:extLst>
          </p:cNvPr>
          <p:cNvSpPr/>
          <p:nvPr/>
        </p:nvSpPr>
        <p:spPr>
          <a:xfrm>
            <a:off x="4522078" y="455326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CD748A-8868-994A-8C7A-C5C9738E7DAB}"/>
              </a:ext>
            </a:extLst>
          </p:cNvPr>
          <p:cNvSpPr/>
          <p:nvPr/>
        </p:nvSpPr>
        <p:spPr>
          <a:xfrm>
            <a:off x="4527898" y="5813644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DE082E-B04B-684A-8239-5429B84B2B7F}"/>
              </a:ext>
            </a:extLst>
          </p:cNvPr>
          <p:cNvSpPr/>
          <p:nvPr/>
        </p:nvSpPr>
        <p:spPr>
          <a:xfrm>
            <a:off x="5387464" y="376258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D50732-EA33-EF4B-AC71-95FFA566EB88}"/>
              </a:ext>
            </a:extLst>
          </p:cNvPr>
          <p:cNvSpPr/>
          <p:nvPr/>
        </p:nvSpPr>
        <p:spPr>
          <a:xfrm>
            <a:off x="5066676" y="510117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CABEAD-9293-D041-A67A-9FEA271BCF4E}"/>
              </a:ext>
            </a:extLst>
          </p:cNvPr>
          <p:cNvSpPr/>
          <p:nvPr/>
        </p:nvSpPr>
        <p:spPr>
          <a:xfrm>
            <a:off x="6909737" y="564571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0B29C4-1824-2241-8A46-5FFECA0CB8CC}"/>
              </a:ext>
            </a:extLst>
          </p:cNvPr>
          <p:cNvSpPr/>
          <p:nvPr/>
        </p:nvSpPr>
        <p:spPr>
          <a:xfrm>
            <a:off x="6384416" y="6321632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458BAB-0D57-E640-8CAF-D5AD0331394F}"/>
              </a:ext>
            </a:extLst>
          </p:cNvPr>
          <p:cNvSpPr/>
          <p:nvPr/>
        </p:nvSpPr>
        <p:spPr>
          <a:xfrm>
            <a:off x="5937703" y="4440286"/>
            <a:ext cx="159027" cy="171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r>
              <a:rPr lang="en-US" sz="2400" dirty="0"/>
              <a:t>grid</a:t>
            </a:r>
          </a:p>
          <a:p>
            <a:pPr lvl="1"/>
            <a:r>
              <a:rPr lang="en-US" sz="2000" dirty="0"/>
              <a:t>Decompose space into net of grids</a:t>
            </a:r>
          </a:p>
          <a:p>
            <a:pPr lvl="1"/>
            <a:r>
              <a:rPr lang="en-US" sz="2000" dirty="0"/>
              <a:t>Rounding points into grid points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E13FA-8236-3441-BAFF-227D8CE21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005"/>
              </p:ext>
            </p:extLst>
          </p:nvPr>
        </p:nvGraphicFramePr>
        <p:xfrm>
          <a:off x="2180770" y="2831634"/>
          <a:ext cx="6816271" cy="379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3">
                  <a:extLst>
                    <a:ext uri="{9D8B030D-6E8A-4147-A177-3AD203B41FA5}">
                      <a16:colId xmlns:a16="http://schemas.microsoft.com/office/drawing/2014/main" val="51078322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1621975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4140630337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94184038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289550264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1775380913"/>
                    </a:ext>
                  </a:extLst>
                </a:gridCol>
                <a:gridCol w="973753">
                  <a:extLst>
                    <a:ext uri="{9D8B030D-6E8A-4147-A177-3AD203B41FA5}">
                      <a16:colId xmlns:a16="http://schemas.microsoft.com/office/drawing/2014/main" val="3436752455"/>
                    </a:ext>
                  </a:extLst>
                </a:gridCol>
              </a:tblGrid>
              <a:tr h="63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91995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12616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3443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05134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164792"/>
                  </a:ext>
                </a:extLst>
              </a:tr>
              <a:tr h="6329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0254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83E0C9E-9B44-A342-9416-5D8F4C3E3A0A}"/>
              </a:ext>
            </a:extLst>
          </p:cNvPr>
          <p:cNvSpPr/>
          <p:nvPr/>
        </p:nvSpPr>
        <p:spPr>
          <a:xfrm>
            <a:off x="4044770" y="421119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95721B-6CFC-534F-8EE4-FC76B2B3D195}"/>
              </a:ext>
            </a:extLst>
          </p:cNvPr>
          <p:cNvSpPr/>
          <p:nvPr/>
        </p:nvSpPr>
        <p:spPr>
          <a:xfrm>
            <a:off x="4193861" y="47719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E76D3A-420B-014A-B56A-AC25E8E53F28}"/>
              </a:ext>
            </a:extLst>
          </p:cNvPr>
          <p:cNvSpPr/>
          <p:nvPr/>
        </p:nvSpPr>
        <p:spPr>
          <a:xfrm>
            <a:off x="3829103" y="496604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F2B2D7-8E2B-0640-A1B1-B2EF03C6903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D6EE41-D0CE-D94C-A604-DB8E0CA4E5B9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415EC6-FB51-F742-9B00-07041BDA1500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073000-B25D-124A-9DDD-A97AC0AF82F8}"/>
              </a:ext>
            </a:extLst>
          </p:cNvPr>
          <p:cNvSpPr/>
          <p:nvPr/>
        </p:nvSpPr>
        <p:spPr>
          <a:xfrm>
            <a:off x="4383057" y="380342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F91556-54C0-7B4B-9F35-6C79E99EB863}"/>
              </a:ext>
            </a:extLst>
          </p:cNvPr>
          <p:cNvSpPr/>
          <p:nvPr/>
        </p:nvSpPr>
        <p:spPr>
          <a:xfrm>
            <a:off x="6273101" y="326554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4811C-DD71-6B49-BC49-CA303575001D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267C36-ECE2-8843-8EF1-08022B1E9D24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D64E1B-4605-C642-B4BD-193524A5DB54}"/>
              </a:ext>
            </a:extLst>
          </p:cNvPr>
          <p:cNvSpPr/>
          <p:nvPr/>
        </p:nvSpPr>
        <p:spPr>
          <a:xfrm>
            <a:off x="8097058" y="310900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FFA693-4E69-1E47-AA8F-FA87E15AEB3A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F44B2F-924A-F045-B976-56DE63AF7206}"/>
              </a:ext>
            </a:extLst>
          </p:cNvPr>
          <p:cNvSpPr/>
          <p:nvPr/>
        </p:nvSpPr>
        <p:spPr>
          <a:xfrm>
            <a:off x="7250600" y="54927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27F1B9-E255-F448-8F98-2126C5B415ED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F4244C-9EA7-1F41-84B8-CE51CE0391E9}"/>
              </a:ext>
            </a:extLst>
          </p:cNvPr>
          <p:cNvSpPr/>
          <p:nvPr/>
        </p:nvSpPr>
        <p:spPr>
          <a:xfrm>
            <a:off x="3905553" y="536422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C23064-CE51-1844-9E48-B418D004517B}"/>
              </a:ext>
            </a:extLst>
          </p:cNvPr>
          <p:cNvSpPr/>
          <p:nvPr/>
        </p:nvSpPr>
        <p:spPr>
          <a:xfrm>
            <a:off x="7981922" y="55346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0A56EC-40F6-5E4A-AA6A-CA8131F453F1}"/>
              </a:ext>
            </a:extLst>
          </p:cNvPr>
          <p:cNvSpPr/>
          <p:nvPr/>
        </p:nvSpPr>
        <p:spPr>
          <a:xfrm>
            <a:off x="4314180" y="538433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33DABB-5BA1-CC4B-A40F-5FCC8ADD90FF}"/>
              </a:ext>
            </a:extLst>
          </p:cNvPr>
          <p:cNvSpPr/>
          <p:nvPr/>
        </p:nvSpPr>
        <p:spPr>
          <a:xfrm>
            <a:off x="5148511" y="553461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C42CF-41AA-244C-8218-2DA42BEFF7C6}"/>
              </a:ext>
            </a:extLst>
          </p:cNvPr>
          <p:cNvSpPr/>
          <p:nvPr/>
        </p:nvSpPr>
        <p:spPr>
          <a:xfrm>
            <a:off x="3924420" y="611907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B94D95-A9F9-944A-9A8B-2F2E01479B51}"/>
              </a:ext>
            </a:extLst>
          </p:cNvPr>
          <p:cNvSpPr/>
          <p:nvPr/>
        </p:nvSpPr>
        <p:spPr>
          <a:xfrm>
            <a:off x="5816090" y="332592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8AD269-AA96-624A-BD7F-1962A1010CAB}"/>
              </a:ext>
            </a:extLst>
          </p:cNvPr>
          <p:cNvSpPr/>
          <p:nvPr/>
        </p:nvSpPr>
        <p:spPr>
          <a:xfrm>
            <a:off x="4743280" y="3728097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ACB99B-C139-7E4E-A7B7-996D22A7AD4C}"/>
              </a:ext>
            </a:extLst>
          </p:cNvPr>
          <p:cNvSpPr/>
          <p:nvPr/>
        </p:nvSpPr>
        <p:spPr>
          <a:xfrm>
            <a:off x="6491801" y="409464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730B65-1A68-834E-8304-DC5E8729ABA5}"/>
              </a:ext>
            </a:extLst>
          </p:cNvPr>
          <p:cNvSpPr/>
          <p:nvPr/>
        </p:nvSpPr>
        <p:spPr>
          <a:xfrm>
            <a:off x="4838597" y="428876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DADBA7-4CC5-5C48-932D-816BA6202EF3}"/>
              </a:ext>
            </a:extLst>
          </p:cNvPr>
          <p:cNvSpPr/>
          <p:nvPr/>
        </p:nvSpPr>
        <p:spPr>
          <a:xfrm>
            <a:off x="7257562" y="307142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2C47D5-9CC6-2A47-9965-23FE30401E48}"/>
              </a:ext>
            </a:extLst>
          </p:cNvPr>
          <p:cNvSpPr/>
          <p:nvPr/>
        </p:nvSpPr>
        <p:spPr>
          <a:xfrm>
            <a:off x="6612826" y="3064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B89B1E-5573-1747-90C3-5658FF919364}"/>
              </a:ext>
            </a:extLst>
          </p:cNvPr>
          <p:cNvSpPr/>
          <p:nvPr/>
        </p:nvSpPr>
        <p:spPr>
          <a:xfrm>
            <a:off x="6961075" y="350278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58C0D8-A985-BC4B-94A4-7C7CFECE65D2}"/>
              </a:ext>
            </a:extLst>
          </p:cNvPr>
          <p:cNvSpPr/>
          <p:nvPr/>
        </p:nvSpPr>
        <p:spPr>
          <a:xfrm>
            <a:off x="7066928" y="41703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091988-319E-214D-BB52-2BAFB2CA93B7}"/>
              </a:ext>
            </a:extLst>
          </p:cNvPr>
          <p:cNvSpPr/>
          <p:nvPr/>
        </p:nvSpPr>
        <p:spPr>
          <a:xfrm>
            <a:off x="5588160" y="383337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C92D8E-491A-7D4A-8B2F-F5AE1A03D6D1}"/>
              </a:ext>
            </a:extLst>
          </p:cNvPr>
          <p:cNvSpPr/>
          <p:nvPr/>
        </p:nvSpPr>
        <p:spPr>
          <a:xfrm>
            <a:off x="6555525" y="485593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7494EA-ED67-7D41-A587-6E50F0AC292C}"/>
              </a:ext>
            </a:extLst>
          </p:cNvPr>
          <p:cNvSpPr/>
          <p:nvPr/>
        </p:nvSpPr>
        <p:spPr>
          <a:xfrm>
            <a:off x="5614920" y="447471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005C1-ABC4-DF4F-B088-D38F4E32D06A}"/>
              </a:ext>
            </a:extLst>
          </p:cNvPr>
          <p:cNvSpPr/>
          <p:nvPr/>
        </p:nvSpPr>
        <p:spPr>
          <a:xfrm>
            <a:off x="4542110" y="487688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7D9D69-4E97-424A-8271-0877C9E2A8A6}"/>
              </a:ext>
            </a:extLst>
          </p:cNvPr>
          <p:cNvSpPr/>
          <p:nvPr/>
        </p:nvSpPr>
        <p:spPr>
          <a:xfrm>
            <a:off x="6290631" y="524343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5E88C7-45B9-5F41-AF9C-B0245338312C}"/>
              </a:ext>
            </a:extLst>
          </p:cNvPr>
          <p:cNvSpPr/>
          <p:nvPr/>
        </p:nvSpPr>
        <p:spPr>
          <a:xfrm>
            <a:off x="5490997" y="5830402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94EB86-681D-DA45-BC74-EDDA6EDDB69C}"/>
              </a:ext>
            </a:extLst>
          </p:cNvPr>
          <p:cNvSpPr/>
          <p:nvPr/>
        </p:nvSpPr>
        <p:spPr>
          <a:xfrm>
            <a:off x="6422192" y="3826274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494EFC4-B8D0-4E42-89F2-016E053FC65E}"/>
              </a:ext>
            </a:extLst>
          </p:cNvPr>
          <p:cNvSpPr/>
          <p:nvPr/>
        </p:nvSpPr>
        <p:spPr>
          <a:xfrm>
            <a:off x="6057434" y="402039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430F46-C498-E142-9934-C23B55E4A483}"/>
              </a:ext>
            </a:extLst>
          </p:cNvPr>
          <p:cNvSpPr/>
          <p:nvPr/>
        </p:nvSpPr>
        <p:spPr>
          <a:xfrm>
            <a:off x="6770441" y="39312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FAF415-57AF-C042-9417-A0C90CFACDFA}"/>
              </a:ext>
            </a:extLst>
          </p:cNvPr>
          <p:cNvSpPr/>
          <p:nvPr/>
        </p:nvSpPr>
        <p:spPr>
          <a:xfrm>
            <a:off x="7092636" y="508169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8F1572-FA69-3D49-8923-B213F4B4B1D7}"/>
              </a:ext>
            </a:extLst>
          </p:cNvPr>
          <p:cNvSpPr/>
          <p:nvPr/>
        </p:nvSpPr>
        <p:spPr>
          <a:xfrm>
            <a:off x="5053194" y="49982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24B016-3205-7847-A769-E756D8299CE3}"/>
              </a:ext>
            </a:extLst>
          </p:cNvPr>
          <p:cNvSpPr/>
          <p:nvPr/>
        </p:nvSpPr>
        <p:spPr>
          <a:xfrm>
            <a:off x="6195245" y="609930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283E61A-3F98-584B-B2AC-CD91F8F5D6F9}"/>
              </a:ext>
            </a:extLst>
          </p:cNvPr>
          <p:cNvSpPr/>
          <p:nvPr/>
        </p:nvSpPr>
        <p:spPr>
          <a:xfrm>
            <a:off x="6952643" y="4608426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886F15-EA25-3449-8751-408629BB1127}"/>
              </a:ext>
            </a:extLst>
          </p:cNvPr>
          <p:cNvSpPr/>
          <p:nvPr/>
        </p:nvSpPr>
        <p:spPr>
          <a:xfrm>
            <a:off x="5879833" y="5010595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6A2810-5788-0C41-8A33-A9CE03249091}"/>
              </a:ext>
            </a:extLst>
          </p:cNvPr>
          <p:cNvSpPr/>
          <p:nvPr/>
        </p:nvSpPr>
        <p:spPr>
          <a:xfrm>
            <a:off x="7855232" y="513972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25D3C7-B256-0747-9F3E-ED13B48540EA}"/>
              </a:ext>
            </a:extLst>
          </p:cNvPr>
          <p:cNvSpPr/>
          <p:nvPr/>
        </p:nvSpPr>
        <p:spPr>
          <a:xfrm>
            <a:off x="5975150" y="557126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3BEBA9-5D81-9547-AEDC-28B9C6C16801}"/>
              </a:ext>
            </a:extLst>
          </p:cNvPr>
          <p:cNvSpPr/>
          <p:nvPr/>
        </p:nvSpPr>
        <p:spPr>
          <a:xfrm>
            <a:off x="7759915" y="3959981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EAD7C-188E-374F-892B-2915F7B5534F}"/>
              </a:ext>
            </a:extLst>
          </p:cNvPr>
          <p:cNvSpPr/>
          <p:nvPr/>
        </p:nvSpPr>
        <p:spPr>
          <a:xfrm>
            <a:off x="7395157" y="415410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0E66F0-FD91-6347-B32E-B328FEF60967}"/>
              </a:ext>
            </a:extLst>
          </p:cNvPr>
          <p:cNvSpPr/>
          <p:nvPr/>
        </p:nvSpPr>
        <p:spPr>
          <a:xfrm>
            <a:off x="8108164" y="4064950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10FBF9-8338-8B4E-AB19-DF0302DE2075}"/>
              </a:ext>
            </a:extLst>
          </p:cNvPr>
          <p:cNvSpPr/>
          <p:nvPr/>
        </p:nvSpPr>
        <p:spPr>
          <a:xfrm>
            <a:off x="7823834" y="469914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35306A-8F75-AF4E-AE79-B862136C79FB}"/>
              </a:ext>
            </a:extLst>
          </p:cNvPr>
          <p:cNvSpPr/>
          <p:nvPr/>
        </p:nvSpPr>
        <p:spPr>
          <a:xfrm>
            <a:off x="6724713" y="5115868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D6757C-0AB8-B546-92E3-A2B1B128B8E5}"/>
              </a:ext>
            </a:extLst>
          </p:cNvPr>
          <p:cNvSpPr/>
          <p:nvPr/>
        </p:nvSpPr>
        <p:spPr>
          <a:xfrm>
            <a:off x="7627302" y="5647163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C3E5B0-B298-9548-900D-C0586E1BE7EC}"/>
              </a:ext>
            </a:extLst>
          </p:cNvPr>
          <p:cNvSpPr/>
          <p:nvPr/>
        </p:nvSpPr>
        <p:spPr>
          <a:xfrm>
            <a:off x="6760328" y="5695869"/>
            <a:ext cx="190634" cy="194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866D5D-19E6-0B45-AA26-F9DA991570F3}"/>
              </a:ext>
            </a:extLst>
          </p:cNvPr>
          <p:cNvCxnSpPr>
            <a:cxnSpLocks/>
            <a:stCxn id="27" idx="7"/>
            <a:endCxn id="19" idx="3"/>
          </p:cNvCxnSpPr>
          <p:nvPr/>
        </p:nvCxnSpPr>
        <p:spPr>
          <a:xfrm flipV="1">
            <a:off x="4087136" y="3274693"/>
            <a:ext cx="4037840" cy="287281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3B90865-AF9B-8D45-AF44-879076377C85}"/>
              </a:ext>
            </a:extLst>
          </p:cNvPr>
          <p:cNvSpPr/>
          <p:nvPr/>
        </p:nvSpPr>
        <p:spPr>
          <a:xfrm>
            <a:off x="5768694" y="4484874"/>
            <a:ext cx="8771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D(S)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5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2723</Words>
  <Application>Microsoft Macintosh PowerPoint</Application>
  <PresentationFormat>Widescreen</PresentationFormat>
  <Paragraphs>379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Big Data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  <vt:lpstr>Diameter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En Lin</dc:creator>
  <cp:lastModifiedBy>En Lin</cp:lastModifiedBy>
  <cp:revision>275</cp:revision>
  <dcterms:created xsi:type="dcterms:W3CDTF">2019-12-02T21:54:35Z</dcterms:created>
  <dcterms:modified xsi:type="dcterms:W3CDTF">2019-12-03T16:30:44Z</dcterms:modified>
</cp:coreProperties>
</file>