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4" d="100"/>
          <a:sy n="74" d="100"/>
        </p:scale>
        <p:origin x="1364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91FB0-D401-492C-BA0B-A489A66E66E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0B2B64-EEB4-4CDE-9C3F-2E8DA09E300D}">
      <dgm:prSet/>
      <dgm:spPr/>
      <dgm:t>
        <a:bodyPr/>
        <a:lstStyle/>
        <a:p>
          <a:r>
            <a:rPr lang="en-CA" dirty="0"/>
            <a:t>Image classification</a:t>
          </a:r>
          <a:endParaRPr lang="en-US" dirty="0"/>
        </a:p>
      </dgm:t>
    </dgm:pt>
    <dgm:pt modelId="{BF60BF8D-E728-4C95-9D3E-D46EEBCD3BD8}" type="parTrans" cxnId="{26FA4D5F-79BB-4466-99E4-102783F59B1B}">
      <dgm:prSet/>
      <dgm:spPr/>
      <dgm:t>
        <a:bodyPr/>
        <a:lstStyle/>
        <a:p>
          <a:endParaRPr lang="en-US"/>
        </a:p>
      </dgm:t>
    </dgm:pt>
    <dgm:pt modelId="{7BB567F2-08D7-4445-956F-8290624FA8D8}" type="sibTrans" cxnId="{26FA4D5F-79BB-4466-99E4-102783F59B1B}">
      <dgm:prSet/>
      <dgm:spPr/>
      <dgm:t>
        <a:bodyPr/>
        <a:lstStyle/>
        <a:p>
          <a:endParaRPr lang="en-US"/>
        </a:p>
      </dgm:t>
    </dgm:pt>
    <dgm:pt modelId="{A0021AD8-C37E-4A21-929F-993CE0F46F1F}">
      <dgm:prSet/>
      <dgm:spPr/>
      <dgm:t>
        <a:bodyPr/>
        <a:lstStyle/>
        <a:p>
          <a:r>
            <a:rPr lang="en-CA"/>
            <a:t>Object detection</a:t>
          </a:r>
          <a:endParaRPr lang="en-US"/>
        </a:p>
      </dgm:t>
    </dgm:pt>
    <dgm:pt modelId="{E562330C-CC60-48E8-86FE-4E2CFDEEDE82}" type="parTrans" cxnId="{5C499FD4-22A3-42BB-942D-903711B079A2}">
      <dgm:prSet/>
      <dgm:spPr/>
      <dgm:t>
        <a:bodyPr/>
        <a:lstStyle/>
        <a:p>
          <a:endParaRPr lang="en-US"/>
        </a:p>
      </dgm:t>
    </dgm:pt>
    <dgm:pt modelId="{AA4FA16A-76E2-4D49-A9DB-9BD0E3EEAF36}" type="sibTrans" cxnId="{5C499FD4-22A3-42BB-942D-903711B079A2}">
      <dgm:prSet/>
      <dgm:spPr/>
      <dgm:t>
        <a:bodyPr/>
        <a:lstStyle/>
        <a:p>
          <a:endParaRPr lang="en-US"/>
        </a:p>
      </dgm:t>
    </dgm:pt>
    <dgm:pt modelId="{737B9C9C-CEBE-4A6A-B3EA-52070B62C5D2}">
      <dgm:prSet/>
      <dgm:spPr/>
      <dgm:t>
        <a:bodyPr/>
        <a:lstStyle/>
        <a:p>
          <a:r>
            <a:rPr lang="en-CA"/>
            <a:t>Image segmentation</a:t>
          </a:r>
          <a:endParaRPr lang="en-US"/>
        </a:p>
      </dgm:t>
    </dgm:pt>
    <dgm:pt modelId="{54909D89-1E81-430F-B78B-C7D10D9EBE8E}" type="parTrans" cxnId="{3734CD87-587A-4429-BF93-B4C0F958DCF4}">
      <dgm:prSet/>
      <dgm:spPr/>
      <dgm:t>
        <a:bodyPr/>
        <a:lstStyle/>
        <a:p>
          <a:endParaRPr lang="en-US"/>
        </a:p>
      </dgm:t>
    </dgm:pt>
    <dgm:pt modelId="{0D1E94BF-4E8E-4E01-BBE3-9217DF3527B0}" type="sibTrans" cxnId="{3734CD87-587A-4429-BF93-B4C0F958DCF4}">
      <dgm:prSet/>
      <dgm:spPr/>
      <dgm:t>
        <a:bodyPr/>
        <a:lstStyle/>
        <a:p>
          <a:endParaRPr lang="en-US"/>
        </a:p>
      </dgm:t>
    </dgm:pt>
    <dgm:pt modelId="{601374E6-E4BE-4F60-B16C-F7B1516404AF}">
      <dgm:prSet/>
      <dgm:spPr/>
      <dgm:t>
        <a:bodyPr/>
        <a:lstStyle/>
        <a:p>
          <a:r>
            <a:rPr lang="en-CA"/>
            <a:t>Binary class</a:t>
          </a:r>
          <a:endParaRPr lang="en-US"/>
        </a:p>
      </dgm:t>
    </dgm:pt>
    <dgm:pt modelId="{25BEBF4E-D121-4FB0-8656-D214E14356A3}" type="parTrans" cxnId="{2954F295-84F8-4BE2-ABE4-5E2D2CD20A82}">
      <dgm:prSet/>
      <dgm:spPr/>
      <dgm:t>
        <a:bodyPr/>
        <a:lstStyle/>
        <a:p>
          <a:endParaRPr lang="en-US"/>
        </a:p>
      </dgm:t>
    </dgm:pt>
    <dgm:pt modelId="{73E8F90A-76FD-45B8-A6A6-47B02C52C2E2}" type="sibTrans" cxnId="{2954F295-84F8-4BE2-ABE4-5E2D2CD20A82}">
      <dgm:prSet/>
      <dgm:spPr/>
      <dgm:t>
        <a:bodyPr/>
        <a:lstStyle/>
        <a:p>
          <a:endParaRPr lang="en-US"/>
        </a:p>
      </dgm:t>
    </dgm:pt>
    <dgm:pt modelId="{69073761-C877-426B-8967-8E0317AA9C21}">
      <dgm:prSet/>
      <dgm:spPr/>
      <dgm:t>
        <a:bodyPr/>
        <a:lstStyle/>
        <a:p>
          <a:r>
            <a:rPr lang="en-CA"/>
            <a:t>Multi-class</a:t>
          </a:r>
          <a:endParaRPr lang="en-US"/>
        </a:p>
      </dgm:t>
    </dgm:pt>
    <dgm:pt modelId="{F9FC5F68-85F8-4029-9E38-912A7A928D7D}" type="parTrans" cxnId="{2318AC79-E759-4A3C-B804-F811C8B914D3}">
      <dgm:prSet/>
      <dgm:spPr/>
      <dgm:t>
        <a:bodyPr/>
        <a:lstStyle/>
        <a:p>
          <a:endParaRPr lang="en-US"/>
        </a:p>
      </dgm:t>
    </dgm:pt>
    <dgm:pt modelId="{05DAB7CC-5BB1-4700-A4CD-BF6DBDCCEBE4}" type="sibTrans" cxnId="{2318AC79-E759-4A3C-B804-F811C8B914D3}">
      <dgm:prSet/>
      <dgm:spPr/>
      <dgm:t>
        <a:bodyPr/>
        <a:lstStyle/>
        <a:p>
          <a:endParaRPr lang="en-US"/>
        </a:p>
      </dgm:t>
    </dgm:pt>
    <dgm:pt modelId="{DACD58F6-C928-4874-936F-C4ABED721BDA}" type="pres">
      <dgm:prSet presAssocID="{40C91FB0-D401-492C-BA0B-A489A66E66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BC315-07AB-4FCF-B91B-7452DF0842C6}" type="pres">
      <dgm:prSet presAssocID="{5A0B2B64-EEB4-4CDE-9C3F-2E8DA09E300D}" presName="hierRoot1" presStyleCnt="0"/>
      <dgm:spPr/>
    </dgm:pt>
    <dgm:pt modelId="{EE1FDDD8-9995-44C0-B542-043E2BA15EDF}" type="pres">
      <dgm:prSet presAssocID="{5A0B2B64-EEB4-4CDE-9C3F-2E8DA09E300D}" presName="composite" presStyleCnt="0"/>
      <dgm:spPr/>
    </dgm:pt>
    <dgm:pt modelId="{E323B8B7-30A8-4222-9C5D-7CB693C7393C}" type="pres">
      <dgm:prSet presAssocID="{5A0B2B64-EEB4-4CDE-9C3F-2E8DA09E300D}" presName="background" presStyleLbl="node0" presStyleIdx="0" presStyleCnt="3"/>
      <dgm:spPr/>
    </dgm:pt>
    <dgm:pt modelId="{E0694495-C430-403C-B75A-9B113C90E109}" type="pres">
      <dgm:prSet presAssocID="{5A0B2B64-EEB4-4CDE-9C3F-2E8DA09E300D}" presName="text" presStyleLbl="fgAcc0" presStyleIdx="0" presStyleCnt="3">
        <dgm:presLayoutVars>
          <dgm:chPref val="3"/>
        </dgm:presLayoutVars>
      </dgm:prSet>
      <dgm:spPr/>
    </dgm:pt>
    <dgm:pt modelId="{AC2F804C-685B-4DD8-9562-E19DCCC27220}" type="pres">
      <dgm:prSet presAssocID="{5A0B2B64-EEB4-4CDE-9C3F-2E8DA09E300D}" presName="hierChild2" presStyleCnt="0"/>
      <dgm:spPr/>
    </dgm:pt>
    <dgm:pt modelId="{211E7C9B-B369-4A29-A399-840C2B857C63}" type="pres">
      <dgm:prSet presAssocID="{A0021AD8-C37E-4A21-929F-993CE0F46F1F}" presName="hierRoot1" presStyleCnt="0"/>
      <dgm:spPr/>
    </dgm:pt>
    <dgm:pt modelId="{9C65B51D-80D4-4CEF-8AAD-92F1CC22EF1E}" type="pres">
      <dgm:prSet presAssocID="{A0021AD8-C37E-4A21-929F-993CE0F46F1F}" presName="composite" presStyleCnt="0"/>
      <dgm:spPr/>
    </dgm:pt>
    <dgm:pt modelId="{35C1CEAB-9F66-49A4-BFDA-98F081A8D966}" type="pres">
      <dgm:prSet presAssocID="{A0021AD8-C37E-4A21-929F-993CE0F46F1F}" presName="background" presStyleLbl="node0" presStyleIdx="1" presStyleCnt="3"/>
      <dgm:spPr/>
    </dgm:pt>
    <dgm:pt modelId="{C8192C57-700F-49CD-8AFA-EAF302976BAC}" type="pres">
      <dgm:prSet presAssocID="{A0021AD8-C37E-4A21-929F-993CE0F46F1F}" presName="text" presStyleLbl="fgAcc0" presStyleIdx="1" presStyleCnt="3">
        <dgm:presLayoutVars>
          <dgm:chPref val="3"/>
        </dgm:presLayoutVars>
      </dgm:prSet>
      <dgm:spPr/>
    </dgm:pt>
    <dgm:pt modelId="{DF4CEE09-D34B-4C55-9FC2-B459A7A6174B}" type="pres">
      <dgm:prSet presAssocID="{A0021AD8-C37E-4A21-929F-993CE0F46F1F}" presName="hierChild2" presStyleCnt="0"/>
      <dgm:spPr/>
    </dgm:pt>
    <dgm:pt modelId="{F503595A-93CF-471D-BB13-5C67746D33DD}" type="pres">
      <dgm:prSet presAssocID="{737B9C9C-CEBE-4A6A-B3EA-52070B62C5D2}" presName="hierRoot1" presStyleCnt="0"/>
      <dgm:spPr/>
    </dgm:pt>
    <dgm:pt modelId="{085E0D2F-7295-467D-A78D-EFD1E8FD2BE0}" type="pres">
      <dgm:prSet presAssocID="{737B9C9C-CEBE-4A6A-B3EA-52070B62C5D2}" presName="composite" presStyleCnt="0"/>
      <dgm:spPr/>
    </dgm:pt>
    <dgm:pt modelId="{3F513216-D0F2-4323-B54A-1A8485051EC3}" type="pres">
      <dgm:prSet presAssocID="{737B9C9C-CEBE-4A6A-B3EA-52070B62C5D2}" presName="background" presStyleLbl="node0" presStyleIdx="2" presStyleCnt="3"/>
      <dgm:spPr/>
    </dgm:pt>
    <dgm:pt modelId="{367C94AE-D186-48EE-BCF5-63847F11848A}" type="pres">
      <dgm:prSet presAssocID="{737B9C9C-CEBE-4A6A-B3EA-52070B62C5D2}" presName="text" presStyleLbl="fgAcc0" presStyleIdx="2" presStyleCnt="3">
        <dgm:presLayoutVars>
          <dgm:chPref val="3"/>
        </dgm:presLayoutVars>
      </dgm:prSet>
      <dgm:spPr/>
    </dgm:pt>
    <dgm:pt modelId="{11F0BE6D-F27B-4F4D-929E-ECF5BDE363B6}" type="pres">
      <dgm:prSet presAssocID="{737B9C9C-CEBE-4A6A-B3EA-52070B62C5D2}" presName="hierChild2" presStyleCnt="0"/>
      <dgm:spPr/>
    </dgm:pt>
    <dgm:pt modelId="{9DDF4569-14D6-4730-A5F7-94B4F17A39BE}" type="pres">
      <dgm:prSet presAssocID="{25BEBF4E-D121-4FB0-8656-D214E14356A3}" presName="Name10" presStyleLbl="parChTrans1D2" presStyleIdx="0" presStyleCnt="2"/>
      <dgm:spPr/>
    </dgm:pt>
    <dgm:pt modelId="{72F003C8-BA1C-488A-88C5-D9B675E0C020}" type="pres">
      <dgm:prSet presAssocID="{601374E6-E4BE-4F60-B16C-F7B1516404AF}" presName="hierRoot2" presStyleCnt="0"/>
      <dgm:spPr/>
    </dgm:pt>
    <dgm:pt modelId="{EE7A994E-9E30-4838-9284-663D3253E303}" type="pres">
      <dgm:prSet presAssocID="{601374E6-E4BE-4F60-B16C-F7B1516404AF}" presName="composite2" presStyleCnt="0"/>
      <dgm:spPr/>
    </dgm:pt>
    <dgm:pt modelId="{1ABFFA71-DEE0-446E-B376-BACE19F55BA6}" type="pres">
      <dgm:prSet presAssocID="{601374E6-E4BE-4F60-B16C-F7B1516404AF}" presName="background2" presStyleLbl="node2" presStyleIdx="0" presStyleCnt="2"/>
      <dgm:spPr/>
    </dgm:pt>
    <dgm:pt modelId="{23B642A4-41B1-4474-9502-145AD1937F8B}" type="pres">
      <dgm:prSet presAssocID="{601374E6-E4BE-4F60-B16C-F7B1516404AF}" presName="text2" presStyleLbl="fgAcc2" presStyleIdx="0" presStyleCnt="2">
        <dgm:presLayoutVars>
          <dgm:chPref val="3"/>
        </dgm:presLayoutVars>
      </dgm:prSet>
      <dgm:spPr/>
    </dgm:pt>
    <dgm:pt modelId="{EC17526F-2DD0-468D-9F61-B142C7A261CA}" type="pres">
      <dgm:prSet presAssocID="{601374E6-E4BE-4F60-B16C-F7B1516404AF}" presName="hierChild3" presStyleCnt="0"/>
      <dgm:spPr/>
    </dgm:pt>
    <dgm:pt modelId="{9555D007-EA57-4A6E-8F3E-651A22F9256C}" type="pres">
      <dgm:prSet presAssocID="{F9FC5F68-85F8-4029-9E38-912A7A928D7D}" presName="Name10" presStyleLbl="parChTrans1D2" presStyleIdx="1" presStyleCnt="2"/>
      <dgm:spPr/>
    </dgm:pt>
    <dgm:pt modelId="{7AC19A1B-2003-4442-8251-7F2810E615F9}" type="pres">
      <dgm:prSet presAssocID="{69073761-C877-426B-8967-8E0317AA9C21}" presName="hierRoot2" presStyleCnt="0"/>
      <dgm:spPr/>
    </dgm:pt>
    <dgm:pt modelId="{5BF2F8EA-09B6-4F22-ACCE-6D944F6FAFDD}" type="pres">
      <dgm:prSet presAssocID="{69073761-C877-426B-8967-8E0317AA9C21}" presName="composite2" presStyleCnt="0"/>
      <dgm:spPr/>
    </dgm:pt>
    <dgm:pt modelId="{44AE0879-FE51-4C98-AD36-2BA123B88197}" type="pres">
      <dgm:prSet presAssocID="{69073761-C877-426B-8967-8E0317AA9C21}" presName="background2" presStyleLbl="node2" presStyleIdx="1" presStyleCnt="2"/>
      <dgm:spPr/>
    </dgm:pt>
    <dgm:pt modelId="{99C2714F-9E69-461B-9B1D-A3E15DFB6996}" type="pres">
      <dgm:prSet presAssocID="{69073761-C877-426B-8967-8E0317AA9C21}" presName="text2" presStyleLbl="fgAcc2" presStyleIdx="1" presStyleCnt="2">
        <dgm:presLayoutVars>
          <dgm:chPref val="3"/>
        </dgm:presLayoutVars>
      </dgm:prSet>
      <dgm:spPr/>
    </dgm:pt>
    <dgm:pt modelId="{A8B1D1BF-DF5D-4B97-B0C8-A91BDA60B999}" type="pres">
      <dgm:prSet presAssocID="{69073761-C877-426B-8967-8E0317AA9C21}" presName="hierChild3" presStyleCnt="0"/>
      <dgm:spPr/>
    </dgm:pt>
  </dgm:ptLst>
  <dgm:cxnLst>
    <dgm:cxn modelId="{EE9D0812-7F4C-4DF1-8DB4-3B0FF90BB4EB}" type="presOf" srcId="{5A0B2B64-EEB4-4CDE-9C3F-2E8DA09E300D}" destId="{E0694495-C430-403C-B75A-9B113C90E109}" srcOrd="0" destOrd="0" presId="urn:microsoft.com/office/officeart/2005/8/layout/hierarchy1"/>
    <dgm:cxn modelId="{FDD16827-81AA-439E-AEB3-4F5802B863F2}" type="presOf" srcId="{601374E6-E4BE-4F60-B16C-F7B1516404AF}" destId="{23B642A4-41B1-4474-9502-145AD1937F8B}" srcOrd="0" destOrd="0" presId="urn:microsoft.com/office/officeart/2005/8/layout/hierarchy1"/>
    <dgm:cxn modelId="{26FA4D5F-79BB-4466-99E4-102783F59B1B}" srcId="{40C91FB0-D401-492C-BA0B-A489A66E66E9}" destId="{5A0B2B64-EEB4-4CDE-9C3F-2E8DA09E300D}" srcOrd="0" destOrd="0" parTransId="{BF60BF8D-E728-4C95-9D3E-D46EEBCD3BD8}" sibTransId="{7BB567F2-08D7-4445-956F-8290624FA8D8}"/>
    <dgm:cxn modelId="{BC19CC57-3638-49A0-B3A6-676492366705}" type="presOf" srcId="{69073761-C877-426B-8967-8E0317AA9C21}" destId="{99C2714F-9E69-461B-9B1D-A3E15DFB6996}" srcOrd="0" destOrd="0" presId="urn:microsoft.com/office/officeart/2005/8/layout/hierarchy1"/>
    <dgm:cxn modelId="{2318AC79-E759-4A3C-B804-F811C8B914D3}" srcId="{737B9C9C-CEBE-4A6A-B3EA-52070B62C5D2}" destId="{69073761-C877-426B-8967-8E0317AA9C21}" srcOrd="1" destOrd="0" parTransId="{F9FC5F68-85F8-4029-9E38-912A7A928D7D}" sibTransId="{05DAB7CC-5BB1-4700-A4CD-BF6DBDCCEBE4}"/>
    <dgm:cxn modelId="{3734CD87-587A-4429-BF93-B4C0F958DCF4}" srcId="{40C91FB0-D401-492C-BA0B-A489A66E66E9}" destId="{737B9C9C-CEBE-4A6A-B3EA-52070B62C5D2}" srcOrd="2" destOrd="0" parTransId="{54909D89-1E81-430F-B78B-C7D10D9EBE8E}" sibTransId="{0D1E94BF-4E8E-4E01-BBE3-9217DF3527B0}"/>
    <dgm:cxn modelId="{2954F295-84F8-4BE2-ABE4-5E2D2CD20A82}" srcId="{737B9C9C-CEBE-4A6A-B3EA-52070B62C5D2}" destId="{601374E6-E4BE-4F60-B16C-F7B1516404AF}" srcOrd="0" destOrd="0" parTransId="{25BEBF4E-D121-4FB0-8656-D214E14356A3}" sibTransId="{73E8F90A-76FD-45B8-A6A6-47B02C52C2E2}"/>
    <dgm:cxn modelId="{064F5AA8-27D1-43DD-9678-00CB12898DEF}" type="presOf" srcId="{25BEBF4E-D121-4FB0-8656-D214E14356A3}" destId="{9DDF4569-14D6-4730-A5F7-94B4F17A39BE}" srcOrd="0" destOrd="0" presId="urn:microsoft.com/office/officeart/2005/8/layout/hierarchy1"/>
    <dgm:cxn modelId="{76994DA9-ECD4-44CA-BCE5-47D8EB5FBC18}" type="presOf" srcId="{A0021AD8-C37E-4A21-929F-993CE0F46F1F}" destId="{C8192C57-700F-49CD-8AFA-EAF302976BAC}" srcOrd="0" destOrd="0" presId="urn:microsoft.com/office/officeart/2005/8/layout/hierarchy1"/>
    <dgm:cxn modelId="{EFD70CC5-8E43-4C27-B4B9-D88840912C6D}" type="presOf" srcId="{F9FC5F68-85F8-4029-9E38-912A7A928D7D}" destId="{9555D007-EA57-4A6E-8F3E-651A22F9256C}" srcOrd="0" destOrd="0" presId="urn:microsoft.com/office/officeart/2005/8/layout/hierarchy1"/>
    <dgm:cxn modelId="{29D8FFCB-4750-4971-8EF8-CA20D2E3B9F3}" type="presOf" srcId="{737B9C9C-CEBE-4A6A-B3EA-52070B62C5D2}" destId="{367C94AE-D186-48EE-BCF5-63847F11848A}" srcOrd="0" destOrd="0" presId="urn:microsoft.com/office/officeart/2005/8/layout/hierarchy1"/>
    <dgm:cxn modelId="{D81160CE-DDFD-4A4D-9C8A-7C8991D4B833}" type="presOf" srcId="{40C91FB0-D401-492C-BA0B-A489A66E66E9}" destId="{DACD58F6-C928-4874-936F-C4ABED721BDA}" srcOrd="0" destOrd="0" presId="urn:microsoft.com/office/officeart/2005/8/layout/hierarchy1"/>
    <dgm:cxn modelId="{5C499FD4-22A3-42BB-942D-903711B079A2}" srcId="{40C91FB0-D401-492C-BA0B-A489A66E66E9}" destId="{A0021AD8-C37E-4A21-929F-993CE0F46F1F}" srcOrd="1" destOrd="0" parTransId="{E562330C-CC60-48E8-86FE-4E2CFDEEDE82}" sibTransId="{AA4FA16A-76E2-4D49-A9DB-9BD0E3EEAF36}"/>
    <dgm:cxn modelId="{F05CF3EB-FFE4-4D9C-8DCF-5432F9824937}" type="presParOf" srcId="{DACD58F6-C928-4874-936F-C4ABED721BDA}" destId="{F88BC315-07AB-4FCF-B91B-7452DF0842C6}" srcOrd="0" destOrd="0" presId="urn:microsoft.com/office/officeart/2005/8/layout/hierarchy1"/>
    <dgm:cxn modelId="{22AF678A-3692-4283-900F-1CF573344973}" type="presParOf" srcId="{F88BC315-07AB-4FCF-B91B-7452DF0842C6}" destId="{EE1FDDD8-9995-44C0-B542-043E2BA15EDF}" srcOrd="0" destOrd="0" presId="urn:microsoft.com/office/officeart/2005/8/layout/hierarchy1"/>
    <dgm:cxn modelId="{0293E19A-CBAF-4513-92B2-C43807E18ADF}" type="presParOf" srcId="{EE1FDDD8-9995-44C0-B542-043E2BA15EDF}" destId="{E323B8B7-30A8-4222-9C5D-7CB693C7393C}" srcOrd="0" destOrd="0" presId="urn:microsoft.com/office/officeart/2005/8/layout/hierarchy1"/>
    <dgm:cxn modelId="{C96089C0-24C1-4665-82C0-7A50FAADECC9}" type="presParOf" srcId="{EE1FDDD8-9995-44C0-B542-043E2BA15EDF}" destId="{E0694495-C430-403C-B75A-9B113C90E109}" srcOrd="1" destOrd="0" presId="urn:microsoft.com/office/officeart/2005/8/layout/hierarchy1"/>
    <dgm:cxn modelId="{42A47E1A-EEAF-4546-960D-AD0B51E31001}" type="presParOf" srcId="{F88BC315-07AB-4FCF-B91B-7452DF0842C6}" destId="{AC2F804C-685B-4DD8-9562-E19DCCC27220}" srcOrd="1" destOrd="0" presId="urn:microsoft.com/office/officeart/2005/8/layout/hierarchy1"/>
    <dgm:cxn modelId="{1E5EBB81-55D8-4D55-8CF0-DA8914990810}" type="presParOf" srcId="{DACD58F6-C928-4874-936F-C4ABED721BDA}" destId="{211E7C9B-B369-4A29-A399-840C2B857C63}" srcOrd="1" destOrd="0" presId="urn:microsoft.com/office/officeart/2005/8/layout/hierarchy1"/>
    <dgm:cxn modelId="{152B1ED0-ED41-4E8A-BE4A-760650EC4F08}" type="presParOf" srcId="{211E7C9B-B369-4A29-A399-840C2B857C63}" destId="{9C65B51D-80D4-4CEF-8AAD-92F1CC22EF1E}" srcOrd="0" destOrd="0" presId="urn:microsoft.com/office/officeart/2005/8/layout/hierarchy1"/>
    <dgm:cxn modelId="{711A1080-106A-4878-8F38-0071C1377FEC}" type="presParOf" srcId="{9C65B51D-80D4-4CEF-8AAD-92F1CC22EF1E}" destId="{35C1CEAB-9F66-49A4-BFDA-98F081A8D966}" srcOrd="0" destOrd="0" presId="urn:microsoft.com/office/officeart/2005/8/layout/hierarchy1"/>
    <dgm:cxn modelId="{3A565F75-678A-4952-88EC-0665CDA11FF7}" type="presParOf" srcId="{9C65B51D-80D4-4CEF-8AAD-92F1CC22EF1E}" destId="{C8192C57-700F-49CD-8AFA-EAF302976BAC}" srcOrd="1" destOrd="0" presId="urn:microsoft.com/office/officeart/2005/8/layout/hierarchy1"/>
    <dgm:cxn modelId="{70A46D79-E79A-4993-B8BE-7519B1F6E212}" type="presParOf" srcId="{211E7C9B-B369-4A29-A399-840C2B857C63}" destId="{DF4CEE09-D34B-4C55-9FC2-B459A7A6174B}" srcOrd="1" destOrd="0" presId="urn:microsoft.com/office/officeart/2005/8/layout/hierarchy1"/>
    <dgm:cxn modelId="{4FEDE594-6D60-4F5F-A240-1A1DBA61168E}" type="presParOf" srcId="{DACD58F6-C928-4874-936F-C4ABED721BDA}" destId="{F503595A-93CF-471D-BB13-5C67746D33DD}" srcOrd="2" destOrd="0" presId="urn:microsoft.com/office/officeart/2005/8/layout/hierarchy1"/>
    <dgm:cxn modelId="{F084E458-BEC5-40FF-83F4-A9863ADA1F16}" type="presParOf" srcId="{F503595A-93CF-471D-BB13-5C67746D33DD}" destId="{085E0D2F-7295-467D-A78D-EFD1E8FD2BE0}" srcOrd="0" destOrd="0" presId="urn:microsoft.com/office/officeart/2005/8/layout/hierarchy1"/>
    <dgm:cxn modelId="{83A26CB6-497D-445B-8F0D-55B5B4E44547}" type="presParOf" srcId="{085E0D2F-7295-467D-A78D-EFD1E8FD2BE0}" destId="{3F513216-D0F2-4323-B54A-1A8485051EC3}" srcOrd="0" destOrd="0" presId="urn:microsoft.com/office/officeart/2005/8/layout/hierarchy1"/>
    <dgm:cxn modelId="{C61346C6-73C5-46D2-A84E-CF6800CB72F3}" type="presParOf" srcId="{085E0D2F-7295-467D-A78D-EFD1E8FD2BE0}" destId="{367C94AE-D186-48EE-BCF5-63847F11848A}" srcOrd="1" destOrd="0" presId="urn:microsoft.com/office/officeart/2005/8/layout/hierarchy1"/>
    <dgm:cxn modelId="{E5B52EAE-1E4E-475F-9135-004574A19813}" type="presParOf" srcId="{F503595A-93CF-471D-BB13-5C67746D33DD}" destId="{11F0BE6D-F27B-4F4D-929E-ECF5BDE363B6}" srcOrd="1" destOrd="0" presId="urn:microsoft.com/office/officeart/2005/8/layout/hierarchy1"/>
    <dgm:cxn modelId="{AC967DC5-2E19-4729-B88F-4BD9307F11CC}" type="presParOf" srcId="{11F0BE6D-F27B-4F4D-929E-ECF5BDE363B6}" destId="{9DDF4569-14D6-4730-A5F7-94B4F17A39BE}" srcOrd="0" destOrd="0" presId="urn:microsoft.com/office/officeart/2005/8/layout/hierarchy1"/>
    <dgm:cxn modelId="{B61DE2D8-F8A5-4CB3-BEFF-D2806F1C9331}" type="presParOf" srcId="{11F0BE6D-F27B-4F4D-929E-ECF5BDE363B6}" destId="{72F003C8-BA1C-488A-88C5-D9B675E0C020}" srcOrd="1" destOrd="0" presId="urn:microsoft.com/office/officeart/2005/8/layout/hierarchy1"/>
    <dgm:cxn modelId="{6C297077-35E6-4CB6-9878-4640583B75D9}" type="presParOf" srcId="{72F003C8-BA1C-488A-88C5-D9B675E0C020}" destId="{EE7A994E-9E30-4838-9284-663D3253E303}" srcOrd="0" destOrd="0" presId="urn:microsoft.com/office/officeart/2005/8/layout/hierarchy1"/>
    <dgm:cxn modelId="{609E2C06-B275-4C33-B453-D9D05902AC52}" type="presParOf" srcId="{EE7A994E-9E30-4838-9284-663D3253E303}" destId="{1ABFFA71-DEE0-446E-B376-BACE19F55BA6}" srcOrd="0" destOrd="0" presId="urn:microsoft.com/office/officeart/2005/8/layout/hierarchy1"/>
    <dgm:cxn modelId="{704257C9-2680-4AF8-A1D1-9D9190DB207A}" type="presParOf" srcId="{EE7A994E-9E30-4838-9284-663D3253E303}" destId="{23B642A4-41B1-4474-9502-145AD1937F8B}" srcOrd="1" destOrd="0" presId="urn:microsoft.com/office/officeart/2005/8/layout/hierarchy1"/>
    <dgm:cxn modelId="{02229A61-DB92-4C39-9FCA-9BF818CE6B54}" type="presParOf" srcId="{72F003C8-BA1C-488A-88C5-D9B675E0C020}" destId="{EC17526F-2DD0-468D-9F61-B142C7A261CA}" srcOrd="1" destOrd="0" presId="urn:microsoft.com/office/officeart/2005/8/layout/hierarchy1"/>
    <dgm:cxn modelId="{454BF7AC-EB1E-43C7-987F-A93A84194661}" type="presParOf" srcId="{11F0BE6D-F27B-4F4D-929E-ECF5BDE363B6}" destId="{9555D007-EA57-4A6E-8F3E-651A22F9256C}" srcOrd="2" destOrd="0" presId="urn:microsoft.com/office/officeart/2005/8/layout/hierarchy1"/>
    <dgm:cxn modelId="{086D7D64-17A5-43AA-9A46-CA6EF7BE2922}" type="presParOf" srcId="{11F0BE6D-F27B-4F4D-929E-ECF5BDE363B6}" destId="{7AC19A1B-2003-4442-8251-7F2810E615F9}" srcOrd="3" destOrd="0" presId="urn:microsoft.com/office/officeart/2005/8/layout/hierarchy1"/>
    <dgm:cxn modelId="{F41E7C8E-1DF8-4FA7-992C-41299D34807F}" type="presParOf" srcId="{7AC19A1B-2003-4442-8251-7F2810E615F9}" destId="{5BF2F8EA-09B6-4F22-ACCE-6D944F6FAFDD}" srcOrd="0" destOrd="0" presId="urn:microsoft.com/office/officeart/2005/8/layout/hierarchy1"/>
    <dgm:cxn modelId="{0D0ED917-4D29-4E7F-B938-68F929F7D98A}" type="presParOf" srcId="{5BF2F8EA-09B6-4F22-ACCE-6D944F6FAFDD}" destId="{44AE0879-FE51-4C98-AD36-2BA123B88197}" srcOrd="0" destOrd="0" presId="urn:microsoft.com/office/officeart/2005/8/layout/hierarchy1"/>
    <dgm:cxn modelId="{2EDB3480-C86A-4271-8F8A-8B10CD185A3C}" type="presParOf" srcId="{5BF2F8EA-09B6-4F22-ACCE-6D944F6FAFDD}" destId="{99C2714F-9E69-461B-9B1D-A3E15DFB6996}" srcOrd="1" destOrd="0" presId="urn:microsoft.com/office/officeart/2005/8/layout/hierarchy1"/>
    <dgm:cxn modelId="{BFC9D776-07AE-4CCE-A7F5-9073C7540304}" type="presParOf" srcId="{7AC19A1B-2003-4442-8251-7F2810E615F9}" destId="{A8B1D1BF-DF5D-4B97-B0C8-A91BDA60B9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5D007-EA57-4A6E-8F3E-651A22F9256C}">
      <dsp:nvSpPr>
        <dsp:cNvPr id="0" name=""/>
        <dsp:cNvSpPr/>
      </dsp:nvSpPr>
      <dsp:spPr>
        <a:xfrm>
          <a:off x="7406617" y="1585843"/>
          <a:ext cx="1524967" cy="72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574"/>
              </a:lnTo>
              <a:lnTo>
                <a:pt x="1524967" y="494574"/>
              </a:lnTo>
              <a:lnTo>
                <a:pt x="1524967" y="7257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F4569-14D6-4730-A5F7-94B4F17A39BE}">
      <dsp:nvSpPr>
        <dsp:cNvPr id="0" name=""/>
        <dsp:cNvSpPr/>
      </dsp:nvSpPr>
      <dsp:spPr>
        <a:xfrm>
          <a:off x="5881650" y="1585843"/>
          <a:ext cx="1524967" cy="725745"/>
        </a:xfrm>
        <a:custGeom>
          <a:avLst/>
          <a:gdLst/>
          <a:ahLst/>
          <a:cxnLst/>
          <a:rect l="0" t="0" r="0" b="0"/>
          <a:pathLst>
            <a:path>
              <a:moveTo>
                <a:pt x="1524967" y="0"/>
              </a:moveTo>
              <a:lnTo>
                <a:pt x="1524967" y="494574"/>
              </a:lnTo>
              <a:lnTo>
                <a:pt x="0" y="494574"/>
              </a:lnTo>
              <a:lnTo>
                <a:pt x="0" y="7257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B8B7-30A8-4222-9C5D-7CB693C7393C}">
      <dsp:nvSpPr>
        <dsp:cNvPr id="0" name=""/>
        <dsp:cNvSpPr/>
      </dsp:nvSpPr>
      <dsp:spPr>
        <a:xfrm>
          <a:off x="59047" y="1264"/>
          <a:ext cx="2495401" cy="1584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94495-C430-403C-B75A-9B113C90E109}">
      <dsp:nvSpPr>
        <dsp:cNvPr id="0" name=""/>
        <dsp:cNvSpPr/>
      </dsp:nvSpPr>
      <dsp:spPr>
        <a:xfrm>
          <a:off x="336314" y="264667"/>
          <a:ext cx="2495401" cy="1584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Image classification</a:t>
          </a:r>
          <a:endParaRPr lang="en-US" sz="2500" kern="1200" dirty="0"/>
        </a:p>
      </dsp:txBody>
      <dsp:txXfrm>
        <a:off x="382725" y="311078"/>
        <a:ext cx="2402579" cy="1491757"/>
      </dsp:txXfrm>
    </dsp:sp>
    <dsp:sp modelId="{35C1CEAB-9F66-49A4-BFDA-98F081A8D966}">
      <dsp:nvSpPr>
        <dsp:cNvPr id="0" name=""/>
        <dsp:cNvSpPr/>
      </dsp:nvSpPr>
      <dsp:spPr>
        <a:xfrm>
          <a:off x="3108982" y="1264"/>
          <a:ext cx="2495401" cy="1584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2C57-700F-49CD-8AFA-EAF302976BAC}">
      <dsp:nvSpPr>
        <dsp:cNvPr id="0" name=""/>
        <dsp:cNvSpPr/>
      </dsp:nvSpPr>
      <dsp:spPr>
        <a:xfrm>
          <a:off x="3386249" y="264667"/>
          <a:ext cx="2495401" cy="1584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Object detection</a:t>
          </a:r>
          <a:endParaRPr lang="en-US" sz="2500" kern="1200"/>
        </a:p>
      </dsp:txBody>
      <dsp:txXfrm>
        <a:off x="3432660" y="311078"/>
        <a:ext cx="2402579" cy="1491757"/>
      </dsp:txXfrm>
    </dsp:sp>
    <dsp:sp modelId="{3F513216-D0F2-4323-B54A-1A8485051EC3}">
      <dsp:nvSpPr>
        <dsp:cNvPr id="0" name=""/>
        <dsp:cNvSpPr/>
      </dsp:nvSpPr>
      <dsp:spPr>
        <a:xfrm>
          <a:off x="6158917" y="1264"/>
          <a:ext cx="2495401" cy="1584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C94AE-D186-48EE-BCF5-63847F11848A}">
      <dsp:nvSpPr>
        <dsp:cNvPr id="0" name=""/>
        <dsp:cNvSpPr/>
      </dsp:nvSpPr>
      <dsp:spPr>
        <a:xfrm>
          <a:off x="6436183" y="264667"/>
          <a:ext cx="2495401" cy="1584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Image segmentation</a:t>
          </a:r>
          <a:endParaRPr lang="en-US" sz="2500" kern="1200"/>
        </a:p>
      </dsp:txBody>
      <dsp:txXfrm>
        <a:off x="6482594" y="311078"/>
        <a:ext cx="2402579" cy="1491757"/>
      </dsp:txXfrm>
    </dsp:sp>
    <dsp:sp modelId="{1ABFFA71-DEE0-446E-B376-BACE19F55BA6}">
      <dsp:nvSpPr>
        <dsp:cNvPr id="0" name=""/>
        <dsp:cNvSpPr/>
      </dsp:nvSpPr>
      <dsp:spPr>
        <a:xfrm>
          <a:off x="4633949" y="2311589"/>
          <a:ext cx="2495401" cy="1584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42A4-41B1-4474-9502-145AD1937F8B}">
      <dsp:nvSpPr>
        <dsp:cNvPr id="0" name=""/>
        <dsp:cNvSpPr/>
      </dsp:nvSpPr>
      <dsp:spPr>
        <a:xfrm>
          <a:off x="4911216" y="2574993"/>
          <a:ext cx="2495401" cy="1584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Binary class</a:t>
          </a:r>
          <a:endParaRPr lang="en-US" sz="2500" kern="1200"/>
        </a:p>
      </dsp:txBody>
      <dsp:txXfrm>
        <a:off x="4957627" y="2621404"/>
        <a:ext cx="2402579" cy="1491757"/>
      </dsp:txXfrm>
    </dsp:sp>
    <dsp:sp modelId="{44AE0879-FE51-4C98-AD36-2BA123B88197}">
      <dsp:nvSpPr>
        <dsp:cNvPr id="0" name=""/>
        <dsp:cNvSpPr/>
      </dsp:nvSpPr>
      <dsp:spPr>
        <a:xfrm>
          <a:off x="7683884" y="2311589"/>
          <a:ext cx="2495401" cy="1584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2714F-9E69-461B-9B1D-A3E15DFB6996}">
      <dsp:nvSpPr>
        <dsp:cNvPr id="0" name=""/>
        <dsp:cNvSpPr/>
      </dsp:nvSpPr>
      <dsp:spPr>
        <a:xfrm>
          <a:off x="7961151" y="2574993"/>
          <a:ext cx="2495401" cy="1584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Multi-class</a:t>
          </a:r>
          <a:endParaRPr lang="en-US" sz="2500" kern="1200"/>
        </a:p>
      </dsp:txBody>
      <dsp:txXfrm>
        <a:off x="8007562" y="2621404"/>
        <a:ext cx="2402579" cy="149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2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convolutional-neural-network-image-classification-overview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dwlee84/DeepLearningPractice/blob/master/Notes/Element/Layers.md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convolutional-neural-network-cnn-de73f69c5b8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8831F0C-0537-EB04-AD3F-87D348257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3" b="244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A7160-F9B9-43C0-B278-375D94E8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CA"/>
              <a:t>Convolutional Neural Network (CNN)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8F78F-4DED-424F-9FCF-C287D109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CA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57756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9788-3C0A-4A53-8698-3ED1E84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B6E7-B5A9-4A7D-9189-EC283B0F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the best method for image analysis in deep learning</a:t>
            </a:r>
          </a:p>
          <a:p>
            <a:r>
              <a:rPr lang="en-CA" dirty="0"/>
              <a:t>Consist of input layer, hidden layer and an output layer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0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82C5FB76-771D-47E2-9266-A54CFF53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88770"/>
            <a:ext cx="10905066" cy="368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09354-D43B-478E-A323-E2BF94A238D8}"/>
              </a:ext>
            </a:extLst>
          </p:cNvPr>
          <p:cNvSpPr txBox="1"/>
          <p:nvPr/>
        </p:nvSpPr>
        <p:spPr>
          <a:xfrm>
            <a:off x="1050966" y="6181106"/>
            <a:ext cx="1065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i="1" dirty="0"/>
              <a:t>Source: </a:t>
            </a:r>
            <a:r>
              <a:rPr lang="en-CA" sz="900" i="1" dirty="0">
                <a:hlinkClick r:id="rId3"/>
              </a:rPr>
              <a:t>https://towardsdatascience.com/a-comprehensive-guide-to-convolutional-neural-networks-the-eli5-way-3bd2b1164a53</a:t>
            </a:r>
            <a:r>
              <a:rPr lang="en-CA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025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5556-F4B6-4820-A3E0-140942F5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Convolution layer (CONV)</a:t>
            </a:r>
            <a:endParaRPr lang="en-CA" dirty="0"/>
          </a:p>
        </p:txBody>
      </p:sp>
      <p:pic>
        <p:nvPicPr>
          <p:cNvPr id="2052" name="Picture 4" descr="Overview of Convolutional Neural Network in Image Classification">
            <a:extLst>
              <a:ext uri="{FF2B5EF4-FFF2-40B4-BE49-F238E27FC236}">
                <a16:creationId xmlns:a16="http://schemas.microsoft.com/office/drawing/2014/main" id="{9AFBE7C1-88A1-409A-8DC2-3525CD8D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57" y="-283369"/>
            <a:ext cx="8312943" cy="83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9027D4-6621-4166-976F-5D4AF2ADBBA4}"/>
              </a:ext>
            </a:extLst>
          </p:cNvPr>
          <p:cNvSpPr txBox="1"/>
          <p:nvPr/>
        </p:nvSpPr>
        <p:spPr>
          <a:xfrm>
            <a:off x="1027216" y="6516625"/>
            <a:ext cx="1065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i="1" dirty="0"/>
              <a:t>Source: </a:t>
            </a:r>
            <a:r>
              <a:rPr lang="en-CA" sz="900" i="1" dirty="0">
                <a:hlinkClick r:id="rId3"/>
              </a:rPr>
              <a:t>https://analyticsindiamag.com/convolutional-neural-network-image-classification-overview/</a:t>
            </a:r>
            <a:r>
              <a:rPr lang="en-CA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40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epLearningPractice/Layers.md at master ·  daviddwlee84/DeepLearningPractice · GitHub">
            <a:extLst>
              <a:ext uri="{FF2B5EF4-FFF2-40B4-BE49-F238E27FC236}">
                <a16:creationId xmlns:a16="http://schemas.microsoft.com/office/drawing/2014/main" id="{A124999C-B6E8-4980-8233-51157E9B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69" y="-973366"/>
            <a:ext cx="9608344" cy="96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19C4F-8D4F-4CB4-9FC3-CB338AB5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Pooling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4DC01-AFBB-4556-9C7A-D303404D5A6E}"/>
              </a:ext>
            </a:extLst>
          </p:cNvPr>
          <p:cNvSpPr txBox="1"/>
          <p:nvPr/>
        </p:nvSpPr>
        <p:spPr>
          <a:xfrm>
            <a:off x="1027216" y="6516625"/>
            <a:ext cx="1065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i="1" dirty="0"/>
              <a:t>Source: </a:t>
            </a:r>
            <a:r>
              <a:rPr lang="en-CA" sz="900" i="1" dirty="0">
                <a:hlinkClick r:id="rId3"/>
              </a:rPr>
              <a:t>https://github.com/daviddwlee84/DeepLearningPractice/blob/master/Notes/Element/Layers.md</a:t>
            </a:r>
            <a:r>
              <a:rPr lang="en-CA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2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EEB-2E1E-43BA-BE80-DB03B0B3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CNN basic structure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FF8EC0D-3D7A-4FBF-BA5B-040229AF8B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2489762"/>
            <a:ext cx="9561007" cy="34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D3395-E395-4E09-918B-27AD6E310B5D}"/>
              </a:ext>
            </a:extLst>
          </p:cNvPr>
          <p:cNvSpPr txBox="1"/>
          <p:nvPr/>
        </p:nvSpPr>
        <p:spPr>
          <a:xfrm>
            <a:off x="1027216" y="6516625"/>
            <a:ext cx="10652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i="1" dirty="0"/>
              <a:t>Source: </a:t>
            </a:r>
            <a:r>
              <a:rPr lang="en-CA" sz="900" i="1" dirty="0">
                <a:hlinkClick r:id="rId3"/>
              </a:rPr>
              <a:t>https://towardsdatascience.com/introduction-to-convolutional-neural-network-cnn-de73f69c5b83</a:t>
            </a:r>
            <a:r>
              <a:rPr lang="en-CA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58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E48B5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A01AB-A6BD-445E-891F-862EBDD6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Application of CNN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63A5E8-873B-C967-4F46-7D8F0AEB0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50711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18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E48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2AB5-943E-474B-BFD8-B9EA24BC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37583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E48B54"/>
      </a:accent1>
      <a:accent2>
        <a:srgbClr val="E97378"/>
      </a:accent2>
      <a:accent3>
        <a:srgbClr val="B9A248"/>
      </a:accent3>
      <a:accent4>
        <a:srgbClr val="43B4A8"/>
      </a:accent4>
      <a:accent5>
        <a:srgbClr val="3CADE0"/>
      </a:accent5>
      <a:accent6>
        <a:srgbClr val="547BE4"/>
      </a:accent6>
      <a:hlink>
        <a:srgbClr val="5A87A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Convolutional Neural Network (CNN)</vt:lpstr>
      <vt:lpstr>Introduction</vt:lpstr>
      <vt:lpstr>PowerPoint Presentation</vt:lpstr>
      <vt:lpstr>Convolution layer (CONV)</vt:lpstr>
      <vt:lpstr>Pooling layer</vt:lpstr>
      <vt:lpstr>CNN basic structure</vt:lpstr>
      <vt:lpstr>Application of CNN</vt:lpstr>
      <vt:lpstr>Thank you!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(CNN)</dc:title>
  <dc:creator>Tek Kshetri</dc:creator>
  <cp:lastModifiedBy>Tek Kshetri</cp:lastModifiedBy>
  <cp:revision>1</cp:revision>
  <dcterms:created xsi:type="dcterms:W3CDTF">2022-10-08T17:31:36Z</dcterms:created>
  <dcterms:modified xsi:type="dcterms:W3CDTF">2022-10-08T18:51:32Z</dcterms:modified>
</cp:coreProperties>
</file>