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7E81-5082-4687-8951-27B3E43F4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4C6A7-7817-4B78-A74E-1C1D0106E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0EF63-F890-473B-A62B-504AAC11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B057-5418-40F6-97F6-C829F653439A}" type="datetimeFigureOut">
              <a:rPr lang="en-CA" smtClean="0"/>
              <a:t>2022-10-08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DD907-C580-425A-9C23-ACAD7BBA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6D98B-CB5A-44CC-90E7-48A06B0E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4E2-EFA1-4243-BB43-A04AB095E2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409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D677-60EA-4F09-B3BF-921BE70D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9E2D7-C12D-46FD-8698-711FF781F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B4E8F-1295-4F6C-BB8B-30FC1BA6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B057-5418-40F6-97F6-C829F653439A}" type="datetimeFigureOut">
              <a:rPr lang="en-CA" smtClean="0"/>
              <a:t>2022-10-08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52400-E54D-4CE0-A8BE-055D2309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CF9BA-4BA8-4286-8234-9F46E79A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4E2-EFA1-4243-BB43-A04AB095E2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280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13628-FEC0-4377-BF38-BA5D000D3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F6693-3FF5-4397-AF2E-F0D8624A9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A4D40-B711-45F9-8A33-2C3ABF22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B057-5418-40F6-97F6-C829F653439A}" type="datetimeFigureOut">
              <a:rPr lang="en-CA" smtClean="0"/>
              <a:t>2022-10-08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196B-D505-4962-AB70-77A38A8D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6A42B-2E3D-4C3B-9222-70964139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4E2-EFA1-4243-BB43-A04AB095E2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03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0B73-C517-4D47-86DD-8CCC7400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295B9-AB80-4052-A119-A53FEF7B3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CA90E-0923-4AE9-803E-5B2D06A0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B057-5418-40F6-97F6-C829F653439A}" type="datetimeFigureOut">
              <a:rPr lang="en-CA" smtClean="0"/>
              <a:t>2022-10-08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96289-AF14-4A9F-8B04-8ACDD26F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8E893-22BE-437F-B486-145CB094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4E2-EFA1-4243-BB43-A04AB095E2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563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BC55-BBF2-40FF-85D1-D51B0091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B2B5B-FCF9-4606-A2E5-1C8556E22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89CE6-7D13-48B7-B9EB-59F17E75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B057-5418-40F6-97F6-C829F653439A}" type="datetimeFigureOut">
              <a:rPr lang="en-CA" smtClean="0"/>
              <a:t>2022-10-08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22938-F50C-46FC-AFCC-8B79E8EF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5BB17-0331-4F5D-8D61-374F336B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4E2-EFA1-4243-BB43-A04AB095E2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26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6221-BB7F-4C74-AC95-BFB64BF8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24F5-2E80-49D2-A1D1-96292B90A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3E1CC-F247-4DC3-A08F-6D84B7A88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40AA-E924-4D93-BC97-C5E769AF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B057-5418-40F6-97F6-C829F653439A}" type="datetimeFigureOut">
              <a:rPr lang="en-CA" smtClean="0"/>
              <a:t>2022-10-08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076E-F14A-4D94-B2E9-0048B5FD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9D520-ECC2-41B8-98F2-546BE757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4E2-EFA1-4243-BB43-A04AB095E2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98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BDB2-FF47-4C27-973A-5401243E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0C05E-1E1E-4DA9-B686-A36E036AF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BC154-3D0B-4F02-903A-697CF4017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3F953-35FB-47A6-916A-350E91A42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B9EA0-8D84-48CB-9991-4DAAA3FC0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4AE9F-085A-4247-8C3B-AE72F5FA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B057-5418-40F6-97F6-C829F653439A}" type="datetimeFigureOut">
              <a:rPr lang="en-CA" smtClean="0"/>
              <a:t>2022-10-08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0B004-A07F-49A3-82F2-46472695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D9C4E-52CA-4201-B797-640BDCEA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4E2-EFA1-4243-BB43-A04AB095E2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696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847C-02B5-425C-B21E-65A6C199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993B23-D179-4F46-BACC-63705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B057-5418-40F6-97F6-C829F653439A}" type="datetimeFigureOut">
              <a:rPr lang="en-CA" smtClean="0"/>
              <a:t>2022-10-08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4B912-3C43-4912-8A6D-14C73AC9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60277-6AB2-4884-97BA-13BDDFCB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4E2-EFA1-4243-BB43-A04AB095E2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03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12BE2-765A-470F-B6CD-F40A0771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B057-5418-40F6-97F6-C829F653439A}" type="datetimeFigureOut">
              <a:rPr lang="en-CA" smtClean="0"/>
              <a:t>2022-10-08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B7847-118C-4D31-A9E0-73E0CA05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00BC5-E1ED-424F-8E7B-31BE6921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4E2-EFA1-4243-BB43-A04AB095E2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118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67BB-65EE-46AD-B916-A42794D7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60D9-ED5A-47AB-878E-7A575EEF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C7341-9A26-4FEC-84C5-53C0B15DF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6974D-4C72-4BF3-AFC7-29056C82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B057-5418-40F6-97F6-C829F653439A}" type="datetimeFigureOut">
              <a:rPr lang="en-CA" smtClean="0"/>
              <a:t>2022-10-08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A662B-E472-410B-85CA-DB394AE6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1D2B5-6C1B-4F7D-817C-A1BE5FCD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4E2-EFA1-4243-BB43-A04AB095E2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817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E94C-E4F2-4B3B-879C-5475E046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F00E7A-2AC2-44D9-B52E-254173AD3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C8910-B493-4DE5-B3DB-C24EB20D1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4B104-D358-4173-84C4-8599D0AB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B057-5418-40F6-97F6-C829F653439A}" type="datetimeFigureOut">
              <a:rPr lang="en-CA" smtClean="0"/>
              <a:t>2022-10-08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7EB93-6586-4613-979A-5F1B8416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3AE08-9070-43E0-864A-EFB95AD7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4E2-EFA1-4243-BB43-A04AB095E2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463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47831-E710-4611-A01F-82C35F59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9A93B-2491-4C8B-BE1D-E7FF6E93D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3333F-3B29-4FDA-B9EB-A6AF4748A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7B057-5418-40F6-97F6-C829F653439A}" type="datetimeFigureOut">
              <a:rPr lang="en-CA" smtClean="0"/>
              <a:t>2022-10-08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07F1A-BEFF-4B1F-92D8-E2521541E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8D31-2695-4685-9C3A-906318FDB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94E2-EFA1-4243-BB43-A04AB095E2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11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E7D2-8275-481D-A34B-B6A25CAC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Deep Learning Environment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00AF6-4799-46E8-99B0-E8D9C4007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2063" y="5097462"/>
            <a:ext cx="3157537" cy="538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Own machine setup</a:t>
            </a:r>
          </a:p>
        </p:txBody>
      </p:sp>
      <p:pic>
        <p:nvPicPr>
          <p:cNvPr id="1026" name="Picture 2" descr="Configuration - Free computer icons">
            <a:extLst>
              <a:ext uri="{FF2B5EF4-FFF2-40B4-BE49-F238E27FC236}">
                <a16:creationId xmlns:a16="http://schemas.microsoft.com/office/drawing/2014/main" id="{F6F47EAF-40F7-455B-BB5B-68841695A93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113" y="2055415"/>
            <a:ext cx="2747170" cy="274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 Absolute Beginner's Guide To Google Colaboratory | by digitaldina |  Medium">
            <a:extLst>
              <a:ext uri="{FF2B5EF4-FFF2-40B4-BE49-F238E27FC236}">
                <a16:creationId xmlns:a16="http://schemas.microsoft.com/office/drawing/2014/main" id="{25019DC5-1561-4CCE-8D44-1897B2340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56" y="2350549"/>
            <a:ext cx="4436269" cy="235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B94842B-CAA5-4F31-AAA1-C446B4890A57}"/>
              </a:ext>
            </a:extLst>
          </p:cNvPr>
          <p:cNvSpPr txBox="1">
            <a:spLocks/>
          </p:cNvSpPr>
          <p:nvPr/>
        </p:nvSpPr>
        <p:spPr>
          <a:xfrm>
            <a:off x="8305768" y="4827984"/>
            <a:ext cx="2407444" cy="53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Server setup</a:t>
            </a:r>
          </a:p>
        </p:txBody>
      </p:sp>
      <p:pic>
        <p:nvPicPr>
          <p:cNvPr id="1030" name="Picture 6" descr="Premium Vector | Versus battle illustration logo design template versus  vector icon vs letters for sports">
            <a:extLst>
              <a:ext uri="{FF2B5EF4-FFF2-40B4-BE49-F238E27FC236}">
                <a16:creationId xmlns:a16="http://schemas.microsoft.com/office/drawing/2014/main" id="{CC6CFCF2-7225-48D2-8E36-66B7DEBBD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022" y="2843212"/>
            <a:ext cx="1702594" cy="170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77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F3DD-A23C-4896-A509-8E71F1A7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Deep learning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67AA2-E980-46CA-A15C-DD017F8C0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Own Machine setup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C374A-15A6-4E93-8BE1-0F68F6FE65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Data privacy </a:t>
            </a:r>
          </a:p>
          <a:p>
            <a:endParaRPr lang="en-CA" dirty="0"/>
          </a:p>
          <a:p>
            <a:r>
              <a:rPr lang="en-CA" dirty="0"/>
              <a:t>Installation and setup is time consuming</a:t>
            </a:r>
          </a:p>
          <a:p>
            <a:r>
              <a:rPr lang="en-CA" dirty="0"/>
              <a:t>Depends upon system RAM and CPU/GPU	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AF80D-A5A5-4220-A238-79FBB622D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Google </a:t>
            </a:r>
            <a:r>
              <a:rPr lang="en-CA" dirty="0" err="1"/>
              <a:t>colab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6B301-2BB2-4F77-8026-F85D163E690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/>
              <a:t>Data need to share in google drive or </a:t>
            </a:r>
            <a:r>
              <a:rPr lang="en-CA" dirty="0" err="1"/>
              <a:t>colab</a:t>
            </a:r>
            <a:r>
              <a:rPr lang="en-CA" dirty="0"/>
              <a:t> directly</a:t>
            </a:r>
          </a:p>
          <a:p>
            <a:r>
              <a:rPr lang="en-CA" dirty="0"/>
              <a:t>Installation is very easy</a:t>
            </a:r>
          </a:p>
          <a:p>
            <a:endParaRPr lang="en-CA" dirty="0"/>
          </a:p>
          <a:p>
            <a:r>
              <a:rPr lang="en-CA" dirty="0"/>
              <a:t>Free GUP and RAM (need to purchase if more memory is needed</a:t>
            </a:r>
          </a:p>
        </p:txBody>
      </p:sp>
    </p:spTree>
    <p:extLst>
      <p:ext uri="{BB962C8B-B14F-4D97-AF65-F5344CB8AC3E}">
        <p14:creationId xmlns:p14="http://schemas.microsoft.com/office/powerpoint/2010/main" val="764431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Deep Learning Environment</vt:lpstr>
      <vt:lpstr>Deep learning environment</vt:lpstr>
    </vt:vector>
  </TitlesOfParts>
  <Company>University of Calgary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Environment</dc:title>
  <dc:creator>Tek Kshetri</dc:creator>
  <cp:lastModifiedBy>Tek Kshetri</cp:lastModifiedBy>
  <cp:revision>2</cp:revision>
  <dcterms:created xsi:type="dcterms:W3CDTF">2022-10-08T04:16:11Z</dcterms:created>
  <dcterms:modified xsi:type="dcterms:W3CDTF">2022-10-08T20:39:37Z</dcterms:modified>
</cp:coreProperties>
</file>