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6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5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3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1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9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7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8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1B6BA-5F62-4816-ABCF-F20B9B7B7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n-CA" sz="3600">
                <a:solidFill>
                  <a:schemeClr val="tx1">
                    <a:lumMod val="85000"/>
                    <a:lumOff val="15000"/>
                  </a:schemeClr>
                </a:solidFill>
              </a:rPr>
              <a:t>Overview of this section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8D335D-4F80-0DF9-D0E2-01EA00B36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29" b="72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97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0D7D-BA7E-476F-9226-3022FB61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learning environment setup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7CAA53-C970-409A-B015-727FAF315B4C}"/>
              </a:ext>
            </a:extLst>
          </p:cNvPr>
          <p:cNvSpPr txBox="1">
            <a:spLocks/>
          </p:cNvSpPr>
          <p:nvPr/>
        </p:nvSpPr>
        <p:spPr>
          <a:xfrm>
            <a:off x="1500187" y="5097462"/>
            <a:ext cx="3157537" cy="5389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Own machine setup</a:t>
            </a:r>
            <a:endParaRPr lang="en-CA" dirty="0"/>
          </a:p>
        </p:txBody>
      </p:sp>
      <p:pic>
        <p:nvPicPr>
          <p:cNvPr id="6" name="Picture 2" descr="Configuration - Free computer icons">
            <a:extLst>
              <a:ext uri="{FF2B5EF4-FFF2-40B4-BE49-F238E27FC236}">
                <a16:creationId xmlns:a16="http://schemas.microsoft.com/office/drawing/2014/main" id="{9030BE1B-7B95-4271-A668-DE7A72DD1F6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7" y="2055415"/>
            <a:ext cx="2747170" cy="274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 Absolute Beginner's Guide To Google Colaboratory | by digitaldina |  Medium">
            <a:extLst>
              <a:ext uri="{FF2B5EF4-FFF2-40B4-BE49-F238E27FC236}">
                <a16:creationId xmlns:a16="http://schemas.microsoft.com/office/drawing/2014/main" id="{C7BE6B99-ED20-436C-B86D-B5A835B8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80" y="2350549"/>
            <a:ext cx="4436269" cy="23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B7440C-8D50-4D74-8267-8F1B47A94765}"/>
              </a:ext>
            </a:extLst>
          </p:cNvPr>
          <p:cNvSpPr txBox="1">
            <a:spLocks/>
          </p:cNvSpPr>
          <p:nvPr/>
        </p:nvSpPr>
        <p:spPr>
          <a:xfrm>
            <a:off x="8293892" y="4827984"/>
            <a:ext cx="2407444" cy="53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Server setup</a:t>
            </a:r>
          </a:p>
        </p:txBody>
      </p:sp>
      <p:pic>
        <p:nvPicPr>
          <p:cNvPr id="9" name="Picture 6" descr="Premium Vector | Versus battle illustration logo design template versus  vector icon vs letters for sports">
            <a:extLst>
              <a:ext uri="{FF2B5EF4-FFF2-40B4-BE49-F238E27FC236}">
                <a16:creationId xmlns:a16="http://schemas.microsoft.com/office/drawing/2014/main" id="{041A0D11-1A9D-49CF-956D-C98CAA7F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46" y="2843212"/>
            <a:ext cx="1702594" cy="17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89834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8E2E6"/>
      </a:lt2>
      <a:accent1>
        <a:srgbClr val="21B94B"/>
      </a:accent1>
      <a:accent2>
        <a:srgbClr val="2BB814"/>
      </a:accent2>
      <a:accent3>
        <a:srgbClr val="70B11F"/>
      </a:accent3>
      <a:accent4>
        <a:srgbClr val="A2A712"/>
      </a:accent4>
      <a:accent5>
        <a:srgbClr val="D69226"/>
      </a:accent5>
      <a:accent6>
        <a:srgbClr val="D53C17"/>
      </a:accent6>
      <a:hlink>
        <a:srgbClr val="968032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Batang</vt:lpstr>
      <vt:lpstr>Arial</vt:lpstr>
      <vt:lpstr>Avenir Next LT Pro Light</vt:lpstr>
      <vt:lpstr>AlignmentVTI</vt:lpstr>
      <vt:lpstr>Overview of this section</vt:lpstr>
      <vt:lpstr>Deep learning environment setup</vt:lpstr>
    </vt:vector>
  </TitlesOfParts>
  <Company>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this section</dc:title>
  <dc:creator>Tek Kshetri</dc:creator>
  <cp:lastModifiedBy>Tek Kshetri</cp:lastModifiedBy>
  <cp:revision>1</cp:revision>
  <dcterms:created xsi:type="dcterms:W3CDTF">2022-10-08T18:51:41Z</dcterms:created>
  <dcterms:modified xsi:type="dcterms:W3CDTF">2022-10-08T20:20:42Z</dcterms:modified>
</cp:coreProperties>
</file>