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386E2-7910-E7C4-90D1-FF87C5E74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6914C1-EEEB-8B61-D2B8-28ECFBFAD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0F9DEB-7DBE-8F60-264D-707562A68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DBF2-26C2-48C7-8EB2-3FE79AC608BA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9C9D0-E36D-1630-D1AE-B1A0E4A08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D4A86-6D08-8AA1-89E2-5C219BE0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D5F3-0DED-455A-AA13-1088869F2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03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71B2C-836D-8C78-1523-27DE3E07B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F66D99-154A-997C-36AD-74234C6CE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7C95A5-8956-40C2-3E8B-77B7A25E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DBF2-26C2-48C7-8EB2-3FE79AC608BA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D84069-BBA2-42BA-C9BB-30FE31FE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6BBD81-D0B4-4E95-BEF2-6A9CEBC3E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D5F3-0DED-455A-AA13-1088869F2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6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F39E7B-CA4C-D5F6-FEA2-229E4D6C1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A7F71F-0C62-8C1A-8281-EE8D574E2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681B05-7750-96AC-E9DC-5DB1FA08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DBF2-26C2-48C7-8EB2-3FE79AC608BA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455E7-1D58-6E63-F987-C9702D318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84DD0-DC38-4A57-2EA7-E55AB153C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D5F3-0DED-455A-AA13-1088869F2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23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D41DF-3840-CA1B-44C9-D05215C5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A3F81E-988D-B99B-5958-9C671EAAE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0E63DC-2318-6527-7E96-B319DFE85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DBF2-26C2-48C7-8EB2-3FE79AC608BA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93F663-10A1-C920-E82E-9D7EFEFD2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51524-36F6-D9D5-77E5-33FF5D861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D5F3-0DED-455A-AA13-1088869F2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25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212E7-4A87-6BF8-2ADD-506FE2EB2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EDC687-12CD-C9CB-3E63-315C646C4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DE136-CCEC-9924-B6C6-B72440FAE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DBF2-26C2-48C7-8EB2-3FE79AC608BA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FF4F51-67DE-6E94-9B5B-829F787C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D28C2-9D39-97A9-A54E-213C5788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D5F3-0DED-455A-AA13-1088869F2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16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584E6-E896-8FB4-CB73-5867ACFD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23AAC-DB5A-96D5-65C0-268435415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97CE96-32B1-8A1F-8142-74784EF12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814968-1FDD-5FDF-FB05-E41D95265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DBF2-26C2-48C7-8EB2-3FE79AC608BA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E6CA26-38F2-A45A-DC3E-B993EDF35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D7E9F7-EA64-0EA1-08E1-BBD3D0FAB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D5F3-0DED-455A-AA13-1088869F2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6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ABA42-0EF7-5A23-0F38-56BCC35FD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652D0F-63BF-29AE-14D3-E3409AA04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080C69-574E-71FC-8753-5ED1C10FF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851C72-C995-6F33-CC30-4E32B52DD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A939A6-52D1-365C-0C34-C5D6A64CA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C93B14-1161-4605-50A8-863131668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DBF2-26C2-48C7-8EB2-3FE79AC608BA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6584AC-FA78-3544-3ADC-73E40504A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7247B9-4784-B6B9-9E55-974F8184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D5F3-0DED-455A-AA13-1088869F2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52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919E5-0739-2387-9451-D1E8FB38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E5519A-67B7-BAA2-F9D8-730B7F7C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DBF2-26C2-48C7-8EB2-3FE79AC608BA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48A000-4777-5BC1-3382-2BB69611E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2289F-E3E6-3B0C-1394-31A5B151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D5F3-0DED-455A-AA13-1088869F2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79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25D805-634E-2209-0BF9-73ADDD6D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DBF2-26C2-48C7-8EB2-3FE79AC608BA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AF37F1-8C5F-5D1A-B588-13332534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430D33-56C8-A641-586E-3AAA9001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D5F3-0DED-455A-AA13-1088869F2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43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16ECD-1D81-F14F-7A72-5C86DA68D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1C984-D1F6-169F-17C0-B7F4229A2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667F11-0EA1-A9AE-31FA-708516525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C7FCCA-2722-0F12-9E80-160DB29F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DBF2-26C2-48C7-8EB2-3FE79AC608BA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DD4F1C-72A6-2DE1-75C6-635471609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EBC88A-6EEB-F743-B4D2-5C1F1570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D5F3-0DED-455A-AA13-1088869F2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37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DC1AC-A597-E943-CAB4-C9B41CFE6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79A502-E3C9-4CD7-7BDC-A649DD9F7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696567-028B-0104-BFA5-CCAEBE3F0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5C7C65-C688-3E46-1CD4-4A99AB5A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DBF2-26C2-48C7-8EB2-3FE79AC608BA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4EF298-5EDD-5B44-592A-B306830E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DEE636-F22D-92F6-9C99-F7A436E8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D5F3-0DED-455A-AA13-1088869F2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03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03546F-B0B2-EBE4-9B21-60DF9A28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75FAA5-C91B-CF4E-5662-C5CCABF43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919580-7F50-9DD5-9A49-2EE0B53A0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87DBF2-26C2-48C7-8EB2-3FE79AC608BA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421850-945C-3959-2768-2B0A37DF4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A25FC6-C7F1-D315-7210-4ABCC22E4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F8D5F3-0DED-455A-AA13-1088869F2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8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B78D422-34E3-BB58-CBA2-21B3A19787A1}"/>
              </a:ext>
            </a:extLst>
          </p:cNvPr>
          <p:cNvSpPr/>
          <p:nvPr/>
        </p:nvSpPr>
        <p:spPr>
          <a:xfrm>
            <a:off x="3194474" y="466463"/>
            <a:ext cx="1327907" cy="809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설비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7E38E3-E598-E348-BE8E-06E4C9B5CD97}"/>
              </a:ext>
            </a:extLst>
          </p:cNvPr>
          <p:cNvSpPr/>
          <p:nvPr/>
        </p:nvSpPr>
        <p:spPr>
          <a:xfrm>
            <a:off x="5363516" y="466463"/>
            <a:ext cx="1327907" cy="809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설비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8AE0AC-D9F9-D0A5-C4F7-44DB0D0C1643}"/>
              </a:ext>
            </a:extLst>
          </p:cNvPr>
          <p:cNvSpPr/>
          <p:nvPr/>
        </p:nvSpPr>
        <p:spPr>
          <a:xfrm>
            <a:off x="7532558" y="466463"/>
            <a:ext cx="1327907" cy="809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설비 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1AFACD-788E-5A15-0905-A9ABEF4C2173}"/>
              </a:ext>
            </a:extLst>
          </p:cNvPr>
          <p:cNvSpPr/>
          <p:nvPr/>
        </p:nvSpPr>
        <p:spPr>
          <a:xfrm>
            <a:off x="4010828" y="2296628"/>
            <a:ext cx="403328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OPCUA </a:t>
            </a:r>
            <a:r>
              <a:rPr lang="ko-KR" altLang="en-US" dirty="0"/>
              <a:t>통합 서버</a:t>
            </a:r>
            <a:endParaRPr lang="en-US" altLang="ko-KR" dirty="0"/>
          </a:p>
          <a:p>
            <a:pPr algn="ctr"/>
            <a:r>
              <a:rPr lang="en-US" altLang="ko-KR" sz="1200" dirty="0"/>
              <a:t>-</a:t>
            </a:r>
            <a:r>
              <a:rPr lang="ko-KR" altLang="en-US" sz="1200" dirty="0"/>
              <a:t>여러 설비 데이터를 통합 관리 및 중개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D18D044-34C4-2712-5CD7-892E6EC9E3D3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4432585" y="701742"/>
            <a:ext cx="1020729" cy="216904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08204CB0-E00F-40E9-1804-642E7AA277E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6601627" y="701742"/>
            <a:ext cx="1020729" cy="2169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C3CB9086-7036-C13C-0F06-CA19C90219D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5517106" y="1786263"/>
            <a:ext cx="1020729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96ECC7-CDCA-E107-261D-EDFFF5D86313}"/>
              </a:ext>
            </a:extLst>
          </p:cNvPr>
          <p:cNvSpPr/>
          <p:nvPr/>
        </p:nvSpPr>
        <p:spPr>
          <a:xfrm>
            <a:off x="4008446" y="4125428"/>
            <a:ext cx="403328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OPCUA </a:t>
            </a:r>
            <a:r>
              <a:rPr lang="ko-KR" altLang="en-US" dirty="0"/>
              <a:t>클라이언트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en-US" altLang="ko-KR" sz="1200" dirty="0"/>
              <a:t>Pusher </a:t>
            </a:r>
            <a:r>
              <a:rPr lang="ko-KR" altLang="en-US" sz="1200" dirty="0"/>
              <a:t>방식으로 실시간 데이터 수신</a:t>
            </a:r>
            <a:endParaRPr lang="en-US" altLang="ko-KR" sz="1200" dirty="0"/>
          </a:p>
          <a:p>
            <a:pPr marL="285750" indent="-285750" algn="ctr">
              <a:buFontTx/>
              <a:buChar char="-"/>
            </a:pPr>
            <a:r>
              <a:rPr lang="en-US" altLang="ko-KR" sz="1200" dirty="0"/>
              <a:t>Write </a:t>
            </a:r>
            <a:r>
              <a:rPr lang="ko-KR" altLang="en-US" sz="1200" dirty="0"/>
              <a:t>명령으로 설비 제어 수행</a:t>
            </a:r>
            <a:endParaRPr lang="en-US" altLang="ko-KR" sz="1200" dirty="0"/>
          </a:p>
          <a:p>
            <a:pPr marL="285750" indent="-285750" algn="ctr">
              <a:buFontTx/>
              <a:buChar char="-"/>
            </a:pPr>
            <a:r>
              <a:rPr lang="ko-KR" altLang="en-US" sz="1200" dirty="0"/>
              <a:t>알람 및 상태 변경 실시간 감지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BD65FE-C30B-4448-1D2B-18B7124881F0}"/>
              </a:ext>
            </a:extLst>
          </p:cNvPr>
          <p:cNvSpPr/>
          <p:nvPr/>
        </p:nvSpPr>
        <p:spPr>
          <a:xfrm>
            <a:off x="4008446" y="5497029"/>
            <a:ext cx="403328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실시간 </a:t>
            </a:r>
            <a:r>
              <a:rPr lang="en-US" altLang="ko-KR" sz="1200" dirty="0"/>
              <a:t>UI </a:t>
            </a:r>
            <a:r>
              <a:rPr lang="ko-KR" altLang="en-US" sz="1200" dirty="0"/>
              <a:t>대시보드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A12EBAC-6697-3820-490D-57C7CF7D319D}"/>
              </a:ext>
            </a:extLst>
          </p:cNvPr>
          <p:cNvCxnSpPr>
            <a:stCxn id="7" idx="2"/>
            <a:endCxn id="16" idx="0"/>
          </p:cNvCxnSpPr>
          <p:nvPr/>
        </p:nvCxnSpPr>
        <p:spPr>
          <a:xfrm flipH="1">
            <a:off x="6025088" y="3211028"/>
            <a:ext cx="2382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8790646-8614-8D64-B87F-1B41F7D588E4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>
            <a:off x="6025088" y="5039828"/>
            <a:ext cx="0" cy="457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215963C-5165-3962-7DDC-7E70BC7EFF2F}"/>
              </a:ext>
            </a:extLst>
          </p:cNvPr>
          <p:cNvSpPr txBox="1"/>
          <p:nvPr/>
        </p:nvSpPr>
        <p:spPr>
          <a:xfrm>
            <a:off x="8605283" y="1607947"/>
            <a:ext cx="216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Client-Server </a:t>
            </a:r>
            <a:r>
              <a:rPr lang="ko-KR" altLang="en-US" dirty="0"/>
              <a:t>구조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ED2068-4AA7-5B04-6B54-69490088D821}"/>
              </a:ext>
            </a:extLst>
          </p:cNvPr>
          <p:cNvSpPr txBox="1"/>
          <p:nvPr/>
        </p:nvSpPr>
        <p:spPr>
          <a:xfrm>
            <a:off x="8605283" y="3420140"/>
            <a:ext cx="216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Client-Server </a:t>
            </a:r>
            <a:r>
              <a:rPr lang="ko-KR" altLang="en-US" dirty="0"/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12876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42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정준하 (AI학부)</dc:creator>
  <cp:lastModifiedBy>정준하 (AI학부)</cp:lastModifiedBy>
  <cp:revision>1</cp:revision>
  <dcterms:created xsi:type="dcterms:W3CDTF">2025-06-05T03:26:43Z</dcterms:created>
  <dcterms:modified xsi:type="dcterms:W3CDTF">2025-06-05T05:19:14Z</dcterms:modified>
</cp:coreProperties>
</file>