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28" r:id="rId3"/>
    <p:sldId id="326" r:id="rId4"/>
    <p:sldId id="262" r:id="rId5"/>
    <p:sldId id="332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37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6970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C17C3-FE91-194B-9A95-483128C99D88}" v="160" dt="2020-08-16T14:12:5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 autoAdjust="0"/>
    <p:restoredTop sz="68889" autoAdjust="0"/>
  </p:normalViewPr>
  <p:slideViewPr>
    <p:cSldViewPr snapToGrid="0" showGuides="1">
      <p:cViewPr varScale="1">
        <p:scale>
          <a:sx n="78" d="100"/>
          <a:sy n="78" d="100"/>
        </p:scale>
        <p:origin x="2272" y="176"/>
      </p:cViewPr>
      <p:guideLst>
        <p:guide orient="horz" pos="2160"/>
        <p:guide pos="3840"/>
        <p:guide pos="529"/>
        <p:guide pos="6970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omjun Kang" userId="fce03fcbff892e6c" providerId="LiveId" clId="{373C17C3-FE91-194B-9A95-483128C99D88}"/>
    <pc:docChg chg="undo custSel addSld delSld modSld sldOrd">
      <pc:chgData name="Beomjun Kang" userId="fce03fcbff892e6c" providerId="LiveId" clId="{373C17C3-FE91-194B-9A95-483128C99D88}" dt="2020-08-16T14:13:58.943" v="10008" actId="14100"/>
      <pc:docMkLst>
        <pc:docMk/>
      </pc:docMkLst>
      <pc:sldChg chg="addSp delSp modSp mod modNotesTx">
        <pc:chgData name="Beomjun Kang" userId="fce03fcbff892e6c" providerId="LiveId" clId="{373C17C3-FE91-194B-9A95-483128C99D88}" dt="2020-08-05T14:59:05.113" v="2040" actId="12385"/>
        <pc:sldMkLst>
          <pc:docMk/>
          <pc:sldMk cId="402147998" sldId="294"/>
        </pc:sldMkLst>
        <pc:spChg chg="mod">
          <ac:chgData name="Beomjun Kang" userId="fce03fcbff892e6c" providerId="LiveId" clId="{373C17C3-FE91-194B-9A95-483128C99D88}" dt="2020-08-05T14:25:55.949" v="371" actId="20577"/>
          <ac:spMkLst>
            <pc:docMk/>
            <pc:sldMk cId="402147998" sldId="294"/>
            <ac:spMk id="2" creationId="{1F867DD9-C518-F140-BD09-E84D9FF42674}"/>
          </ac:spMkLst>
        </pc:spChg>
        <pc:spChg chg="del">
          <ac:chgData name="Beomjun Kang" userId="fce03fcbff892e6c" providerId="LiveId" clId="{373C17C3-FE91-194B-9A95-483128C99D88}" dt="2020-08-05T14:19:52.006" v="5" actId="3680"/>
          <ac:spMkLst>
            <pc:docMk/>
            <pc:sldMk cId="402147998" sldId="294"/>
            <ac:spMk id="3" creationId="{22A35FF9-B9B1-4442-8D0C-BD7BB46C1742}"/>
          </ac:spMkLst>
        </pc:spChg>
        <pc:graphicFrameChg chg="add mod modGraphic">
          <ac:chgData name="Beomjun Kang" userId="fce03fcbff892e6c" providerId="LiveId" clId="{373C17C3-FE91-194B-9A95-483128C99D88}" dt="2020-08-05T14:59:05.113" v="2040" actId="12385"/>
          <ac:graphicFrameMkLst>
            <pc:docMk/>
            <pc:sldMk cId="402147998" sldId="294"/>
            <ac:graphicFrameMk id="4" creationId="{87A53AE6-1B71-BC44-A1EA-1A5098495807}"/>
          </ac:graphicFrameMkLst>
        </pc:graphicFrameChg>
      </pc:sldChg>
      <pc:sldChg chg="addSp delSp modSp add mod modNotesTx">
        <pc:chgData name="Beomjun Kang" userId="fce03fcbff892e6c" providerId="LiveId" clId="{373C17C3-FE91-194B-9A95-483128C99D88}" dt="2020-08-16T12:51:58.961" v="5985" actId="1076"/>
        <pc:sldMkLst>
          <pc:docMk/>
          <pc:sldMk cId="3750582345" sldId="295"/>
        </pc:sldMkLst>
        <pc:spChg chg="mod">
          <ac:chgData name="Beomjun Kang" userId="fce03fcbff892e6c" providerId="LiveId" clId="{373C17C3-FE91-194B-9A95-483128C99D88}" dt="2020-08-05T14:47:19.986" v="1649" actId="20577"/>
          <ac:spMkLst>
            <pc:docMk/>
            <pc:sldMk cId="3750582345" sldId="295"/>
            <ac:spMk id="2" creationId="{535A412D-81B3-7A41-B261-C9265B6D33C0}"/>
          </ac:spMkLst>
        </pc:spChg>
        <pc:spChg chg="del">
          <ac:chgData name="Beomjun Kang" userId="fce03fcbff892e6c" providerId="LiveId" clId="{373C17C3-FE91-194B-9A95-483128C99D88}" dt="2020-08-05T14:48:01.656" v="1650"/>
          <ac:spMkLst>
            <pc:docMk/>
            <pc:sldMk cId="3750582345" sldId="295"/>
            <ac:spMk id="3" creationId="{FEC39FFA-1616-0D44-B17A-5F56F57E0030}"/>
          </ac:spMkLst>
        </pc:spChg>
        <pc:picChg chg="add mod">
          <ac:chgData name="Beomjun Kang" userId="fce03fcbff892e6c" providerId="LiveId" clId="{373C17C3-FE91-194B-9A95-483128C99D88}" dt="2020-08-16T12:51:58.961" v="5985" actId="1076"/>
          <ac:picMkLst>
            <pc:docMk/>
            <pc:sldMk cId="3750582345" sldId="295"/>
            <ac:picMk id="5" creationId="{7CBCBA35-E471-0B49-ABA0-57A44A2F4730}"/>
          </ac:picMkLst>
        </pc:picChg>
      </pc:sldChg>
      <pc:sldChg chg="addSp delSp modSp add mod modNotesTx">
        <pc:chgData name="Beomjun Kang" userId="fce03fcbff892e6c" providerId="LiveId" clId="{373C17C3-FE91-194B-9A95-483128C99D88}" dt="2020-08-05T15:26:43.872" v="2264" actId="6549"/>
        <pc:sldMkLst>
          <pc:docMk/>
          <pc:sldMk cId="2792242172" sldId="296"/>
        </pc:sldMkLst>
        <pc:spChg chg="mod">
          <ac:chgData name="Beomjun Kang" userId="fce03fcbff892e6c" providerId="LiveId" clId="{373C17C3-FE91-194B-9A95-483128C99D88}" dt="2020-08-05T15:26:43.872" v="2264" actId="6549"/>
          <ac:spMkLst>
            <pc:docMk/>
            <pc:sldMk cId="2792242172" sldId="296"/>
            <ac:spMk id="2" creationId="{E0DD5044-8030-C346-BE7B-209B255D1776}"/>
          </ac:spMkLst>
        </pc:spChg>
        <pc:spChg chg="del">
          <ac:chgData name="Beomjun Kang" userId="fce03fcbff892e6c" providerId="LiveId" clId="{373C17C3-FE91-194B-9A95-483128C99D88}" dt="2020-08-05T15:06:46.498" v="2142"/>
          <ac:spMkLst>
            <pc:docMk/>
            <pc:sldMk cId="2792242172" sldId="296"/>
            <ac:spMk id="3" creationId="{19ED4352-3988-5B4E-A5E3-04EAD5FDE6EE}"/>
          </ac:spMkLst>
        </pc:spChg>
        <pc:picChg chg="add mod">
          <ac:chgData name="Beomjun Kang" userId="fce03fcbff892e6c" providerId="LiveId" clId="{373C17C3-FE91-194B-9A95-483128C99D88}" dt="2020-08-05T15:25:44.180" v="2238" actId="14100"/>
          <ac:picMkLst>
            <pc:docMk/>
            <pc:sldMk cId="2792242172" sldId="296"/>
            <ac:picMk id="5" creationId="{A7EE9E9E-2A43-554B-8D19-8768113B268E}"/>
          </ac:picMkLst>
        </pc:picChg>
        <pc:picChg chg="add mod">
          <ac:chgData name="Beomjun Kang" userId="fce03fcbff892e6c" providerId="LiveId" clId="{373C17C3-FE91-194B-9A95-483128C99D88}" dt="2020-08-05T15:26:23.590" v="2260" actId="1076"/>
          <ac:picMkLst>
            <pc:docMk/>
            <pc:sldMk cId="2792242172" sldId="296"/>
            <ac:picMk id="7" creationId="{B4E9251B-55DF-D649-9A8F-6CCFA03D46B8}"/>
          </ac:picMkLst>
        </pc:picChg>
        <pc:picChg chg="add del mod">
          <ac:chgData name="Beomjun Kang" userId="fce03fcbff892e6c" providerId="LiveId" clId="{373C17C3-FE91-194B-9A95-483128C99D88}" dt="2020-08-05T15:20:29.679" v="2229" actId="478"/>
          <ac:picMkLst>
            <pc:docMk/>
            <pc:sldMk cId="2792242172" sldId="296"/>
            <ac:picMk id="11" creationId="{8A4FC2FC-FA78-D84F-B8E5-14DB1B282BA3}"/>
          </ac:picMkLst>
        </pc:picChg>
        <pc:picChg chg="add mod">
          <ac:chgData name="Beomjun Kang" userId="fce03fcbff892e6c" providerId="LiveId" clId="{373C17C3-FE91-194B-9A95-483128C99D88}" dt="2020-08-05T15:26:10.363" v="2258" actId="1076"/>
          <ac:picMkLst>
            <pc:docMk/>
            <pc:sldMk cId="2792242172" sldId="296"/>
            <ac:picMk id="13" creationId="{07DD871A-82A8-6247-A558-E6E1B9137394}"/>
          </ac:picMkLst>
        </pc:picChg>
      </pc:sldChg>
      <pc:sldChg chg="addSp delSp modSp add mod modNotesTx">
        <pc:chgData name="Beomjun Kang" userId="fce03fcbff892e6c" providerId="LiveId" clId="{373C17C3-FE91-194B-9A95-483128C99D88}" dt="2020-08-16T13:50:18.202" v="9787" actId="20577"/>
        <pc:sldMkLst>
          <pc:docMk/>
          <pc:sldMk cId="2441162448" sldId="297"/>
        </pc:sldMkLst>
        <pc:spChg chg="mod">
          <ac:chgData name="Beomjun Kang" userId="fce03fcbff892e6c" providerId="LiveId" clId="{373C17C3-FE91-194B-9A95-483128C99D88}" dt="2020-08-05T16:00:04.244" v="2293" actId="20577"/>
          <ac:spMkLst>
            <pc:docMk/>
            <pc:sldMk cId="2441162448" sldId="297"/>
            <ac:spMk id="2" creationId="{55B03B6E-0F9F-2843-8FF6-D6B802E073BF}"/>
          </ac:spMkLst>
        </pc:spChg>
        <pc:spChg chg="del">
          <ac:chgData name="Beomjun Kang" userId="fce03fcbff892e6c" providerId="LiveId" clId="{373C17C3-FE91-194B-9A95-483128C99D88}" dt="2020-08-05T15:57:46.870" v="2265"/>
          <ac:spMkLst>
            <pc:docMk/>
            <pc:sldMk cId="2441162448" sldId="297"/>
            <ac:spMk id="3" creationId="{FC9B61FE-A726-6847-8F96-51063958A47F}"/>
          </ac:spMkLst>
        </pc:spChg>
        <pc:picChg chg="add mod">
          <ac:chgData name="Beomjun Kang" userId="fce03fcbff892e6c" providerId="LiveId" clId="{373C17C3-FE91-194B-9A95-483128C99D88}" dt="2020-08-05T15:58:55.080" v="2269" actId="14100"/>
          <ac:picMkLst>
            <pc:docMk/>
            <pc:sldMk cId="2441162448" sldId="297"/>
            <ac:picMk id="5" creationId="{DD1551A9-3090-7046-BBD3-00B5956275EE}"/>
          </ac:picMkLst>
        </pc:picChg>
      </pc:sldChg>
      <pc:sldChg chg="addSp modSp add mod modNotesTx">
        <pc:chgData name="Beomjun Kang" userId="fce03fcbff892e6c" providerId="LiveId" clId="{373C17C3-FE91-194B-9A95-483128C99D88}" dt="2020-08-16T13:51:08.411" v="9892" actId="20577"/>
        <pc:sldMkLst>
          <pc:docMk/>
          <pc:sldMk cId="1976447509" sldId="298"/>
        </pc:sldMkLst>
        <pc:spChg chg="mod">
          <ac:chgData name="Beomjun Kang" userId="fce03fcbff892e6c" providerId="LiveId" clId="{373C17C3-FE91-194B-9A95-483128C99D88}" dt="2020-08-05T16:03:43.977" v="2583" actId="20577"/>
          <ac:spMkLst>
            <pc:docMk/>
            <pc:sldMk cId="1976447509" sldId="298"/>
            <ac:spMk id="2" creationId="{8AA785BE-B528-7A4E-A0D3-702220AD2A9A}"/>
          </ac:spMkLst>
        </pc:spChg>
        <pc:spChg chg="mod">
          <ac:chgData name="Beomjun Kang" userId="fce03fcbff892e6c" providerId="LiveId" clId="{373C17C3-FE91-194B-9A95-483128C99D88}" dt="2020-08-16T13:51:08.411" v="9892" actId="20577"/>
          <ac:spMkLst>
            <pc:docMk/>
            <pc:sldMk cId="1976447509" sldId="298"/>
            <ac:spMk id="3" creationId="{F7E4D57C-FF6A-9647-821B-1EA3F075AB05}"/>
          </ac:spMkLst>
        </pc:spChg>
        <pc:picChg chg="add mod">
          <ac:chgData name="Beomjun Kang" userId="fce03fcbff892e6c" providerId="LiveId" clId="{373C17C3-FE91-194B-9A95-483128C99D88}" dt="2020-08-05T16:11:00.006" v="2632" actId="14100"/>
          <ac:picMkLst>
            <pc:docMk/>
            <pc:sldMk cId="1976447509" sldId="298"/>
            <ac:picMk id="5" creationId="{48127736-7DA2-C041-BFDF-99C5A74A2021}"/>
          </ac:picMkLst>
        </pc:picChg>
      </pc:sldChg>
      <pc:sldChg chg="delSp modSp add mod">
        <pc:chgData name="Beomjun Kang" userId="fce03fcbff892e6c" providerId="LiveId" clId="{373C17C3-FE91-194B-9A95-483128C99D88}" dt="2020-08-05T16:12:05.641" v="2693" actId="122"/>
        <pc:sldMkLst>
          <pc:docMk/>
          <pc:sldMk cId="446084413" sldId="299"/>
        </pc:sldMkLst>
        <pc:spChg chg="mod">
          <ac:chgData name="Beomjun Kang" userId="fce03fcbff892e6c" providerId="LiveId" clId="{373C17C3-FE91-194B-9A95-483128C99D88}" dt="2020-08-05T16:12:05.641" v="2693" actId="122"/>
          <ac:spMkLst>
            <pc:docMk/>
            <pc:sldMk cId="446084413" sldId="299"/>
            <ac:spMk id="2" creationId="{6F362808-6F34-3940-83ED-4FBB6FCDF9CD}"/>
          </ac:spMkLst>
        </pc:spChg>
        <pc:spChg chg="del">
          <ac:chgData name="Beomjun Kang" userId="fce03fcbff892e6c" providerId="LiveId" clId="{373C17C3-FE91-194B-9A95-483128C99D88}" dt="2020-08-05T16:11:55.994" v="2664" actId="478"/>
          <ac:spMkLst>
            <pc:docMk/>
            <pc:sldMk cId="446084413" sldId="299"/>
            <ac:spMk id="3" creationId="{2798A6B5-E149-414E-9CDD-949270C8C22B}"/>
          </ac:spMkLst>
        </pc:spChg>
      </pc:sldChg>
      <pc:sldChg chg="modSp add mod modNotesTx">
        <pc:chgData name="Beomjun Kang" userId="fce03fcbff892e6c" providerId="LiveId" clId="{373C17C3-FE91-194B-9A95-483128C99D88}" dt="2020-08-05T14:46:30.543" v="1638" actId="20577"/>
        <pc:sldMkLst>
          <pc:docMk/>
          <pc:sldMk cId="2556721481" sldId="300"/>
        </pc:sldMkLst>
        <pc:spChg chg="mod">
          <ac:chgData name="Beomjun Kang" userId="fce03fcbff892e6c" providerId="LiveId" clId="{373C17C3-FE91-194B-9A95-483128C99D88}" dt="2020-08-05T14:46:30.543" v="1638" actId="20577"/>
          <ac:spMkLst>
            <pc:docMk/>
            <pc:sldMk cId="2556721481" sldId="300"/>
            <ac:spMk id="2" creationId="{1F867DD9-C518-F140-BD09-E84D9FF42674}"/>
          </ac:spMkLst>
        </pc:spChg>
        <pc:graphicFrameChg chg="mod modGraphic">
          <ac:chgData name="Beomjun Kang" userId="fce03fcbff892e6c" providerId="LiveId" clId="{373C17C3-FE91-194B-9A95-483128C99D88}" dt="2020-08-05T14:27:39.371" v="453" actId="20577"/>
          <ac:graphicFrameMkLst>
            <pc:docMk/>
            <pc:sldMk cId="2556721481" sldId="300"/>
            <ac:graphicFrameMk id="4" creationId="{87A53AE6-1B71-BC44-A1EA-1A5098495807}"/>
          </ac:graphicFrameMkLst>
        </pc:graphicFrameChg>
      </pc:sldChg>
      <pc:sldChg chg="addSp delSp modSp add mod modNotesTx">
        <pc:chgData name="Beomjun Kang" userId="fce03fcbff892e6c" providerId="LiveId" clId="{373C17C3-FE91-194B-9A95-483128C99D88}" dt="2020-08-05T16:03:57.179" v="2584" actId="20577"/>
        <pc:sldMkLst>
          <pc:docMk/>
          <pc:sldMk cId="55371118" sldId="301"/>
        </pc:sldMkLst>
        <pc:spChg chg="add del mod">
          <ac:chgData name="Beomjun Kang" userId="fce03fcbff892e6c" providerId="LiveId" clId="{373C17C3-FE91-194B-9A95-483128C99D88}" dt="2020-08-05T14:29:36.339" v="530"/>
          <ac:spMkLst>
            <pc:docMk/>
            <pc:sldMk cId="55371118" sldId="301"/>
            <ac:spMk id="5" creationId="{E9892BD4-5051-9F48-9128-AAB89A5A342D}"/>
          </ac:spMkLst>
        </pc:spChg>
        <pc:graphicFrameChg chg="del">
          <ac:chgData name="Beomjun Kang" userId="fce03fcbff892e6c" providerId="LiveId" clId="{373C17C3-FE91-194B-9A95-483128C99D88}" dt="2020-08-05T14:28:33.804" v="529" actId="478"/>
          <ac:graphicFrameMkLst>
            <pc:docMk/>
            <pc:sldMk cId="55371118" sldId="301"/>
            <ac:graphicFrameMk id="4" creationId="{87A53AE6-1B71-BC44-A1EA-1A5098495807}"/>
          </ac:graphicFrameMkLst>
        </pc:graphicFrameChg>
        <pc:picChg chg="add mod">
          <ac:chgData name="Beomjun Kang" userId="fce03fcbff892e6c" providerId="LiveId" clId="{373C17C3-FE91-194B-9A95-483128C99D88}" dt="2020-08-05T14:41:46.014" v="709" actId="14100"/>
          <ac:picMkLst>
            <pc:docMk/>
            <pc:sldMk cId="55371118" sldId="301"/>
            <ac:picMk id="7" creationId="{58B5CE2F-B434-E84D-8E86-E465D68CFDFB}"/>
          </ac:picMkLst>
        </pc:picChg>
        <pc:picChg chg="add mod">
          <ac:chgData name="Beomjun Kang" userId="fce03fcbff892e6c" providerId="LiveId" clId="{373C17C3-FE91-194B-9A95-483128C99D88}" dt="2020-08-05T14:34:17.096" v="581" actId="1076"/>
          <ac:picMkLst>
            <pc:docMk/>
            <pc:sldMk cId="55371118" sldId="301"/>
            <ac:picMk id="9" creationId="{C6AF2F9C-00FD-044D-92A1-891EC9C42F35}"/>
          </ac:picMkLst>
        </pc:picChg>
        <pc:picChg chg="add mod">
          <ac:chgData name="Beomjun Kang" userId="fce03fcbff892e6c" providerId="LiveId" clId="{373C17C3-FE91-194B-9A95-483128C99D88}" dt="2020-08-05T14:37:55.872" v="613" actId="14100"/>
          <ac:picMkLst>
            <pc:docMk/>
            <pc:sldMk cId="55371118" sldId="301"/>
            <ac:picMk id="11" creationId="{7D118C04-81CA-B541-979F-535DAA37A17C}"/>
          </ac:picMkLst>
        </pc:picChg>
        <pc:picChg chg="add del mod">
          <ac:chgData name="Beomjun Kang" userId="fce03fcbff892e6c" providerId="LiveId" clId="{373C17C3-FE91-194B-9A95-483128C99D88}" dt="2020-08-05T14:31:33.461" v="553" actId="478"/>
          <ac:picMkLst>
            <pc:docMk/>
            <pc:sldMk cId="55371118" sldId="301"/>
            <ac:picMk id="13" creationId="{D08DF58F-9204-CF48-BDE5-E8D75F04CFD7}"/>
          </ac:picMkLst>
        </pc:picChg>
        <pc:picChg chg="add del mod">
          <ac:chgData name="Beomjun Kang" userId="fce03fcbff892e6c" providerId="LiveId" clId="{373C17C3-FE91-194B-9A95-483128C99D88}" dt="2020-08-05T14:32:16.268" v="557" actId="478"/>
          <ac:picMkLst>
            <pc:docMk/>
            <pc:sldMk cId="55371118" sldId="301"/>
            <ac:picMk id="15" creationId="{0C54D339-476A-1F40-A38F-4949BE5D15D5}"/>
          </ac:picMkLst>
        </pc:picChg>
        <pc:picChg chg="add mod">
          <ac:chgData name="Beomjun Kang" userId="fce03fcbff892e6c" providerId="LiveId" clId="{373C17C3-FE91-194B-9A95-483128C99D88}" dt="2020-08-05T14:41:34.925" v="706" actId="1076"/>
          <ac:picMkLst>
            <pc:docMk/>
            <pc:sldMk cId="55371118" sldId="301"/>
            <ac:picMk id="17" creationId="{7BA64EE4-7AE9-7E43-B13F-ABD8B7A094FC}"/>
          </ac:picMkLst>
        </pc:picChg>
        <pc:picChg chg="add del mod">
          <ac:chgData name="Beomjun Kang" userId="fce03fcbff892e6c" providerId="LiveId" clId="{373C17C3-FE91-194B-9A95-483128C99D88}" dt="2020-08-05T14:32:54.573" v="565" actId="478"/>
          <ac:picMkLst>
            <pc:docMk/>
            <pc:sldMk cId="55371118" sldId="301"/>
            <ac:picMk id="19" creationId="{A5E1BBEB-CA89-3E46-930E-8C91E853C242}"/>
          </ac:picMkLst>
        </pc:picChg>
        <pc:picChg chg="add del mod">
          <ac:chgData name="Beomjun Kang" userId="fce03fcbff892e6c" providerId="LiveId" clId="{373C17C3-FE91-194B-9A95-483128C99D88}" dt="2020-08-05T14:32:58.412" v="567" actId="478"/>
          <ac:picMkLst>
            <pc:docMk/>
            <pc:sldMk cId="55371118" sldId="301"/>
            <ac:picMk id="21" creationId="{B89195A5-DD1D-AD4D-BAF7-20E436C67D7C}"/>
          </ac:picMkLst>
        </pc:picChg>
        <pc:picChg chg="add del mod">
          <ac:chgData name="Beomjun Kang" userId="fce03fcbff892e6c" providerId="LiveId" clId="{373C17C3-FE91-194B-9A95-483128C99D88}" dt="2020-08-05T14:33:32.280" v="571" actId="478"/>
          <ac:picMkLst>
            <pc:docMk/>
            <pc:sldMk cId="55371118" sldId="301"/>
            <ac:picMk id="23" creationId="{C1F6A133-7BD8-FE46-B5ED-0F95E5A367A5}"/>
          </ac:picMkLst>
        </pc:picChg>
        <pc:picChg chg="add mod">
          <ac:chgData name="Beomjun Kang" userId="fce03fcbff892e6c" providerId="LiveId" clId="{373C17C3-FE91-194B-9A95-483128C99D88}" dt="2020-08-05T14:37:53.157" v="612" actId="1076"/>
          <ac:picMkLst>
            <pc:docMk/>
            <pc:sldMk cId="55371118" sldId="301"/>
            <ac:picMk id="25" creationId="{331C6016-2076-E444-AB1C-00BFACFCC264}"/>
          </ac:picMkLst>
        </pc:picChg>
        <pc:picChg chg="add mod">
          <ac:chgData name="Beomjun Kang" userId="fce03fcbff892e6c" providerId="LiveId" clId="{373C17C3-FE91-194B-9A95-483128C99D88}" dt="2020-08-05T14:41:36.644" v="707" actId="1076"/>
          <ac:picMkLst>
            <pc:docMk/>
            <pc:sldMk cId="55371118" sldId="301"/>
            <ac:picMk id="27" creationId="{D1F5581F-3A65-2B46-9C47-BB50BCB3589E}"/>
          </ac:picMkLst>
        </pc:picChg>
        <pc:picChg chg="add mod">
          <ac:chgData name="Beomjun Kang" userId="fce03fcbff892e6c" providerId="LiveId" clId="{373C17C3-FE91-194B-9A95-483128C99D88}" dt="2020-08-05T14:41:23.692" v="700" actId="1076"/>
          <ac:picMkLst>
            <pc:docMk/>
            <pc:sldMk cId="55371118" sldId="301"/>
            <ac:picMk id="29" creationId="{832261EF-9E93-C44B-839E-A117DD37B8F1}"/>
          </ac:picMkLst>
        </pc:picChg>
        <pc:picChg chg="add del mod">
          <ac:chgData name="Beomjun Kang" userId="fce03fcbff892e6c" providerId="LiveId" clId="{373C17C3-FE91-194B-9A95-483128C99D88}" dt="2020-08-05T14:36:16.510" v="600" actId="478"/>
          <ac:picMkLst>
            <pc:docMk/>
            <pc:sldMk cId="55371118" sldId="301"/>
            <ac:picMk id="31" creationId="{15858057-C54C-7C4B-9CD7-6372A8DFA5B8}"/>
          </ac:picMkLst>
        </pc:picChg>
        <pc:picChg chg="add del mod">
          <ac:chgData name="Beomjun Kang" userId="fce03fcbff892e6c" providerId="LiveId" clId="{373C17C3-FE91-194B-9A95-483128C99D88}" dt="2020-08-05T14:37:30.301" v="604" actId="478"/>
          <ac:picMkLst>
            <pc:docMk/>
            <pc:sldMk cId="55371118" sldId="301"/>
            <ac:picMk id="33" creationId="{5556E2C6-33D6-944E-BA53-88F78873C8F8}"/>
          </ac:picMkLst>
        </pc:picChg>
        <pc:picChg chg="add mod">
          <ac:chgData name="Beomjun Kang" userId="fce03fcbff892e6c" providerId="LiveId" clId="{373C17C3-FE91-194B-9A95-483128C99D88}" dt="2020-08-05T14:41:39.333" v="708" actId="1076"/>
          <ac:picMkLst>
            <pc:docMk/>
            <pc:sldMk cId="55371118" sldId="301"/>
            <ac:picMk id="35" creationId="{DA0D166E-AC08-D547-903D-AE50E4DF53E1}"/>
          </ac:picMkLst>
        </pc:picChg>
        <pc:picChg chg="add del mod">
          <ac:chgData name="Beomjun Kang" userId="fce03fcbff892e6c" providerId="LiveId" clId="{373C17C3-FE91-194B-9A95-483128C99D88}" dt="2020-08-05T14:39:49.070" v="624" actId="478"/>
          <ac:picMkLst>
            <pc:docMk/>
            <pc:sldMk cId="55371118" sldId="301"/>
            <ac:picMk id="37" creationId="{C16E9D22-C5D7-4A40-AAAE-8ABC972D1F83}"/>
          </ac:picMkLst>
        </pc:picChg>
        <pc:picChg chg="add mod">
          <ac:chgData name="Beomjun Kang" userId="fce03fcbff892e6c" providerId="LiveId" clId="{373C17C3-FE91-194B-9A95-483128C99D88}" dt="2020-08-05T14:40:06.874" v="630" actId="1076"/>
          <ac:picMkLst>
            <pc:docMk/>
            <pc:sldMk cId="55371118" sldId="301"/>
            <ac:picMk id="39" creationId="{C52252C8-4378-B148-8C53-505D8D91A7D1}"/>
          </ac:picMkLst>
        </pc:picChg>
        <pc:picChg chg="add mod">
          <ac:chgData name="Beomjun Kang" userId="fce03fcbff892e6c" providerId="LiveId" clId="{373C17C3-FE91-194B-9A95-483128C99D88}" dt="2020-08-05T14:41:33.181" v="705" actId="1076"/>
          <ac:picMkLst>
            <pc:docMk/>
            <pc:sldMk cId="55371118" sldId="301"/>
            <ac:picMk id="41" creationId="{26943170-5D6A-1B41-81DC-58857622B3C0}"/>
          </ac:picMkLst>
        </pc:picChg>
      </pc:sldChg>
      <pc:sldChg chg="addSp delSp modSp add mod modNotesTx">
        <pc:chgData name="Beomjun Kang" userId="fce03fcbff892e6c" providerId="LiveId" clId="{373C17C3-FE91-194B-9A95-483128C99D88}" dt="2020-08-16T13:34:50.872" v="7925" actId="20577"/>
        <pc:sldMkLst>
          <pc:docMk/>
          <pc:sldMk cId="2564369211" sldId="302"/>
        </pc:sldMkLst>
        <pc:spChg chg="mod">
          <ac:chgData name="Beomjun Kang" userId="fce03fcbff892e6c" providerId="LiveId" clId="{373C17C3-FE91-194B-9A95-483128C99D88}" dt="2020-08-16T08:08:04.989" v="3533" actId="20577"/>
          <ac:spMkLst>
            <pc:docMk/>
            <pc:sldMk cId="2564369211" sldId="302"/>
            <ac:spMk id="2" creationId="{33E57950-BAFA-BC40-8CE7-C7D4F745F391}"/>
          </ac:spMkLst>
        </pc:spChg>
        <pc:spChg chg="del">
          <ac:chgData name="Beomjun Kang" userId="fce03fcbff892e6c" providerId="LiveId" clId="{373C17C3-FE91-194B-9A95-483128C99D88}" dt="2020-08-16T06:57:23.842" v="2731"/>
          <ac:spMkLst>
            <pc:docMk/>
            <pc:sldMk cId="2564369211" sldId="302"/>
            <ac:spMk id="3" creationId="{89F8041E-D74F-7043-B3B2-81F7482C69BE}"/>
          </ac:spMkLst>
        </pc:spChg>
        <pc:spChg chg="add del mod">
          <ac:chgData name="Beomjun Kang" userId="fce03fcbff892e6c" providerId="LiveId" clId="{373C17C3-FE91-194B-9A95-483128C99D88}" dt="2020-08-16T06:59:32.345" v="2735" actId="3680"/>
          <ac:spMkLst>
            <pc:docMk/>
            <pc:sldMk cId="2564369211" sldId="302"/>
            <ac:spMk id="7" creationId="{0FFDD4E3-BF5E-EC4E-AC15-E757A754B584}"/>
          </ac:spMkLst>
        </pc:spChg>
        <pc:spChg chg="add del mod">
          <ac:chgData name="Beomjun Kang" userId="fce03fcbff892e6c" providerId="LiveId" clId="{373C17C3-FE91-194B-9A95-483128C99D88}" dt="2020-08-16T07:13:55.479" v="2967"/>
          <ac:spMkLst>
            <pc:docMk/>
            <pc:sldMk cId="2564369211" sldId="302"/>
            <ac:spMk id="10" creationId="{FA928B46-0B34-9B49-9DF8-4D37FE7749AC}"/>
          </ac:spMkLst>
        </pc:spChg>
        <pc:spChg chg="add mod">
          <ac:chgData name="Beomjun Kang" userId="fce03fcbff892e6c" providerId="LiveId" clId="{373C17C3-FE91-194B-9A95-483128C99D88}" dt="2020-08-16T13:34:50.872" v="7925" actId="20577"/>
          <ac:spMkLst>
            <pc:docMk/>
            <pc:sldMk cId="2564369211" sldId="302"/>
            <ac:spMk id="13" creationId="{AF7A3784-0D40-D246-AD1A-80736EBD1D2E}"/>
          </ac:spMkLst>
        </pc:spChg>
        <pc:graphicFrameChg chg="add del mod modGraphic">
          <ac:chgData name="Beomjun Kang" userId="fce03fcbff892e6c" providerId="LiveId" clId="{373C17C3-FE91-194B-9A95-483128C99D88}" dt="2020-08-16T07:13:53.019" v="2966" actId="478"/>
          <ac:graphicFrameMkLst>
            <pc:docMk/>
            <pc:sldMk cId="2564369211" sldId="302"/>
            <ac:graphicFrameMk id="8" creationId="{39FBF904-1B66-2543-85C9-E727F5DE6E02}"/>
          </ac:graphicFrameMkLst>
        </pc:graphicFrameChg>
        <pc:picChg chg="add del mod">
          <ac:chgData name="Beomjun Kang" userId="fce03fcbff892e6c" providerId="LiveId" clId="{373C17C3-FE91-194B-9A95-483128C99D88}" dt="2020-08-16T06:57:27.286" v="2734" actId="478"/>
          <ac:picMkLst>
            <pc:docMk/>
            <pc:sldMk cId="2564369211" sldId="302"/>
            <ac:picMk id="5" creationId="{D1F44C06-C151-AF43-B16C-5BD83C24024D}"/>
          </ac:picMkLst>
        </pc:picChg>
        <pc:picChg chg="add mod">
          <ac:chgData name="Beomjun Kang" userId="fce03fcbff892e6c" providerId="LiveId" clId="{373C17C3-FE91-194B-9A95-483128C99D88}" dt="2020-08-16T07:14:24.645" v="3006" actId="14100"/>
          <ac:picMkLst>
            <pc:docMk/>
            <pc:sldMk cId="2564369211" sldId="302"/>
            <ac:picMk id="12" creationId="{E199A583-CD24-744F-95ED-F7BBFC6D98F7}"/>
          </ac:picMkLst>
        </pc:picChg>
      </pc:sldChg>
      <pc:sldChg chg="addSp delSp modSp add mod modNotesTx">
        <pc:chgData name="Beomjun Kang" userId="fce03fcbff892e6c" providerId="LiveId" clId="{373C17C3-FE91-194B-9A95-483128C99D88}" dt="2020-08-16T08:12:04.180" v="3582" actId="20577"/>
        <pc:sldMkLst>
          <pc:docMk/>
          <pc:sldMk cId="1102020187" sldId="303"/>
        </pc:sldMkLst>
        <pc:spChg chg="mod">
          <ac:chgData name="Beomjun Kang" userId="fce03fcbff892e6c" providerId="LiveId" clId="{373C17C3-FE91-194B-9A95-483128C99D88}" dt="2020-08-16T08:08:15.270" v="3541" actId="6549"/>
          <ac:spMkLst>
            <pc:docMk/>
            <pc:sldMk cId="1102020187" sldId="303"/>
            <ac:spMk id="2" creationId="{2AAE8BA8-892C-5E40-891C-9F8375C3CF43}"/>
          </ac:spMkLst>
        </pc:spChg>
        <pc:spChg chg="del">
          <ac:chgData name="Beomjun Kang" userId="fce03fcbff892e6c" providerId="LiveId" clId="{373C17C3-FE91-194B-9A95-483128C99D88}" dt="2020-08-16T08:08:41.427" v="3542"/>
          <ac:spMkLst>
            <pc:docMk/>
            <pc:sldMk cId="1102020187" sldId="303"/>
            <ac:spMk id="3" creationId="{2387D03B-493D-5C4D-A37A-180B2992FB7B}"/>
          </ac:spMkLst>
        </pc:spChg>
        <pc:picChg chg="add mod">
          <ac:chgData name="Beomjun Kang" userId="fce03fcbff892e6c" providerId="LiveId" clId="{373C17C3-FE91-194B-9A95-483128C99D88}" dt="2020-08-16T08:08:51.996" v="3546" actId="14100"/>
          <ac:picMkLst>
            <pc:docMk/>
            <pc:sldMk cId="1102020187" sldId="303"/>
            <ac:picMk id="5" creationId="{DBEF175F-6546-DC46-8EFD-6D80530BB275}"/>
          </ac:picMkLst>
        </pc:picChg>
      </pc:sldChg>
      <pc:sldChg chg="addSp delSp modSp add mod modNotesTx">
        <pc:chgData name="Beomjun Kang" userId="fce03fcbff892e6c" providerId="LiveId" clId="{373C17C3-FE91-194B-9A95-483128C99D88}" dt="2020-08-16T10:25:20.060" v="4316" actId="20577"/>
        <pc:sldMkLst>
          <pc:docMk/>
          <pc:sldMk cId="173711396" sldId="304"/>
        </pc:sldMkLst>
        <pc:spChg chg="mod">
          <ac:chgData name="Beomjun Kang" userId="fce03fcbff892e6c" providerId="LiveId" clId="{373C17C3-FE91-194B-9A95-483128C99D88}" dt="2020-08-16T09:55:29.641" v="3670" actId="20577"/>
          <ac:spMkLst>
            <pc:docMk/>
            <pc:sldMk cId="173711396" sldId="304"/>
            <ac:spMk id="2" creationId="{7ED61791-EF93-CB46-BB88-7BC1D014598F}"/>
          </ac:spMkLst>
        </pc:spChg>
        <pc:spChg chg="del">
          <ac:chgData name="Beomjun Kang" userId="fce03fcbff892e6c" providerId="LiveId" clId="{373C17C3-FE91-194B-9A95-483128C99D88}" dt="2020-08-16T09:50:31.737" v="3584"/>
          <ac:spMkLst>
            <pc:docMk/>
            <pc:sldMk cId="173711396" sldId="304"/>
            <ac:spMk id="3" creationId="{7026A051-6C1D-0447-A8FF-D2322742DA3E}"/>
          </ac:spMkLst>
        </pc:spChg>
        <pc:picChg chg="add mod">
          <ac:chgData name="Beomjun Kang" userId="fce03fcbff892e6c" providerId="LiveId" clId="{373C17C3-FE91-194B-9A95-483128C99D88}" dt="2020-08-16T09:56:19.018" v="3695" actId="1076"/>
          <ac:picMkLst>
            <pc:docMk/>
            <pc:sldMk cId="173711396" sldId="304"/>
            <ac:picMk id="5" creationId="{6194D42D-534A-C24C-8642-F5ECC6D42C86}"/>
          </ac:picMkLst>
        </pc:picChg>
        <pc:picChg chg="add mod">
          <ac:chgData name="Beomjun Kang" userId="fce03fcbff892e6c" providerId="LiveId" clId="{373C17C3-FE91-194B-9A95-483128C99D88}" dt="2020-08-16T09:56:54.769" v="3696" actId="1076"/>
          <ac:picMkLst>
            <pc:docMk/>
            <pc:sldMk cId="173711396" sldId="304"/>
            <ac:picMk id="7" creationId="{A1CF11F0-4BE9-E341-BD79-0C45D3576D1F}"/>
          </ac:picMkLst>
        </pc:picChg>
      </pc:sldChg>
      <pc:sldChg chg="modSp add mod modNotesTx">
        <pc:chgData name="Beomjun Kang" userId="fce03fcbff892e6c" providerId="LiveId" clId="{373C17C3-FE91-194B-9A95-483128C99D88}" dt="2020-08-16T14:06:08.350" v="9912" actId="20577"/>
        <pc:sldMkLst>
          <pc:docMk/>
          <pc:sldMk cId="2714549519" sldId="305"/>
        </pc:sldMkLst>
        <pc:spChg chg="mod">
          <ac:chgData name="Beomjun Kang" userId="fce03fcbff892e6c" providerId="LiveId" clId="{373C17C3-FE91-194B-9A95-483128C99D88}" dt="2020-08-16T09:57:49.413" v="3719" actId="20577"/>
          <ac:spMkLst>
            <pc:docMk/>
            <pc:sldMk cId="2714549519" sldId="305"/>
            <ac:spMk id="2" creationId="{1F867DD9-C518-F140-BD09-E84D9FF42674}"/>
          </ac:spMkLst>
        </pc:spChg>
        <pc:graphicFrameChg chg="modGraphic">
          <ac:chgData name="Beomjun Kang" userId="fce03fcbff892e6c" providerId="LiveId" clId="{373C17C3-FE91-194B-9A95-483128C99D88}" dt="2020-08-16T10:19:45.921" v="3989" actId="20577"/>
          <ac:graphicFrameMkLst>
            <pc:docMk/>
            <pc:sldMk cId="2714549519" sldId="305"/>
            <ac:graphicFrameMk id="4" creationId="{87A53AE6-1B71-BC44-A1EA-1A5098495807}"/>
          </ac:graphicFrameMkLst>
        </pc:graphicFrameChg>
      </pc:sldChg>
      <pc:sldChg chg="addSp delSp modSp add mod modNotesTx">
        <pc:chgData name="Beomjun Kang" userId="fce03fcbff892e6c" providerId="LiveId" clId="{373C17C3-FE91-194B-9A95-483128C99D88}" dt="2020-08-16T13:24:32.513" v="7924" actId="20577"/>
        <pc:sldMkLst>
          <pc:docMk/>
          <pc:sldMk cId="2607563269" sldId="306"/>
        </pc:sldMkLst>
        <pc:spChg chg="mod">
          <ac:chgData name="Beomjun Kang" userId="fce03fcbff892e6c" providerId="LiveId" clId="{373C17C3-FE91-194B-9A95-483128C99D88}" dt="2020-08-16T13:16:52.113" v="7740" actId="20577"/>
          <ac:spMkLst>
            <pc:docMk/>
            <pc:sldMk cId="2607563269" sldId="306"/>
            <ac:spMk id="2" creationId="{1072482E-676B-D54B-9F8F-F0836E673AF0}"/>
          </ac:spMkLst>
        </pc:spChg>
        <pc:spChg chg="del">
          <ac:chgData name="Beomjun Kang" userId="fce03fcbff892e6c" providerId="LiveId" clId="{373C17C3-FE91-194B-9A95-483128C99D88}" dt="2020-08-16T13:17:53.404" v="7741"/>
          <ac:spMkLst>
            <pc:docMk/>
            <pc:sldMk cId="2607563269" sldId="306"/>
            <ac:spMk id="3" creationId="{6CB300C4-3A22-E84B-8782-433183660981}"/>
          </ac:spMkLst>
        </pc:spChg>
        <pc:picChg chg="add mod">
          <ac:chgData name="Beomjun Kang" userId="fce03fcbff892e6c" providerId="LiveId" clId="{373C17C3-FE91-194B-9A95-483128C99D88}" dt="2020-08-16T13:17:59.419" v="7745" actId="14100"/>
          <ac:picMkLst>
            <pc:docMk/>
            <pc:sldMk cId="2607563269" sldId="306"/>
            <ac:picMk id="5" creationId="{CB0E09A2-3510-AA45-A4AC-FDAD1BF259E8}"/>
          </ac:picMkLst>
        </pc:picChg>
      </pc:sldChg>
      <pc:sldChg chg="addSp delSp modSp add mod modNotesTx">
        <pc:chgData name="Beomjun Kang" userId="fce03fcbff892e6c" providerId="LiveId" clId="{373C17C3-FE91-194B-9A95-483128C99D88}" dt="2020-08-16T10:30:03.583" v="5474" actId="20577"/>
        <pc:sldMkLst>
          <pc:docMk/>
          <pc:sldMk cId="3657919849" sldId="307"/>
        </pc:sldMkLst>
        <pc:spChg chg="mod">
          <ac:chgData name="Beomjun Kang" userId="fce03fcbff892e6c" providerId="LiveId" clId="{373C17C3-FE91-194B-9A95-483128C99D88}" dt="2020-08-16T10:27:07.777" v="4347" actId="20577"/>
          <ac:spMkLst>
            <pc:docMk/>
            <pc:sldMk cId="3657919849" sldId="307"/>
            <ac:spMk id="2" creationId="{116FDD12-9702-1E49-BB64-DC47DF11D643}"/>
          </ac:spMkLst>
        </pc:spChg>
        <pc:spChg chg="del">
          <ac:chgData name="Beomjun Kang" userId="fce03fcbff892e6c" providerId="LiveId" clId="{373C17C3-FE91-194B-9A95-483128C99D88}" dt="2020-08-16T10:27:14.644" v="4348"/>
          <ac:spMkLst>
            <pc:docMk/>
            <pc:sldMk cId="3657919849" sldId="307"/>
            <ac:spMk id="3" creationId="{1E8F521E-FC2F-4E46-A248-AF5AD20DAEAA}"/>
          </ac:spMkLst>
        </pc:spChg>
        <pc:picChg chg="add mod">
          <ac:chgData name="Beomjun Kang" userId="fce03fcbff892e6c" providerId="LiveId" clId="{373C17C3-FE91-194B-9A95-483128C99D88}" dt="2020-08-16T10:27:23.437" v="4352" actId="14100"/>
          <ac:picMkLst>
            <pc:docMk/>
            <pc:sldMk cId="3657919849" sldId="307"/>
            <ac:picMk id="5" creationId="{90C5542C-34A7-1644-8ADC-12017FCF5BDF}"/>
          </ac:picMkLst>
        </pc:picChg>
      </pc:sldChg>
      <pc:sldChg chg="modSp add mod modAnim">
        <pc:chgData name="Beomjun Kang" userId="fce03fcbff892e6c" providerId="LiveId" clId="{373C17C3-FE91-194B-9A95-483128C99D88}" dt="2020-08-16T12:52:49.731" v="5988" actId="6549"/>
        <pc:sldMkLst>
          <pc:docMk/>
          <pc:sldMk cId="3959885977" sldId="308"/>
        </pc:sldMkLst>
        <pc:spChg chg="mod">
          <ac:chgData name="Beomjun Kang" userId="fce03fcbff892e6c" providerId="LiveId" clId="{373C17C3-FE91-194B-9A95-483128C99D88}" dt="2020-08-16T10:31:40.526" v="5511" actId="20577"/>
          <ac:spMkLst>
            <pc:docMk/>
            <pc:sldMk cId="3959885977" sldId="308"/>
            <ac:spMk id="2" creationId="{7D4B1A79-163B-E54B-95F1-16FB560C3222}"/>
          </ac:spMkLst>
        </pc:spChg>
        <pc:spChg chg="mod">
          <ac:chgData name="Beomjun Kang" userId="fce03fcbff892e6c" providerId="LiveId" clId="{373C17C3-FE91-194B-9A95-483128C99D88}" dt="2020-08-16T12:52:49.731" v="5988" actId="6549"/>
          <ac:spMkLst>
            <pc:docMk/>
            <pc:sldMk cId="3959885977" sldId="308"/>
            <ac:spMk id="3" creationId="{D8096FB3-12D4-6748-A2A4-44119297DC66}"/>
          </ac:spMkLst>
        </pc:spChg>
      </pc:sldChg>
      <pc:sldChg chg="addSp delSp modSp add mod">
        <pc:chgData name="Beomjun Kang" userId="fce03fcbff892e6c" providerId="LiveId" clId="{373C17C3-FE91-194B-9A95-483128C99D88}" dt="2020-08-16T13:01:00.123" v="6145" actId="20577"/>
        <pc:sldMkLst>
          <pc:docMk/>
          <pc:sldMk cId="264244895" sldId="309"/>
        </pc:sldMkLst>
        <pc:spChg chg="mod">
          <ac:chgData name="Beomjun Kang" userId="fce03fcbff892e6c" providerId="LiveId" clId="{373C17C3-FE91-194B-9A95-483128C99D88}" dt="2020-08-16T10:37:36.974" v="5705" actId="20577"/>
          <ac:spMkLst>
            <pc:docMk/>
            <pc:sldMk cId="264244895" sldId="309"/>
            <ac:spMk id="2" creationId="{5F0ECF09-31CA-C94A-8800-A16F45F35AA1}"/>
          </ac:spMkLst>
        </pc:spChg>
        <pc:spChg chg="del">
          <ac:chgData name="Beomjun Kang" userId="fce03fcbff892e6c" providerId="LiveId" clId="{373C17C3-FE91-194B-9A95-483128C99D88}" dt="2020-08-16T12:43:09.395" v="5722" actId="3680"/>
          <ac:spMkLst>
            <pc:docMk/>
            <pc:sldMk cId="264244895" sldId="309"/>
            <ac:spMk id="3" creationId="{8D516058-0694-0341-ACA1-D9F6710A25F6}"/>
          </ac:spMkLst>
        </pc:spChg>
        <pc:graphicFrameChg chg="add mod modGraphic">
          <ac:chgData name="Beomjun Kang" userId="fce03fcbff892e6c" providerId="LiveId" clId="{373C17C3-FE91-194B-9A95-483128C99D88}" dt="2020-08-16T13:00:55.128" v="6134" actId="20577"/>
          <ac:graphicFrameMkLst>
            <pc:docMk/>
            <pc:sldMk cId="264244895" sldId="309"/>
            <ac:graphicFrameMk id="4" creationId="{38828C9F-EB96-9344-BC61-EB81752A3F83}"/>
          </ac:graphicFrameMkLst>
        </pc:graphicFrameChg>
        <pc:graphicFrameChg chg="add mod modGraphic">
          <ac:chgData name="Beomjun Kang" userId="fce03fcbff892e6c" providerId="LiveId" clId="{373C17C3-FE91-194B-9A95-483128C99D88}" dt="2020-08-16T13:01:00.123" v="6145" actId="20577"/>
          <ac:graphicFrameMkLst>
            <pc:docMk/>
            <pc:sldMk cId="264244895" sldId="309"/>
            <ac:graphicFrameMk id="5" creationId="{EEFF137C-9387-624A-AC3A-CA4C32484F95}"/>
          </ac:graphicFrameMkLst>
        </pc:graphicFrameChg>
      </pc:sldChg>
      <pc:sldChg chg="add del">
        <pc:chgData name="Beomjun Kang" userId="fce03fcbff892e6c" providerId="LiveId" clId="{373C17C3-FE91-194B-9A95-483128C99D88}" dt="2020-08-16T10:33:37.139" v="5640"/>
        <pc:sldMkLst>
          <pc:docMk/>
          <pc:sldMk cId="2560038807" sldId="309"/>
        </pc:sldMkLst>
      </pc:sldChg>
      <pc:sldChg chg="addSp delSp modSp add mod modNotesTx">
        <pc:chgData name="Beomjun Kang" userId="fce03fcbff892e6c" providerId="LiveId" clId="{373C17C3-FE91-194B-9A95-483128C99D88}" dt="2020-08-16T12:55:47.170" v="6003" actId="6549"/>
        <pc:sldMkLst>
          <pc:docMk/>
          <pc:sldMk cId="2048703070" sldId="310"/>
        </pc:sldMkLst>
        <pc:spChg chg="mod">
          <ac:chgData name="Beomjun Kang" userId="fce03fcbff892e6c" providerId="LiveId" clId="{373C17C3-FE91-194B-9A95-483128C99D88}" dt="2020-08-16T12:50:10.981" v="5980" actId="20577"/>
          <ac:spMkLst>
            <pc:docMk/>
            <pc:sldMk cId="2048703070" sldId="310"/>
            <ac:spMk id="2" creationId="{842FC972-3B58-3C46-BF0D-18B39488A84F}"/>
          </ac:spMkLst>
        </pc:spChg>
        <pc:spChg chg="del">
          <ac:chgData name="Beomjun Kang" userId="fce03fcbff892e6c" providerId="LiveId" clId="{373C17C3-FE91-194B-9A95-483128C99D88}" dt="2020-08-16T12:51:46.207" v="5981"/>
          <ac:spMkLst>
            <pc:docMk/>
            <pc:sldMk cId="2048703070" sldId="310"/>
            <ac:spMk id="3" creationId="{A3DBF857-0DF0-6E43-BB95-ACE37F253909}"/>
          </ac:spMkLst>
        </pc:spChg>
        <pc:picChg chg="add mod">
          <ac:chgData name="Beomjun Kang" userId="fce03fcbff892e6c" providerId="LiveId" clId="{373C17C3-FE91-194B-9A95-483128C99D88}" dt="2020-08-16T12:52:24.272" v="5987" actId="1076"/>
          <ac:picMkLst>
            <pc:docMk/>
            <pc:sldMk cId="2048703070" sldId="310"/>
            <ac:picMk id="5" creationId="{E6D8B329-3039-474C-9F61-C45224087591}"/>
          </ac:picMkLst>
        </pc:picChg>
      </pc:sldChg>
      <pc:sldChg chg="addSp delSp modSp add mod ord">
        <pc:chgData name="Beomjun Kang" userId="fce03fcbff892e6c" providerId="LiveId" clId="{373C17C3-FE91-194B-9A95-483128C99D88}" dt="2020-08-16T13:22:25.974" v="7923" actId="20577"/>
        <pc:sldMkLst>
          <pc:docMk/>
          <pc:sldMk cId="1857172267" sldId="311"/>
        </pc:sldMkLst>
        <pc:spChg chg="mod">
          <ac:chgData name="Beomjun Kang" userId="fce03fcbff892e6c" providerId="LiveId" clId="{373C17C3-FE91-194B-9A95-483128C99D88}" dt="2020-08-16T13:15:24.798" v="7736" actId="6549"/>
          <ac:spMkLst>
            <pc:docMk/>
            <pc:sldMk cId="1857172267" sldId="311"/>
            <ac:spMk id="2" creationId="{2368CFFB-131E-9740-A85E-60392E3B6DDA}"/>
          </ac:spMkLst>
        </pc:spChg>
        <pc:spChg chg="del">
          <ac:chgData name="Beomjun Kang" userId="fce03fcbff892e6c" providerId="LiveId" clId="{373C17C3-FE91-194B-9A95-483128C99D88}" dt="2020-08-16T12:59:36.700" v="6085" actId="3680"/>
          <ac:spMkLst>
            <pc:docMk/>
            <pc:sldMk cId="1857172267" sldId="311"/>
            <ac:spMk id="3" creationId="{4BF2CB2F-82EF-2E42-9F30-0B99FC8E6180}"/>
          </ac:spMkLst>
        </pc:spChg>
        <pc:spChg chg="add mod">
          <ac:chgData name="Beomjun Kang" userId="fce03fcbff892e6c" providerId="LiveId" clId="{373C17C3-FE91-194B-9A95-483128C99D88}" dt="2020-08-16T13:22:25.974" v="7923" actId="20577"/>
          <ac:spMkLst>
            <pc:docMk/>
            <pc:sldMk cId="1857172267" sldId="311"/>
            <ac:spMk id="5" creationId="{94442453-6215-8B41-B2E4-88E8BF813B34}"/>
          </ac:spMkLst>
        </pc:spChg>
        <pc:graphicFrameChg chg="add mod modGraphic">
          <ac:chgData name="Beomjun Kang" userId="fce03fcbff892e6c" providerId="LiveId" clId="{373C17C3-FE91-194B-9A95-483128C99D88}" dt="2020-08-16T13:14:58.052" v="7714" actId="14100"/>
          <ac:graphicFrameMkLst>
            <pc:docMk/>
            <pc:sldMk cId="1857172267" sldId="311"/>
            <ac:graphicFrameMk id="4" creationId="{1B1C2F68-A984-6240-8D88-7C08BDFA885E}"/>
          </ac:graphicFrameMkLst>
        </pc:graphicFrameChg>
      </pc:sldChg>
      <pc:sldChg chg="modSp add mod">
        <pc:chgData name="Beomjun Kang" userId="fce03fcbff892e6c" providerId="LiveId" clId="{373C17C3-FE91-194B-9A95-483128C99D88}" dt="2020-08-16T13:53:37.938" v="9896" actId="207"/>
        <pc:sldMkLst>
          <pc:docMk/>
          <pc:sldMk cId="2157874120" sldId="312"/>
        </pc:sldMkLst>
        <pc:spChg chg="mod">
          <ac:chgData name="Beomjun Kang" userId="fce03fcbff892e6c" providerId="LiveId" clId="{373C17C3-FE91-194B-9A95-483128C99D88}" dt="2020-08-16T13:18:24.145" v="7784" actId="20577"/>
          <ac:spMkLst>
            <pc:docMk/>
            <pc:sldMk cId="2157874120" sldId="312"/>
            <ac:spMk id="2" creationId="{1E0BF957-89B7-B24A-96ED-0CE8F80A52DD}"/>
          </ac:spMkLst>
        </pc:spChg>
        <pc:spChg chg="mod">
          <ac:chgData name="Beomjun Kang" userId="fce03fcbff892e6c" providerId="LiveId" clId="{373C17C3-FE91-194B-9A95-483128C99D88}" dt="2020-08-16T13:53:37.938" v="9896" actId="207"/>
          <ac:spMkLst>
            <pc:docMk/>
            <pc:sldMk cId="2157874120" sldId="312"/>
            <ac:spMk id="3" creationId="{BBA2990A-5AA6-9A40-9DEE-CA7B50B02716}"/>
          </ac:spMkLst>
        </pc:spChg>
      </pc:sldChg>
      <pc:sldChg chg="addSp delSp modSp add mod">
        <pc:chgData name="Beomjun Kang" userId="fce03fcbff892e6c" providerId="LiveId" clId="{373C17C3-FE91-194B-9A95-483128C99D88}" dt="2020-08-16T14:13:58.943" v="10008" actId="14100"/>
        <pc:sldMkLst>
          <pc:docMk/>
          <pc:sldMk cId="968880865" sldId="313"/>
        </pc:sldMkLst>
        <pc:spChg chg="mod">
          <ac:chgData name="Beomjun Kang" userId="fce03fcbff892e6c" providerId="LiveId" clId="{373C17C3-FE91-194B-9A95-483128C99D88}" dt="2020-08-16T14:07:33.256" v="9915" actId="20577"/>
          <ac:spMkLst>
            <pc:docMk/>
            <pc:sldMk cId="968880865" sldId="313"/>
            <ac:spMk id="2" creationId="{2AAE8BA8-892C-5E40-891C-9F8375C3CF43}"/>
          </ac:spMkLst>
        </pc:spChg>
        <pc:spChg chg="add mod">
          <ac:chgData name="Beomjun Kang" userId="fce03fcbff892e6c" providerId="LiveId" clId="{373C17C3-FE91-194B-9A95-483128C99D88}" dt="2020-08-16T14:13:29.478" v="10006" actId="20577"/>
          <ac:spMkLst>
            <pc:docMk/>
            <pc:sldMk cId="968880865" sldId="313"/>
            <ac:spMk id="4" creationId="{ECD16429-D1DF-9944-A889-E1F162C99F4B}"/>
          </ac:spMkLst>
        </pc:spChg>
        <pc:picChg chg="del">
          <ac:chgData name="Beomjun Kang" userId="fce03fcbff892e6c" providerId="LiveId" clId="{373C17C3-FE91-194B-9A95-483128C99D88}" dt="2020-08-16T14:07:37.647" v="9916" actId="478"/>
          <ac:picMkLst>
            <pc:docMk/>
            <pc:sldMk cId="968880865" sldId="313"/>
            <ac:picMk id="5" creationId="{DBEF175F-6546-DC46-8EFD-6D80530BB275}"/>
          </ac:picMkLst>
        </pc:picChg>
        <pc:picChg chg="add mod">
          <ac:chgData name="Beomjun Kang" userId="fce03fcbff892e6c" providerId="LiveId" clId="{373C17C3-FE91-194B-9A95-483128C99D88}" dt="2020-08-16T14:13:58.943" v="10008" actId="14100"/>
          <ac:picMkLst>
            <pc:docMk/>
            <pc:sldMk cId="968880865" sldId="313"/>
            <ac:picMk id="7" creationId="{43680F97-0C22-A040-AB55-DDE1B7762705}"/>
          </ac:picMkLst>
        </pc:picChg>
      </pc:sldChg>
    </pc:docChg>
  </pc:docChgLst>
  <pc:docChgLst>
    <pc:chgData name="Beomjun Kang" userId="fce03fcbff892e6c" providerId="LiveId" clId="{AF44A48E-988A-8046-973B-754BE9B6F857}"/>
    <pc:docChg chg="custSel addSld delSld modSld modMainMaster">
      <pc:chgData name="Beomjun Kang" userId="fce03fcbff892e6c" providerId="LiveId" clId="{AF44A48E-988A-8046-973B-754BE9B6F857}" dt="2020-08-02T08:49:02.565" v="42" actId="2696"/>
      <pc:docMkLst>
        <pc:docMk/>
      </pc:docMkLst>
      <pc:sldChg chg="delSp mod">
        <pc:chgData name="Beomjun Kang" userId="fce03fcbff892e6c" providerId="LiveId" clId="{AF44A48E-988A-8046-973B-754BE9B6F857}" dt="2020-08-02T08:47:20.032" v="3" actId="478"/>
        <pc:sldMkLst>
          <pc:docMk/>
          <pc:sldMk cId="3888110352" sldId="256"/>
        </pc:sldMkLst>
        <pc:spChg chg="del">
          <ac:chgData name="Beomjun Kang" userId="fce03fcbff892e6c" providerId="LiveId" clId="{AF44A48E-988A-8046-973B-754BE9B6F857}" dt="2020-08-02T08:47:20.032" v="3" actId="478"/>
          <ac:spMkLst>
            <pc:docMk/>
            <pc:sldMk cId="3888110352" sldId="256"/>
            <ac:spMk id="12" creationId="{00000000-0000-0000-0000-000000000000}"/>
          </ac:spMkLst>
        </pc:spChg>
      </pc:sldChg>
      <pc:sldChg chg="delSp mod">
        <pc:chgData name="Beomjun Kang" userId="fce03fcbff892e6c" providerId="LiveId" clId="{AF44A48E-988A-8046-973B-754BE9B6F857}" dt="2020-08-02T08:47:17.231" v="2" actId="478"/>
        <pc:sldMkLst>
          <pc:docMk/>
          <pc:sldMk cId="4033730118" sldId="259"/>
        </pc:sldMkLst>
        <pc:spChg chg="del">
          <ac:chgData name="Beomjun Kang" userId="fce03fcbff892e6c" providerId="LiveId" clId="{AF44A48E-988A-8046-973B-754BE9B6F857}" dt="2020-08-02T08:47:17.231" v="2" actId="478"/>
          <ac:spMkLst>
            <pc:docMk/>
            <pc:sldMk cId="4033730118" sldId="259"/>
            <ac:spMk id="11" creationId="{00000000-0000-0000-0000-000000000000}"/>
          </ac:spMkLst>
        </pc:spChg>
      </pc:sldChg>
      <pc:sldChg chg="delSp mod">
        <pc:chgData name="Beomjun Kang" userId="fce03fcbff892e6c" providerId="LiveId" clId="{AF44A48E-988A-8046-973B-754BE9B6F857}" dt="2020-08-02T08:47:24.290" v="5" actId="478"/>
        <pc:sldMkLst>
          <pc:docMk/>
          <pc:sldMk cId="2924208791" sldId="260"/>
        </pc:sldMkLst>
        <pc:spChg chg="del">
          <ac:chgData name="Beomjun Kang" userId="fce03fcbff892e6c" providerId="LiveId" clId="{AF44A48E-988A-8046-973B-754BE9B6F857}" dt="2020-08-02T08:47:24.290" v="5" actId="478"/>
          <ac:spMkLst>
            <pc:docMk/>
            <pc:sldMk cId="2924208791" sldId="260"/>
            <ac:spMk id="10" creationId="{00000000-0000-0000-0000-000000000000}"/>
          </ac:spMkLst>
        </pc:spChg>
      </pc:sldChg>
      <pc:sldChg chg="delSp mod">
        <pc:chgData name="Beomjun Kang" userId="fce03fcbff892e6c" providerId="LiveId" clId="{AF44A48E-988A-8046-973B-754BE9B6F857}" dt="2020-08-02T08:47:26.277" v="6" actId="478"/>
        <pc:sldMkLst>
          <pc:docMk/>
          <pc:sldMk cId="2828978317" sldId="261"/>
        </pc:sldMkLst>
        <pc:spChg chg="del">
          <ac:chgData name="Beomjun Kang" userId="fce03fcbff892e6c" providerId="LiveId" clId="{AF44A48E-988A-8046-973B-754BE9B6F857}" dt="2020-08-02T08:47:26.277" v="6" actId="478"/>
          <ac:spMkLst>
            <pc:docMk/>
            <pc:sldMk cId="2828978317" sldId="261"/>
            <ac:spMk id="10" creationId="{00000000-0000-0000-0000-000000000000}"/>
          </ac:spMkLst>
        </pc:spChg>
      </pc:sldChg>
      <pc:sldChg chg="delSp mod">
        <pc:chgData name="Beomjun Kang" userId="fce03fcbff892e6c" providerId="LiveId" clId="{AF44A48E-988A-8046-973B-754BE9B6F857}" dt="2020-08-02T08:47:28.448" v="7" actId="478"/>
        <pc:sldMkLst>
          <pc:docMk/>
          <pc:sldMk cId="3636893273" sldId="262"/>
        </pc:sldMkLst>
        <pc:spChg chg="del">
          <ac:chgData name="Beomjun Kang" userId="fce03fcbff892e6c" providerId="LiveId" clId="{AF44A48E-988A-8046-973B-754BE9B6F857}" dt="2020-08-02T08:47:28.448" v="7" actId="478"/>
          <ac:spMkLst>
            <pc:docMk/>
            <pc:sldMk cId="3636893273" sldId="262"/>
            <ac:spMk id="5" creationId="{00000000-0000-0000-0000-000000000000}"/>
          </ac:spMkLst>
        </pc:spChg>
      </pc:sldChg>
      <pc:sldChg chg="delSp mod">
        <pc:chgData name="Beomjun Kang" userId="fce03fcbff892e6c" providerId="LiveId" clId="{AF44A48E-988A-8046-973B-754BE9B6F857}" dt="2020-08-02T08:47:22.247" v="4" actId="478"/>
        <pc:sldMkLst>
          <pc:docMk/>
          <pc:sldMk cId="1087818858" sldId="263"/>
        </pc:sldMkLst>
        <pc:spChg chg="del">
          <ac:chgData name="Beomjun Kang" userId="fce03fcbff892e6c" providerId="LiveId" clId="{AF44A48E-988A-8046-973B-754BE9B6F857}" dt="2020-08-02T08:47:22.247" v="4" actId="478"/>
          <ac:spMkLst>
            <pc:docMk/>
            <pc:sldMk cId="1087818858" sldId="263"/>
            <ac:spMk id="7" creationId="{00000000-0000-0000-0000-000000000000}"/>
          </ac:spMkLst>
        </pc:spChg>
      </pc:sldChg>
      <pc:sldChg chg="delSp modSp del mod">
        <pc:chgData name="Beomjun Kang" userId="fce03fcbff892e6c" providerId="LiveId" clId="{AF44A48E-988A-8046-973B-754BE9B6F857}" dt="2020-08-02T08:48:48.396" v="40" actId="2696"/>
        <pc:sldMkLst>
          <pc:docMk/>
          <pc:sldMk cId="3531648653" sldId="264"/>
        </pc:sldMkLst>
        <pc:spChg chg="mod">
          <ac:chgData name="Beomjun Kang" userId="fce03fcbff892e6c" providerId="LiveId" clId="{AF44A48E-988A-8046-973B-754BE9B6F857}" dt="2020-08-02T08:48:22.698" v="17" actId="207"/>
          <ac:spMkLst>
            <pc:docMk/>
            <pc:sldMk cId="3531648653" sldId="264"/>
            <ac:spMk id="3" creationId="{00000000-0000-0000-0000-000000000000}"/>
          </ac:spMkLst>
        </pc:spChg>
        <pc:spChg chg="del">
          <ac:chgData name="Beomjun Kang" userId="fce03fcbff892e6c" providerId="LiveId" clId="{AF44A48E-988A-8046-973B-754BE9B6F857}" dt="2020-08-02T08:47:31.871" v="8" actId="478"/>
          <ac:spMkLst>
            <pc:docMk/>
            <pc:sldMk cId="3531648653" sldId="264"/>
            <ac:spMk id="5" creationId="{00000000-0000-0000-0000-000000000000}"/>
          </ac:spMkLst>
        </pc:spChg>
      </pc:sldChg>
      <pc:sldChg chg="del">
        <pc:chgData name="Beomjun Kang" userId="fce03fcbff892e6c" providerId="LiveId" clId="{AF44A48E-988A-8046-973B-754BE9B6F857}" dt="2020-08-02T08:48:47.824" v="39" actId="2696"/>
        <pc:sldMkLst>
          <pc:docMk/>
          <pc:sldMk cId="1676591554" sldId="265"/>
        </pc:sldMkLst>
      </pc:sldChg>
      <pc:sldChg chg="del">
        <pc:chgData name="Beomjun Kang" userId="fce03fcbff892e6c" providerId="LiveId" clId="{AF44A48E-988A-8046-973B-754BE9B6F857}" dt="2020-08-02T08:48:41.831" v="18" actId="2696"/>
        <pc:sldMkLst>
          <pc:docMk/>
          <pc:sldMk cId="1184589118" sldId="266"/>
        </pc:sldMkLst>
      </pc:sldChg>
      <pc:sldChg chg="del">
        <pc:chgData name="Beomjun Kang" userId="fce03fcbff892e6c" providerId="LiveId" clId="{AF44A48E-988A-8046-973B-754BE9B6F857}" dt="2020-08-02T08:48:41.859" v="20" actId="2696"/>
        <pc:sldMkLst>
          <pc:docMk/>
          <pc:sldMk cId="3791845349" sldId="267"/>
        </pc:sldMkLst>
      </pc:sldChg>
      <pc:sldChg chg="del">
        <pc:chgData name="Beomjun Kang" userId="fce03fcbff892e6c" providerId="LiveId" clId="{AF44A48E-988A-8046-973B-754BE9B6F857}" dt="2020-08-02T08:48:41.902" v="23" actId="2696"/>
        <pc:sldMkLst>
          <pc:docMk/>
          <pc:sldMk cId="2469680676" sldId="271"/>
        </pc:sldMkLst>
      </pc:sldChg>
      <pc:sldChg chg="del">
        <pc:chgData name="Beomjun Kang" userId="fce03fcbff892e6c" providerId="LiveId" clId="{AF44A48E-988A-8046-973B-754BE9B6F857}" dt="2020-08-02T08:48:41.890" v="22" actId="2696"/>
        <pc:sldMkLst>
          <pc:docMk/>
          <pc:sldMk cId="2218828450" sldId="272"/>
        </pc:sldMkLst>
      </pc:sldChg>
      <pc:sldChg chg="del">
        <pc:chgData name="Beomjun Kang" userId="fce03fcbff892e6c" providerId="LiveId" clId="{AF44A48E-988A-8046-973B-754BE9B6F857}" dt="2020-08-02T08:48:41.984" v="30" actId="2696"/>
        <pc:sldMkLst>
          <pc:docMk/>
          <pc:sldMk cId="2257208009" sldId="273"/>
        </pc:sldMkLst>
      </pc:sldChg>
      <pc:sldChg chg="del">
        <pc:chgData name="Beomjun Kang" userId="fce03fcbff892e6c" providerId="LiveId" clId="{AF44A48E-988A-8046-973B-754BE9B6F857}" dt="2020-08-02T08:48:42.001" v="32" actId="2696"/>
        <pc:sldMkLst>
          <pc:docMk/>
          <pc:sldMk cId="878283682" sldId="274"/>
        </pc:sldMkLst>
      </pc:sldChg>
      <pc:sldChg chg="del">
        <pc:chgData name="Beomjun Kang" userId="fce03fcbff892e6c" providerId="LiveId" clId="{AF44A48E-988A-8046-973B-754BE9B6F857}" dt="2020-08-02T08:48:41.992" v="31" actId="2696"/>
        <pc:sldMkLst>
          <pc:docMk/>
          <pc:sldMk cId="2534628987" sldId="276"/>
        </pc:sldMkLst>
      </pc:sldChg>
      <pc:sldChg chg="del">
        <pc:chgData name="Beomjun Kang" userId="fce03fcbff892e6c" providerId="LiveId" clId="{AF44A48E-988A-8046-973B-754BE9B6F857}" dt="2020-08-02T08:48:42.028" v="35" actId="2696"/>
        <pc:sldMkLst>
          <pc:docMk/>
          <pc:sldMk cId="4120189298" sldId="277"/>
        </pc:sldMkLst>
      </pc:sldChg>
      <pc:sldChg chg="del">
        <pc:chgData name="Beomjun Kang" userId="fce03fcbff892e6c" providerId="LiveId" clId="{AF44A48E-988A-8046-973B-754BE9B6F857}" dt="2020-08-02T08:48:42.010" v="33" actId="2696"/>
        <pc:sldMkLst>
          <pc:docMk/>
          <pc:sldMk cId="325478114" sldId="278"/>
        </pc:sldMkLst>
      </pc:sldChg>
      <pc:sldChg chg="del">
        <pc:chgData name="Beomjun Kang" userId="fce03fcbff892e6c" providerId="LiveId" clId="{AF44A48E-988A-8046-973B-754BE9B6F857}" dt="2020-08-02T08:48:42.047" v="37" actId="2696"/>
        <pc:sldMkLst>
          <pc:docMk/>
          <pc:sldMk cId="187127608" sldId="280"/>
        </pc:sldMkLst>
      </pc:sldChg>
      <pc:sldChg chg="del">
        <pc:chgData name="Beomjun Kang" userId="fce03fcbff892e6c" providerId="LiveId" clId="{AF44A48E-988A-8046-973B-754BE9B6F857}" dt="2020-08-02T08:48:41.850" v="19" actId="2696"/>
        <pc:sldMkLst>
          <pc:docMk/>
          <pc:sldMk cId="3139622814" sldId="282"/>
        </pc:sldMkLst>
      </pc:sldChg>
      <pc:sldChg chg="del">
        <pc:chgData name="Beomjun Kang" userId="fce03fcbff892e6c" providerId="LiveId" clId="{AF44A48E-988A-8046-973B-754BE9B6F857}" dt="2020-08-02T08:48:41.877" v="21" actId="2696"/>
        <pc:sldMkLst>
          <pc:docMk/>
          <pc:sldMk cId="4035683724" sldId="283"/>
        </pc:sldMkLst>
      </pc:sldChg>
      <pc:sldChg chg="del">
        <pc:chgData name="Beomjun Kang" userId="fce03fcbff892e6c" providerId="LiveId" clId="{AF44A48E-988A-8046-973B-754BE9B6F857}" dt="2020-08-02T08:48:42.055" v="38" actId="2696"/>
        <pc:sldMkLst>
          <pc:docMk/>
          <pc:sldMk cId="895603931" sldId="284"/>
        </pc:sldMkLst>
      </pc:sldChg>
      <pc:sldChg chg="del">
        <pc:chgData name="Beomjun Kang" userId="fce03fcbff892e6c" providerId="LiveId" clId="{AF44A48E-988A-8046-973B-754BE9B6F857}" dt="2020-08-02T08:48:41.916" v="24" actId="2696"/>
        <pc:sldMkLst>
          <pc:docMk/>
          <pc:sldMk cId="1361408642" sldId="285"/>
        </pc:sldMkLst>
      </pc:sldChg>
      <pc:sldChg chg="del">
        <pc:chgData name="Beomjun Kang" userId="fce03fcbff892e6c" providerId="LiveId" clId="{AF44A48E-988A-8046-973B-754BE9B6F857}" dt="2020-08-02T08:48:42.019" v="34" actId="2696"/>
        <pc:sldMkLst>
          <pc:docMk/>
          <pc:sldMk cId="1175698741" sldId="286"/>
        </pc:sldMkLst>
      </pc:sldChg>
      <pc:sldChg chg="del">
        <pc:chgData name="Beomjun Kang" userId="fce03fcbff892e6c" providerId="LiveId" clId="{AF44A48E-988A-8046-973B-754BE9B6F857}" dt="2020-08-02T08:48:41.926" v="25" actId="2696"/>
        <pc:sldMkLst>
          <pc:docMk/>
          <pc:sldMk cId="3687364904" sldId="287"/>
        </pc:sldMkLst>
      </pc:sldChg>
      <pc:sldChg chg="del">
        <pc:chgData name="Beomjun Kang" userId="fce03fcbff892e6c" providerId="LiveId" clId="{AF44A48E-988A-8046-973B-754BE9B6F857}" dt="2020-08-02T08:48:41.940" v="26" actId="2696"/>
        <pc:sldMkLst>
          <pc:docMk/>
          <pc:sldMk cId="2178243144" sldId="288"/>
        </pc:sldMkLst>
      </pc:sldChg>
      <pc:sldChg chg="del">
        <pc:chgData name="Beomjun Kang" userId="fce03fcbff892e6c" providerId="LiveId" clId="{AF44A48E-988A-8046-973B-754BE9B6F857}" dt="2020-08-02T08:48:41.954" v="27" actId="2696"/>
        <pc:sldMkLst>
          <pc:docMk/>
          <pc:sldMk cId="458214197" sldId="289"/>
        </pc:sldMkLst>
      </pc:sldChg>
      <pc:sldChg chg="del">
        <pc:chgData name="Beomjun Kang" userId="fce03fcbff892e6c" providerId="LiveId" clId="{AF44A48E-988A-8046-973B-754BE9B6F857}" dt="2020-08-02T08:48:41.969" v="28" actId="2696"/>
        <pc:sldMkLst>
          <pc:docMk/>
          <pc:sldMk cId="1636643735" sldId="290"/>
        </pc:sldMkLst>
      </pc:sldChg>
      <pc:sldChg chg="del">
        <pc:chgData name="Beomjun Kang" userId="fce03fcbff892e6c" providerId="LiveId" clId="{AF44A48E-988A-8046-973B-754BE9B6F857}" dt="2020-08-02T08:48:41.978" v="29" actId="2696"/>
        <pc:sldMkLst>
          <pc:docMk/>
          <pc:sldMk cId="3128071263" sldId="292"/>
        </pc:sldMkLst>
      </pc:sldChg>
      <pc:sldChg chg="del">
        <pc:chgData name="Beomjun Kang" userId="fce03fcbff892e6c" providerId="LiveId" clId="{AF44A48E-988A-8046-973B-754BE9B6F857}" dt="2020-08-02T08:48:42.039" v="36" actId="2696"/>
        <pc:sldMkLst>
          <pc:docMk/>
          <pc:sldMk cId="1324229370" sldId="293"/>
        </pc:sldMkLst>
      </pc:sldChg>
      <pc:sldChg chg="modSp add mod">
        <pc:chgData name="Beomjun Kang" userId="fce03fcbff892e6c" providerId="LiveId" clId="{AF44A48E-988A-8046-973B-754BE9B6F857}" dt="2020-08-02T08:48:13.846" v="16" actId="20577"/>
        <pc:sldMkLst>
          <pc:docMk/>
          <pc:sldMk cId="402147998" sldId="294"/>
        </pc:sldMkLst>
        <pc:spChg chg="mod">
          <ac:chgData name="Beomjun Kang" userId="fce03fcbff892e6c" providerId="LiveId" clId="{AF44A48E-988A-8046-973B-754BE9B6F857}" dt="2020-08-02T08:48:13.846" v="16" actId="20577"/>
          <ac:spMkLst>
            <pc:docMk/>
            <pc:sldMk cId="402147998" sldId="294"/>
            <ac:spMk id="3" creationId="{22A35FF9-B9B1-4442-8D0C-BD7BB46C1742}"/>
          </ac:spMkLst>
        </pc:spChg>
      </pc:sldChg>
      <pc:sldChg chg="add del">
        <pc:chgData name="Beomjun Kang" userId="fce03fcbff892e6c" providerId="LiveId" clId="{AF44A48E-988A-8046-973B-754BE9B6F857}" dt="2020-08-02T08:49:02.565" v="42" actId="2696"/>
        <pc:sldMkLst>
          <pc:docMk/>
          <pc:sldMk cId="3223574050" sldId="295"/>
        </pc:sldMkLst>
      </pc:sldChg>
      <pc:sldMasterChg chg="modSp setBg">
        <pc:chgData name="Beomjun Kang" userId="fce03fcbff892e6c" providerId="LiveId" clId="{AF44A48E-988A-8046-973B-754BE9B6F857}" dt="2020-08-02T08:47:55.578" v="9" actId="207"/>
        <pc:sldMasterMkLst>
          <pc:docMk/>
          <pc:sldMasterMk cId="3038485358" sldId="2147483648"/>
        </pc:sldMasterMkLst>
        <pc:spChg chg="mod">
          <ac:chgData name="Beomjun Kang" userId="fce03fcbff892e6c" providerId="LiveId" clId="{AF44A48E-988A-8046-973B-754BE9B6F857}" dt="2020-08-02T08:46:58.288" v="1" actId="207"/>
          <ac:spMkLst>
            <pc:docMk/>
            <pc:sldMasterMk cId="3038485358" sldId="2147483648"/>
            <ac:spMk id="2" creationId="{00000000-0000-0000-0000-000000000000}"/>
          </ac:spMkLst>
        </pc:spChg>
        <pc:spChg chg="mod">
          <ac:chgData name="Beomjun Kang" userId="fce03fcbff892e6c" providerId="LiveId" clId="{AF44A48E-988A-8046-973B-754BE9B6F857}" dt="2020-08-02T08:47:55.578" v="9" actId="207"/>
          <ac:spMkLst>
            <pc:docMk/>
            <pc:sldMasterMk cId="3038485358" sldId="2147483648"/>
            <ac:spMk id="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5C442-C2FC-D64B-9BAD-801DB1AC85AA}" type="datetimeFigureOut">
              <a:rPr lang="x-none" smtClean="0"/>
              <a:t>01/10/2020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10D31-77C6-9240-B722-B35F1E8E462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2273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모르는 종목 없으시죠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여기에 있는 종목 </a:t>
            </a:r>
            <a:r>
              <a:rPr lang="en-US" altLang="ko-KR" dirty="0"/>
              <a:t>1</a:t>
            </a:r>
            <a:r>
              <a:rPr lang="ko-KR" altLang="en-US" dirty="0"/>
              <a:t>주라고 가지고 </a:t>
            </a:r>
            <a:r>
              <a:rPr lang="ko-KR" altLang="en-US" dirty="0" err="1"/>
              <a:t>있으신분</a:t>
            </a:r>
            <a:r>
              <a:rPr lang="en-US" altLang="ko-KR" dirty="0"/>
              <a:t>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231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ko-KR" altLang="en-US" dirty="0" err="1"/>
              <a:t>스몰캡이다</a:t>
            </a:r>
            <a:r>
              <a:rPr lang="ko-KR" altLang="en-US" dirty="0"/>
              <a:t> 보니 주가가 하락하는 경우에는 더 크게 반응하는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296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펀드는 크게 </a:t>
            </a:r>
            <a:r>
              <a:rPr lang="en-US" altLang="ko-KR" dirty="0"/>
              <a:t>2</a:t>
            </a:r>
            <a:r>
              <a:rPr lang="ko-KR" altLang="en-US" dirty="0"/>
              <a:t>개의 큰 줄기로 나눌 수 있는데</a:t>
            </a:r>
            <a:r>
              <a:rPr lang="en-US" altLang="ko-KR" dirty="0"/>
              <a:t>.</a:t>
            </a:r>
            <a:r>
              <a:rPr lang="ko-KR" altLang="en-US" dirty="0"/>
              <a:t> 하나는 액티브 그리고 다른 하나는 패시브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설명은 </a:t>
            </a:r>
            <a:r>
              <a:rPr lang="ko-KR" altLang="en-US" dirty="0" err="1"/>
              <a:t>안석훈</a:t>
            </a:r>
            <a:r>
              <a:rPr lang="ko-KR" altLang="en-US" dirty="0"/>
              <a:t> 저자님이 뒤에서 해주실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기사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vip.mk.co.kr</a:t>
            </a:r>
            <a:r>
              <a:rPr lang="en-US" altLang="ko-KR" dirty="0"/>
              <a:t>/news/view/21/31/139720.html</a:t>
            </a:r>
            <a:endParaRPr lang="x-none" dirty="0"/>
          </a:p>
          <a:p>
            <a:r>
              <a:rPr lang="ko-KR" altLang="en-US" dirty="0"/>
              <a:t>기사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news.einfomax.co.kr</a:t>
            </a:r>
            <a:r>
              <a:rPr lang="en-US" altLang="ko-KR" dirty="0"/>
              <a:t>/news/</a:t>
            </a:r>
            <a:r>
              <a:rPr lang="en-US" altLang="ko-KR" dirty="0" err="1"/>
              <a:t>articleView.html?idxno</a:t>
            </a:r>
            <a:r>
              <a:rPr lang="en-US" altLang="ko-KR" dirty="0"/>
              <a:t>=4100780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445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ARK </a:t>
            </a:r>
            <a:r>
              <a:rPr lang="ko-KR" altLang="en-US" dirty="0" err="1"/>
              <a:t>인베스트먼트가</a:t>
            </a:r>
            <a:r>
              <a:rPr lang="ko-KR" altLang="en-US" dirty="0"/>
              <a:t> 내놓은 </a:t>
            </a:r>
            <a:r>
              <a:rPr lang="en-US" altLang="ko-KR" dirty="0"/>
              <a:t>ARKK</a:t>
            </a:r>
            <a:r>
              <a:rPr lang="ko-KR" altLang="en-US" dirty="0"/>
              <a:t> 라는 액티브 </a:t>
            </a:r>
            <a:r>
              <a:rPr lang="en-US" altLang="ko-KR" dirty="0"/>
              <a:t>ETF </a:t>
            </a:r>
            <a:r>
              <a:rPr lang="ko-KR" altLang="en-US" dirty="0"/>
              <a:t>펀드입니다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미국에서 많이 유행하고 있고 실제 미국에 계신 </a:t>
            </a:r>
            <a:r>
              <a:rPr lang="ko-KR" altLang="en-US" dirty="0" err="1"/>
              <a:t>지인분도</a:t>
            </a:r>
            <a:r>
              <a:rPr lang="ko-KR" altLang="en-US" dirty="0"/>
              <a:t> 추천을 받은 </a:t>
            </a:r>
            <a:r>
              <a:rPr lang="en-US" altLang="ko-KR" dirty="0"/>
              <a:t>ETF</a:t>
            </a:r>
            <a:r>
              <a:rPr lang="ko-KR" altLang="en-US" dirty="0" err="1"/>
              <a:t>라서</a:t>
            </a:r>
            <a:r>
              <a:rPr lang="ko-KR" altLang="en-US" dirty="0"/>
              <a:t> 한번 </a:t>
            </a:r>
            <a:r>
              <a:rPr lang="ko-KR" altLang="en-US" dirty="0" err="1"/>
              <a:t>소개드립니다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0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테슬라를</a:t>
            </a:r>
            <a:r>
              <a:rPr lang="ko-KR" altLang="en-US" dirty="0"/>
              <a:t> 많이 들고 있어서 </a:t>
            </a:r>
            <a:r>
              <a:rPr lang="ko-KR" altLang="en-US" dirty="0" err="1"/>
              <a:t>테슬라의</a:t>
            </a:r>
            <a:r>
              <a:rPr lang="ko-KR" altLang="en-US" dirty="0"/>
              <a:t> 주가가 상승하면서 많이 상승한 것을 보실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18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ARKK</a:t>
            </a:r>
            <a:r>
              <a:rPr lang="ko-KR" altLang="en-US" dirty="0"/>
              <a:t>의 </a:t>
            </a:r>
            <a:r>
              <a:rPr lang="ko-KR" altLang="en-US" dirty="0" err="1"/>
              <a:t>자매품이</a:t>
            </a:r>
            <a:r>
              <a:rPr lang="ko-KR" altLang="en-US" dirty="0"/>
              <a:t> 몇개 더 있는데 하나 하나 설명해드리겠습니다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7113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ARKW</a:t>
            </a:r>
            <a:r>
              <a:rPr lang="ko-KR" altLang="en-US" dirty="0"/>
              <a:t>는 인공지능</a:t>
            </a:r>
            <a:r>
              <a:rPr lang="en-US" altLang="ko-KR" dirty="0"/>
              <a:t>,</a:t>
            </a:r>
            <a:r>
              <a:rPr lang="ko-KR" altLang="en-US" dirty="0"/>
              <a:t> 빅 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클라우드</a:t>
            </a:r>
            <a:r>
              <a:rPr lang="ko-KR" altLang="en-US" dirty="0"/>
              <a:t> 컴퓨팅</a:t>
            </a:r>
            <a:r>
              <a:rPr lang="en-US" altLang="ko-KR" dirty="0"/>
              <a:t>,</a:t>
            </a:r>
            <a:r>
              <a:rPr lang="ko-KR" altLang="en-US" dirty="0"/>
              <a:t> 사이버 보안 및 블록 체인 기술을 포함한 </a:t>
            </a:r>
            <a:r>
              <a:rPr lang="en-US" altLang="ko-KR" dirty="0"/>
              <a:t>“</a:t>
            </a:r>
            <a:r>
              <a:rPr lang="ko-KR" altLang="en-US" dirty="0"/>
              <a:t>차세대 인터넷</a:t>
            </a:r>
            <a:r>
              <a:rPr lang="en-US" altLang="ko-KR" dirty="0"/>
              <a:t>＂</a:t>
            </a:r>
            <a:r>
              <a:rPr lang="ko-KR" altLang="en-US" dirty="0"/>
              <a:t>에 투자를 합니다</a:t>
            </a:r>
            <a:r>
              <a:rPr lang="en-US" altLang="ko-KR" dirty="0"/>
              <a:t>.</a:t>
            </a:r>
            <a:endParaRPr lang="x-none" dirty="0"/>
          </a:p>
          <a:p>
            <a:endParaRPr lang="x-none" dirty="0"/>
          </a:p>
          <a:p>
            <a:r>
              <a:rPr lang="x-none" dirty="0"/>
              <a:t>Web 30</a:t>
            </a:r>
            <a:r>
              <a:rPr lang="ko-KR" altLang="en-US" dirty="0"/>
              <a:t> 주년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channy.creation.net</a:t>
            </a:r>
            <a:r>
              <a:rPr lang="en-US" altLang="ko-KR" dirty="0"/>
              <a:t>/blog/1220</a:t>
            </a:r>
          </a:p>
          <a:p>
            <a:r>
              <a:rPr lang="x-none" dirty="0"/>
              <a:t>Genome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thesequencingcenter.com</a:t>
            </a:r>
            <a:r>
              <a:rPr lang="en-US" altLang="ko-KR" dirty="0"/>
              <a:t>/genome-exome-</a:t>
            </a:r>
            <a:r>
              <a:rPr lang="en-US" altLang="ko-KR" dirty="0" err="1"/>
              <a:t>whats</a:t>
            </a:r>
            <a:r>
              <a:rPr lang="en-US" altLang="ko-KR" dirty="0"/>
              <a:t>-the-difference/</a:t>
            </a:r>
          </a:p>
          <a:p>
            <a:r>
              <a:rPr lang="x-none" dirty="0"/>
              <a:t>Q </a:t>
            </a:r>
            <a:r>
              <a:rPr lang="ko-KR" altLang="en-US" dirty="0"/>
              <a:t>로봇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toystore.lk</a:t>
            </a:r>
            <a:r>
              <a:rPr lang="en-US" altLang="ko-KR" dirty="0"/>
              <a:t>/product/q-robot/</a:t>
            </a:r>
          </a:p>
          <a:p>
            <a:r>
              <a:rPr lang="x-none" dirty="0"/>
              <a:t>Fintec</a:t>
            </a:r>
            <a:r>
              <a:rPr lang="en-US" dirty="0"/>
              <a:t>h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www.fintechmagazine.com</a:t>
            </a:r>
            <a:r>
              <a:rPr lang="en-US" altLang="ko-KR" dirty="0"/>
              <a:t>/fintech/what-fintech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39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ARKG</a:t>
            </a:r>
            <a:r>
              <a:rPr lang="ko-KR" altLang="en-US" dirty="0"/>
              <a:t>는 유전자 편집</a:t>
            </a:r>
            <a:r>
              <a:rPr lang="en-US" altLang="ko-KR" dirty="0"/>
              <a:t>,</a:t>
            </a:r>
            <a:r>
              <a:rPr lang="ko-KR" altLang="en-US" dirty="0"/>
              <a:t> 치료제</a:t>
            </a:r>
            <a:r>
              <a:rPr lang="en-US" altLang="ko-KR" dirty="0"/>
              <a:t>,</a:t>
            </a:r>
            <a:r>
              <a:rPr lang="ko-KR" altLang="en-US" dirty="0"/>
              <a:t> 농업 생물학 및 의료 혁신에 투자하는 </a:t>
            </a:r>
            <a:r>
              <a:rPr lang="en-US" altLang="ko-KR" dirty="0"/>
              <a:t>ETF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x-none" dirty="0"/>
          </a:p>
          <a:p>
            <a:endParaRPr lang="x-none" dirty="0"/>
          </a:p>
          <a:p>
            <a:r>
              <a:rPr lang="x-none" dirty="0"/>
              <a:t>Web 30</a:t>
            </a:r>
            <a:r>
              <a:rPr lang="ko-KR" altLang="en-US" dirty="0"/>
              <a:t> 주년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channy.creation.net</a:t>
            </a:r>
            <a:r>
              <a:rPr lang="en-US" altLang="ko-KR" dirty="0"/>
              <a:t>/blog/1220</a:t>
            </a:r>
          </a:p>
          <a:p>
            <a:r>
              <a:rPr lang="x-none" dirty="0"/>
              <a:t>Genome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thesequencingcenter.com</a:t>
            </a:r>
            <a:r>
              <a:rPr lang="en-US" altLang="ko-KR" dirty="0"/>
              <a:t>/genome-exome-</a:t>
            </a:r>
            <a:r>
              <a:rPr lang="en-US" altLang="ko-KR" dirty="0" err="1"/>
              <a:t>whats</a:t>
            </a:r>
            <a:r>
              <a:rPr lang="en-US" altLang="ko-KR" dirty="0"/>
              <a:t>-the-difference/</a:t>
            </a:r>
          </a:p>
          <a:p>
            <a:r>
              <a:rPr lang="x-none" dirty="0"/>
              <a:t>Q </a:t>
            </a:r>
            <a:r>
              <a:rPr lang="ko-KR" altLang="en-US" dirty="0"/>
              <a:t>로봇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toystore.lk</a:t>
            </a:r>
            <a:r>
              <a:rPr lang="en-US" altLang="ko-KR" dirty="0"/>
              <a:t>/product/q-robot/</a:t>
            </a:r>
          </a:p>
          <a:p>
            <a:r>
              <a:rPr lang="x-none" dirty="0"/>
              <a:t>Fintec</a:t>
            </a:r>
            <a:r>
              <a:rPr lang="en-US" dirty="0"/>
              <a:t>h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www.fintechmagazine.com</a:t>
            </a:r>
            <a:r>
              <a:rPr lang="en-US" altLang="ko-KR" dirty="0"/>
              <a:t>/fintech/what-fintech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657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ARKQ</a:t>
            </a:r>
            <a:r>
              <a:rPr lang="ko-KR" altLang="en-US" dirty="0"/>
              <a:t>는 자율 주행 차량</a:t>
            </a:r>
            <a:r>
              <a:rPr lang="en-US" altLang="ko-KR" dirty="0"/>
              <a:t>,</a:t>
            </a:r>
            <a:r>
              <a:rPr lang="ko-KR" altLang="en-US" dirty="0"/>
              <a:t> 에너지 저장</a:t>
            </a:r>
            <a:r>
              <a:rPr lang="en-US" altLang="ko-KR" dirty="0"/>
              <a:t>,</a:t>
            </a:r>
            <a:r>
              <a:rPr lang="ko-KR" altLang="en-US" dirty="0"/>
              <a:t> 로봇 공학 및 자동화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프린팅 및 우주 탐사에 투자하는 </a:t>
            </a:r>
            <a:r>
              <a:rPr lang="en-US" altLang="ko-KR" dirty="0"/>
              <a:t>ETF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이미지의 </a:t>
            </a:r>
            <a:r>
              <a:rPr lang="en-US" altLang="ko-KR" dirty="0"/>
              <a:t>Q-Robot</a:t>
            </a:r>
            <a:r>
              <a:rPr lang="ko-KR" altLang="en-US" dirty="0"/>
              <a:t>은 이 </a:t>
            </a:r>
            <a:r>
              <a:rPr lang="en-US" altLang="ko-KR" dirty="0"/>
              <a:t>ETF</a:t>
            </a:r>
            <a:r>
              <a:rPr lang="ko-KR" altLang="en-US" dirty="0"/>
              <a:t>와 전혀 상관이 없으며</a:t>
            </a:r>
            <a:r>
              <a:rPr lang="en-US" altLang="ko-KR" dirty="0"/>
              <a:t>,</a:t>
            </a:r>
            <a:r>
              <a:rPr lang="ko-KR" altLang="en-US" dirty="0"/>
              <a:t> 제가 이해를 </a:t>
            </a:r>
            <a:r>
              <a:rPr lang="ko-KR" altLang="en-US" dirty="0" err="1"/>
              <a:t>돕기위해</a:t>
            </a:r>
            <a:r>
              <a:rPr lang="ko-KR" altLang="en-US" dirty="0"/>
              <a:t> 겨우 찾은 이미지입니다</a:t>
            </a:r>
            <a:r>
              <a:rPr lang="en-US" altLang="ko-KR" dirty="0"/>
              <a:t>.</a:t>
            </a:r>
            <a:endParaRPr lang="x-none" dirty="0"/>
          </a:p>
          <a:p>
            <a:endParaRPr lang="x-none" dirty="0"/>
          </a:p>
          <a:p>
            <a:r>
              <a:rPr lang="x-none" dirty="0"/>
              <a:t>Web 30</a:t>
            </a:r>
            <a:r>
              <a:rPr lang="ko-KR" altLang="en-US" dirty="0"/>
              <a:t> 주년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channy.creation.net</a:t>
            </a:r>
            <a:r>
              <a:rPr lang="en-US" altLang="ko-KR" dirty="0"/>
              <a:t>/blog/1220</a:t>
            </a:r>
          </a:p>
          <a:p>
            <a:r>
              <a:rPr lang="x-none" dirty="0"/>
              <a:t>Genome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thesequencingcenter.com</a:t>
            </a:r>
            <a:r>
              <a:rPr lang="en-US" altLang="ko-KR" dirty="0"/>
              <a:t>/genome-exome-</a:t>
            </a:r>
            <a:r>
              <a:rPr lang="en-US" altLang="ko-KR" dirty="0" err="1"/>
              <a:t>whats</a:t>
            </a:r>
            <a:r>
              <a:rPr lang="en-US" altLang="ko-KR" dirty="0"/>
              <a:t>-the-difference/</a:t>
            </a:r>
          </a:p>
          <a:p>
            <a:r>
              <a:rPr lang="x-none" dirty="0"/>
              <a:t>Q </a:t>
            </a:r>
            <a:r>
              <a:rPr lang="ko-KR" altLang="en-US" dirty="0"/>
              <a:t>로봇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toystore.lk</a:t>
            </a:r>
            <a:r>
              <a:rPr lang="en-US" altLang="ko-KR" dirty="0"/>
              <a:t>/product/q-robot/</a:t>
            </a:r>
          </a:p>
          <a:p>
            <a:r>
              <a:rPr lang="x-none" dirty="0"/>
              <a:t>Fintec</a:t>
            </a:r>
            <a:r>
              <a:rPr lang="en-US" dirty="0"/>
              <a:t>h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www.fintechmagazine.com</a:t>
            </a:r>
            <a:r>
              <a:rPr lang="en-US" altLang="ko-KR" dirty="0"/>
              <a:t>/fintech/what-fintech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86521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ARKF</a:t>
            </a:r>
            <a:r>
              <a:rPr lang="ko-KR" altLang="en-US" dirty="0"/>
              <a:t>는 모바일 결제</a:t>
            </a:r>
            <a:r>
              <a:rPr lang="en-US" altLang="ko-KR" dirty="0"/>
              <a:t>,</a:t>
            </a:r>
            <a:r>
              <a:rPr lang="ko-KR" altLang="en-US" dirty="0"/>
              <a:t> 디지털 지갑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P2P </a:t>
            </a:r>
            <a:r>
              <a:rPr lang="ko-KR" altLang="en-US" dirty="0"/>
              <a:t>대출</a:t>
            </a:r>
            <a:r>
              <a:rPr lang="en-US" altLang="ko-KR" dirty="0"/>
              <a:t>,</a:t>
            </a:r>
            <a:r>
              <a:rPr lang="ko-KR" altLang="en-US" dirty="0"/>
              <a:t> 블록 체인 기술 및 위험 전환을 포함한 </a:t>
            </a:r>
            <a:r>
              <a:rPr lang="ko-KR" altLang="en-US" dirty="0" err="1"/>
              <a:t>핀테크</a:t>
            </a:r>
            <a:r>
              <a:rPr lang="ko-KR" altLang="en-US" dirty="0"/>
              <a:t> 혁신에 투자하는 </a:t>
            </a:r>
            <a:r>
              <a:rPr lang="en-US" altLang="ko-KR" dirty="0"/>
              <a:t>ETF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x-none" dirty="0"/>
              <a:t>Web 30</a:t>
            </a:r>
            <a:r>
              <a:rPr lang="ko-KR" altLang="en-US" dirty="0"/>
              <a:t> 주년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channy.creation.net</a:t>
            </a:r>
            <a:r>
              <a:rPr lang="en-US" altLang="ko-KR" dirty="0"/>
              <a:t>/blog/1220</a:t>
            </a:r>
          </a:p>
          <a:p>
            <a:r>
              <a:rPr lang="x-none" dirty="0"/>
              <a:t>Genome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thesequencingcenter.com</a:t>
            </a:r>
            <a:r>
              <a:rPr lang="en-US" altLang="ko-KR" dirty="0"/>
              <a:t>/genome-exome-</a:t>
            </a:r>
            <a:r>
              <a:rPr lang="en-US" altLang="ko-KR" dirty="0" err="1"/>
              <a:t>whats</a:t>
            </a:r>
            <a:r>
              <a:rPr lang="en-US" altLang="ko-KR" dirty="0"/>
              <a:t>-the-difference/</a:t>
            </a:r>
          </a:p>
          <a:p>
            <a:r>
              <a:rPr lang="x-none" dirty="0"/>
              <a:t>Q </a:t>
            </a:r>
            <a:r>
              <a:rPr lang="ko-KR" altLang="en-US" dirty="0"/>
              <a:t>로봇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toystore.lk</a:t>
            </a:r>
            <a:r>
              <a:rPr lang="en-US" altLang="ko-KR" dirty="0"/>
              <a:t>/product/q-robot/</a:t>
            </a:r>
          </a:p>
          <a:p>
            <a:r>
              <a:rPr lang="x-none" dirty="0"/>
              <a:t>Fintec</a:t>
            </a:r>
            <a:r>
              <a:rPr lang="en-US" dirty="0"/>
              <a:t>h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www.fintechmagazine.com</a:t>
            </a:r>
            <a:r>
              <a:rPr lang="en-US" altLang="ko-KR" dirty="0"/>
              <a:t>/fintech/what-fintech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956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</a:t>
            </a:r>
            <a:r>
              <a:rPr lang="en-US" altLang="ko-KR" dirty="0"/>
              <a:t> ARKK</a:t>
            </a:r>
            <a:r>
              <a:rPr lang="ko-KR" altLang="en-US" dirty="0"/>
              <a:t>와 </a:t>
            </a:r>
            <a:r>
              <a:rPr lang="ko-KR" altLang="en-US" dirty="0" err="1"/>
              <a:t>자매품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개를 더 소개해 드렸는데</a:t>
            </a:r>
            <a:r>
              <a:rPr lang="en-US" altLang="ko-KR" dirty="0"/>
              <a:t>,</a:t>
            </a:r>
            <a:r>
              <a:rPr lang="ko-KR" altLang="en-US" dirty="0"/>
              <a:t> 유망하시다고 생각하시는 분야를 </a:t>
            </a:r>
            <a:r>
              <a:rPr lang="ko-KR" altLang="en-US" dirty="0" err="1"/>
              <a:t>다룬게</a:t>
            </a:r>
            <a:r>
              <a:rPr lang="ko-KR" altLang="en-US" dirty="0"/>
              <a:t> 있다면 저런 </a:t>
            </a:r>
            <a:r>
              <a:rPr lang="en-US" altLang="ko-KR" dirty="0"/>
              <a:t>ETF</a:t>
            </a:r>
            <a:r>
              <a:rPr lang="ko-KR" altLang="en-US" dirty="0"/>
              <a:t> 구매를 고려해 보시는 것도 도움이 될 것 같아서 소개해 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액티브 </a:t>
            </a:r>
            <a:r>
              <a:rPr lang="en-US" altLang="ko-KR" dirty="0"/>
              <a:t>ETF</a:t>
            </a:r>
            <a:r>
              <a:rPr lang="ko-KR" altLang="en-US" dirty="0" err="1"/>
              <a:t>라서</a:t>
            </a:r>
            <a:r>
              <a:rPr lang="ko-KR" altLang="en-US" dirty="0"/>
              <a:t> 구성은 자주 바뀔 수도 있으므로</a:t>
            </a:r>
            <a:r>
              <a:rPr lang="en-US" altLang="ko-KR" dirty="0"/>
              <a:t>,</a:t>
            </a:r>
            <a:r>
              <a:rPr lang="ko-KR" altLang="en-US" dirty="0"/>
              <a:t> 자세한 내용은 해당 펀드 운용사의 홈페이지를 참조하시면 될 것 같습니다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seekvectorlogo.com</a:t>
            </a:r>
            <a:r>
              <a:rPr lang="en-US" altLang="ko-KR" dirty="0"/>
              <a:t>/ark-invest-</a:t>
            </a:r>
            <a:r>
              <a:rPr lang="en-US" altLang="ko-KR" dirty="0" err="1"/>
              <a:t>etfs</a:t>
            </a:r>
            <a:r>
              <a:rPr lang="en-US" altLang="ko-KR" dirty="0"/>
              <a:t>-vector-logo-</a:t>
            </a:r>
            <a:r>
              <a:rPr lang="en-US" altLang="ko-KR" dirty="0" err="1"/>
              <a:t>svg</a:t>
            </a:r>
            <a:r>
              <a:rPr lang="en-US" altLang="ko-KR" dirty="0"/>
              <a:t>/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746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강연회 전날의 종가를 보면 가격이 싸지 않죠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비싼 종목은 아마존이고 가장 저렴한 종목은 최근에 주식 분할을 한 애플이네요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저도 많이 망설이다가 몇개 밖에 사지 못했습니다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그럼 어떻게 하는게 좋을까요</a:t>
            </a:r>
            <a:r>
              <a:rPr lang="en-US" altLang="ko-KR" dirty="0"/>
              <a:t>?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842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다들 아시겠지만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월에 미국 대통령 선거가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누가 이길까요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지금 </a:t>
            </a:r>
            <a:r>
              <a:rPr lang="ko-KR" altLang="en-US" dirty="0" err="1"/>
              <a:t>바이든이</a:t>
            </a:r>
            <a:r>
              <a:rPr lang="ko-KR" altLang="en-US" dirty="0"/>
              <a:t> 우세로 보이지만 저는 확정이 되는 그 날까지도 예측하지 않으렵니다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트럼프 </a:t>
            </a:r>
            <a:r>
              <a:rPr lang="en-US" altLang="ko-KR" dirty="0"/>
              <a:t>vs </a:t>
            </a:r>
            <a:r>
              <a:rPr lang="ko-KR" altLang="en-US" dirty="0" err="1"/>
              <a:t>힐러로</a:t>
            </a:r>
            <a:r>
              <a:rPr lang="ko-KR" altLang="en-US" dirty="0"/>
              <a:t> </a:t>
            </a:r>
            <a:r>
              <a:rPr lang="ko-KR" altLang="en-US" dirty="0" err="1"/>
              <a:t>대결때</a:t>
            </a:r>
            <a:r>
              <a:rPr lang="ko-KR" altLang="en-US" dirty="0"/>
              <a:t> 제가 미국에 있었는데</a:t>
            </a:r>
            <a:r>
              <a:rPr lang="en-US" altLang="ko-KR" dirty="0"/>
              <a:t>.</a:t>
            </a:r>
            <a:r>
              <a:rPr lang="ko-KR" altLang="en-US" dirty="0"/>
              <a:t> 그때 무조건 힐러리가 승리할 거라고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이변이 일어났고</a:t>
            </a:r>
            <a:r>
              <a:rPr lang="en-US" altLang="ko-KR" dirty="0"/>
              <a:t>,</a:t>
            </a:r>
            <a:r>
              <a:rPr lang="ko-KR" altLang="en-US" dirty="0"/>
              <a:t> 선거는 </a:t>
            </a:r>
            <a:r>
              <a:rPr lang="ko-KR" altLang="en-US" dirty="0" err="1"/>
              <a:t>끝날때까지</a:t>
            </a:r>
            <a:r>
              <a:rPr lang="ko-KR" altLang="en-US" dirty="0"/>
              <a:t> 끝나는게 아니기 때문에 신중하게 지켜보는게 좋을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그래도 혹시 모르니 트럼프가 재선에 실패해서 </a:t>
            </a:r>
            <a:r>
              <a:rPr lang="ko-KR" altLang="en-US" dirty="0" err="1"/>
              <a:t>바이든이</a:t>
            </a:r>
            <a:r>
              <a:rPr lang="ko-KR" altLang="en-US" dirty="0"/>
              <a:t> 이길 경우 </a:t>
            </a:r>
            <a:r>
              <a:rPr lang="ko-KR" altLang="en-US" dirty="0" err="1"/>
              <a:t>수혜주를</a:t>
            </a:r>
            <a:r>
              <a:rPr lang="ko-KR" altLang="en-US" dirty="0"/>
              <a:t> 살펴볼까요</a:t>
            </a:r>
            <a:r>
              <a:rPr lang="en-US" altLang="ko-KR" dirty="0"/>
              <a:t>?</a:t>
            </a:r>
            <a:endParaRPr lang="x-none" dirty="0"/>
          </a:p>
          <a:p>
            <a:endParaRPr lang="x-none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https://www.wusa9.com/article/news/nation-world/trump-vs-biden-2020-election/507-19d28b86-cd57-4567-a007-2d7e16145352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8209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534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IWM</a:t>
            </a:r>
            <a:r>
              <a:rPr lang="ko-KR" altLang="en-US" dirty="0"/>
              <a:t>과 같이 종목들도 실제 매수하기 전에 한번 살펴보시는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8844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583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#1: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www.slideshare.net</a:t>
            </a:r>
            <a:r>
              <a:rPr lang="en-US" altLang="ko-KR" dirty="0"/>
              <a:t>/</a:t>
            </a:r>
            <a:r>
              <a:rPr lang="en-US" altLang="ko-KR" dirty="0" err="1"/>
              <a:t>jessedee</a:t>
            </a:r>
            <a:r>
              <a:rPr lang="en-US" altLang="ko-KR" dirty="0"/>
              <a:t>/</a:t>
            </a:r>
            <a:r>
              <a:rPr lang="en-US" altLang="ko-KR" dirty="0" err="1"/>
              <a:t>dont</a:t>
            </a:r>
            <a:r>
              <a:rPr lang="en-US" altLang="ko-KR" dirty="0"/>
              <a:t>-worry</a:t>
            </a:r>
          </a:p>
          <a:p>
            <a:r>
              <a:rPr lang="ko-KR" altLang="en-US" dirty="0"/>
              <a:t>이미지 </a:t>
            </a:r>
            <a:r>
              <a:rPr lang="en-US" altLang="ko-KR" dirty="0"/>
              <a:t>#2:</a:t>
            </a:r>
            <a:r>
              <a:rPr lang="ko-KR" altLang="en-US" dirty="0"/>
              <a:t> </a:t>
            </a:r>
            <a:r>
              <a:rPr lang="en-US" dirty="0"/>
              <a:t>https://</a:t>
            </a:r>
            <a:r>
              <a:rPr lang="en-US" dirty="0" err="1"/>
              <a:t>bkcrowd.co.kr</a:t>
            </a:r>
            <a:r>
              <a:rPr lang="en-US" dirty="0"/>
              <a:t>/wp-content/themes/bk/images/</a:t>
            </a:r>
            <a:r>
              <a:rPr lang="en-US" dirty="0" err="1"/>
              <a:t>invest_auto</a:t>
            </a:r>
            <a:r>
              <a:rPr lang="en-US" dirty="0"/>
              <a:t>/1.png</a:t>
            </a:r>
          </a:p>
          <a:p>
            <a:r>
              <a:rPr lang="ko-KR" altLang="en-US" dirty="0"/>
              <a:t>이미지 </a:t>
            </a:r>
            <a:r>
              <a:rPr lang="en-US" altLang="ko-KR" dirty="0"/>
              <a:t>#3: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exame.com</a:t>
            </a:r>
            <a:r>
              <a:rPr lang="en-US" altLang="ko-KR" dirty="0"/>
              <a:t>/wp-content/uploads/2018/02/dinheiro-arvores-e1518614436686.jpg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627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ETF 3</a:t>
            </a:r>
            <a:r>
              <a:rPr lang="ko-KR" altLang="en-US" dirty="0"/>
              <a:t>대 </a:t>
            </a:r>
            <a:r>
              <a:rPr lang="ko-KR" altLang="en-US" dirty="0" err="1"/>
              <a:t>운용사는</a:t>
            </a:r>
            <a:r>
              <a:rPr lang="ko-KR" altLang="en-US" dirty="0"/>
              <a:t> </a:t>
            </a:r>
            <a:r>
              <a:rPr lang="ko-KR" altLang="en-US" dirty="0" err="1"/>
              <a:t>블랙락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뱅가드</a:t>
            </a:r>
            <a:r>
              <a:rPr lang="ko-KR" altLang="en-US" dirty="0"/>
              <a:t> 그룹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스트리트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위는 </a:t>
            </a:r>
            <a:r>
              <a:rPr lang="ko-KR" altLang="en-US" dirty="0" err="1"/>
              <a:t>블랙락이고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위는 </a:t>
            </a:r>
            <a:r>
              <a:rPr lang="ko-KR" altLang="en-US" dirty="0" err="1"/>
              <a:t>뱅가드</a:t>
            </a:r>
            <a:r>
              <a:rPr lang="ko-KR" altLang="en-US" dirty="0"/>
              <a:t> 그룹이고 마지막으로 </a:t>
            </a:r>
            <a:r>
              <a:rPr lang="en-US" altLang="ko-KR" dirty="0"/>
              <a:t>3</a:t>
            </a:r>
            <a:r>
              <a:rPr lang="ko-KR" altLang="en-US" dirty="0"/>
              <a:t>위는 </a:t>
            </a:r>
            <a:r>
              <a:rPr lang="ko-KR" altLang="en-US" dirty="0" err="1"/>
              <a:t>스테이트</a:t>
            </a:r>
            <a:r>
              <a:rPr lang="ko-KR" altLang="en-US" dirty="0"/>
              <a:t> 스트리트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한화로 대략 운용 자산은 아래와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블랙록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2,000</a:t>
            </a:r>
            <a:r>
              <a:rPr lang="ko-KR" altLang="en-US" dirty="0"/>
              <a:t>조 운용</a:t>
            </a:r>
            <a:endParaRPr lang="en-US" altLang="ko-KR" dirty="0"/>
          </a:p>
          <a:p>
            <a:r>
              <a:rPr lang="ko-KR" altLang="en-US" dirty="0" err="1"/>
              <a:t>뱅가드</a:t>
            </a:r>
            <a:r>
              <a:rPr lang="ko-KR" altLang="en-US" dirty="0"/>
              <a:t> 그룹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1,500</a:t>
            </a:r>
            <a:r>
              <a:rPr lang="ko-KR" altLang="en-US" dirty="0"/>
              <a:t>조 운용</a:t>
            </a:r>
            <a:endParaRPr lang="en-US" altLang="ko-KR" dirty="0"/>
          </a:p>
          <a:p>
            <a:r>
              <a:rPr lang="ko-KR" altLang="en-US" dirty="0" err="1"/>
              <a:t>스테이트</a:t>
            </a:r>
            <a:r>
              <a:rPr lang="ko-KR" altLang="en-US" dirty="0"/>
              <a:t> 스트리트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1,000</a:t>
            </a:r>
            <a:r>
              <a:rPr lang="ko-KR" altLang="en-US" dirty="0"/>
              <a:t>조 운용</a:t>
            </a:r>
            <a:endParaRPr lang="en-US" altLang="ko-KR" dirty="0"/>
          </a:p>
          <a:p>
            <a:r>
              <a:rPr lang="ko-KR" altLang="en-US" dirty="0" err="1"/>
              <a:t>인베스코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400</a:t>
            </a:r>
            <a:r>
              <a:rPr lang="ko-KR" altLang="en-US" dirty="0"/>
              <a:t>조 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www.ft.com</a:t>
            </a:r>
            <a:r>
              <a:rPr lang="en-US" altLang="ko-KR" dirty="0"/>
              <a:t>/content/bc78dd26-4356-11ea-abea-0c7a29cd66fe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8456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www.indexfund.co.kr</a:t>
            </a:r>
            <a:r>
              <a:rPr lang="en-US" altLang="ko-KR" dirty="0"/>
              <a:t>/understand/</a:t>
            </a:r>
            <a:r>
              <a:rPr lang="en-US" altLang="ko-KR" dirty="0" err="1"/>
              <a:t>back.asp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7540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www.indexfund.co.kr</a:t>
            </a:r>
            <a:r>
              <a:rPr lang="en-US" altLang="ko-KR" dirty="0"/>
              <a:t>/understand/</a:t>
            </a:r>
            <a:r>
              <a:rPr lang="en-US" altLang="ko-KR" dirty="0" err="1"/>
              <a:t>back.asp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0254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</a:t>
            </a:r>
            <a:r>
              <a:rPr lang="en-US" altLang="ko-KR" dirty="0"/>
              <a:t>QQQ</a:t>
            </a:r>
            <a:r>
              <a:rPr lang="ko-KR" altLang="en-US" dirty="0" err="1"/>
              <a:t>를</a:t>
            </a:r>
            <a:r>
              <a:rPr lang="ko-KR" altLang="en-US" dirty="0"/>
              <a:t> 보여드렸는데</a:t>
            </a:r>
            <a:r>
              <a:rPr lang="en-US" altLang="ko-KR" dirty="0"/>
              <a:t>,</a:t>
            </a:r>
            <a:r>
              <a:rPr lang="ko-KR" altLang="en-US" dirty="0"/>
              <a:t> 그 종목과 연관된 </a:t>
            </a:r>
            <a:r>
              <a:rPr lang="ko-KR" altLang="en-US" dirty="0" err="1"/>
              <a:t>레버리지와</a:t>
            </a:r>
            <a:r>
              <a:rPr lang="ko-KR" altLang="en-US" dirty="0"/>
              <a:t> </a:t>
            </a:r>
            <a:r>
              <a:rPr lang="ko-KR" altLang="en-US" dirty="0" err="1"/>
              <a:t>인버스</a:t>
            </a:r>
            <a:r>
              <a:rPr lang="ko-KR" altLang="en-US" dirty="0"/>
              <a:t> 종목이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</a:t>
            </a:r>
            <a:r>
              <a:rPr lang="en-US" altLang="ko-KR" dirty="0"/>
              <a:t>SQQQ</a:t>
            </a:r>
            <a:r>
              <a:rPr lang="ko-KR" altLang="en-US" dirty="0"/>
              <a:t>와 </a:t>
            </a:r>
            <a:r>
              <a:rPr lang="en-US" altLang="ko-KR" dirty="0"/>
              <a:t>TQQQ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 차트는 제가 소액을 모아두는 계좌의 차트입니다</a:t>
            </a:r>
            <a:r>
              <a:rPr lang="en-US" altLang="ko-KR" dirty="0"/>
              <a:t>.</a:t>
            </a:r>
            <a:r>
              <a:rPr lang="ko-KR" altLang="en-US" dirty="0"/>
              <a:t> 책을 집필하면서 이런 저런 경험을 해봐야 한다는 </a:t>
            </a:r>
            <a:r>
              <a:rPr lang="ko-KR" altLang="en-US" dirty="0" err="1"/>
              <a:t>일념하에</a:t>
            </a:r>
            <a:r>
              <a:rPr lang="ko-KR" altLang="en-US" dirty="0"/>
              <a:t> 각종 </a:t>
            </a:r>
            <a:r>
              <a:rPr lang="ko-KR" altLang="en-US" dirty="0" err="1"/>
              <a:t>레버리지와</a:t>
            </a:r>
            <a:r>
              <a:rPr lang="ko-KR" altLang="en-US" dirty="0"/>
              <a:t> </a:t>
            </a:r>
            <a:r>
              <a:rPr lang="ko-KR" altLang="en-US" dirty="0" err="1"/>
              <a:t>인버스를</a:t>
            </a:r>
            <a:r>
              <a:rPr lang="ko-KR" altLang="en-US" dirty="0"/>
              <a:t> 공부하던 </a:t>
            </a:r>
            <a:r>
              <a:rPr lang="ko-KR" altLang="en-US" dirty="0" err="1"/>
              <a:t>찰라였습니다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첫번째 상승과 하락은 </a:t>
            </a:r>
            <a:r>
              <a:rPr lang="ko-KR" altLang="en-US" dirty="0" err="1"/>
              <a:t>인버스에</a:t>
            </a:r>
            <a:r>
              <a:rPr lang="ko-KR" altLang="en-US" dirty="0"/>
              <a:t> 심취해 있어 </a:t>
            </a:r>
            <a:r>
              <a:rPr lang="en-US" altLang="ko-KR" dirty="0"/>
              <a:t>SQQQ</a:t>
            </a:r>
            <a:r>
              <a:rPr lang="ko-KR" altLang="en-US" dirty="0" err="1"/>
              <a:t>를</a:t>
            </a:r>
            <a:r>
              <a:rPr lang="ko-KR" altLang="en-US" dirty="0"/>
              <a:t> 장기로 들고 있었을 때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r>
              <a:rPr lang="ko-KR" altLang="en-US" dirty="0"/>
              <a:t>년 겨울이고 한창 </a:t>
            </a:r>
            <a:r>
              <a:rPr lang="en-US" altLang="ko-KR" dirty="0"/>
              <a:t>10</a:t>
            </a:r>
            <a:r>
              <a:rPr lang="ko-KR" altLang="en-US" dirty="0"/>
              <a:t>년 </a:t>
            </a:r>
            <a:r>
              <a:rPr lang="ko-KR" altLang="en-US" dirty="0" err="1"/>
              <a:t>주기설이</a:t>
            </a:r>
            <a:r>
              <a:rPr lang="ko-KR" altLang="en-US" dirty="0"/>
              <a:t> 한참 돌던 때였습니다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이때의 </a:t>
            </a:r>
            <a:r>
              <a:rPr lang="ko-KR" altLang="en-US" dirty="0" err="1"/>
              <a:t>패착은</a:t>
            </a:r>
            <a:r>
              <a:rPr lang="ko-KR" altLang="en-US" dirty="0"/>
              <a:t> </a:t>
            </a:r>
            <a:r>
              <a:rPr lang="ko-KR" altLang="en-US" dirty="0" err="1"/>
              <a:t>인버스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 err="1"/>
              <a:t>를</a:t>
            </a:r>
            <a:r>
              <a:rPr lang="ko-KR" altLang="en-US" dirty="0"/>
              <a:t> 너무 오래 동안 들고 있었던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이후로 몇 종목을 사고 팔다가 </a:t>
            </a:r>
            <a:r>
              <a:rPr lang="ko-KR" altLang="en-US" dirty="0" err="1"/>
              <a:t>레버리지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 err="1"/>
              <a:t>를</a:t>
            </a:r>
            <a:r>
              <a:rPr lang="ko-KR" altLang="en-US" dirty="0"/>
              <a:t> 매수하기 시작합니다</a:t>
            </a:r>
            <a:r>
              <a:rPr lang="en-US" altLang="ko-KR" dirty="0"/>
              <a:t>.</a:t>
            </a:r>
            <a:r>
              <a:rPr lang="ko-KR" altLang="en-US" dirty="0"/>
              <a:t> 그런데 모두가 아시는 코로나</a:t>
            </a:r>
            <a:r>
              <a:rPr lang="en-US" altLang="ko-KR" dirty="0"/>
              <a:t>19</a:t>
            </a:r>
            <a:r>
              <a:rPr lang="ko-KR" altLang="en-US" dirty="0"/>
              <a:t>가 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-67%</a:t>
            </a:r>
            <a:r>
              <a:rPr lang="ko-KR" altLang="en-US" dirty="0"/>
              <a:t>가 넘는 수익률을 기록하고 기절하기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그래도 정말 다행인건 기술주가 코로나</a:t>
            </a:r>
            <a:r>
              <a:rPr lang="en-US" altLang="ko-KR" dirty="0"/>
              <a:t>19</a:t>
            </a:r>
            <a:r>
              <a:rPr lang="ko-KR" altLang="en-US" dirty="0"/>
              <a:t> 상황 속에서 선방을 하면서 다시 원금 회복 뿐만 아니라 수익을 냈다가 다시 조정에 들어간 것을 볼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4232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ETF</a:t>
            </a:r>
            <a:r>
              <a:rPr lang="ko-KR" altLang="en-US" dirty="0" err="1"/>
              <a:t>를</a:t>
            </a:r>
            <a:r>
              <a:rPr lang="ko-KR" altLang="en-US" dirty="0"/>
              <a:t> 하면 보통 크게 신경을 쓰지 않을 수 있는데 좀 전에 보신 것처럼 너무 큰 변동성을 보실 수 있습니다</a:t>
            </a:r>
            <a:r>
              <a:rPr lang="en-US" altLang="ko-KR" dirty="0"/>
              <a:t>.</a:t>
            </a:r>
            <a:r>
              <a:rPr lang="ko-KR" altLang="en-US" dirty="0"/>
              <a:t> 따라서 밤에 편안히 주무시려면 제 경험을 </a:t>
            </a:r>
            <a:r>
              <a:rPr lang="ko-KR" altLang="en-US" dirty="0" err="1"/>
              <a:t>반면교사를</a:t>
            </a:r>
            <a:r>
              <a:rPr lang="ko-KR" altLang="en-US" dirty="0"/>
              <a:t> </a:t>
            </a:r>
            <a:r>
              <a:rPr lang="ko-KR" altLang="en-US" dirty="0" err="1"/>
              <a:t>삼으셔서</a:t>
            </a:r>
            <a:r>
              <a:rPr lang="ko-KR" altLang="en-US" dirty="0"/>
              <a:t> </a:t>
            </a:r>
            <a:r>
              <a:rPr lang="ko-KR" altLang="en-US" dirty="0" err="1"/>
              <a:t>레버리지와</a:t>
            </a:r>
            <a:r>
              <a:rPr lang="ko-KR" altLang="en-US" dirty="0"/>
              <a:t> </a:t>
            </a:r>
            <a:r>
              <a:rPr lang="ko-KR" altLang="en-US" dirty="0" err="1"/>
              <a:t>인버스는</a:t>
            </a:r>
            <a:r>
              <a:rPr lang="ko-KR" altLang="en-US" dirty="0"/>
              <a:t> 안하시는 걸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www.cleanpng.com</a:t>
            </a:r>
            <a:r>
              <a:rPr lang="en-US" altLang="ko-KR" dirty="0"/>
              <a:t>/png-emojipedia-text-messaging-warning-sign-sms-danger-1270397/download-</a:t>
            </a:r>
            <a:r>
              <a:rPr lang="en-US" altLang="ko-KR" dirty="0" err="1"/>
              <a:t>png.html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36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답은 </a:t>
            </a:r>
            <a:r>
              <a:rPr lang="en-US" altLang="ko-KR" dirty="0"/>
              <a:t>QQQ ETF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이전에 보았던 가장 좋아하는 종목을 </a:t>
            </a:r>
            <a:r>
              <a:rPr lang="en-US" altLang="ko-KR" dirty="0"/>
              <a:t>30</a:t>
            </a:r>
            <a:r>
              <a:rPr lang="ko-KR" altLang="en-US" dirty="0"/>
              <a:t>만원이 안되는 정도의 가격에 가져갈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주를 사면 저 비율대로 종목을 가지는 효과를 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011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가격은 대략 </a:t>
            </a:r>
            <a:r>
              <a:rPr lang="en-US" altLang="ko-KR" dirty="0"/>
              <a:t>260</a:t>
            </a:r>
            <a:r>
              <a:rPr lang="ko-KR" altLang="en-US" dirty="0"/>
              <a:t> 달러 언저리 입니다</a:t>
            </a:r>
            <a:r>
              <a:rPr lang="en-US" altLang="ko-KR" dirty="0"/>
              <a:t>.</a:t>
            </a:r>
            <a:r>
              <a:rPr lang="ko-KR" altLang="en-US" dirty="0"/>
              <a:t> 한화로 대략 </a:t>
            </a:r>
            <a:r>
              <a:rPr lang="en-US" altLang="ko-KR" dirty="0"/>
              <a:t>28</a:t>
            </a:r>
            <a:r>
              <a:rPr lang="ko-KR" altLang="en-US" dirty="0"/>
              <a:t>만원 정도이겠네요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2017</a:t>
            </a:r>
            <a:r>
              <a:rPr lang="ko-KR" altLang="en-US" dirty="0"/>
              <a:t>년도부터 상승한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여러 이유가 있겠지만 주요 기업들이 플랫폼을 장악하고 전세계적으로 서비스를 확장해 나가면서 이익이 늘어서 그렇습니다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그래프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etf.com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5389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다우존스 지수를 추종하는 </a:t>
            </a:r>
            <a:r>
              <a:rPr lang="en-US" altLang="ko-KR" dirty="0"/>
              <a:t>ETF</a:t>
            </a:r>
            <a:r>
              <a:rPr lang="ko-KR" altLang="en-US" dirty="0"/>
              <a:t>인 </a:t>
            </a:r>
            <a:r>
              <a:rPr lang="en-US" altLang="ko-KR" dirty="0"/>
              <a:t>DIA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종목이 있는데 아마 세일즈포스닷컴은 잘 모르실 것 같은데요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소비자들은 해당 서비스를 사용할 일이 별로 없는데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클라우드로</a:t>
            </a:r>
            <a:r>
              <a:rPr lang="ko-KR" altLang="en-US" dirty="0"/>
              <a:t> 기업이 고객관리를 할 수 있는 서비스를 제공하는 기업입니다</a:t>
            </a:r>
            <a:r>
              <a:rPr lang="en-US" altLang="ko-KR" dirty="0"/>
              <a:t>.</a:t>
            </a:r>
            <a:r>
              <a:rPr lang="ko-KR" altLang="en-US" dirty="0"/>
              <a:t> 기업에서는 많이 사용하는데 일반 사용자는 사용할 일이 없어서 유명하지는 않지만 꼭 이야기가 나오는 </a:t>
            </a:r>
            <a:r>
              <a:rPr lang="ko-KR" altLang="en-US" dirty="0" err="1"/>
              <a:t>기업니다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ko-KR" altLang="en-US" dirty="0" err="1"/>
              <a:t>하니웰</a:t>
            </a:r>
            <a:r>
              <a:rPr lang="ko-KR" altLang="en-US" dirty="0"/>
              <a:t> 인터내셔널은 개인 사용자 </a:t>
            </a:r>
            <a:r>
              <a:rPr lang="ko-KR" altLang="en-US" dirty="0" err="1"/>
              <a:t>부터</a:t>
            </a:r>
            <a:r>
              <a:rPr lang="ko-KR" altLang="en-US" dirty="0"/>
              <a:t> 기업</a:t>
            </a:r>
            <a:r>
              <a:rPr lang="en-US" altLang="ko-KR" dirty="0"/>
              <a:t>,</a:t>
            </a:r>
            <a:r>
              <a:rPr lang="ko-KR" altLang="en-US" dirty="0"/>
              <a:t> 정부 그리고 항공 산업에 이르기 까지 다양한 제품을 생산하는 특이한 기업입니다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063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</a:t>
            </a:r>
            <a:r>
              <a:rPr lang="ko-KR" altLang="en-US" dirty="0"/>
              <a:t>도 </a:t>
            </a:r>
            <a:r>
              <a:rPr lang="en-US" altLang="ko-KR" dirty="0"/>
              <a:t>QQQ</a:t>
            </a:r>
            <a:r>
              <a:rPr lang="ko-KR" altLang="en-US" dirty="0"/>
              <a:t>와 비슷한 가격에 매수하실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954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S&amp;P500 </a:t>
            </a:r>
            <a:r>
              <a:rPr lang="ko-KR" altLang="en-US" dirty="0"/>
              <a:t>지수를 추종하는 </a:t>
            </a:r>
            <a:r>
              <a:rPr lang="en-US" altLang="ko-KR" dirty="0"/>
              <a:t>SPY ETF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121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QQQ</a:t>
            </a:r>
            <a:r>
              <a:rPr lang="ko-KR" altLang="en-US" dirty="0"/>
              <a:t>와 비슷하게 꾸준히 상승하다가 폭락에 비슷하게 반응한 것을 보실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929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러셀</a:t>
            </a:r>
            <a:r>
              <a:rPr lang="en-US" altLang="ko-KR" dirty="0"/>
              <a:t>2000</a:t>
            </a:r>
            <a:r>
              <a:rPr lang="ko-KR" altLang="en-US" dirty="0"/>
              <a:t>은 주식 시장에 상장된 중소형주 </a:t>
            </a:r>
            <a:r>
              <a:rPr lang="en-US" altLang="ko-KR" dirty="0"/>
              <a:t>2,000</a:t>
            </a:r>
            <a:r>
              <a:rPr lang="ko-KR" altLang="en-US" dirty="0"/>
              <a:t> 종목을 따라가도록 구성된 인덱스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(1000</a:t>
            </a:r>
            <a:r>
              <a:rPr lang="ko-KR" altLang="en-US" dirty="0"/>
              <a:t>도 있고 </a:t>
            </a:r>
            <a:r>
              <a:rPr lang="en-US" altLang="ko-KR" dirty="0"/>
              <a:t>3000</a:t>
            </a:r>
            <a:r>
              <a:rPr lang="ko-KR" altLang="en-US" dirty="0"/>
              <a:t>도 있습니다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개별 종목에 대한 비율은 자주 바뀌므로</a:t>
            </a:r>
            <a:r>
              <a:rPr lang="en-US" altLang="ko-KR" dirty="0"/>
              <a:t>,</a:t>
            </a:r>
            <a:r>
              <a:rPr lang="ko-KR" altLang="en-US" dirty="0"/>
              <a:t> 실제 </a:t>
            </a:r>
            <a:r>
              <a:rPr lang="ko-KR" altLang="en-US" dirty="0" err="1"/>
              <a:t>매수할때</a:t>
            </a:r>
            <a:r>
              <a:rPr lang="ko-KR" altLang="en-US" dirty="0"/>
              <a:t> 한번 더 종목을 살펴보시는 것을 추천 드립니다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0D31-77C6-9240-B722-B35F1E8E4627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082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1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7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9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EEFA-5022-4C67-98FE-1D309D1DD6AC}" type="datetimeFigureOut">
              <a:rPr lang="ko-KR" altLang="en-US" smtClean="0"/>
              <a:t>2020. 10. 1.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B566-D364-4760-A66D-4331EE1EB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k-fund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g-enews.com/view.php?ud=20200807164741597e250e8e188_1&amp;md=20200807171236_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87452"/>
            <a:ext cx="11521440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3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DIA </a:t>
            </a:r>
            <a:r>
              <a:rPr lang="en-US" sz="2800" b="1" dirty="0"/>
              <a:t>(SPDR Dow Jones Industrial Average ETF Trust)</a:t>
            </a:r>
            <a:endParaRPr lang="x-none" b="1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9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</a:tblGrid>
              <a:tr h="615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UNH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유나이티드헬스 그룹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7.16 %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디포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6.54 %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AMGN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암젠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5.95 %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CRM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세일즈포스닷컴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5.79 %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MCD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맥도날드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5.27 %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MSFT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마이크로소프트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4.92 %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비자 </a:t>
                      </a:r>
                      <a:r>
                        <a:rPr lang="en-US" altLang="ko-KR" dirty="0"/>
                        <a:t>Class 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4.79 %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골드만 삭스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4.56 %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44775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MMM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쓰리엠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하니웰</a:t>
                      </a:r>
                      <a:r>
                        <a:rPr lang="ko-KR" altLang="en-US" dirty="0"/>
                        <a:t> 인터내셔널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1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DIA </a:t>
            </a:r>
            <a:r>
              <a:rPr lang="en-US" sz="2800" b="1" dirty="0"/>
              <a:t>(SPDR Dow Jones Industrial Average ETF Trust)</a:t>
            </a:r>
            <a:endParaRPr lang="x-none"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CB586CB-8561-9E42-A181-D01FB7DC7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68514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SPY </a:t>
            </a:r>
            <a:r>
              <a:rPr lang="en-US" sz="2800" b="1" dirty="0"/>
              <a:t>(SPDR S&amp;P 500 ETF Trust)</a:t>
            </a:r>
            <a:endParaRPr lang="x-none" b="1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9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</a:tblGrid>
              <a:tr h="615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AAPL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애플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6.40 %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MSFT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마이크로소프트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5.64 %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AMZN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아마존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4.75 %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페이스북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BRK.B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버크셔 </a:t>
                      </a:r>
                      <a:r>
                        <a:rPr lang="ko-KR" altLang="en-US" dirty="0" err="1"/>
                        <a:t>해서웨이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1.54 %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1.54 %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JNJ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존슨 앤 존슨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1.41 %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44775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프록터</a:t>
                      </a:r>
                      <a:r>
                        <a:rPr lang="ko-KR" altLang="en-US" dirty="0"/>
                        <a:t> 앤 </a:t>
                      </a:r>
                      <a:r>
                        <a:rPr lang="ko-KR" altLang="en-US" dirty="0" err="1"/>
                        <a:t>갬블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388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비자 </a:t>
                      </a:r>
                      <a:r>
                        <a:rPr lang="en-US" altLang="ko-KR" dirty="0"/>
                        <a:t>Class 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1.22 %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2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SPY </a:t>
            </a:r>
            <a:r>
              <a:rPr lang="en-US" sz="2800" b="1" dirty="0"/>
              <a:t>(SPDR S&amp;P 500 ETF Trust)</a:t>
            </a:r>
            <a:endParaRPr lang="x-none"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096D29D-E2E8-224B-A019-F2F50CD5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00249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IWM </a:t>
            </a:r>
            <a:r>
              <a:rPr lang="en-US" sz="2800" b="1" dirty="0"/>
              <a:t>(iShares Russell 2000 ETF)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85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2675187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2168866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  <a:gridCol w="4643162">
                  <a:extLst>
                    <a:ext uri="{9D8B030D-6E8A-4147-A177-3AD203B41FA5}">
                      <a16:colId xmlns:a16="http://schemas.microsoft.com/office/drawing/2014/main" val="2913677036"/>
                    </a:ext>
                  </a:extLst>
                </a:gridCol>
              </a:tblGrid>
              <a:tr h="519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/>
                        <a:t>Symbol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Note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5745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펜 내셔널 </a:t>
                      </a:r>
                      <a:r>
                        <a:rPr lang="ko-KR" altLang="en-US" dirty="0" err="1"/>
                        <a:t>게이밍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레이싱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슬롯 머신 중점을 둔 비디오 게임 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CZR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시저스</a:t>
                      </a:r>
                      <a:r>
                        <a:rPr lang="ko-KR" altLang="en-US" dirty="0"/>
                        <a:t> 엔터테인먼트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카지노 엔터테인먼트 기업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리조트 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선런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주거용 태양 에너지 시스템의 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NVAX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노바벡스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코로나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 백신 개발사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MYOK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묘카르디아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희귀 심혈관 질환의 치료제 개발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상용화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CHDN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처칠 </a:t>
                      </a:r>
                      <a:r>
                        <a:rPr lang="ko-KR" altLang="en-US" dirty="0" err="1"/>
                        <a:t>다운스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레이싱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온라인 베팅 및 게임 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LHCG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LHC </a:t>
                      </a:r>
                      <a:r>
                        <a:rPr lang="ko-KR" altLang="en-US" dirty="0"/>
                        <a:t>그룹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의료 서비스 제공자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Medicare </a:t>
                      </a:r>
                      <a:r>
                        <a:rPr lang="ko-KR" altLang="en-US" dirty="0"/>
                        <a:t>수혜자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MNTA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모멘타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파마슈티컬스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희귀 </a:t>
                      </a:r>
                      <a:r>
                        <a:rPr lang="ko-KR" altLang="en-US" dirty="0" err="1"/>
                        <a:t>면역매개</a:t>
                      </a:r>
                      <a:r>
                        <a:rPr lang="ko-KR" altLang="en-US" dirty="0"/>
                        <a:t> 질환 치료제 개발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32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MRTX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미라티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테라퓨틱스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암의 유전적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면역학적 촉진제 후보물질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10514"/>
                  </a:ext>
                </a:extLst>
              </a:tr>
              <a:tr h="5745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IRTC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아이리듬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테크놀로지스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디지털 의료 회사로 외래 심전도 모니터링 서비스 제공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29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IWM </a:t>
            </a:r>
            <a:r>
              <a:rPr lang="en-US" sz="2800" b="1" dirty="0"/>
              <a:t>(iShares Russell 2000 ETF)</a:t>
            </a:r>
            <a:endParaRPr lang="x-none" b="1" dirty="0"/>
          </a:p>
        </p:txBody>
      </p:sp>
      <p:pic>
        <p:nvPicPr>
          <p:cNvPr id="4" name="Picture 3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59FBE2B1-3087-D74C-878B-89F4FB00E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68514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1791-EF93-CB46-BB88-7BC1D014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美</a:t>
            </a:r>
            <a:r>
              <a:rPr lang="en-US" altLang="ko-KR" b="1" dirty="0"/>
              <a:t> </a:t>
            </a:r>
            <a:r>
              <a:rPr lang="ko-KR" altLang="en-US" b="1" dirty="0"/>
              <a:t>최대 액티브 </a:t>
            </a:r>
            <a:r>
              <a:rPr lang="en-US" altLang="ko-KR" b="1" dirty="0"/>
              <a:t>ETF</a:t>
            </a:r>
            <a:r>
              <a:rPr lang="ko-KR" altLang="en-US" b="1" dirty="0"/>
              <a:t>의 선택은</a:t>
            </a:r>
            <a:r>
              <a:rPr lang="en-US" altLang="ko-KR" b="1" dirty="0"/>
              <a:t>?</a:t>
            </a:r>
            <a:endParaRPr lang="x-non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F11F0-4BE9-E341-BD79-0C45D3576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62524" cy="229200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4D42D-534A-C24C-8642-F5ECC6D42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47702"/>
            <a:ext cx="4369468" cy="3145173"/>
          </a:xfrm>
        </p:spPr>
      </p:pic>
    </p:spTree>
    <p:extLst>
      <p:ext uri="{BB962C8B-B14F-4D97-AF65-F5344CB8AC3E}">
        <p14:creationId xmlns:p14="http://schemas.microsoft.com/office/powerpoint/2010/main" val="389767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x-none" sz="2800" b="1" dirty="0"/>
              <a:t>(ARK Innovation ETF)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489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28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2425805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2176423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  <a:gridCol w="4892543">
                  <a:extLst>
                    <a:ext uri="{9D8B030D-6E8A-4147-A177-3AD203B41FA5}">
                      <a16:colId xmlns:a16="http://schemas.microsoft.com/office/drawing/2014/main" val="3663890291"/>
                    </a:ext>
                  </a:extLst>
                </a:gridCol>
              </a:tblGrid>
              <a:tr h="381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Note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테슬라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9.37 %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전기차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 업체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NVTA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인비태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9.04 %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유전자 분석 업체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스퀘어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6.18 %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모바일 결제 업체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421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/>
                        <a:t>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로쿠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5.65 %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온라인 비디오 스트리밍 업체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55198"/>
                  </a:ext>
                </a:extLst>
              </a:tr>
              <a:tr h="421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CRSP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 </a:t>
                      </a:r>
                      <a:r>
                        <a:rPr lang="ko-KR" altLang="en-US" dirty="0" err="1"/>
                        <a:t>크리스퍼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테라퓨틱스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유전자 편집 업체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심각한 인간 질병에 대한 변형 유전자 기반 의약품 개발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PRLB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프로토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랩스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맞춤형 </a:t>
                      </a:r>
                      <a:r>
                        <a:rPr lang="ko-KR" altLang="en-US" dirty="0" err="1"/>
                        <a:t>프로토</a:t>
                      </a:r>
                      <a:r>
                        <a:rPr lang="ko-KR" altLang="en-US" dirty="0"/>
                        <a:t> 타입 주문 및 생산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421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질로우</a:t>
                      </a:r>
                      <a:r>
                        <a:rPr lang="ko-KR" altLang="en-US" dirty="0"/>
                        <a:t> 그룹 </a:t>
                      </a:r>
                      <a:r>
                        <a:rPr lang="en-US" altLang="ko-KR" dirty="0"/>
                        <a:t>Class 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3.52 %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부동산 플랫폼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5293"/>
                  </a:ext>
                </a:extLst>
              </a:tr>
              <a:tr h="42138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TWOU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2U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3.28 %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온라인 강의 및 학위 프로그램 제작할 수 있는 기술과 리소스를 제공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렌딩트리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2.91 %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미국에서 가장 큰 온라인 대출 기업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  <a:tr h="2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슬랙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테크놀로지스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2.89 %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협업 모바일 메신저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슬랙</a:t>
                      </a:r>
                      <a:r>
                        <a:rPr lang="en-US" altLang="ko-KR" dirty="0"/>
                        <a:t>’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8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x-none" sz="2800" b="1" dirty="0"/>
              <a:t>(ARK Innovation ETF)</a:t>
            </a:r>
            <a:endParaRPr lang="x-none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383CB78-0B01-C64B-BC23-331105235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57179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W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G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Q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239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2"/>
          <a:stretch/>
        </p:blipFill>
        <p:spPr>
          <a:xfrm>
            <a:off x="3081268" y="0"/>
            <a:ext cx="60309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W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ARKG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ARKQ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ARKF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740832A-CD4D-CC45-BCE4-3447F4628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825625"/>
            <a:ext cx="7366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ARKW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G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ARKQ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ARKF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53B952-E3FC-EB4A-8D01-63ECDB43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6713"/>
            <a:ext cx="5257800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ARKW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ARKG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Q</a:t>
            </a:r>
          </a:p>
          <a:p>
            <a:endParaRPr lang="x-none" dirty="0"/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ARKF</a:t>
            </a:r>
          </a:p>
        </p:txBody>
      </p:sp>
      <p:pic>
        <p:nvPicPr>
          <p:cNvPr id="8" name="Picture 7" descr="A picture containing game, holding, video, remote&#10;&#10;Description automatically generated">
            <a:extLst>
              <a:ext uri="{FF2B5EF4-FFF2-40B4-BE49-F238E27FC236}">
                <a16:creationId xmlns:a16="http://schemas.microsoft.com/office/drawing/2014/main" id="{CF78B6FE-C93F-B240-A426-08891D85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70" y="1465853"/>
            <a:ext cx="7216329" cy="48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ARKW</a:t>
            </a:r>
          </a:p>
          <a:p>
            <a:endParaRPr lang="x-non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ARKG</a:t>
            </a:r>
          </a:p>
          <a:p>
            <a:endParaRPr lang="x-non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x-none" dirty="0">
                <a:solidFill>
                  <a:schemeClr val="tx1">
                    <a:lumMod val="50000"/>
                  </a:schemeClr>
                </a:solidFill>
              </a:rPr>
              <a:t>ARKQ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F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E42ABFD-483A-D540-98C5-340EB08D6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64" y="2181613"/>
            <a:ext cx="8977144" cy="27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957-89B7-B24A-96ED-0CE8F8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ARKK </a:t>
            </a:r>
            <a:r>
              <a:rPr lang="ko-KR" altLang="en-US" b="1" dirty="0" err="1"/>
              <a:t>자매품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990A-5AA6-9A40-9DEE-CA7B50B0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W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G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Q</a:t>
            </a:r>
          </a:p>
          <a:p>
            <a:endParaRPr lang="x-none" dirty="0"/>
          </a:p>
          <a:p>
            <a:r>
              <a:rPr lang="x-none" dirty="0"/>
              <a:t>ARK</a:t>
            </a:r>
            <a:r>
              <a:rPr lang="x-none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E32B0-2A04-A342-97E1-C253B6BB6921}"/>
              </a:ext>
            </a:extLst>
          </p:cNvPr>
          <p:cNvSpPr txBox="1"/>
          <p:nvPr/>
        </p:nvSpPr>
        <p:spPr>
          <a:xfrm>
            <a:off x="4883861" y="4317827"/>
            <a:ext cx="5619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4400" dirty="0">
                <a:hlinkClick r:id="rId3"/>
              </a:rPr>
              <a:t>https://ark-funds.com</a:t>
            </a:r>
            <a:endParaRPr lang="x-none" sz="44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4A18BD6-5CC0-8349-B6AB-0D34C00FA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63" y="1825625"/>
            <a:ext cx="4483474" cy="24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4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DD12-9702-1E49-BB64-DC47DF11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트럼프 </a:t>
            </a:r>
            <a:r>
              <a:rPr lang="en-US" altLang="ko-KR" b="1" dirty="0"/>
              <a:t>vs </a:t>
            </a:r>
            <a:r>
              <a:rPr lang="ko-KR" altLang="en-US" b="1" dirty="0"/>
              <a:t>바이든</a:t>
            </a:r>
            <a:endParaRPr lang="x-none" b="1" dirty="0"/>
          </a:p>
        </p:txBody>
      </p: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0C5542C-34A7-1644-8ADC-12017FCF5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55" y="1501500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73830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CFFB-131E-9740-A85E-60392E3B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트럼프 대통령이 재선에 성공하면</a:t>
            </a:r>
            <a:r>
              <a:rPr lang="en-US" altLang="ko-KR" b="1" dirty="0"/>
              <a:t>…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1C2F68-A984-6240-8D88-7C08BDFA8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2" y="1825627"/>
          <a:ext cx="10515597" cy="409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68">
                  <a:extLst>
                    <a:ext uri="{9D8B030D-6E8A-4147-A177-3AD203B41FA5}">
                      <a16:colId xmlns:a16="http://schemas.microsoft.com/office/drawing/2014/main" val="2595105631"/>
                    </a:ext>
                  </a:extLst>
                </a:gridCol>
                <a:gridCol w="1798820">
                  <a:extLst>
                    <a:ext uri="{9D8B030D-6E8A-4147-A177-3AD203B41FA5}">
                      <a16:colId xmlns:a16="http://schemas.microsoft.com/office/drawing/2014/main" val="2089934814"/>
                    </a:ext>
                  </a:extLst>
                </a:gridCol>
                <a:gridCol w="2983041">
                  <a:extLst>
                    <a:ext uri="{9D8B030D-6E8A-4147-A177-3AD203B41FA5}">
                      <a16:colId xmlns:a16="http://schemas.microsoft.com/office/drawing/2014/main" val="255756560"/>
                    </a:ext>
                  </a:extLst>
                </a:gridCol>
                <a:gridCol w="4848068">
                  <a:extLst>
                    <a:ext uri="{9D8B030D-6E8A-4147-A177-3AD203B41FA5}">
                      <a16:colId xmlns:a16="http://schemas.microsoft.com/office/drawing/2014/main" val="3819795165"/>
                    </a:ext>
                  </a:extLst>
                </a:gridCol>
              </a:tblGrid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Symbol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51456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BAC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뱅크 오브 아메리카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은행에 우호적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법인 세율 인하가 도움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20940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JPM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JP</a:t>
                      </a:r>
                      <a:r>
                        <a:rPr lang="ko-KR" altLang="en-US" dirty="0"/>
                        <a:t>모건 체이스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3603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아마존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겉으로는 강경 발언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타격을 입히지 못할 것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32201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XOM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엑손</a:t>
                      </a:r>
                      <a:r>
                        <a:rPr lang="ko-KR" altLang="en-US" dirty="0"/>
                        <a:t> 모빌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기존 정책을 유지할 것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3144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TWTR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트위터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애증의 관계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3741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페이스북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05074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LMT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록히드 마틴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군비 지출이 공화당의 우선 순위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1451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GEO </a:t>
                      </a:r>
                      <a:r>
                        <a:rPr lang="ko-KR" altLang="en-US" dirty="0"/>
                        <a:t>그룹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사설 교도소 부동산 회사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5452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WMT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월마트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노동자 친화 정책을 할 가능성 낮음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7227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RSX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VanEck </a:t>
                      </a:r>
                      <a:r>
                        <a:rPr lang="ko-KR" altLang="en-US" dirty="0"/>
                        <a:t>벡터 러시아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러시아에 공간을 제공하는 것을 선호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7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42453-6215-8B41-B2E4-88E8BF813B34}"/>
              </a:ext>
            </a:extLst>
          </p:cNvPr>
          <p:cNvSpPr txBox="1"/>
          <p:nvPr/>
        </p:nvSpPr>
        <p:spPr>
          <a:xfrm>
            <a:off x="838199" y="60110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 금융자문 전문 매체 </a:t>
            </a:r>
            <a:r>
              <a:rPr lang="ko-KR" altLang="en-US" dirty="0" err="1"/>
              <a:t>키플링거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news.g-enews.com</a:t>
            </a:r>
            <a:r>
              <a:rPr lang="en-US" altLang="ko-KR" dirty="0">
                <a:hlinkClick r:id="rId2"/>
              </a:rPr>
              <a:t>/view.php?ud=20200807164741597e250e8e188_1&amp;md=20200807171236_R</a:t>
            </a:r>
            <a:r>
              <a:rPr lang="en-US" altLang="ko-KR" dirty="0"/>
              <a:t>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2846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1A79-163B-E54B-95F1-16FB560C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바이든의</a:t>
            </a:r>
            <a:r>
              <a:rPr lang="ko-KR" altLang="en-US" b="1" dirty="0"/>
              <a:t> 주요 공약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6FB3-12D4-6748-A2A4-44119297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세금 인상</a:t>
            </a:r>
            <a:endParaRPr lang="en-US" altLang="ko-KR" dirty="0"/>
          </a:p>
          <a:p>
            <a:r>
              <a:rPr lang="ko-KR" altLang="en-US" dirty="0"/>
              <a:t>사회 안전망 구축</a:t>
            </a:r>
            <a:endParaRPr lang="en-US" altLang="ko-KR" dirty="0"/>
          </a:p>
          <a:p>
            <a:r>
              <a:rPr lang="ko-KR" altLang="en-US" dirty="0"/>
              <a:t>자유 무역 추구</a:t>
            </a:r>
            <a:endParaRPr lang="en-US" altLang="ko-KR" dirty="0"/>
          </a:p>
          <a:p>
            <a:r>
              <a:rPr lang="ko-KR" altLang="en-US" dirty="0"/>
              <a:t>균형 발전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6"/>
                </a:solidFill>
              </a:rPr>
              <a:t>그린 인프라</a:t>
            </a:r>
            <a:endParaRPr lang="x-non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F09-31CA-C94A-8800-A16F45F3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x-none" b="1" dirty="0"/>
              <a:t>ICLN </a:t>
            </a:r>
            <a:r>
              <a:rPr lang="x-none" sz="2800" b="1" dirty="0"/>
              <a:t>(iShares Global Clean Energy ETF)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28C9F-EB96-9344-BC61-EB81752A3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95448"/>
          <a:ext cx="3568908" cy="354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41">
                  <a:extLst>
                    <a:ext uri="{9D8B030D-6E8A-4147-A177-3AD203B41FA5}">
                      <a16:colId xmlns:a16="http://schemas.microsoft.com/office/drawing/2014/main" val="4018782274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2816356983"/>
                    </a:ext>
                  </a:extLst>
                </a:gridCol>
              </a:tblGrid>
              <a:tr h="885214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en-US" dirty="0"/>
                        <a:t>Top Countries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6569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ko-KR" altLang="en-US" dirty="0"/>
                        <a:t>미국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41.04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17992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ko-KR" altLang="en-US" dirty="0"/>
                        <a:t>홍콩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8.16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2047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ko-KR" altLang="en-US" dirty="0"/>
                        <a:t>캐나다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7.86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1882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FF137C-9387-624A-AC3A-CA4C32484F95}"/>
              </a:ext>
            </a:extLst>
          </p:cNvPr>
          <p:cNvGraphicFramePr>
            <a:graphicFrameLocks/>
          </p:cNvGraphicFramePr>
          <p:nvPr/>
        </p:nvGraphicFramePr>
        <p:xfrm>
          <a:off x="5501390" y="2095448"/>
          <a:ext cx="5852410" cy="354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26">
                  <a:extLst>
                    <a:ext uri="{9D8B030D-6E8A-4147-A177-3AD203B41FA5}">
                      <a16:colId xmlns:a16="http://schemas.microsoft.com/office/drawing/2014/main" val="4018782274"/>
                    </a:ext>
                  </a:extLst>
                </a:gridCol>
                <a:gridCol w="1625184">
                  <a:extLst>
                    <a:ext uri="{9D8B030D-6E8A-4147-A177-3AD203B41FA5}">
                      <a16:colId xmlns:a16="http://schemas.microsoft.com/office/drawing/2014/main" val="2816356983"/>
                    </a:ext>
                  </a:extLst>
                </a:gridCol>
              </a:tblGrid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Top Sectors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6569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재생 에너지 장비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서비스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54.35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17992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ko-KR" altLang="en-US" dirty="0"/>
                        <a:t>전기 유틸리티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30.41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2047"/>
                  </a:ext>
                </a:extLst>
              </a:tr>
              <a:tr h="885214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ko-KR" altLang="en-US" dirty="0"/>
                        <a:t>독립 전력 생산업체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  <a:p>
                      <a:pPr algn="ctr"/>
                      <a:r>
                        <a:rPr lang="en-US" altLang="ko-KR" dirty="0"/>
                        <a:t>9.44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1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2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8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2644958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2191537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  <a:gridCol w="4522250">
                  <a:extLst>
                    <a:ext uri="{9D8B030D-6E8A-4147-A177-3AD203B41FA5}">
                      <a16:colId xmlns:a16="http://schemas.microsoft.com/office/drawing/2014/main" val="2460301003"/>
                    </a:ext>
                  </a:extLst>
                </a:gridCol>
              </a:tblGrid>
              <a:tr h="372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Note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선런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8.77 %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주거용 태양 에너지 시스템의 설계</a:t>
                      </a:r>
                      <a:r>
                        <a:rPr lang="en-US" altLang="ko-KR" dirty="0"/>
                        <a:t> &amp; </a:t>
                      </a:r>
                      <a:r>
                        <a:rPr lang="ko-KR" altLang="en-US" dirty="0"/>
                        <a:t>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플러그 파워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6.85 %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수소 및 연료 전지 시스템의 설계</a:t>
                      </a:r>
                      <a:r>
                        <a:rPr lang="en-US" altLang="ko-KR" dirty="0"/>
                        <a:t> &amp;</a:t>
                      </a:r>
                      <a:r>
                        <a:rPr lang="ko-KR" altLang="en-US" dirty="0"/>
                        <a:t> 제조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0968.HK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Xinyi </a:t>
                      </a:r>
                      <a:r>
                        <a:rPr lang="ko-KR" altLang="en-US" dirty="0" err="1"/>
                        <a:t>솔라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홀딩스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5.94 %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태양광 패널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발전 시스템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9127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SEDG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솔라엣지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테크놀로지스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5.75 %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태양광전지 설비 시스템 개발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판매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ENPH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엔페이스</a:t>
                      </a:r>
                      <a:r>
                        <a:rPr lang="ko-KR" altLang="en-US" dirty="0"/>
                        <a:t> 에너지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5.68 %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태양광전지 가정용 에너지 솔루션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VWDRY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베스타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윈드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시스템즈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4.83 %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풍력 터빈 설계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제조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설치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6189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SGRE.MC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pc="-150" baseline="0" dirty="0"/>
                        <a:t>지멘스 </a:t>
                      </a:r>
                      <a:r>
                        <a:rPr lang="ko-KR" altLang="en-US" sz="1500" spc="-150" baseline="0" dirty="0" err="1"/>
                        <a:t>가메사</a:t>
                      </a:r>
                      <a:r>
                        <a:rPr lang="ko-KR" altLang="en-US" sz="1500" spc="-150" baseline="0" dirty="0"/>
                        <a:t> </a:t>
                      </a:r>
                      <a:r>
                        <a:rPr lang="ko-KR" altLang="en-US" sz="1500" spc="-150" baseline="0" dirty="0" err="1"/>
                        <a:t>리뉴어블</a:t>
                      </a:r>
                      <a:r>
                        <a:rPr lang="ko-KR" altLang="en-US" sz="1500" spc="-150" baseline="0" dirty="0"/>
                        <a:t> 에너지</a:t>
                      </a:r>
                      <a:endParaRPr lang="x-none" sz="1500" spc="-1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4.67 %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풍력 발전 단지의 개발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건설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2421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FSLR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퍼스트 </a:t>
                      </a:r>
                      <a:r>
                        <a:rPr lang="ko-KR" altLang="en-US" dirty="0" err="1"/>
                        <a:t>솔라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태양광 모듈 설계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제조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411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INE.TO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pc="-150" baseline="0" dirty="0" err="1"/>
                        <a:t>인너랙스</a:t>
                      </a:r>
                      <a:r>
                        <a:rPr lang="ko-KR" altLang="en-US" sz="1800" spc="-150" baseline="0" dirty="0"/>
                        <a:t> </a:t>
                      </a:r>
                      <a:r>
                        <a:rPr lang="ko-KR" altLang="en-US" sz="1800" spc="-150" baseline="0" dirty="0" err="1"/>
                        <a:t>리뉴어블</a:t>
                      </a:r>
                      <a:r>
                        <a:rPr lang="ko-KR" altLang="en-US" sz="1800" spc="-150" baseline="0" dirty="0"/>
                        <a:t> 에너지</a:t>
                      </a:r>
                      <a:endParaRPr lang="x-none" sz="1800" spc="-1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3.64 %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수력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풍력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태양열 발전 운영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개발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235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BLX.TO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보라렉스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3.62 %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풍력 발전소 개발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건설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운영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F0ECF09-31CA-C94A-8800-A16F45F3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x-none" b="1" dirty="0"/>
              <a:t>ICLN </a:t>
            </a:r>
            <a:r>
              <a:rPr lang="x-none" sz="2800" b="1" dirty="0"/>
              <a:t>(iShares Global Clean Energy ETF)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74078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이미지: 사람 1명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9" b="19950"/>
          <a:stretch/>
        </p:blipFill>
        <p:spPr bwMode="auto">
          <a:xfrm>
            <a:off x="1280160" y="534168"/>
            <a:ext cx="9643110" cy="5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5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0ECF09-31CA-C94A-8800-A16F45F3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x-none" b="1" dirty="0"/>
              <a:t>ICLN </a:t>
            </a:r>
            <a:r>
              <a:rPr lang="x-none" sz="2800" b="1" dirty="0"/>
              <a:t>(iShares Global Clean Energy ETF)</a:t>
            </a:r>
            <a:endParaRPr lang="x-none"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C25733-CC5A-7647-89BB-9FD770BB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04878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5044-8030-C346-BE7B-209B255D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ETF</a:t>
            </a:r>
            <a:r>
              <a:rPr lang="ko-KR" altLang="en-US" b="1" dirty="0" err="1"/>
              <a:t>를</a:t>
            </a:r>
            <a:r>
              <a:rPr lang="ko-KR" altLang="en-US" b="1" dirty="0"/>
              <a:t> 좋아하는 개인적인 이유</a:t>
            </a:r>
            <a:endParaRPr lang="x-none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A7EE9E9E-2A43-554B-8D19-8768113B2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5493"/>
            <a:ext cx="2880000" cy="21600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4E9251B-55DF-D649-9A8F-6CCFA03D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995493"/>
            <a:ext cx="2160000" cy="2160000"/>
          </a:xfrm>
          <a:prstGeom prst="rect">
            <a:avLst/>
          </a:prstGeom>
        </p:spPr>
      </p:pic>
      <p:pic>
        <p:nvPicPr>
          <p:cNvPr id="13" name="Picture 12" descr="A picture containing cake, indoor, table, birthday&#10;&#10;Description automatically generated">
            <a:extLst>
              <a:ext uri="{FF2B5EF4-FFF2-40B4-BE49-F238E27FC236}">
                <a16:creationId xmlns:a16="http://schemas.microsoft.com/office/drawing/2014/main" id="{07DD871A-82A8-6247-A558-E6E1B91373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00" y="2995493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50-BAFA-BC40-8CE7-C7D4F74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ETF?</a:t>
            </a:r>
            <a:r>
              <a:rPr lang="ko-KR" altLang="en-US" b="1" dirty="0"/>
              <a:t> </a:t>
            </a:r>
            <a:r>
              <a:rPr lang="en-US" altLang="ko-KR" b="1" dirty="0"/>
              <a:t>#1</a:t>
            </a:r>
            <a:endParaRPr lang="x-none" b="1" dirty="0"/>
          </a:p>
        </p:txBody>
      </p:sp>
      <p:pic>
        <p:nvPicPr>
          <p:cNvPr id="12" name="Content Placeholder 11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E199A583-CD24-744F-95ED-F7BBFC6D9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531804" cy="4802187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7A3784-0D40-D246-AD1A-80736EBD1D2E}"/>
              </a:ext>
            </a:extLst>
          </p:cNvPr>
          <p:cNvSpPr/>
          <p:nvPr/>
        </p:nvSpPr>
        <p:spPr>
          <a:xfrm>
            <a:off x="9761697" y="1690687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8097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8BA8-892C-5E40-891C-9F8375C3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Why ETF? </a:t>
            </a:r>
            <a:r>
              <a:rPr lang="en-US" altLang="ko-KR" b="1" dirty="0"/>
              <a:t>#2</a:t>
            </a:r>
            <a:endParaRPr lang="x-none" b="1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BEF175F-6546-DC46-8EFD-6D80530B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8929687" cy="4802187"/>
          </a:xfrm>
        </p:spPr>
      </p:pic>
    </p:spTree>
    <p:extLst>
      <p:ext uri="{BB962C8B-B14F-4D97-AF65-F5344CB8AC3E}">
        <p14:creationId xmlns:p14="http://schemas.microsoft.com/office/powerpoint/2010/main" val="3059697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8BA8-892C-5E40-891C-9F8375C3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Why ETF? </a:t>
            </a:r>
            <a:r>
              <a:rPr lang="en-US" altLang="ko-KR" b="1" dirty="0"/>
              <a:t>#3</a:t>
            </a:r>
            <a:endParaRPr lang="x-non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6429-D1DF-9944-A889-E1F162C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배당주보다는 낮지만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그래도 주긴 줍니다</a:t>
            </a:r>
            <a:r>
              <a:rPr lang="en-US" altLang="ko-KR" dirty="0"/>
              <a:t>^^</a:t>
            </a:r>
            <a:endParaRPr lang="x-non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680F97-0C22-A040-AB55-DDE1B7762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51" y="681037"/>
            <a:ext cx="489044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3B6E-0F9F-2843-8FF6-D6B802E0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쓰라린 경험</a:t>
            </a:r>
            <a:endParaRPr lang="x-none" b="1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FA2546E-79EB-0C47-BA7A-7FED0C6F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513921" cy="4553995"/>
          </a:xfrm>
        </p:spPr>
      </p:pic>
    </p:spTree>
    <p:extLst>
      <p:ext uri="{BB962C8B-B14F-4D97-AF65-F5344CB8AC3E}">
        <p14:creationId xmlns:p14="http://schemas.microsoft.com/office/powerpoint/2010/main" val="2898857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5BE-B528-7A4E-A0D3-702220AD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인간의 욕심은 끝이 없고</a:t>
            </a:r>
            <a:r>
              <a:rPr lang="en-US" altLang="ko-KR" b="1" dirty="0"/>
              <a:t>…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D57C-FF6A-9647-821B-1EA3F075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Leverage, Inverse</a:t>
            </a:r>
            <a:r>
              <a:rPr lang="ko-KR" altLang="en-US" b="1" dirty="0">
                <a:solidFill>
                  <a:srgbClr val="FF0000"/>
                </a:solidFill>
              </a:rPr>
              <a:t> 하지 마세요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(x2, x3)</a:t>
            </a:r>
          </a:p>
          <a:p>
            <a:endParaRPr lang="en-US" dirty="0"/>
          </a:p>
          <a:p>
            <a:r>
              <a:rPr lang="ko-KR" altLang="en-US" dirty="0"/>
              <a:t>정말 정말 하고 싶으시면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짧게 하세요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ko-KR" altLang="en-US" dirty="0"/>
              <a:t>잃어도 되는 금액만 하세요</a:t>
            </a:r>
            <a:r>
              <a:rPr lang="en-US" altLang="ko-KR" dirty="0"/>
              <a:t>!</a:t>
            </a:r>
            <a:endParaRPr lang="x-none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127736-7DA2-C041-BFDF-99C5A74A2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35" y="3653398"/>
            <a:ext cx="2523565" cy="25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5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096FB3-12D4-6748-A2A4-44119297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288"/>
            <a:ext cx="10515600" cy="4351338"/>
          </a:xfrm>
        </p:spPr>
        <p:txBody>
          <a:bodyPr anchor="ctr"/>
          <a:lstStyle/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함께 해주셔서 고맙습니다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7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096FB3-12D4-6748-A2A4-44119297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ko-KR" altLang="en-US" dirty="0" err="1"/>
              <a:t>벤자민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4B1A79-163B-E54B-95F1-16FB560C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꿩 대신 닭</a:t>
            </a:r>
            <a:r>
              <a:rPr lang="en-US" altLang="ko-KR" b="1" dirty="0"/>
              <a:t>? </a:t>
            </a:r>
            <a:r>
              <a:rPr lang="ko-KR" altLang="en-US" b="1" dirty="0"/>
              <a:t>꿩 대신 </a:t>
            </a:r>
            <a:r>
              <a:rPr lang="ko-KR" altLang="en-US" b="1" dirty="0" err="1"/>
              <a:t>꿩고기</a:t>
            </a:r>
            <a:r>
              <a:rPr lang="en-US" altLang="ko-KR" b="1" dirty="0"/>
              <a:t>!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08830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누구나 좋아하는 종목들</a:t>
            </a:r>
            <a:endParaRPr lang="x-none" b="1" dirty="0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CE2F-B434-E84D-8E86-E465D68CF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6" y="2097578"/>
            <a:ext cx="2794034" cy="1016012"/>
          </a:xfr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D118C04-81CA-B541-979F-535DAA37A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3" y="3387284"/>
            <a:ext cx="1514846" cy="154324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BA64EE4-7AE9-7E43-B13F-ABD8B7A094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8911" y="1793435"/>
            <a:ext cx="1514846" cy="18628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31C6016-2076-E444-AB1C-00BFACFCC2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7084" y="5522348"/>
            <a:ext cx="4249933" cy="900648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F5581F-3A65-2B46-9C47-BB50BCB358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26" y="1943964"/>
            <a:ext cx="1324808" cy="13248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2261EF-9E93-C44B-839E-A117DD37B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65" y="4221107"/>
            <a:ext cx="3306189" cy="879873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0D166E-AC08-D547-903D-AE50E4DF53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34" y="5660767"/>
            <a:ext cx="3306188" cy="623809"/>
          </a:xfrm>
          <a:prstGeom prst="rect">
            <a:avLst/>
          </a:prstGeom>
        </p:spPr>
      </p:pic>
      <p:pic>
        <p:nvPicPr>
          <p:cNvPr id="39" name="Picture 38" descr="A picture containing clock&#10;&#10;Description automatically generated">
            <a:extLst>
              <a:ext uri="{FF2B5EF4-FFF2-40B4-BE49-F238E27FC236}">
                <a16:creationId xmlns:a16="http://schemas.microsoft.com/office/drawing/2014/main" id="{C52252C8-4378-B148-8C53-505D8D91A7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03" y="1532932"/>
            <a:ext cx="1656532" cy="21083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943170-5D6A-1B41-81DC-58857622B3C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5257" y="4422233"/>
            <a:ext cx="3306189" cy="8042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3C6878-2CAA-3144-803F-036ED843E99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7937" y="3361701"/>
            <a:ext cx="3131174" cy="31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누구나 좋아하는 종목들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</a:tblGrid>
              <a:tr h="6379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Price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애플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108.22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MSFT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마이크로소프트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203.19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AMZN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아마존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3,019.79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페이스북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249.53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1,428.29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1,422.86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테슬라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387.79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엔비디아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493.92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44775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ADBE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어도비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467.67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PYPL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페이팔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182.19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0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DD9-C518-F140-BD09-E84D9FF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QQQ </a:t>
            </a:r>
            <a:r>
              <a:rPr lang="x-none" sz="2800" b="1" dirty="0"/>
              <a:t>(Invesco QQQ Trust)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53AE6-1B71-BC44-A1EA-1A50984958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572076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7934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7551842"/>
                    </a:ext>
                  </a:extLst>
                </a:gridCol>
              </a:tblGrid>
              <a:tr h="6379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  <a:p>
                      <a:pPr algn="ctr"/>
                      <a:r>
                        <a:rPr lang="x-none" sz="1400" dirty="0"/>
                        <a:t>(</a:t>
                      </a:r>
                      <a:r>
                        <a:rPr lang="en-US" altLang="ko-KR" sz="1400" dirty="0"/>
                        <a:t>2020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24</a:t>
                      </a:r>
                      <a:r>
                        <a:rPr lang="ko-KR" altLang="en-US" sz="1400" dirty="0"/>
                        <a:t>일</a:t>
                      </a:r>
                      <a:r>
                        <a:rPr lang="x-none" sz="1400" dirty="0"/>
                        <a:t>)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681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애플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13.06</a:t>
                      </a:r>
                      <a:r>
                        <a:rPr lang="en-US" dirty="0"/>
                        <a:t>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991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MSFT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마이크로소프트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1</a:t>
                      </a:r>
                      <a:r>
                        <a:rPr lang="en-US" dirty="0"/>
                        <a:t>0</a:t>
                      </a:r>
                      <a:r>
                        <a:rPr lang="x-none"/>
                        <a:t>.</a:t>
                      </a:r>
                      <a:r>
                        <a:rPr lang="en-US" altLang="ko-KR" dirty="0"/>
                        <a:t>82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0450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AMZN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아마존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x-none"/>
                        <a:t>.</a:t>
                      </a:r>
                      <a:r>
                        <a:rPr lang="en-US" altLang="ko-KR" dirty="0"/>
                        <a:t>71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8235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페이스북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4.2</a:t>
                      </a:r>
                      <a:r>
                        <a:rPr lang="en-US" altLang="ko-KR" dirty="0"/>
                        <a:t>7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4790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3.</a:t>
                      </a:r>
                      <a:r>
                        <a:rPr lang="en-US" altLang="ko-KR" dirty="0"/>
                        <a:t>46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1221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알파벳 </a:t>
                      </a:r>
                      <a:r>
                        <a:rPr lang="en-US" altLang="ko-KR" dirty="0"/>
                        <a:t>Class 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3.3</a:t>
                      </a:r>
                      <a:r>
                        <a:rPr lang="en-US" altLang="ko-KR" dirty="0"/>
                        <a:t>7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96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테슬라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r>
                        <a:rPr lang="x-none"/>
                        <a:t>.</a:t>
                      </a:r>
                      <a:r>
                        <a:rPr lang="en-US" altLang="ko-KR" dirty="0"/>
                        <a:t>22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45326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엔비디아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2.</a:t>
                      </a:r>
                      <a:r>
                        <a:rPr lang="en-US" altLang="ko-KR" dirty="0"/>
                        <a:t>72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44775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ADBE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어도비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2.0</a:t>
                      </a:r>
                      <a:r>
                        <a:rPr lang="en-US" dirty="0"/>
                        <a:t>5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52788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PYPL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페이팔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/>
                        <a:t>1.94</a:t>
                      </a:r>
                      <a:r>
                        <a:rPr lang="en-US" dirty="0"/>
                        <a:t> </a:t>
                      </a:r>
                      <a:r>
                        <a:rPr lang="x-none"/>
                        <a:t>%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1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412D-81B3-7A41-B261-C9265B6D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/>
              <a:t>QQQ </a:t>
            </a:r>
            <a:r>
              <a:rPr lang="x-none" sz="2800" b="1"/>
              <a:t>(Invesco QQQ Trust)</a:t>
            </a:r>
            <a:endParaRPr lang="x-none" sz="2800" b="1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F822A09-DA22-2B42-ABFD-99F3F94C1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945844" cy="4500000"/>
          </a:xfrm>
        </p:spPr>
      </p:pic>
    </p:spTree>
    <p:extLst>
      <p:ext uri="{BB962C8B-B14F-4D97-AF65-F5344CB8AC3E}">
        <p14:creationId xmlns:p14="http://schemas.microsoft.com/office/powerpoint/2010/main" val="67457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2292</Words>
  <Application>Microsoft Macintosh PowerPoint</Application>
  <PresentationFormat>Widescreen</PresentationFormat>
  <Paragraphs>581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꿩 대신 닭? 꿩 대신 꿩고기!</vt:lpstr>
      <vt:lpstr>누구나 좋아하는 종목들</vt:lpstr>
      <vt:lpstr>누구나 좋아하는 종목들</vt:lpstr>
      <vt:lpstr>QQQ (Invesco QQQ Trust)</vt:lpstr>
      <vt:lpstr>QQQ (Invesco QQQ Trust)</vt:lpstr>
      <vt:lpstr>DIA (SPDR Dow Jones Industrial Average ETF Trust)</vt:lpstr>
      <vt:lpstr>DIA (SPDR Dow Jones Industrial Average ETF Trust)</vt:lpstr>
      <vt:lpstr>SPY (SPDR S&amp;P 500 ETF Trust)</vt:lpstr>
      <vt:lpstr>SPY (SPDR S&amp;P 500 ETF Trust)</vt:lpstr>
      <vt:lpstr>IWM (iShares Russell 2000 ETF)</vt:lpstr>
      <vt:lpstr>IWM (iShares Russell 2000 ETF)</vt:lpstr>
      <vt:lpstr>美 최대 액티브 ETF의 선택은?</vt:lpstr>
      <vt:lpstr>ARKK (ARK Innovation ETF)</vt:lpstr>
      <vt:lpstr>ARKK (ARK Innovation ETF)</vt:lpstr>
      <vt:lpstr>ARKK 자매품</vt:lpstr>
      <vt:lpstr>ARKK 자매품</vt:lpstr>
      <vt:lpstr>ARKK 자매품</vt:lpstr>
      <vt:lpstr>ARKK 자매품</vt:lpstr>
      <vt:lpstr>ARKK 자매품</vt:lpstr>
      <vt:lpstr>ARKK 자매품</vt:lpstr>
      <vt:lpstr>트럼프 vs 바이든</vt:lpstr>
      <vt:lpstr>트럼프 대통령이 재선에 성공하면…</vt:lpstr>
      <vt:lpstr>바이든의 주요 공약</vt:lpstr>
      <vt:lpstr>ICLN (iShares Global Clean Energy ETF)</vt:lpstr>
      <vt:lpstr>ICLN (iShares Global Clean Energy ETF)</vt:lpstr>
      <vt:lpstr>ICLN (iShares Global Clean Energy ETF)</vt:lpstr>
      <vt:lpstr>ETF를 좋아하는 개인적인 이유</vt:lpstr>
      <vt:lpstr>Why ETF? #1</vt:lpstr>
      <vt:lpstr>Why ETF? #2</vt:lpstr>
      <vt:lpstr>Why ETF? #3</vt:lpstr>
      <vt:lpstr>쓰라린 경험</vt:lpstr>
      <vt:lpstr>인간의 욕심은 끝이 없고…</vt:lpstr>
      <vt:lpstr>PowerPoint Presentation</vt:lpstr>
    </vt:vector>
  </TitlesOfParts>
  <Company>이트레이드증권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Beomjun Kang</cp:lastModifiedBy>
  <cp:revision>242</cp:revision>
  <dcterms:created xsi:type="dcterms:W3CDTF">2020-06-14T10:57:20Z</dcterms:created>
  <dcterms:modified xsi:type="dcterms:W3CDTF">2020-09-30T23:40:21Z</dcterms:modified>
</cp:coreProperties>
</file>