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AD44-6A3D-458A-81D9-74B125B639F1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7FA7-D050-4559-9F42-632444D2C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8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27FA7-D050-4559-9F42-632444D2C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1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1476C-DC3D-0EE6-65B3-D09A7609A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BD220-C433-9E30-9389-B8E2E4CB3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8A72A-BB82-595F-84BE-88956D22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FF67E-5808-9D64-F42F-67413DF8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0D843-3522-7EBB-7EBE-902E1FA5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1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6A0F6-288B-5626-8BCB-2A6A0785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1E4C7-93DA-5655-2F15-46A118455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399D2-069A-3AA7-30D3-D1DFF754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0BD7-F75C-C45D-1897-E647D16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60EA6-C883-40AF-9E8B-6149785C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841D4-4EE0-8803-F378-72E9C38AA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9AF37-05FF-9190-610E-C5E03452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E51F3-4BF0-61D8-D433-41BFF757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D5976-585D-027F-5E61-56F359AF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F4B60-401F-BB94-B3B7-2C3E6C0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4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84E4B-004E-43D4-FEAD-D81884B2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3EABB-CC15-2D77-56EE-2C7DDFA2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72FDA-F4CA-C102-7783-D0AA8A7C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6D7BE-5701-2B4E-1F35-A233F8B0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D156A-54F6-7D17-CAD0-206415CD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5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A6A2-D7FE-2471-7EAC-1A88C822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02EAA-BF38-6CBB-A3D8-6A7900C3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E05BC-2CC8-9C84-E086-F964B0A1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D9066-A8B9-0CA7-550D-17D37C46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87452-614C-C968-EABD-C073CE13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6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13946-7CE3-EB80-C7C4-651FCBE6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1BE62-BDAA-9FDA-CAF9-839DF2FFE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8292D-E126-C237-5FD4-A9132C7F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B3936-2F1C-189E-CCE0-C25D94F9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3B937-B3B7-D0A4-CCD9-4DFCADD5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2D8117-94E2-865E-D122-0ADB4B9A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47B77-E209-3C32-D21B-C6055258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84946-49F4-8061-829D-B2CB39F2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71B10-1717-79C0-DAAE-EA6E0009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C060C7-41FE-3FF8-0269-4D20EEF9D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93036-B9CE-B9C0-BB1B-FE154C075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15A5A-8976-5E59-EC49-919146B4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9738D4-B72B-039F-D9D3-8F46A58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76648C-02EF-1695-38CC-C3A30AFD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17125-F88A-2378-1977-25ED2D70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41A48-FDBD-E966-0682-FFF5D127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738F36-DD7B-C296-FB9E-58939A22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01C521-23B2-40B7-1D4E-B0A47E83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E6F827-251D-6B66-AD3F-838A90FB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3A4FD-CD1E-582F-8DEF-DF135013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1D03F8-CD0E-6DF1-B040-FE8D9C39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7C56-BFB4-2FC8-A77A-92962193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BF55A-EE1A-9081-B229-7C97CD0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FEE4C-F581-B79F-AA65-2751F84E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2B6E2-A886-811D-3DC5-A3A498E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3F78D-BE84-B598-F756-FAF36F4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65907-7397-815B-B686-24EB24F4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7C21-AE7D-6A9C-2CF3-C7185B47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D0265F-BCCA-4393-1D97-9A1C469C8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FCD1C-24A2-3EF2-1828-79E7D702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E796A-1F5D-81A1-BB03-BDC2171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ACE29-BEDC-97FA-5FC2-8C97CEB3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AFEA-C15C-9BC1-1E8D-C7A8C3C2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2B06B-CE51-0CC9-1742-FEF85CB5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7D60D-54B4-BA12-A096-4C39A778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482B3-0AEF-3A2D-5975-B909D6AB9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85D4-02EC-47AF-960D-820FB9B3BEF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1F374-026A-D536-935A-ECCB1142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E7304-D68E-807B-06BD-9F4E7A28A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74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1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07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21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B5BC2C-60CA-8D8E-17E3-7BDFAE41C3A3}"/>
              </a:ext>
            </a:extLst>
          </p:cNvPr>
          <p:cNvSpPr txBox="1"/>
          <p:nvPr/>
        </p:nvSpPr>
        <p:spPr>
          <a:xfrm>
            <a:off x="682283" y="682283"/>
            <a:ext cx="108274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是什么？</a:t>
            </a:r>
            <a:endParaRPr lang="en-US" altLang="zh-CN" b="1" dirty="0"/>
          </a:p>
          <a:p>
            <a:r>
              <a:rPr lang="en-US" altLang="zh-CN" dirty="0"/>
              <a:t>std::function </a:t>
            </a:r>
            <a:r>
              <a:rPr lang="zh-CN" altLang="en-US" dirty="0"/>
              <a:t>是一种通用，多态的函数封装，一种类型安全的包裹（相比，函数指针则是类型不安全的）。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b="1" dirty="0"/>
              <a:t>做什么</a:t>
            </a:r>
            <a:endParaRPr lang="en-US" altLang="zh-CN" sz="2800" b="1" dirty="0"/>
          </a:p>
          <a:p>
            <a:r>
              <a:rPr lang="zh-CN" altLang="en-US" dirty="0"/>
              <a:t>可以对任何</a:t>
            </a:r>
            <a:r>
              <a:rPr lang="en-US" altLang="zh-CN" dirty="0"/>
              <a:t>callable(</a:t>
            </a:r>
            <a:r>
              <a:rPr lang="zh-CN" altLang="en-US" dirty="0"/>
              <a:t>普通函数，</a:t>
            </a:r>
            <a:r>
              <a:rPr lang="en-US" altLang="zh-CN" dirty="0"/>
              <a:t>lambda</a:t>
            </a:r>
            <a:r>
              <a:rPr lang="zh-CN" altLang="en-US" dirty="0"/>
              <a:t>表达式，类对象</a:t>
            </a:r>
            <a:r>
              <a:rPr lang="en-US" altLang="zh-CN" dirty="0"/>
              <a:t>)</a:t>
            </a:r>
            <a:r>
              <a:rPr lang="zh-CN" altLang="en-US" dirty="0"/>
              <a:t>进行</a:t>
            </a:r>
            <a:r>
              <a:rPr lang="zh-CN" altLang="en-US" b="1" dirty="0"/>
              <a:t>存储，复制和调用</a:t>
            </a:r>
            <a:r>
              <a:rPr lang="zh-CN" altLang="en-US" dirty="0"/>
              <a:t>操作。</a:t>
            </a:r>
            <a:endParaRPr lang="en-US" altLang="zh-CN" sz="2800" b="1" dirty="0"/>
          </a:p>
          <a:p>
            <a:r>
              <a:rPr lang="zh-CN" altLang="en-US" dirty="0"/>
              <a:t>最大的作用就是实现 </a:t>
            </a:r>
            <a:r>
              <a:rPr lang="zh-CN" altLang="en-US" sz="2400" b="1" dirty="0"/>
              <a:t>函数回调</a:t>
            </a:r>
            <a:r>
              <a:rPr lang="zh-CN" altLang="en-US" sz="1600" b="1" dirty="0"/>
              <a:t>（</a:t>
            </a:r>
            <a:r>
              <a:rPr lang="zh-CN" altLang="en-US" sz="1600" dirty="0"/>
              <a:t>即先存起来，使用时再用，做到延迟执行</a:t>
            </a:r>
            <a:r>
              <a:rPr lang="zh-CN" altLang="en-US" sz="1600" b="1" dirty="0"/>
              <a:t>）</a:t>
            </a:r>
            <a:endParaRPr lang="en-US" altLang="zh-CN" sz="2400" b="1" dirty="0"/>
          </a:p>
          <a:p>
            <a:r>
              <a:rPr lang="en-US" altLang="zh-CN" dirty="0"/>
              <a:t>std::function </a:t>
            </a:r>
            <a:r>
              <a:rPr lang="zh-CN" altLang="en-US" dirty="0"/>
              <a:t>实现了一套类型消除机制，可以统一处理不同的函数对象类型</a:t>
            </a:r>
            <a:endParaRPr lang="en-US" altLang="zh-CN" sz="2000" dirty="0"/>
          </a:p>
          <a:p>
            <a:endParaRPr lang="en-US" altLang="zh-CN" sz="2800" b="1" dirty="0"/>
          </a:p>
          <a:p>
            <a:r>
              <a:rPr lang="zh-CN" altLang="en-US" sz="2800" b="1" dirty="0"/>
              <a:t>为什么？</a:t>
            </a:r>
            <a:endParaRPr lang="en-US" altLang="zh-CN" sz="2800" b="1" dirty="0"/>
          </a:p>
          <a:p>
            <a:r>
              <a:rPr lang="zh-CN" altLang="en-US" dirty="0"/>
              <a:t>通过</a:t>
            </a:r>
            <a:r>
              <a:rPr lang="en-US" altLang="zh-CN" dirty="0"/>
              <a:t>std::function </a:t>
            </a:r>
            <a:r>
              <a:rPr lang="zh-CN" altLang="en-US" dirty="0"/>
              <a:t>对</a:t>
            </a:r>
            <a:r>
              <a:rPr lang="en-US" altLang="zh-CN" dirty="0"/>
              <a:t>C++</a:t>
            </a:r>
            <a:r>
              <a:rPr lang="zh-CN" altLang="en-US" dirty="0"/>
              <a:t>中各可调用实体的封装，形成一个新的可调用的</a:t>
            </a:r>
            <a:r>
              <a:rPr lang="en-US" altLang="zh-CN" dirty="0"/>
              <a:t>std::function</a:t>
            </a:r>
            <a:r>
              <a:rPr lang="zh-CN" altLang="en-US" dirty="0"/>
              <a:t>对象，让使用者不需要关心那么多的可调用实体。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22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9B96C8-4E84-D31B-C421-542729F150E5}"/>
              </a:ext>
            </a:extLst>
          </p:cNvPr>
          <p:cNvSpPr txBox="1"/>
          <p:nvPr/>
        </p:nvSpPr>
        <p:spPr>
          <a:xfrm>
            <a:off x="682283" y="412674"/>
            <a:ext cx="10827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一些易混淆的概念：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typedef void(*) 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std::bind()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7F67A4-6F47-221B-5581-1E32F97B291E}"/>
              </a:ext>
            </a:extLst>
          </p:cNvPr>
          <p:cNvSpPr txBox="1"/>
          <p:nvPr/>
        </p:nvSpPr>
        <p:spPr>
          <a:xfrm>
            <a:off x="682283" y="1500577"/>
            <a:ext cx="108274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std::bind() </a:t>
            </a:r>
            <a:r>
              <a:rPr lang="zh-CN" altLang="en-US" dirty="0"/>
              <a:t>通用的</a:t>
            </a:r>
            <a:r>
              <a:rPr lang="zh-CN" altLang="en-US" sz="2400" b="1" dirty="0"/>
              <a:t>函数适配器，</a:t>
            </a:r>
            <a:r>
              <a:rPr lang="zh-CN" altLang="en-US" sz="1600" dirty="0"/>
              <a:t>接受一个可调用对象，生成一个新的调用对象适应</a:t>
            </a:r>
            <a:r>
              <a:rPr lang="zh-CN" altLang="en-US" sz="1600" b="1" dirty="0"/>
              <a:t>原对象</a:t>
            </a:r>
            <a:r>
              <a:rPr lang="zh-CN" altLang="en-US" sz="1600" dirty="0"/>
              <a:t>的参数列表。</a:t>
            </a:r>
            <a:r>
              <a:rPr lang="en-US" altLang="zh-CN" sz="1600" dirty="0"/>
              <a:t>std::function</a:t>
            </a:r>
            <a:r>
              <a:rPr lang="zh-CN" altLang="en-US" sz="1600" dirty="0"/>
              <a:t>将可调用对象及其参数一起绑定，绑定后的结果可以</a:t>
            </a:r>
            <a:r>
              <a:rPr lang="zh-CN" altLang="en-US" sz="1600" b="1" dirty="0"/>
              <a:t>保存在</a:t>
            </a:r>
            <a:r>
              <a:rPr lang="en-US" altLang="zh-CN" sz="1600" b="1" dirty="0"/>
              <a:t>std::function</a:t>
            </a:r>
            <a:r>
              <a:rPr lang="zh-CN" altLang="en-US" sz="1600" dirty="0"/>
              <a:t>中。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BF09E5-DBED-7647-39BF-47E6927F44FF}"/>
              </a:ext>
            </a:extLst>
          </p:cNvPr>
          <p:cNvCxnSpPr/>
          <p:nvPr/>
        </p:nvCxnSpPr>
        <p:spPr>
          <a:xfrm flipV="1">
            <a:off x="3742006" y="874339"/>
            <a:ext cx="1871003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D61BC6-D59B-AAC0-3050-9E0A08CD669D}"/>
              </a:ext>
            </a:extLst>
          </p:cNvPr>
          <p:cNvSpPr txBox="1"/>
          <p:nvPr/>
        </p:nvSpPr>
        <p:spPr>
          <a:xfrm>
            <a:off x="5733757" y="551173"/>
            <a:ext cx="282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注意对照理解：</a:t>
            </a:r>
            <a:endParaRPr lang="en-US" altLang="zh-CN" dirty="0"/>
          </a:p>
          <a:p>
            <a:r>
              <a:rPr lang="zh-CN" altLang="en-US" dirty="0"/>
              <a:t>函数适配器与函数包装器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964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550FBE-58F8-AAB9-2C73-2F47C784A6CB}"/>
              </a:ext>
            </a:extLst>
          </p:cNvPr>
          <p:cNvSpPr txBox="1"/>
          <p:nvPr/>
        </p:nvSpPr>
        <p:spPr>
          <a:xfrm>
            <a:off x="1019908" y="752621"/>
            <a:ext cx="10152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函数指针 </a:t>
            </a:r>
            <a:r>
              <a:rPr lang="en-US" altLang="zh-CN" dirty="0"/>
              <a:t>void (*)()</a:t>
            </a:r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中函数指针应用比较广泛，</a:t>
            </a:r>
            <a:r>
              <a:rPr lang="zh-CN" altLang="en-US" b="1" dirty="0"/>
              <a:t>回调函数，接口类的设计，</a:t>
            </a:r>
            <a:r>
              <a:rPr lang="zh-CN" altLang="en-US" dirty="0"/>
              <a:t>但函数指针</a:t>
            </a:r>
            <a:r>
              <a:rPr lang="zh-CN" altLang="en-US" b="1" dirty="0"/>
              <a:t>只能指向全局或静态函数</a:t>
            </a:r>
            <a:r>
              <a:rPr lang="zh-CN" altLang="en-US" dirty="0"/>
              <a:t>。对于类的成员函数，</a:t>
            </a:r>
            <a:r>
              <a:rPr lang="en-US" altLang="zh-CN" dirty="0"/>
              <a:t>lambda</a:t>
            </a:r>
            <a:r>
              <a:rPr lang="zh-CN" altLang="en-US"/>
              <a:t>表达式和其他可调用对象无能为力。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typedef 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89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6BB630-6490-B79C-BE8C-5E3165B57F79}"/>
              </a:ext>
            </a:extLst>
          </p:cNvPr>
          <p:cNvSpPr txBox="1"/>
          <p:nvPr/>
        </p:nvSpPr>
        <p:spPr>
          <a:xfrm>
            <a:off x="591457" y="557795"/>
            <a:ext cx="110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虚函数</a:t>
            </a:r>
          </a:p>
        </p:txBody>
      </p:sp>
    </p:spTree>
    <p:extLst>
      <p:ext uri="{BB962C8B-B14F-4D97-AF65-F5344CB8AC3E}">
        <p14:creationId xmlns:p14="http://schemas.microsoft.com/office/powerpoint/2010/main" val="173740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2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2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6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0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277</Words>
  <Application>Microsoft Office PowerPoint</Application>
  <PresentationFormat>宽屏</PresentationFormat>
  <Paragraphs>25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Junbao</dc:creator>
  <cp:lastModifiedBy>Gao Junbao</cp:lastModifiedBy>
  <cp:revision>21</cp:revision>
  <dcterms:created xsi:type="dcterms:W3CDTF">2022-05-22T09:57:58Z</dcterms:created>
  <dcterms:modified xsi:type="dcterms:W3CDTF">2022-05-23T14:52:04Z</dcterms:modified>
</cp:coreProperties>
</file>