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61" r:id="rId5"/>
    <p:sldId id="258" r:id="rId6"/>
    <p:sldId id="259" r:id="rId7"/>
    <p:sldId id="262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1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7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84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72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09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16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79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60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19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411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1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870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77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67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193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5049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933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64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146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05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602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8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461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175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022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676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0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2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2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1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6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2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3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BF1839-10DD-4022-B009-2AE62D09878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E7AD114-4E80-4A31-B505-705C5AEF1A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81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PixArt-alpha/PixArt-LCM" TargetMode="External"/><Relationship Id="rId2" Type="http://schemas.openxmlformats.org/officeDocument/2006/relationships/hyperlink" Target="https://designer.microsoft.com/image-creator" TargetMode="Externa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firefly.adobe.com/generate/image" TargetMode="External"/><Relationship Id="rId4" Type="http://schemas.openxmlformats.org/officeDocument/2006/relationships/hyperlink" Target="https://huggingface.co/spaces/stabilityai/stable-diffus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CF634-3B98-8C2C-546B-2D5D827BA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Words Matter: Reducing Social Bias in AI Image Generation via Prompt Design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29FE84-F615-0F3B-F77E-E0031A653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</a:t>
            </a:r>
            <a:r>
              <a:rPr lang="zh-CN" altLang="en-US" dirty="0"/>
              <a:t> </a:t>
            </a:r>
            <a:r>
              <a:rPr lang="en-US" altLang="zh-CN" dirty="0" err="1"/>
              <a:t>Junbo</a:t>
            </a:r>
            <a:r>
              <a:rPr lang="en-US" altLang="zh-CN" dirty="0"/>
              <a:t> 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3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4B79B-00D5-FB93-0647-2EBD10A2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A5929-E2C8-A011-EF13-03DDF0C14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Subject: “Text-to-Image Generation Model is a comprehensive tool that generate image given text prompt.”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Problem: “Social biases appear in AI image generation models.”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Why It Matters: “They can reinforce stereotypes about gender, race, and culture.”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We Tried: “We test whether rewording prompts with inclusive language reduces these biases.”</a:t>
            </a:r>
          </a:p>
        </p:txBody>
      </p:sp>
    </p:spTree>
    <p:extLst>
      <p:ext uri="{BB962C8B-B14F-4D97-AF65-F5344CB8AC3E}">
        <p14:creationId xmlns:p14="http://schemas.microsoft.com/office/powerpoint/2010/main" val="288136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DA757-2A98-9071-6E7E-1E36047E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ED344-EE40-EC5C-070A-3EA8F0A8E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usage:</a:t>
            </a:r>
          </a:p>
          <a:p>
            <a:r>
              <a:rPr lang="en-US" dirty="0"/>
              <a:t>Three categories: occupation, trait, daily activity</a:t>
            </a:r>
          </a:p>
          <a:p>
            <a:r>
              <a:rPr lang="en-US" dirty="0"/>
              <a:t>Occupations: E.g. Firefighter (Masculine-coded), Nurse(Feminine-coded), Doctor(Neutral), Actor vs Actress(gender specific)</a:t>
            </a:r>
          </a:p>
          <a:p>
            <a:r>
              <a:rPr lang="en-US" dirty="0"/>
              <a:t>Trait: E.g. Adventurous(Masculine-coded), Sensitive(Feminine-coded), Creative(Neutral)</a:t>
            </a:r>
          </a:p>
          <a:p>
            <a:r>
              <a:rPr lang="en-US" dirty="0"/>
              <a:t>Daily activity: E.g. Fixing a car(Masculine-coded), Practicing yoga(Feminine-coded), Commuting on a subway(Neutral)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8DCC9-7241-579C-934D-38FABE6B6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selection:</a:t>
            </a:r>
          </a:p>
          <a:p>
            <a:endParaRPr lang="en-US" dirty="0"/>
          </a:p>
          <a:p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Microsoft Designer(DALL-E 3) </a:t>
            </a:r>
            <a:r>
              <a:rPr lang="it-IT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https://designer.microsoft.com/image-creator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it-IT" dirty="0"/>
          </a:p>
          <a:p>
            <a:endParaRPr lang="it-IT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PixArt-Alpha 1024px </a:t>
            </a:r>
            <a:r>
              <a:rPr lang="it-IT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https://huggingface.co/spaces/PixArt-alpha/PixArt-LCM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it-IT" dirty="0"/>
          </a:p>
          <a:p>
            <a:endParaRPr lang="it-IT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Stable Diffusion 2.1</a:t>
            </a:r>
            <a:r>
              <a:rPr lang="it-IT" dirty="0"/>
              <a:t> </a:t>
            </a:r>
            <a:r>
              <a:rPr lang="it-IT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https://huggingface.co/spaces/stabilityai/stable-diffusion</a:t>
            </a:r>
            <a:endParaRPr lang="it-IT" sz="18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endParaRPr lang="it-IT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Adobe FireFly Image 4</a:t>
            </a:r>
            <a:r>
              <a:rPr lang="it-IT" dirty="0"/>
              <a:t> </a:t>
            </a:r>
            <a:r>
              <a:rPr lang="it-IT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https://firefly.adobe.com/generate/image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0D0A90E-0DB7-5C14-6D91-ED49D956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108393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FAD5F-83F6-D40A-AF98-BE5B64FF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A26A8-FCA7-78FB-3192-104003833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Prompt usage</a:t>
            </a:r>
          </a:p>
          <a:p>
            <a:r>
              <a:rPr lang="en-US" dirty="0"/>
              <a:t>Baseline: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image of [occupation/trait/scenario]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Inclusive I: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[occupation/trait/scenario] who could be of any gender identity or cultural background</a:t>
            </a:r>
          </a:p>
          <a:p>
            <a:r>
              <a:rPr lang="en-US" dirty="0"/>
              <a:t>Inclusive I</a:t>
            </a:r>
            <a:r>
              <a:rPr lang="en-US" altLang="zh-CN" dirty="0"/>
              <a:t>I: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image of [occupation/trait/scenario] from diverse backgrounds</a:t>
            </a:r>
          </a:p>
          <a:p>
            <a:r>
              <a:rPr lang="en-US" dirty="0"/>
              <a:t>Inclusive III: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[occupation/trait/scenario] with no assumptions about gender or ethnicity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Inclusive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IV: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[occupation/trait/scenario], represented across different skin tones and genders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0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554E3-9670-9C19-8BCC-770024FC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illustration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57E08-4C5F-58BB-A242-0D547F07C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prepare prompts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Input to model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Retrieve result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Human annotation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Compute and analyze</a:t>
            </a:r>
          </a:p>
          <a:p>
            <a:pPr marL="20116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284D9-2DE0-B13B-710A-150EA737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A1D2D-1B49-DDC7-F33F-64587EA76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Human Label plus quantitative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Inception Score (IS): Measures image quality and diversity.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CLIP Score: Measures prompt-image semantic alignment and visual diversity.</a:t>
            </a:r>
          </a:p>
          <a:p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897D82-2905-EA60-688B-E862D192B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60" y="3429000"/>
            <a:ext cx="10352761" cy="9672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7686F2B-D8E3-86AA-2C54-6385D7715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60" y="4697264"/>
            <a:ext cx="24574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1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DFBFD-C0F2-5883-C4F8-53A00049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E2ECE-C05A-2203-2DDF-A4D47189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1360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107</TotalTime>
  <Words>358</Words>
  <Application>Microsoft Office PowerPoint</Application>
  <PresentationFormat>宽屏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Wingdings 2</vt:lpstr>
      <vt:lpstr>HDOfficeLightV0</vt:lpstr>
      <vt:lpstr>1_HDOfficeLightV0</vt:lpstr>
      <vt:lpstr>回顾</vt:lpstr>
      <vt:lpstr>Words Matter: Reducing Social Bias in AI Image Generation via Prompt Design</vt:lpstr>
      <vt:lpstr>Introduction</vt:lpstr>
      <vt:lpstr>Experiment</vt:lpstr>
      <vt:lpstr>Experiment</vt:lpstr>
      <vt:lpstr>Experiment</vt:lpstr>
      <vt:lpstr>Step illustration</vt:lpstr>
      <vt:lpstr>Metric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俊博 何</dc:creator>
  <cp:lastModifiedBy>俊博 何</cp:lastModifiedBy>
  <cp:revision>1</cp:revision>
  <dcterms:created xsi:type="dcterms:W3CDTF">2025-04-28T17:18:37Z</dcterms:created>
  <dcterms:modified xsi:type="dcterms:W3CDTF">2025-04-28T19:06:00Z</dcterms:modified>
</cp:coreProperties>
</file>