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31"/>
  </p:notesMasterIdLst>
  <p:sldIdLst>
    <p:sldId id="357" r:id="rId3"/>
    <p:sldId id="327" r:id="rId4"/>
    <p:sldId id="326" r:id="rId5"/>
    <p:sldId id="279" r:id="rId6"/>
    <p:sldId id="280" r:id="rId7"/>
    <p:sldId id="333" r:id="rId8"/>
    <p:sldId id="285" r:id="rId9"/>
    <p:sldId id="274" r:id="rId10"/>
    <p:sldId id="317" r:id="rId11"/>
    <p:sldId id="346" r:id="rId12"/>
    <p:sldId id="347" r:id="rId13"/>
    <p:sldId id="325" r:id="rId14"/>
    <p:sldId id="286" r:id="rId15"/>
    <p:sldId id="348" r:id="rId16"/>
    <p:sldId id="349" r:id="rId17"/>
    <p:sldId id="350" r:id="rId18"/>
    <p:sldId id="351" r:id="rId19"/>
    <p:sldId id="291" r:id="rId20"/>
    <p:sldId id="292" r:id="rId21"/>
    <p:sldId id="336" r:id="rId22"/>
    <p:sldId id="295" r:id="rId23"/>
    <p:sldId id="352" r:id="rId24"/>
    <p:sldId id="353" r:id="rId25"/>
    <p:sldId id="338" r:id="rId26"/>
    <p:sldId id="355" r:id="rId27"/>
    <p:sldId id="340" r:id="rId28"/>
    <p:sldId id="345" r:id="rId29"/>
    <p:sldId id="35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664" y="168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" userId="51811781_tp_dropbox" providerId="OAuth2" clId="{7013263F-E91F-B542-8CA2-F45BF04547DF}"/>
    <pc:docChg chg="undo custSel modSld">
      <pc:chgData name="Andrej Bogdanov" userId="51811781_tp_dropbox" providerId="OAuth2" clId="{7013263F-E91F-B542-8CA2-F45BF04547DF}" dt="2020-09-28T06:41:13.525" v="29" actId="7634"/>
      <pc:docMkLst>
        <pc:docMk/>
      </pc:docMkLst>
      <pc:sldChg chg="addSp">
        <pc:chgData name="Andrej Bogdanov" userId="51811781_tp_dropbox" providerId="OAuth2" clId="{7013263F-E91F-B542-8CA2-F45BF04547DF}" dt="2020-09-21T07:29:34.987" v="0" actId="7634"/>
        <pc:sldMkLst>
          <pc:docMk/>
          <pc:sldMk cId="905498915" sldId="274"/>
        </pc:sldMkLst>
        <pc:inkChg chg="add">
          <ac:chgData name="Andrej Bogdanov" userId="51811781_tp_dropbox" providerId="OAuth2" clId="{7013263F-E91F-B542-8CA2-F45BF04547DF}" dt="2020-09-21T07:29:34.987" v="0" actId="7634"/>
          <ac:inkMkLst>
            <pc:docMk/>
            <pc:sldMk cId="905498915" sldId="274"/>
            <ac:inkMk id="4" creationId="{0C888513-F323-4C4E-B675-6BFFF88792E8}"/>
          </ac:inkMkLst>
        </pc:inkChg>
      </pc:sldChg>
      <pc:sldChg chg="addSp modSp">
        <pc:chgData name="Andrej Bogdanov" userId="51811781_tp_dropbox" providerId="OAuth2" clId="{7013263F-E91F-B542-8CA2-F45BF04547DF}" dt="2020-09-21T12:18:04.898" v="6" actId="7634"/>
        <pc:sldMkLst>
          <pc:docMk/>
          <pc:sldMk cId="3438396673" sldId="279"/>
        </pc:sldMkLst>
        <pc:inkChg chg="add mod modStrokes">
          <ac:chgData name="Andrej Bogdanov" userId="51811781_tp_dropbox" providerId="OAuth2" clId="{7013263F-E91F-B542-8CA2-F45BF04547DF}" dt="2020-09-21T12:17:54.855" v="5"/>
          <ac:inkMkLst>
            <pc:docMk/>
            <pc:sldMk cId="3438396673" sldId="279"/>
            <ac:inkMk id="3" creationId="{963C7800-59C4-3C43-913B-0D3155F7AF6C}"/>
          </ac:inkMkLst>
        </pc:inkChg>
        <pc:inkChg chg="add">
          <ac:chgData name="Andrej Bogdanov" userId="51811781_tp_dropbox" providerId="OAuth2" clId="{7013263F-E91F-B542-8CA2-F45BF04547DF}" dt="2020-09-21T12:18:04.898" v="6" actId="7634"/>
          <ac:inkMkLst>
            <pc:docMk/>
            <pc:sldMk cId="3438396673" sldId="279"/>
            <ac:inkMk id="10" creationId="{7B2DC062-3FA0-0B4C-B154-0FD96D718200}"/>
          </ac:inkMkLst>
        </pc:inkChg>
      </pc:sldChg>
      <pc:sldChg chg="addSp modSp">
        <pc:chgData name="Andrej Bogdanov" userId="51811781_tp_dropbox" providerId="OAuth2" clId="{7013263F-E91F-B542-8CA2-F45BF04547DF}" dt="2020-09-21T12:33:05.086" v="18" actId="7634"/>
        <pc:sldMkLst>
          <pc:docMk/>
          <pc:sldMk cId="4151626152" sldId="280"/>
        </pc:sldMkLst>
        <pc:inkChg chg="add mod modStrokes">
          <ac:chgData name="Andrej Bogdanov" userId="51811781_tp_dropbox" providerId="OAuth2" clId="{7013263F-E91F-B542-8CA2-F45BF04547DF}" dt="2020-09-21T12:31:43.490" v="17"/>
          <ac:inkMkLst>
            <pc:docMk/>
            <pc:sldMk cId="4151626152" sldId="280"/>
            <ac:inkMk id="3" creationId="{8AFFD82C-B2D0-CA4F-8853-6F89D4E4C09A}"/>
          </ac:inkMkLst>
        </pc:inkChg>
        <pc:inkChg chg="add">
          <ac:chgData name="Andrej Bogdanov" userId="51811781_tp_dropbox" providerId="OAuth2" clId="{7013263F-E91F-B542-8CA2-F45BF04547DF}" dt="2020-09-21T12:33:05.086" v="18" actId="7634"/>
          <ac:inkMkLst>
            <pc:docMk/>
            <pc:sldMk cId="4151626152" sldId="280"/>
            <ac:inkMk id="8" creationId="{4FC9D900-41E4-8346-AD5B-FA531EB78E72}"/>
          </ac:inkMkLst>
        </pc:inkChg>
      </pc:sldChg>
      <pc:sldChg chg="addSp delSp">
        <pc:chgData name="Andrej Bogdanov" userId="51811781_tp_dropbox" providerId="OAuth2" clId="{7013263F-E91F-B542-8CA2-F45BF04547DF}" dt="2020-09-21T12:33:44.431" v="23"/>
        <pc:sldMkLst>
          <pc:docMk/>
          <pc:sldMk cId="2724031963" sldId="285"/>
        </pc:sldMkLst>
        <pc:inkChg chg="add del">
          <ac:chgData name="Andrej Bogdanov" userId="51811781_tp_dropbox" providerId="OAuth2" clId="{7013263F-E91F-B542-8CA2-F45BF04547DF}" dt="2020-09-21T12:33:44.431" v="23"/>
          <ac:inkMkLst>
            <pc:docMk/>
            <pc:sldMk cId="2724031963" sldId="285"/>
            <ac:inkMk id="3" creationId="{F4727C54-9AC7-CA4E-8C8E-D8FC829A5B36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700055089" sldId="289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700055089" sldId="289"/>
            <ac:inkMk id="3" creationId="{26DC8BD2-1313-4446-A515-B6564C7CF48A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3496458941" sldId="290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3496458941" sldId="290"/>
            <ac:inkMk id="3" creationId="{B0C49E98-E84D-384B-9C15-1459C0A7CD13}"/>
          </ac:inkMkLst>
        </pc:inkChg>
      </pc:sldChg>
      <pc:sldChg chg="addSp delSp">
        <pc:chgData name="Andrej Bogdanov" userId="51811781_tp_dropbox" providerId="OAuth2" clId="{7013263F-E91F-B542-8CA2-F45BF04547DF}" dt="2020-09-21T12:34:14.725" v="27"/>
        <pc:sldMkLst>
          <pc:docMk/>
          <pc:sldMk cId="2476297577" sldId="291"/>
        </pc:sldMkLst>
        <pc:inkChg chg="add del">
          <ac:chgData name="Andrej Bogdanov" userId="51811781_tp_dropbox" providerId="OAuth2" clId="{7013263F-E91F-B542-8CA2-F45BF04547DF}" dt="2020-09-21T12:34:14.725" v="27"/>
          <ac:inkMkLst>
            <pc:docMk/>
            <pc:sldMk cId="2476297577" sldId="291"/>
            <ac:inkMk id="3" creationId="{5ECE3A85-D561-3B40-B88B-7F5921A18FA7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546050126" sldId="292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546050126" sldId="292"/>
            <ac:inkMk id="9" creationId="{F01C0DA0-073B-2E46-87AA-503526A6C94C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3287532613" sldId="295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3287532613" sldId="295"/>
            <ac:inkMk id="7" creationId="{26B4A19F-8E0B-D246-B4F2-4E749DA560D5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549529843" sldId="302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549529843" sldId="302"/>
            <ac:inkMk id="2" creationId="{857BFDFC-E552-C544-9EC2-5CD994E20EB4}"/>
          </ac:inkMkLst>
        </pc:inkChg>
      </pc:sldChg>
      <pc:sldChg chg="addSp delSp">
        <pc:chgData name="Andrej Bogdanov" userId="51811781_tp_dropbox" providerId="OAuth2" clId="{7013263F-E91F-B542-8CA2-F45BF04547DF}" dt="2020-09-21T12:33:57.674" v="24"/>
        <pc:sldMkLst>
          <pc:docMk/>
          <pc:sldMk cId="1711369075" sldId="317"/>
        </pc:sldMkLst>
        <pc:inkChg chg="add del">
          <ac:chgData name="Andrej Bogdanov" userId="51811781_tp_dropbox" providerId="OAuth2" clId="{7013263F-E91F-B542-8CA2-F45BF04547DF}" dt="2020-09-21T12:33:57.674" v="24"/>
          <ac:inkMkLst>
            <pc:docMk/>
            <pc:sldMk cId="1711369075" sldId="317"/>
            <ac:inkMk id="3" creationId="{344F4CB5-149E-894E-A1FC-1CEF0849DA30}"/>
          </ac:inkMkLst>
        </pc:inkChg>
      </pc:sldChg>
      <pc:sldChg chg="addSp modSp">
        <pc:chgData name="Andrej Bogdanov" userId="51811781_tp_dropbox" providerId="OAuth2" clId="{7013263F-E91F-B542-8CA2-F45BF04547DF}" dt="2020-09-21T12:34:03.520" v="26"/>
        <pc:sldMkLst>
          <pc:docMk/>
          <pc:sldMk cId="1742910763" sldId="318"/>
        </pc:sldMkLst>
        <pc:inkChg chg="add mod modStrokes">
          <ac:chgData name="Andrej Bogdanov" userId="51811781_tp_dropbox" providerId="OAuth2" clId="{7013263F-E91F-B542-8CA2-F45BF04547DF}" dt="2020-09-21T12:34:03.520" v="26"/>
          <ac:inkMkLst>
            <pc:docMk/>
            <pc:sldMk cId="1742910763" sldId="318"/>
            <ac:inkMk id="2" creationId="{AC18A49F-4289-7B47-947F-94E0EAF7B556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3065890621" sldId="319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3065890621" sldId="319"/>
            <ac:inkMk id="2" creationId="{67995474-0007-C844-9AB3-089848B62FCA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1783206891" sldId="320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1783206891" sldId="320"/>
            <ac:inkMk id="2" creationId="{01AAE683-FC65-8145-A8B0-AE5A28CDFBB5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659281172" sldId="321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659281172" sldId="321"/>
            <ac:inkMk id="3" creationId="{B35F5813-1C47-6D4D-8894-D37EFBBDCB50}"/>
          </ac:inkMkLst>
        </pc:inkChg>
      </pc:sldChg>
      <pc:sldChg chg="addSp modSp">
        <pc:chgData name="Andrej Bogdanov" userId="51811781_tp_dropbox" providerId="OAuth2" clId="{7013263F-E91F-B542-8CA2-F45BF04547DF}" dt="2020-09-21T12:17:49.651" v="4"/>
        <pc:sldMkLst>
          <pc:docMk/>
          <pc:sldMk cId="45590" sldId="326"/>
        </pc:sldMkLst>
        <pc:inkChg chg="add mod modStrokes">
          <ac:chgData name="Andrej Bogdanov" userId="51811781_tp_dropbox" providerId="OAuth2" clId="{7013263F-E91F-B542-8CA2-F45BF04547DF}" dt="2020-09-21T12:17:49.651" v="4"/>
          <ac:inkMkLst>
            <pc:docMk/>
            <pc:sldMk cId="45590" sldId="326"/>
            <ac:inkMk id="2" creationId="{AFC003B3-BE79-6B46-BC2E-24EFE2D0AA7E}"/>
          </ac:inkMkLst>
        </pc:inkChg>
      </pc:sldChg>
      <pc:sldChg chg="addSp">
        <pc:chgData name="Andrej Bogdanov" userId="51811781_tp_dropbox" providerId="OAuth2" clId="{7013263F-E91F-B542-8CA2-F45BF04547DF}" dt="2020-09-21T07:29:34.987" v="0" actId="7634"/>
        <pc:sldMkLst>
          <pc:docMk/>
          <pc:sldMk cId="15446675" sldId="327"/>
        </pc:sldMkLst>
        <pc:inkChg chg="add">
          <ac:chgData name="Andrej Bogdanov" userId="51811781_tp_dropbox" providerId="OAuth2" clId="{7013263F-E91F-B542-8CA2-F45BF04547DF}" dt="2020-09-21T07:29:34.987" v="0" actId="7634"/>
          <ac:inkMkLst>
            <pc:docMk/>
            <pc:sldMk cId="15446675" sldId="327"/>
            <ac:inkMk id="9" creationId="{CF3DFF14-302B-3F4F-880C-265A6D807444}"/>
          </ac:inkMkLst>
        </pc:inkChg>
      </pc:sldChg>
      <pc:sldChg chg="addSp modSp">
        <pc:chgData name="Andrej Bogdanov" userId="51811781_tp_dropbox" providerId="OAuth2" clId="{7013263F-E91F-B542-8CA2-F45BF04547DF}" dt="2020-09-21T12:33:38.286" v="22" actId="7634"/>
        <pc:sldMkLst>
          <pc:docMk/>
          <pc:sldMk cId="1067326333" sldId="333"/>
        </pc:sldMkLst>
        <pc:inkChg chg="add mod modStrokes">
          <ac:chgData name="Andrej Bogdanov" userId="51811781_tp_dropbox" providerId="OAuth2" clId="{7013263F-E91F-B542-8CA2-F45BF04547DF}" dt="2020-09-21T12:33:29.998" v="21"/>
          <ac:inkMkLst>
            <pc:docMk/>
            <pc:sldMk cId="1067326333" sldId="333"/>
            <ac:inkMk id="2" creationId="{9CA42F37-F1CA-D34B-A21F-C31DB1EB4AEC}"/>
          </ac:inkMkLst>
        </pc:inkChg>
        <pc:inkChg chg="add">
          <ac:chgData name="Andrej Bogdanov" userId="51811781_tp_dropbox" providerId="OAuth2" clId="{7013263F-E91F-B542-8CA2-F45BF04547DF}" dt="2020-09-21T12:33:27.431" v="20" actId="7634"/>
          <ac:inkMkLst>
            <pc:docMk/>
            <pc:sldMk cId="1067326333" sldId="333"/>
            <ac:inkMk id="3" creationId="{725FB48C-A64F-2B44-8B55-9FD9ABB801DD}"/>
          </ac:inkMkLst>
        </pc:inkChg>
        <pc:inkChg chg="add">
          <ac:chgData name="Andrej Bogdanov" userId="51811781_tp_dropbox" providerId="OAuth2" clId="{7013263F-E91F-B542-8CA2-F45BF04547DF}" dt="2020-09-21T12:33:38.286" v="22" actId="7634"/>
          <ac:inkMkLst>
            <pc:docMk/>
            <pc:sldMk cId="1067326333" sldId="333"/>
            <ac:inkMk id="6" creationId="{B837B778-74C9-DB4D-B6B2-09BC7778A929}"/>
          </ac:inkMkLst>
        </pc:inkChg>
      </pc:sldChg>
      <pc:sldChg chg="addSp modSp">
        <pc:chgData name="Andrej Bogdanov" userId="51811781_tp_dropbox" providerId="OAuth2" clId="{7013263F-E91F-B542-8CA2-F45BF04547DF}" dt="2020-09-21T12:33:59.480" v="25"/>
        <pc:sldMkLst>
          <pc:docMk/>
          <pc:sldMk cId="1233640621" sldId="334"/>
        </pc:sldMkLst>
        <pc:inkChg chg="add mod modStrokes">
          <ac:chgData name="Andrej Bogdanov" userId="51811781_tp_dropbox" providerId="OAuth2" clId="{7013263F-E91F-B542-8CA2-F45BF04547DF}" dt="2020-09-21T12:33:59.480" v="25"/>
          <ac:inkMkLst>
            <pc:docMk/>
            <pc:sldMk cId="1233640621" sldId="334"/>
            <ac:inkMk id="3" creationId="{76361523-8C62-6346-B42D-2E779F502070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1155019741" sldId="336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1155019741" sldId="336"/>
            <ac:inkMk id="3" creationId="{6CA7E4ED-BB9C-0A4A-8D7E-3EC8C488A16A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315650479" sldId="337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315650479" sldId="337"/>
            <ac:inkMk id="4" creationId="{CF329325-3390-FB45-8BA4-C3BC6A2A0947}"/>
          </ac:inkMkLst>
        </pc:inkChg>
      </pc:sldChg>
      <pc:sldChg chg="addSp delSp">
        <pc:chgData name="Andrej Bogdanov" userId="51811781_tp_dropbox" providerId="OAuth2" clId="{7013263F-E91F-B542-8CA2-F45BF04547DF}" dt="2020-09-21T12:34:22.197" v="28"/>
        <pc:sldMkLst>
          <pc:docMk/>
          <pc:sldMk cId="873051440" sldId="338"/>
        </pc:sldMkLst>
        <pc:inkChg chg="add del">
          <ac:chgData name="Andrej Bogdanov" userId="51811781_tp_dropbox" providerId="OAuth2" clId="{7013263F-E91F-B542-8CA2-F45BF04547DF}" dt="2020-09-21T12:34:22.197" v="28"/>
          <ac:inkMkLst>
            <pc:docMk/>
            <pc:sldMk cId="873051440" sldId="338"/>
            <ac:inkMk id="3" creationId="{18FCB168-775E-184C-8452-748ED1B48772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2751264777" sldId="340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2751264777" sldId="340"/>
            <ac:inkMk id="3" creationId="{5840A710-55DA-794C-8F49-A96D1D8ABB99}"/>
          </ac:inkMkLst>
        </pc:inkChg>
      </pc:sldChg>
      <pc:sldChg chg="addSp">
        <pc:chgData name="Andrej Bogdanov" userId="51811781_tp_dropbox" providerId="OAuth2" clId="{7013263F-E91F-B542-8CA2-F45BF04547DF}" dt="2020-09-28T06:41:13.525" v="29" actId="7634"/>
        <pc:sldMkLst>
          <pc:docMk/>
          <pc:sldMk cId="3738303233" sldId="341"/>
        </pc:sldMkLst>
        <pc:inkChg chg="add">
          <ac:chgData name="Andrej Bogdanov" userId="51811781_tp_dropbox" providerId="OAuth2" clId="{7013263F-E91F-B542-8CA2-F45BF04547DF}" dt="2020-09-28T06:41:13.525" v="29" actId="7634"/>
          <ac:inkMkLst>
            <pc:docMk/>
            <pc:sldMk cId="3738303233" sldId="341"/>
            <ac:inkMk id="18" creationId="{A164DA7F-A3A0-5546-BB40-E6690EF63E99}"/>
          </ac:inkMkLst>
        </pc:inkChg>
      </pc:sldChg>
      <pc:sldChg chg="addSp">
        <pc:chgData name="Andrej Bogdanov" userId="51811781_tp_dropbox" providerId="OAuth2" clId="{7013263F-E91F-B542-8CA2-F45BF04547DF}" dt="2020-09-21T08:18:58.072" v="1" actId="7634"/>
        <pc:sldMkLst>
          <pc:docMk/>
          <pc:sldMk cId="67854029" sldId="342"/>
        </pc:sldMkLst>
        <pc:inkChg chg="add">
          <ac:chgData name="Andrej Bogdanov" userId="51811781_tp_dropbox" providerId="OAuth2" clId="{7013263F-E91F-B542-8CA2-F45BF04547DF}" dt="2020-09-21T08:18:58.072" v="1" actId="7634"/>
          <ac:inkMkLst>
            <pc:docMk/>
            <pc:sldMk cId="67854029" sldId="342"/>
            <ac:inkMk id="2" creationId="{BDA0ED3E-31B9-0546-AB3C-2ABDA08016FC}"/>
          </ac:inkMkLst>
        </pc:inkChg>
      </pc:sldChg>
    </pc:docChg>
  </pc:docChgLst>
  <pc:docChgLst>
    <pc:chgData name="Andrej Bogdanov" userId="51811781_tp_dropbox" providerId="OAuth2" clId="{49D54E13-12CE-7D4E-9D9B-A6DD2D629600}"/>
    <pc:docChg chg="modSld">
      <pc:chgData name="Andrej Bogdanov" userId="51811781_tp_dropbox" providerId="OAuth2" clId="{49D54E13-12CE-7D4E-9D9B-A6DD2D629600}" dt="2019-02-17T12:50:20.820" v="0" actId="1076"/>
      <pc:docMkLst>
        <pc:docMk/>
      </pc:docMkLst>
      <pc:sldChg chg="modSp">
        <pc:chgData name="Andrej Bogdanov" userId="51811781_tp_dropbox" providerId="OAuth2" clId="{49D54E13-12CE-7D4E-9D9B-A6DD2D629600}" dt="2019-02-17T12:50:20.820" v="0" actId="1076"/>
        <pc:sldMkLst>
          <pc:docMk/>
          <pc:sldMk cId="412697291" sldId="261"/>
        </pc:sldMkLst>
        <pc:inkChg chg="mod">
          <ac:chgData name="Andrej Bogdanov" userId="51811781_tp_dropbox" providerId="OAuth2" clId="{49D54E13-12CE-7D4E-9D9B-A6DD2D629600}" dt="2019-02-17T12:50:20.820" v="0" actId="1076"/>
          <ac:inkMkLst>
            <pc:docMk/>
            <pc:sldMk cId="412697291" sldId="261"/>
            <ac:inkMk id="2" creationId="{00F37302-227A-DC42-B837-62F3894ECFA1}"/>
          </ac:inkMkLst>
        </pc:inkChg>
      </pc:sldChg>
    </pc:docChg>
  </pc:docChgLst>
  <pc:docChgLst>
    <pc:chgData name="Andrej Bogdanov" userId="51811781_tp_dropbox" providerId="OAuth2" clId="{37B77384-E00B-904C-AD89-6F99191AC127}"/>
    <pc:docChg chg="undo custSel addSld delSld modSld">
      <pc:chgData name="Andrej Bogdanov" userId="51811781_tp_dropbox" providerId="OAuth2" clId="{37B77384-E00B-904C-AD89-6F99191AC127}" dt="2020-01-15T04:08:03.290" v="131" actId="7634"/>
      <pc:docMkLst>
        <pc:docMk/>
      </pc:docMkLst>
      <pc:sldChg chg="addSp modSp">
        <pc:chgData name="Andrej Bogdanov" userId="51811781_tp_dropbox" providerId="OAuth2" clId="{37B77384-E00B-904C-AD89-6F99191AC127}" dt="2020-01-15T03:34:20.419" v="62" actId="7634"/>
        <pc:sldMkLst>
          <pc:docMk/>
          <pc:sldMk cId="2514158573" sldId="257"/>
        </pc:sldMkLst>
        <pc:spChg chg="mod">
          <ac:chgData name="Andrej Bogdanov" userId="51811781_tp_dropbox" providerId="OAuth2" clId="{37B77384-E00B-904C-AD89-6F99191AC127}" dt="2020-01-15T03:32:57.653" v="54" actId="1076"/>
          <ac:spMkLst>
            <pc:docMk/>
            <pc:sldMk cId="2514158573" sldId="257"/>
            <ac:spMk id="11" creationId="{00000000-0000-0000-0000-000000000000}"/>
          </ac:spMkLst>
        </pc:spChg>
        <pc:inkChg chg="add mod modStrokes">
          <ac:chgData name="Andrej Bogdanov" userId="51811781_tp_dropbox" providerId="OAuth2" clId="{37B77384-E00B-904C-AD89-6F99191AC127}" dt="2020-01-15T03:33:36.705" v="59" actId="1076"/>
          <ac:inkMkLst>
            <pc:docMk/>
            <pc:sldMk cId="2514158573" sldId="257"/>
            <ac:inkMk id="3" creationId="{1C5B8913-43E5-0242-B565-0B875D8D324A}"/>
          </ac:inkMkLst>
        </pc:inkChg>
        <pc:inkChg chg="add mod modStrokes">
          <ac:chgData name="Andrej Bogdanov" userId="51811781_tp_dropbox" providerId="OAuth2" clId="{37B77384-E00B-904C-AD89-6F99191AC127}" dt="2020-01-15T03:34:10.603" v="61"/>
          <ac:inkMkLst>
            <pc:docMk/>
            <pc:sldMk cId="2514158573" sldId="257"/>
            <ac:inkMk id="6" creationId="{3D7A17E1-95A6-A74A-8068-A55982AAFA96}"/>
          </ac:inkMkLst>
        </pc:inkChg>
        <pc:inkChg chg="add">
          <ac:chgData name="Andrej Bogdanov" userId="51811781_tp_dropbox" providerId="OAuth2" clId="{37B77384-E00B-904C-AD89-6F99191AC127}" dt="2020-01-15T03:34:20.419" v="62" actId="7634"/>
          <ac:inkMkLst>
            <pc:docMk/>
            <pc:sldMk cId="2514158573" sldId="257"/>
            <ac:inkMk id="7" creationId="{A93B32B0-32E1-8B43-BB6E-6BF626EF454E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3282947211" sldId="258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3282947211" sldId="258"/>
            <ac:inkMk id="3" creationId="{8E7E52FF-4527-6E41-B70A-5D9030FACE1C}"/>
          </ac:inkMkLst>
        </pc:inkChg>
      </pc:sldChg>
      <pc:sldChg chg="addSp modSp addAnim">
        <pc:chgData name="Andrej Bogdanov" userId="51811781_tp_dropbox" providerId="OAuth2" clId="{37B77384-E00B-904C-AD89-6F99191AC127}" dt="2020-01-15T03:10:46.218" v="36" actId="7634"/>
        <pc:sldMkLst>
          <pc:docMk/>
          <pc:sldMk cId="2357199407" sldId="259"/>
        </pc:sldMkLst>
        <pc:spChg chg="add mod">
          <ac:chgData name="Andrej Bogdanov" userId="51811781_tp_dropbox" providerId="OAuth2" clId="{37B77384-E00B-904C-AD89-6F99191AC127}" dt="2020-01-15T00:48:38.420" v="26" actId="1076"/>
          <ac:spMkLst>
            <pc:docMk/>
            <pc:sldMk cId="2357199407" sldId="259"/>
            <ac:spMk id="2" creationId="{3BC606A6-6527-B84F-8632-8E04FED74E90}"/>
          </ac:spMkLst>
        </pc:s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2357199407" sldId="259"/>
            <ac:inkMk id="5" creationId="{1A23A3C6-31C3-E04E-A39E-DDFEFE66A9F1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2795511114" sldId="260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2795511114" sldId="260"/>
            <ac:inkMk id="7" creationId="{F4622793-6000-C846-812D-486FDABFC344}"/>
          </ac:inkMkLst>
        </pc:inkChg>
      </pc:sldChg>
      <pc:sldChg chg="addSp delSp modSp">
        <pc:chgData name="Andrej Bogdanov" userId="51811781_tp_dropbox" providerId="OAuth2" clId="{37B77384-E00B-904C-AD89-6F99191AC127}" dt="2020-01-15T03:56:13.457" v="112" actId="7634"/>
        <pc:sldMkLst>
          <pc:docMk/>
          <pc:sldMk cId="412697291" sldId="261"/>
        </pc:sldMkLst>
        <pc:inkChg chg="add mod modStrokes">
          <ac:chgData name="Andrej Bogdanov" userId="51811781_tp_dropbox" providerId="OAuth2" clId="{37B77384-E00B-904C-AD89-6F99191AC127}" dt="2020-01-15T03:56:05.391" v="111"/>
          <ac:inkMkLst>
            <pc:docMk/>
            <pc:sldMk cId="412697291" sldId="261"/>
            <ac:inkMk id="2" creationId="{C49E7A2B-3EC1-A54B-931F-A680AD12FFC3}"/>
          </ac:inkMkLst>
        </pc:inkChg>
        <pc:inkChg chg="add">
          <ac:chgData name="Andrej Bogdanov" userId="51811781_tp_dropbox" providerId="OAuth2" clId="{37B77384-E00B-904C-AD89-6F99191AC127}" dt="2020-01-15T03:56:13.457" v="112" actId="7634"/>
          <ac:inkMkLst>
            <pc:docMk/>
            <pc:sldMk cId="412697291" sldId="261"/>
            <ac:inkMk id="3" creationId="{1383C8F6-C368-4748-8550-C36CF173A024}"/>
          </ac:inkMkLst>
        </pc:inkChg>
        <pc:inkChg chg="del">
          <ac:chgData name="Andrej Bogdanov" userId="51811781_tp_dropbox" providerId="OAuth2" clId="{37B77384-E00B-904C-AD89-6F99191AC127}" dt="2020-01-15T00:16:59.488" v="0" actId="478"/>
          <ac:inkMkLst>
            <pc:docMk/>
            <pc:sldMk cId="412697291" sldId="261"/>
            <ac:inkMk id="3" creationId="{855BE14F-480C-294B-AA98-D7BC3ABB22EE}"/>
          </ac:inkMkLst>
        </pc:inkChg>
      </pc:sldChg>
      <pc:sldChg chg="addSp modSp addAnim">
        <pc:chgData name="Andrej Bogdanov" userId="51811781_tp_dropbox" providerId="OAuth2" clId="{37B77384-E00B-904C-AD89-6F99191AC127}" dt="2020-01-15T03:10:46.218" v="36" actId="7634"/>
        <pc:sldMkLst>
          <pc:docMk/>
          <pc:sldMk cId="3502136287" sldId="263"/>
        </pc:sldMkLst>
        <pc:spChg chg="add mod">
          <ac:chgData name="Andrej Bogdanov" userId="51811781_tp_dropbox" providerId="OAuth2" clId="{37B77384-E00B-904C-AD89-6F99191AC127}" dt="2020-01-15T00:47:45.279" v="23" actId="1076"/>
          <ac:spMkLst>
            <pc:docMk/>
            <pc:sldMk cId="3502136287" sldId="263"/>
            <ac:spMk id="2" creationId="{0218DC79-A4B7-C34F-9C64-D9F93F1EB496}"/>
          </ac:spMkLst>
        </pc:s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3502136287" sldId="263"/>
            <ac:inkMk id="3" creationId="{94CE7BF2-ADC6-7144-832D-F442362628DD}"/>
          </ac:inkMkLst>
        </pc:inkChg>
      </pc:sldChg>
      <pc:sldChg chg="addSp modSp">
        <pc:chgData name="Andrej Bogdanov" userId="51811781_tp_dropbox" providerId="OAuth2" clId="{37B77384-E00B-904C-AD89-6F99191AC127}" dt="2020-01-15T04:08:03.290" v="131" actId="7634"/>
        <pc:sldMkLst>
          <pc:docMk/>
          <pc:sldMk cId="3467968763" sldId="265"/>
        </pc:sldMkLst>
        <pc:spChg chg="mod">
          <ac:chgData name="Andrej Bogdanov" userId="51811781_tp_dropbox" providerId="OAuth2" clId="{37B77384-E00B-904C-AD89-6F99191AC127}" dt="2020-01-15T00:49:12.756" v="29" actId="1076"/>
          <ac:spMkLst>
            <pc:docMk/>
            <pc:sldMk cId="3467968763" sldId="265"/>
            <ac:spMk id="5" creationId="{AE1FBA93-BC6E-584B-B4DF-1ABA57B8E6AC}"/>
          </ac:spMkLst>
        </pc:spChg>
        <pc:inkChg chg="add mod modStrokes">
          <ac:chgData name="Andrej Bogdanov" userId="51811781_tp_dropbox" providerId="OAuth2" clId="{37B77384-E00B-904C-AD89-6F99191AC127}" dt="2020-01-15T03:28:34.739" v="40"/>
          <ac:inkMkLst>
            <pc:docMk/>
            <pc:sldMk cId="3467968763" sldId="265"/>
            <ac:inkMk id="2" creationId="{A333674C-79A0-7845-ABBC-D721C1947D35}"/>
          </ac:inkMkLst>
        </pc:inkChg>
        <pc:inkChg chg="add mod modStrokes">
          <ac:chgData name="Andrej Bogdanov" userId="51811781_tp_dropbox" providerId="OAuth2" clId="{37B77384-E00B-904C-AD89-6F99191AC127}" dt="2020-01-15T04:07:47.352" v="130"/>
          <ac:inkMkLst>
            <pc:docMk/>
            <pc:sldMk cId="3467968763" sldId="265"/>
            <ac:inkMk id="3" creationId="{B3ACADEB-87E6-0A40-A7CE-07111A684994}"/>
          </ac:inkMkLst>
        </pc:inkChg>
        <pc:inkChg chg="add">
          <ac:chgData name="Andrej Bogdanov" userId="51811781_tp_dropbox" providerId="OAuth2" clId="{37B77384-E00B-904C-AD89-6F99191AC127}" dt="2020-01-15T04:08:03.290" v="131" actId="7634"/>
          <ac:inkMkLst>
            <pc:docMk/>
            <pc:sldMk cId="3467968763" sldId="265"/>
            <ac:inkMk id="6" creationId="{D371BB57-3D08-1E46-8B93-A6FEA42B409D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907817276" sldId="268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907817276" sldId="268"/>
            <ac:inkMk id="2" creationId="{6D713553-1EE6-D24A-8F80-6E086521E7B4}"/>
          </ac:inkMkLst>
        </pc:inkChg>
      </pc:sldChg>
      <pc:sldChg chg="del">
        <pc:chgData name="Andrej Bogdanov" userId="51811781_tp_dropbox" providerId="OAuth2" clId="{37B77384-E00B-904C-AD89-6F99191AC127}" dt="2020-01-15T00:53:24.514" v="31" actId="2696"/>
        <pc:sldMkLst>
          <pc:docMk/>
          <pc:sldMk cId="1260022781" sldId="269"/>
        </pc:sldMkLst>
      </pc:sldChg>
      <pc:sldChg chg="modSp">
        <pc:chgData name="Andrej Bogdanov" userId="51811781_tp_dropbox" providerId="OAuth2" clId="{37B77384-E00B-904C-AD89-6F99191AC127}" dt="2020-01-15T03:32:11.232" v="50" actId="1076"/>
        <pc:sldMkLst>
          <pc:docMk/>
          <pc:sldMk cId="4273366387" sldId="270"/>
        </pc:sldMkLst>
        <pc:spChg chg="mod">
          <ac:chgData name="Andrej Bogdanov" userId="51811781_tp_dropbox" providerId="OAuth2" clId="{37B77384-E00B-904C-AD89-6F99191AC127}" dt="2020-01-15T03:32:11.232" v="50" actId="1076"/>
          <ac:spMkLst>
            <pc:docMk/>
            <pc:sldMk cId="4273366387" sldId="270"/>
            <ac:spMk id="15" creationId="{00000000-0000-0000-0000-000000000000}"/>
          </ac:spMkLst>
        </pc:spChg>
        <pc:grpChg chg="mod">
          <ac:chgData name="Andrej Bogdanov" userId="51811781_tp_dropbox" providerId="OAuth2" clId="{37B77384-E00B-904C-AD89-6F99191AC127}" dt="2020-01-15T00:21:10.666" v="6" actId="14100"/>
          <ac:grpSpMkLst>
            <pc:docMk/>
            <pc:sldMk cId="4273366387" sldId="270"/>
            <ac:grpSpMk id="4" creationId="{00000000-0000-0000-0000-000000000000}"/>
          </ac:grpSpMkLst>
        </pc:grpChg>
      </pc:sldChg>
      <pc:sldChg chg="addSp delSp modSp">
        <pc:chgData name="Andrej Bogdanov" userId="51811781_tp_dropbox" providerId="OAuth2" clId="{37B77384-E00B-904C-AD89-6F99191AC127}" dt="2020-01-15T03:44:20.878" v="104" actId="7634"/>
        <pc:sldMkLst>
          <pc:docMk/>
          <pc:sldMk cId="905498915" sldId="274"/>
        </pc:sldMkLst>
        <pc:spChg chg="mod">
          <ac:chgData name="Andrej Bogdanov" userId="51811781_tp_dropbox" providerId="OAuth2" clId="{37B77384-E00B-904C-AD89-6F99191AC127}" dt="2020-01-15T03:43:28.322" v="102" actId="1076"/>
          <ac:spMkLst>
            <pc:docMk/>
            <pc:sldMk cId="905498915" sldId="274"/>
            <ac:spMk id="23" creationId="{00000000-0000-0000-0000-000000000000}"/>
          </ac:spMkLst>
        </pc:spChg>
        <pc:grpChg chg="mod">
          <ac:chgData name="Andrej Bogdanov" userId="51811781_tp_dropbox" providerId="OAuth2" clId="{37B77384-E00B-904C-AD89-6F99191AC127}" dt="2020-01-15T03:43:22.617" v="100" actId="1076"/>
          <ac:grpSpMkLst>
            <pc:docMk/>
            <pc:sldMk cId="905498915" sldId="274"/>
            <ac:grpSpMk id="3" creationId="{00000000-0000-0000-0000-000000000000}"/>
          </ac:grpSpMkLst>
        </pc:grpChg>
        <pc:inkChg chg="add del">
          <ac:chgData name="Andrej Bogdanov" userId="51811781_tp_dropbox" providerId="OAuth2" clId="{37B77384-E00B-904C-AD89-6F99191AC127}" dt="2020-01-15T03:43:30.678" v="103" actId="478"/>
          <ac:inkMkLst>
            <pc:docMk/>
            <pc:sldMk cId="905498915" sldId="274"/>
            <ac:inkMk id="4" creationId="{995BB11A-40D7-C34C-9DED-3B9D3C3AD000}"/>
          </ac:inkMkLst>
        </pc:inkChg>
        <pc:inkChg chg="add">
          <ac:chgData name="Andrej Bogdanov" userId="51811781_tp_dropbox" providerId="OAuth2" clId="{37B77384-E00B-904C-AD89-6F99191AC127}" dt="2020-01-15T03:44:20.878" v="104" actId="7634"/>
          <ac:inkMkLst>
            <pc:docMk/>
            <pc:sldMk cId="905498915" sldId="274"/>
            <ac:inkMk id="7" creationId="{6CE2A6E6-CF1D-644B-BB30-A29C6CC36B2F}"/>
          </ac:inkMkLst>
        </pc:inkChg>
      </pc:sldChg>
      <pc:sldChg chg="addSp modSp">
        <pc:chgData name="Andrej Bogdanov" userId="51811781_tp_dropbox" providerId="OAuth2" clId="{37B77384-E00B-904C-AD89-6F99191AC127}" dt="2020-01-15T03:55:55.712" v="110" actId="7634"/>
        <pc:sldMkLst>
          <pc:docMk/>
          <pc:sldMk cId="3438396673" sldId="279"/>
        </pc:sldMkLst>
        <pc:inkChg chg="add mod modStrokes">
          <ac:chgData name="Andrej Bogdanov" userId="51811781_tp_dropbox" providerId="OAuth2" clId="{37B77384-E00B-904C-AD89-6F99191AC127}" dt="2020-01-15T03:55:45.499" v="109"/>
          <ac:inkMkLst>
            <pc:docMk/>
            <pc:sldMk cId="3438396673" sldId="279"/>
            <ac:inkMk id="3" creationId="{796E8011-D871-164C-AC60-10EA827CC108}"/>
          </ac:inkMkLst>
        </pc:inkChg>
        <pc:inkChg chg="add">
          <ac:chgData name="Andrej Bogdanov" userId="51811781_tp_dropbox" providerId="OAuth2" clId="{37B77384-E00B-904C-AD89-6F99191AC127}" dt="2020-01-15T03:55:55.712" v="110" actId="7634"/>
          <ac:inkMkLst>
            <pc:docMk/>
            <pc:sldMk cId="3438396673" sldId="279"/>
            <ac:inkMk id="10" creationId="{F6A2E673-A2BF-164A-8B40-175C2BDD9B39}"/>
          </ac:inkMkLst>
        </pc:inkChg>
      </pc:sldChg>
      <pc:sldChg chg="addSp delSp delAnim">
        <pc:chgData name="Andrej Bogdanov" userId="51811781_tp_dropbox" providerId="OAuth2" clId="{37B77384-E00B-904C-AD89-6F99191AC127}" dt="2020-01-15T03:10:46.218" v="36" actId="7634"/>
        <pc:sldMkLst>
          <pc:docMk/>
          <pc:sldMk cId="4151626152" sldId="280"/>
        </pc:sldMkLst>
        <pc:spChg chg="del">
          <ac:chgData name="Andrej Bogdanov" userId="51811781_tp_dropbox" providerId="OAuth2" clId="{37B77384-E00B-904C-AD89-6F99191AC127}" dt="2020-01-15T00:45:01.050" v="19" actId="478"/>
          <ac:spMkLst>
            <pc:docMk/>
            <pc:sldMk cId="4151626152" sldId="280"/>
            <ac:spMk id="8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33.628" v="13" actId="478"/>
          <ac:spMkLst>
            <pc:docMk/>
            <pc:sldMk cId="4151626152" sldId="280"/>
            <ac:spMk id="9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29.989" v="12" actId="478"/>
          <ac:spMkLst>
            <pc:docMk/>
            <pc:sldMk cId="4151626152" sldId="280"/>
            <ac:spMk id="10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37.737" v="14" actId="478"/>
          <ac:spMkLst>
            <pc:docMk/>
            <pc:sldMk cId="4151626152" sldId="280"/>
            <ac:spMk id="20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44:47.373" v="18" actId="478"/>
          <ac:spMkLst>
            <pc:docMk/>
            <pc:sldMk cId="4151626152" sldId="280"/>
            <ac:spMk id="25" creationId="{00000000-0000-0000-0000-000000000000}"/>
          </ac:spMkLst>
        </pc:spChg>
        <pc:grpChg chg="del">
          <ac:chgData name="Andrej Bogdanov" userId="51811781_tp_dropbox" providerId="OAuth2" clId="{37B77384-E00B-904C-AD89-6F99191AC127}" dt="2020-01-15T00:44:40.999" v="15" actId="478"/>
          <ac:grpSpMkLst>
            <pc:docMk/>
            <pc:sldMk cId="4151626152" sldId="280"/>
            <ac:grpSpMk id="22" creationId="{00000000-0000-0000-0000-000000000000}"/>
          </ac:grpSpMkLst>
        </pc:grpChg>
        <pc:grpChg chg="del">
          <ac:chgData name="Andrej Bogdanov" userId="51811781_tp_dropbox" providerId="OAuth2" clId="{37B77384-E00B-904C-AD89-6F99191AC127}" dt="2020-01-15T00:44:45.231" v="17" actId="478"/>
          <ac:grpSpMkLst>
            <pc:docMk/>
            <pc:sldMk cId="4151626152" sldId="280"/>
            <ac:grpSpMk id="23" creationId="{00000000-0000-0000-0000-000000000000}"/>
          </ac:grpSpMkLst>
        </pc:grpChg>
        <pc:grpChg chg="del">
          <ac:chgData name="Andrej Bogdanov" userId="51811781_tp_dropbox" providerId="OAuth2" clId="{37B77384-E00B-904C-AD89-6F99191AC127}" dt="2020-01-15T00:44:43.057" v="16" actId="478"/>
          <ac:grpSpMkLst>
            <pc:docMk/>
            <pc:sldMk cId="4151626152" sldId="280"/>
            <ac:grpSpMk id="24" creationId="{00000000-0000-0000-0000-000000000000}"/>
          </ac:grpSpMkLst>
        </pc:gr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4151626152" sldId="280"/>
            <ac:inkMk id="3" creationId="{AECA3AAA-3C86-AB4B-B525-4DAB9DD28A7A}"/>
          </ac:inkMkLst>
        </pc:inkChg>
      </pc:sldChg>
      <pc:sldChg chg="addSp modSp">
        <pc:chgData name="Andrej Bogdanov" userId="51811781_tp_dropbox" providerId="OAuth2" clId="{37B77384-E00B-904C-AD89-6F99191AC127}" dt="2020-01-15T03:35:10.496" v="65"/>
        <pc:sldMkLst>
          <pc:docMk/>
          <pc:sldMk cId="2724031963" sldId="285"/>
        </pc:sldMkLst>
        <pc:inkChg chg="add mod modStrokes">
          <ac:chgData name="Andrej Bogdanov" userId="51811781_tp_dropbox" providerId="OAuth2" clId="{37B77384-E00B-904C-AD89-6F99191AC127}" dt="2020-01-15T03:35:10.496" v="65"/>
          <ac:inkMkLst>
            <pc:docMk/>
            <pc:sldMk cId="2724031963" sldId="285"/>
            <ac:inkMk id="3" creationId="{AA26199E-7B28-4840-86D5-62A4579A65EE}"/>
          </ac:inkMkLst>
        </pc:inkChg>
      </pc:sldChg>
      <pc:sldChg chg="addSp modSp">
        <pc:chgData name="Andrej Bogdanov" userId="51811781_tp_dropbox" providerId="OAuth2" clId="{37B77384-E00B-904C-AD89-6F99191AC127}" dt="2020-01-15T04:06:32.514" v="127"/>
        <pc:sldMkLst>
          <pc:docMk/>
          <pc:sldMk cId="4006219922" sldId="297"/>
        </pc:sldMkLst>
        <pc:inkChg chg="add mod modStrokes">
          <ac:chgData name="Andrej Bogdanov" userId="51811781_tp_dropbox" providerId="OAuth2" clId="{37B77384-E00B-904C-AD89-6F99191AC127}" dt="2020-01-15T03:56:49.843" v="113"/>
          <ac:inkMkLst>
            <pc:docMk/>
            <pc:sldMk cId="4006219922" sldId="297"/>
            <ac:inkMk id="2" creationId="{DB0ABD32-3ADE-B54C-92C5-A767F6EE8941}"/>
          </ac:inkMkLst>
        </pc:inkChg>
        <pc:inkChg chg="add mod modStrokes">
          <ac:chgData name="Andrej Bogdanov" userId="51811781_tp_dropbox" providerId="OAuth2" clId="{37B77384-E00B-904C-AD89-6F99191AC127}" dt="2020-01-15T04:06:32.514" v="127"/>
          <ac:inkMkLst>
            <pc:docMk/>
            <pc:sldMk cId="4006219922" sldId="297"/>
            <ac:inkMk id="4" creationId="{05366727-7723-CA44-B0BE-059BB246E31E}"/>
          </ac:inkMkLst>
        </pc:inkChg>
        <pc:inkChg chg="add mod modStrokes">
          <ac:chgData name="Andrej Bogdanov" userId="51811781_tp_dropbox" providerId="OAuth2" clId="{37B77384-E00B-904C-AD89-6F99191AC127}" dt="2020-01-15T04:06:29.206" v="126"/>
          <ac:inkMkLst>
            <pc:docMk/>
            <pc:sldMk cId="4006219922" sldId="297"/>
            <ac:inkMk id="5" creationId="{5A6FBC41-E359-474C-B0A6-B6B5A1597128}"/>
          </ac:inkMkLst>
        </pc:inkChg>
      </pc:sldChg>
      <pc:sldChg chg="addSp modSp">
        <pc:chgData name="Andrej Bogdanov" userId="51811781_tp_dropbox" providerId="OAuth2" clId="{37B77384-E00B-904C-AD89-6F99191AC127}" dt="2020-01-15T03:49:47.032" v="108" actId="14100"/>
        <pc:sldMkLst>
          <pc:docMk/>
          <pc:sldMk cId="1742910763" sldId="318"/>
        </pc:sldMkLst>
        <pc:inkChg chg="add mod">
          <ac:chgData name="Andrej Bogdanov" userId="51811781_tp_dropbox" providerId="OAuth2" clId="{37B77384-E00B-904C-AD89-6F99191AC127}" dt="2020-01-15T03:49:47.032" v="108" actId="14100"/>
          <ac:inkMkLst>
            <pc:docMk/>
            <pc:sldMk cId="1742910763" sldId="318"/>
            <ac:inkMk id="2" creationId="{0E7D77BC-8040-AB41-BCD5-FA96D6594CF7}"/>
          </ac:inkMkLst>
        </pc:inkChg>
      </pc:sldChg>
      <pc:sldChg chg="addSp">
        <pc:chgData name="Andrej Bogdanov" userId="51811781_tp_dropbox" providerId="OAuth2" clId="{37B77384-E00B-904C-AD89-6F99191AC127}" dt="2020-01-15T03:10:46.218" v="36" actId="7634"/>
        <pc:sldMkLst>
          <pc:docMk/>
          <pc:sldMk cId="45590" sldId="326"/>
        </pc:sldMkLst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45590" sldId="326"/>
            <ac:inkMk id="2" creationId="{FAA224F9-6851-144A-9D14-E1448185D251}"/>
          </ac:inkMkLst>
        </pc:inkChg>
      </pc:sldChg>
      <pc:sldChg chg="delSp modSp">
        <pc:chgData name="Andrej Bogdanov" userId="51811781_tp_dropbox" providerId="OAuth2" clId="{37B77384-E00B-904C-AD89-6F99191AC127}" dt="2020-01-15T00:21:45.726" v="10" actId="22"/>
        <pc:sldMkLst>
          <pc:docMk/>
          <pc:sldMk cId="15446675" sldId="327"/>
        </pc:sldMkLst>
        <pc:spChg chg="mod">
          <ac:chgData name="Andrej Bogdanov" userId="51811781_tp_dropbox" providerId="OAuth2" clId="{37B77384-E00B-904C-AD89-6F99191AC127}" dt="2020-01-15T00:21:45.726" v="10" actId="22"/>
          <ac:spMkLst>
            <pc:docMk/>
            <pc:sldMk cId="15446675" sldId="327"/>
            <ac:spMk id="4" creationId="{00000000-0000-0000-0000-000000000000}"/>
          </ac:spMkLst>
        </pc:spChg>
        <pc:inkChg chg="del">
          <ac:chgData name="Andrej Bogdanov" userId="51811781_tp_dropbox" providerId="OAuth2" clId="{37B77384-E00B-904C-AD89-6F99191AC127}" dt="2020-01-15T00:20:23.300" v="1" actId="478"/>
          <ac:inkMkLst>
            <pc:docMk/>
            <pc:sldMk cId="15446675" sldId="327"/>
            <ac:inkMk id="9" creationId="{11580ADD-8C83-8240-8347-D058EBE58D82}"/>
          </ac:inkMkLst>
        </pc:inkChg>
      </pc:sldChg>
      <pc:sldChg chg="addSp modSp">
        <pc:chgData name="Andrej Bogdanov" userId="51811781_tp_dropbox" providerId="OAuth2" clId="{37B77384-E00B-904C-AD89-6F99191AC127}" dt="2020-01-15T03:34:48.712" v="64" actId="7634"/>
        <pc:sldMkLst>
          <pc:docMk/>
          <pc:sldMk cId="3050664124" sldId="328"/>
        </pc:sldMkLst>
        <pc:inkChg chg="add mod modStrokes">
          <ac:chgData name="Andrej Bogdanov" userId="51811781_tp_dropbox" providerId="OAuth2" clId="{37B77384-E00B-904C-AD89-6F99191AC127}" dt="2020-01-15T03:34:42.541" v="63"/>
          <ac:inkMkLst>
            <pc:docMk/>
            <pc:sldMk cId="3050664124" sldId="328"/>
            <ac:inkMk id="2" creationId="{2F64F904-7BA6-9E44-8F66-4A66A3DE08CC}"/>
          </ac:inkMkLst>
        </pc:inkChg>
        <pc:inkChg chg="add">
          <ac:chgData name="Andrej Bogdanov" userId="51811781_tp_dropbox" providerId="OAuth2" clId="{37B77384-E00B-904C-AD89-6F99191AC127}" dt="2020-01-15T03:34:48.712" v="64" actId="7634"/>
          <ac:inkMkLst>
            <pc:docMk/>
            <pc:sldMk cId="3050664124" sldId="328"/>
            <ac:inkMk id="4" creationId="{ED76575D-0F49-D046-8FF6-0595A7945CB3}"/>
          </ac:inkMkLst>
        </pc:inkChg>
      </pc:sldChg>
      <pc:sldChg chg="addSp delSp modSp">
        <pc:chgData name="Andrej Bogdanov" userId="51811781_tp_dropbox" providerId="OAuth2" clId="{37B77384-E00B-904C-AD89-6F99191AC127}" dt="2020-01-15T03:42:48.502" v="98" actId="7634"/>
        <pc:sldMkLst>
          <pc:docMk/>
          <pc:sldMk cId="1233640621" sldId="334"/>
        </pc:sldMkLst>
        <pc:spChg chg="add mod">
          <ac:chgData name="Andrej Bogdanov" userId="51811781_tp_dropbox" providerId="OAuth2" clId="{37B77384-E00B-904C-AD89-6F99191AC127}" dt="2020-01-15T03:39:40.977" v="95" actId="20577"/>
          <ac:spMkLst>
            <pc:docMk/>
            <pc:sldMk cId="1233640621" sldId="334"/>
            <ac:spMk id="5" creationId="{417D4616-605B-B041-BCB5-6323C163C648}"/>
          </ac:spMkLst>
        </pc:spChg>
        <pc:spChg chg="mod">
          <ac:chgData name="Andrej Bogdanov" userId="51811781_tp_dropbox" providerId="OAuth2" clId="{37B77384-E00B-904C-AD89-6F99191AC127}" dt="2020-01-15T03:36:59.940" v="70" actId="1076"/>
          <ac:spMkLst>
            <pc:docMk/>
            <pc:sldMk cId="1233640621" sldId="334"/>
            <ac:spMk id="38" creationId="{D680F4D1-3399-5645-954C-DF1A0E6AD819}"/>
          </ac:spMkLst>
        </pc:spChg>
        <pc:spChg chg="mod">
          <ac:chgData name="Andrej Bogdanov" userId="51811781_tp_dropbox" providerId="OAuth2" clId="{37B77384-E00B-904C-AD89-6F99191AC127}" dt="2020-01-15T03:37:59.248" v="76" actId="1076"/>
          <ac:spMkLst>
            <pc:docMk/>
            <pc:sldMk cId="1233640621" sldId="334"/>
            <ac:spMk id="42" creationId="{8630AC0F-7510-9A49-94FF-826594C556E8}"/>
          </ac:spMkLst>
        </pc:spChg>
        <pc:spChg chg="mod">
          <ac:chgData name="Andrej Bogdanov" userId="51811781_tp_dropbox" providerId="OAuth2" clId="{37B77384-E00B-904C-AD89-6F99191AC127}" dt="2020-01-15T03:38:27.285" v="84" actId="1076"/>
          <ac:spMkLst>
            <pc:docMk/>
            <pc:sldMk cId="1233640621" sldId="334"/>
            <ac:spMk id="43" creationId="{49261FC4-6285-164D-902D-05B8626B76DA}"/>
          </ac:spMkLst>
        </pc:spChg>
        <pc:spChg chg="mod">
          <ac:chgData name="Andrej Bogdanov" userId="51811781_tp_dropbox" providerId="OAuth2" clId="{37B77384-E00B-904C-AD89-6F99191AC127}" dt="2020-01-15T03:39:07.910" v="89" actId="1076"/>
          <ac:spMkLst>
            <pc:docMk/>
            <pc:sldMk cId="1233640621" sldId="334"/>
            <ac:spMk id="50" creationId="{FBAF3269-14CA-F44D-8AF1-DA79BC637DDB}"/>
          </ac:spMkLst>
        </pc:spChg>
        <pc:inkChg chg="add mod modStrokes">
          <ac:chgData name="Andrej Bogdanov" userId="51811781_tp_dropbox" providerId="OAuth2" clId="{37B77384-E00B-904C-AD89-6F99191AC127}" dt="2020-01-15T03:42:14.153" v="97"/>
          <ac:inkMkLst>
            <pc:docMk/>
            <pc:sldMk cId="1233640621" sldId="334"/>
            <ac:inkMk id="3" creationId="{DF13C780-1E3F-4949-B049-E886CFEC992E}"/>
          </ac:inkMkLst>
        </pc:inkChg>
        <pc:inkChg chg="add del">
          <ac:chgData name="Andrej Bogdanov" userId="51811781_tp_dropbox" providerId="OAuth2" clId="{37B77384-E00B-904C-AD89-6F99191AC127}" dt="2020-01-15T03:38:50.290" v="87"/>
          <ac:inkMkLst>
            <pc:docMk/>
            <pc:sldMk cId="1233640621" sldId="334"/>
            <ac:inkMk id="4" creationId="{39D22D69-A778-AB4F-ACF8-4C29C9A8448E}"/>
          </ac:inkMkLst>
        </pc:inkChg>
        <pc:inkChg chg="add">
          <ac:chgData name="Andrej Bogdanov" userId="51811781_tp_dropbox" providerId="OAuth2" clId="{37B77384-E00B-904C-AD89-6F99191AC127}" dt="2020-01-15T03:42:01.961" v="96" actId="7634"/>
          <ac:inkMkLst>
            <pc:docMk/>
            <pc:sldMk cId="1233640621" sldId="334"/>
            <ac:inkMk id="6" creationId="{CED66B8D-F11C-7440-94A6-A33277831296}"/>
          </ac:inkMkLst>
        </pc:inkChg>
        <pc:inkChg chg="add">
          <ac:chgData name="Andrej Bogdanov" userId="51811781_tp_dropbox" providerId="OAuth2" clId="{37B77384-E00B-904C-AD89-6F99191AC127}" dt="2020-01-15T03:42:48.502" v="98" actId="7634"/>
          <ac:inkMkLst>
            <pc:docMk/>
            <pc:sldMk cId="1233640621" sldId="334"/>
            <ac:inkMk id="7" creationId="{DA33E9F5-248F-224D-9A4C-C87C7FE174EF}"/>
          </ac:inkMkLst>
        </pc:inkChg>
      </pc:sldChg>
      <pc:sldChg chg="addSp delSp add">
        <pc:chgData name="Andrej Bogdanov" userId="51811781_tp_dropbox" providerId="OAuth2" clId="{37B77384-E00B-904C-AD89-6F99191AC127}" dt="2020-01-15T03:10:46.218" v="36" actId="7634"/>
        <pc:sldMkLst>
          <pc:docMk/>
          <pc:sldMk cId="1501103269" sldId="335"/>
        </pc:sldMkLst>
        <pc:spChg chg="del">
          <ac:chgData name="Andrej Bogdanov" userId="51811781_tp_dropbox" providerId="OAuth2" clId="{37B77384-E00B-904C-AD89-6F99191AC127}" dt="2020-01-15T00:53:27.612" v="32" actId="478"/>
          <ac:spMkLst>
            <pc:docMk/>
            <pc:sldMk cId="1501103269" sldId="335"/>
            <ac:spMk id="5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53:30.667" v="33" actId="478"/>
          <ac:spMkLst>
            <pc:docMk/>
            <pc:sldMk cId="1501103269" sldId="335"/>
            <ac:spMk id="12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53:33.257" v="34" actId="478"/>
          <ac:spMkLst>
            <pc:docMk/>
            <pc:sldMk cId="1501103269" sldId="335"/>
            <ac:spMk id="14" creationId="{00000000-0000-0000-0000-000000000000}"/>
          </ac:spMkLst>
        </pc:spChg>
        <pc:spChg chg="del">
          <ac:chgData name="Andrej Bogdanov" userId="51811781_tp_dropbox" providerId="OAuth2" clId="{37B77384-E00B-904C-AD89-6F99191AC127}" dt="2020-01-15T00:53:36.370" v="35" actId="478"/>
          <ac:spMkLst>
            <pc:docMk/>
            <pc:sldMk cId="1501103269" sldId="335"/>
            <ac:spMk id="15" creationId="{00000000-0000-0000-0000-000000000000}"/>
          </ac:spMkLst>
        </pc:spChg>
        <pc:inkChg chg="add">
          <ac:chgData name="Andrej Bogdanov" userId="51811781_tp_dropbox" providerId="OAuth2" clId="{37B77384-E00B-904C-AD89-6F99191AC127}" dt="2020-01-15T03:10:46.218" v="36" actId="7634"/>
          <ac:inkMkLst>
            <pc:docMk/>
            <pc:sldMk cId="1501103269" sldId="335"/>
            <ac:inkMk id="2" creationId="{2138FB86-BAB8-5E49-9FBE-3F439363C7CC}"/>
          </ac:inkMkLst>
        </pc:inkChg>
      </pc:sldChg>
      <pc:sldChg chg="addSp new del">
        <pc:chgData name="Andrej Bogdanov" userId="51811781_tp_dropbox" providerId="OAuth2" clId="{37B77384-E00B-904C-AD89-6F99191AC127}" dt="2020-01-15T03:42:55.765" v="99" actId="2696"/>
        <pc:sldMkLst>
          <pc:docMk/>
          <pc:sldMk cId="502393064" sldId="336"/>
        </pc:sldMkLst>
        <pc:inkChg chg="add">
          <ac:chgData name="Andrej Bogdanov" userId="51811781_tp_dropbox" providerId="OAuth2" clId="{37B77384-E00B-904C-AD89-6F99191AC127}" dt="2020-01-15T03:28:00.485" v="38" actId="7634"/>
          <ac:inkMkLst>
            <pc:docMk/>
            <pc:sldMk cId="502393064" sldId="336"/>
            <ac:inkMk id="4" creationId="{7AAD1DAF-10EC-8E4C-8DA0-AE8814E9583B}"/>
          </ac:inkMkLst>
        </pc:inkChg>
      </pc:sldChg>
      <pc:sldChg chg="del">
        <pc:chgData name="Andrej Bogdanov" userId="51811781_tp_dropbox" providerId="OAuth2" clId="{37B77384-E00B-904C-AD89-6F99191AC127}" dt="2020-01-15T00:43:09.468" v="11" actId="2696"/>
        <pc:sldMkLst>
          <pc:docMk/>
          <pc:sldMk cId="1582698101" sldId="34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14:13:58.06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10644 12780 8058,'-5'-28'0,"-1"4"0,-4-3 351,2 8 688,5 13-1024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Garamond"/>
                <a:cs typeface="Garamond"/>
              </a:rPr>
              <a:t>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1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pairwise independence not enough for 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P(ABC) = P(A)P(B)P(C) can hold but A, B, C still not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88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E1, E2 are independent, but dependent conditioned on S7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events A = “Alice likes the movie” and B = ”Bob likes the movie” are conditionally independent, but unconditionally dependent</a:t>
            </a:r>
            <a:br>
              <a:rPr lang="en-US" dirty="0"/>
            </a:br>
            <a:r>
              <a:rPr lang="en-US" dirty="0"/>
              <a:t>P(A and B) = ½ * .99^2 + ½ * .01^2 very close to ½, P(A) = P(B) = 1/2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6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5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704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2018: </a:t>
            </a:r>
            <a:r>
              <a:rPr lang="en-US" sz="2400" baseline="0" dirty="0"/>
              <a:t>Probability 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</p:spTree>
    <p:extLst>
      <p:ext uri="{BB962C8B-B14F-4D97-AF65-F5344CB8AC3E}">
        <p14:creationId xmlns:p14="http://schemas.microsoft.com/office/powerpoint/2010/main" val="186969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0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5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07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8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9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1561411"/>
          </a:xfrm>
        </p:spPr>
        <p:txBody>
          <a:bodyPr/>
          <a:lstStyle/>
          <a:p>
            <a:r>
              <a:rPr lang="en-US" dirty="0"/>
              <a:t>3. Conditional Probability</a:t>
            </a:r>
            <a:br>
              <a:rPr lang="en-US" dirty="0"/>
            </a:br>
            <a:r>
              <a:rPr lang="en-US" dirty="0"/>
              <a:t>and Independence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FD754-6A72-1942-85DE-814C1E402B8D}"/>
              </a:ext>
            </a:extLst>
          </p:cNvPr>
          <p:cNvSpPr txBox="1"/>
          <p:nvPr/>
        </p:nvSpPr>
        <p:spPr>
          <a:xfrm>
            <a:off x="6138041" y="5875282"/>
            <a:ext cx="29218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Hong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Xu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12EFF-AA64-2644-9020-999426D8A43C}"/>
              </a:ext>
            </a:extLst>
          </p:cNvPr>
          <p:cNvSpPr/>
          <p:nvPr/>
        </p:nvSpPr>
        <p:spPr>
          <a:xfrm>
            <a:off x="5486142" y="6336947"/>
            <a:ext cx="327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Credit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Prof.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Andrej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宋体" panose="02010600030101010101" pitchFamily="2" charset="-122"/>
                <a:cs typeface="Franklin Gothic Medium"/>
              </a:rPr>
              <a:t>Bogdanov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"/>
              <a:ea typeface="+mn-ea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577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C809-9061-FA42-ADEC-45FC7414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645EDA-1269-5348-8744-1585E830BB03}"/>
              </a:ext>
            </a:extLst>
          </p:cNvPr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80F4D1-3399-5645-954C-DF1A0E6AD819}"/>
              </a:ext>
            </a:extLst>
          </p:cNvPr>
          <p:cNvSpPr/>
          <p:nvPr/>
        </p:nvSpPr>
        <p:spPr>
          <a:xfrm>
            <a:off x="1331111" y="3029873"/>
            <a:ext cx="979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 = </a:t>
            </a:r>
            <a:endParaRPr lang="en-US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30AC0F-7510-9A49-94FF-826594C556E8}"/>
              </a:ext>
            </a:extLst>
          </p:cNvPr>
          <p:cNvSpPr/>
          <p:nvPr/>
        </p:nvSpPr>
        <p:spPr>
          <a:xfrm>
            <a:off x="830974" y="3882347"/>
            <a:ext cx="1479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261FC4-6285-164D-902D-05B8626B76DA}"/>
              </a:ext>
            </a:extLst>
          </p:cNvPr>
          <p:cNvSpPr/>
          <p:nvPr/>
        </p:nvSpPr>
        <p:spPr>
          <a:xfrm>
            <a:off x="472966" y="4628204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AF3269-14CA-F44D-8AF1-DA79BC637DDB}"/>
              </a:ext>
            </a:extLst>
          </p:cNvPr>
          <p:cNvSpPr/>
          <p:nvPr/>
        </p:nvSpPr>
        <p:spPr>
          <a:xfrm>
            <a:off x="341520" y="6095946"/>
            <a:ext cx="20681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3200" i="1" baseline="-25000" dirty="0">
                <a:solidFill>
                  <a:prstClr val="black"/>
                </a:solidFill>
                <a:latin typeface="Garamond"/>
                <a:cs typeface="Garamond"/>
              </a:rPr>
              <a:t>i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D4616-605B-B041-BCB5-6323C163C648}"/>
              </a:ext>
            </a:extLst>
          </p:cNvPr>
          <p:cNvSpPr/>
          <p:nvPr/>
        </p:nvSpPr>
        <p:spPr>
          <a:xfrm>
            <a:off x="823091" y="5363332"/>
            <a:ext cx="1479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GB" sz="32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4536A5-2CDC-304C-A8DA-44932A8C7436}"/>
              </a:ext>
            </a:extLst>
          </p:cNvPr>
          <p:cNvGrpSpPr/>
          <p:nvPr/>
        </p:nvGrpSpPr>
        <p:grpSpPr>
          <a:xfrm>
            <a:off x="3110239" y="1468999"/>
            <a:ext cx="4518799" cy="1278561"/>
            <a:chOff x="3110239" y="1468999"/>
            <a:chExt cx="4518799" cy="1278561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862604A9-BAE8-564B-A3D4-E45F5335E995}"/>
                </a:ext>
              </a:extLst>
            </p:cNvPr>
            <p:cNvSpPr/>
            <p:nvPr/>
          </p:nvSpPr>
          <p:spPr>
            <a:xfrm flipV="1">
              <a:off x="3122939" y="1553932"/>
              <a:ext cx="1228810" cy="1176396"/>
            </a:xfrm>
            <a:prstGeom prst="trapezoid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A8562150-A6E4-8D4B-A62D-AA76B723C9E8}"/>
                </a:ext>
              </a:extLst>
            </p:cNvPr>
            <p:cNvSpPr/>
            <p:nvPr/>
          </p:nvSpPr>
          <p:spPr>
            <a:xfrm flipV="1">
              <a:off x="4778058" y="1553932"/>
              <a:ext cx="1228810" cy="1176396"/>
            </a:xfrm>
            <a:prstGeom prst="trapezoid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2AB739BB-6C65-CC49-AF29-750C06028802}"/>
                </a:ext>
              </a:extLst>
            </p:cNvPr>
            <p:cNvSpPr/>
            <p:nvPr/>
          </p:nvSpPr>
          <p:spPr>
            <a:xfrm flipV="1">
              <a:off x="6400228" y="1571164"/>
              <a:ext cx="1228810" cy="1176396"/>
            </a:xfrm>
            <a:prstGeom prst="trapezoid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1729C2-AE76-BF42-A97F-875985F3B9B0}"/>
                </a:ext>
              </a:extLst>
            </p:cNvPr>
            <p:cNvSpPr/>
            <p:nvPr/>
          </p:nvSpPr>
          <p:spPr>
            <a:xfrm>
              <a:off x="340439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0D30EE7-3ED3-BF44-8430-BBFC66B4C6C3}"/>
                </a:ext>
              </a:extLst>
            </p:cNvPr>
            <p:cNvSpPr/>
            <p:nvPr/>
          </p:nvSpPr>
          <p:spPr>
            <a:xfrm>
              <a:off x="701240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F53595-9C3F-2E41-92CE-B4DAC2295569}"/>
                </a:ext>
              </a:extLst>
            </p:cNvPr>
            <p:cNvSpPr/>
            <p:nvPr/>
          </p:nvSpPr>
          <p:spPr>
            <a:xfrm>
              <a:off x="5287431" y="2236059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5D0C6B-E51F-2C47-8AF1-00FA8C71842A}"/>
                </a:ext>
              </a:extLst>
            </p:cNvPr>
            <p:cNvSpPr/>
            <p:nvPr/>
          </p:nvSpPr>
          <p:spPr>
            <a:xfrm>
              <a:off x="693929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C75878-D1C1-6B4A-A507-B4C375BDB569}"/>
                </a:ext>
              </a:extLst>
            </p:cNvPr>
            <p:cNvSpPr/>
            <p:nvPr/>
          </p:nvSpPr>
          <p:spPr>
            <a:xfrm>
              <a:off x="656326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A4CF1A-BA43-3D42-9359-547502B360F8}"/>
                </a:ext>
              </a:extLst>
            </p:cNvPr>
            <p:cNvSpPr/>
            <p:nvPr/>
          </p:nvSpPr>
          <p:spPr>
            <a:xfrm>
              <a:off x="668014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410AB3-D14C-8E4D-AD86-66998750095A}"/>
                </a:ext>
              </a:extLst>
            </p:cNvPr>
            <p:cNvSpPr/>
            <p:nvPr/>
          </p:nvSpPr>
          <p:spPr>
            <a:xfrm>
              <a:off x="493766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50266C-F880-674E-904F-203793ACDE82}"/>
                </a:ext>
              </a:extLst>
            </p:cNvPr>
            <p:cNvSpPr/>
            <p:nvPr/>
          </p:nvSpPr>
          <p:spPr>
            <a:xfrm>
              <a:off x="372481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6787F9-3C8C-1C4A-A47C-9E2B7F95B2F7}"/>
                </a:ext>
              </a:extLst>
            </p:cNvPr>
            <p:cNvSpPr/>
            <p:nvPr/>
          </p:nvSpPr>
          <p:spPr>
            <a:xfrm>
              <a:off x="3110239" y="1482300"/>
              <a:ext cx="458402" cy="458402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ranklin Gothic Medium"/>
                  <a:cs typeface="Franklin Gothic Medium"/>
                </a:rPr>
                <a:t>1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A566CF-C76E-1346-9FC3-6A6E29DBE209}"/>
                </a:ext>
              </a:extLst>
            </p:cNvPr>
            <p:cNvSpPr/>
            <p:nvPr/>
          </p:nvSpPr>
          <p:spPr>
            <a:xfrm>
              <a:off x="4779269" y="1468999"/>
              <a:ext cx="458402" cy="458402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ranklin Gothic Medium"/>
                  <a:cs typeface="Franklin Gothic Medium"/>
                </a:rPr>
                <a:t>2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2177-6D95-2146-9FC7-20E0D58C4C8D}"/>
                </a:ext>
              </a:extLst>
            </p:cNvPr>
            <p:cNvSpPr/>
            <p:nvPr/>
          </p:nvSpPr>
          <p:spPr>
            <a:xfrm>
              <a:off x="5427530" y="164750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981F997-9EDE-2848-963A-49B38247F5DD}"/>
                </a:ext>
              </a:extLst>
            </p:cNvPr>
            <p:cNvSpPr/>
            <p:nvPr/>
          </p:nvSpPr>
          <p:spPr>
            <a:xfrm>
              <a:off x="6362222" y="1477152"/>
              <a:ext cx="458402" cy="458402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Franklin Gothic Medium"/>
                  <a:cs typeface="Franklin Gothic Medium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081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Two classes take place in Lady Shaw Building.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2506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ENGG2430 has 100 students, 20% are girls.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795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NURS</a:t>
            </a:r>
            <a:r>
              <a:rPr lang="en-GB" sz="2800" dirty="0">
                <a:latin typeface="Franklin Gothic Medium"/>
                <a:cs typeface="Franklin Gothic Medium"/>
              </a:rPr>
              <a:t>2400 </a:t>
            </a:r>
            <a:r>
              <a:rPr lang="en-US" sz="2800" dirty="0">
                <a:latin typeface="Franklin Gothic Medium"/>
                <a:cs typeface="Franklin Gothic Medium"/>
              </a:rPr>
              <a:t>has 10 students, 80% are girls.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08506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girl walks out. What are the chances that she is from the engineering class? </a:t>
            </a:r>
          </a:p>
        </p:txBody>
      </p:sp>
    </p:spTree>
    <p:extLst>
      <p:ext uri="{BB962C8B-B14F-4D97-AF65-F5344CB8AC3E}">
        <p14:creationId xmlns:p14="http://schemas.microsoft.com/office/powerpoint/2010/main" val="166486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conditional probability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43970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Conditional probabilities are used: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292861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to estimate the probability of a cause when we observe an effect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3300" y="4878061"/>
            <a:ext cx="744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Conditioning on the right event can simplify the description of the sample space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8354" y="2305050"/>
            <a:ext cx="7699346" cy="584776"/>
            <a:chOff x="568354" y="2305050"/>
            <a:chExt cx="7699346" cy="584776"/>
          </a:xfrm>
        </p:grpSpPr>
        <p:sp>
          <p:nvSpPr>
            <p:cNvPr id="5" name="TextBox 4"/>
            <p:cNvSpPr txBox="1"/>
            <p:nvPr/>
          </p:nvSpPr>
          <p:spPr>
            <a:xfrm>
              <a:off x="1003300" y="230505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When there are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causes</a:t>
              </a:r>
              <a:r>
                <a:rPr lang="en-US" sz="3200" dirty="0">
                  <a:latin typeface="Franklin Gothic Medium"/>
                  <a:cs typeface="Franklin Gothic Medium"/>
                </a:rPr>
                <a:t> and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effects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68354" y="2368550"/>
              <a:ext cx="381000" cy="461665"/>
              <a:chOff x="568354" y="2368550"/>
              <a:chExt cx="381000" cy="4616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600104" y="4203700"/>
            <a:ext cx="7667596" cy="584776"/>
            <a:chOff x="600104" y="4203700"/>
            <a:chExt cx="7667596" cy="584776"/>
          </a:xfrm>
        </p:grpSpPr>
        <p:sp>
          <p:nvSpPr>
            <p:cNvPr id="7" name="TextBox 6"/>
            <p:cNvSpPr txBox="1"/>
            <p:nvPr/>
          </p:nvSpPr>
          <p:spPr>
            <a:xfrm>
              <a:off x="1003300" y="4203700"/>
              <a:ext cx="72644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Franklin Gothic Medium"/>
                  <a:cs typeface="Franklin Gothic Medium"/>
                </a:rPr>
                <a:t>To calculate </a:t>
              </a:r>
              <a:r>
                <a:rPr lang="en-US" sz="32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ordinary probabilities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00104" y="4267200"/>
              <a:ext cx="381000" cy="461665"/>
              <a:chOff x="568354" y="2368550"/>
              <a:chExt cx="381000" cy="461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7850" y="2368550"/>
                <a:ext cx="365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9933"/>
                    </a:solidFill>
                    <a:latin typeface="Franklin Gothic Medium"/>
                    <a:cs typeface="Franklin Gothic Medium"/>
                  </a:rPr>
                  <a:t>2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68354" y="2432050"/>
                <a:ext cx="381000" cy="381000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249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two events</a:t>
            </a:r>
          </a:p>
        </p:txBody>
      </p:sp>
      <p:pic>
        <p:nvPicPr>
          <p:cNvPr id="4" name="Picture 3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1" y="1497731"/>
            <a:ext cx="923210" cy="925778"/>
          </a:xfrm>
          <a:prstGeom prst="rect">
            <a:avLst/>
          </a:prstGeom>
        </p:spPr>
      </p:pic>
      <p:pic>
        <p:nvPicPr>
          <p:cNvPr id="5" name="Picture 4" descr="g95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11" y="1497731"/>
            <a:ext cx="923210" cy="925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86100" y="1389781"/>
            <a:ext cx="522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43721" y="1906651"/>
            <a:ext cx="5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coin comes up </a:t>
            </a:r>
            <a:r>
              <a:rPr lang="en-US" sz="2800" dirty="0">
                <a:latin typeface="Courier New"/>
                <a:cs typeface="Courier New"/>
              </a:rPr>
              <a:t>H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5178" y="2605504"/>
            <a:ext cx="3706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Then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 </a:t>
            </a:r>
            <a:r>
              <a:rPr lang="en-US" sz="2800" dirty="0">
                <a:latin typeface="Garamond"/>
                <a:cs typeface="Garamond"/>
              </a:rPr>
              <a:t>|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64970" y="4090253"/>
            <a:ext cx="7120180" cy="1491397"/>
            <a:chOff x="1064970" y="4090253"/>
            <a:chExt cx="7120180" cy="1491397"/>
          </a:xfrm>
        </p:grpSpPr>
        <p:sp>
          <p:nvSpPr>
            <p:cNvPr id="12" name="Rectangle 11"/>
            <p:cNvSpPr/>
            <p:nvPr/>
          </p:nvSpPr>
          <p:spPr>
            <a:xfrm>
              <a:off x="1064970" y="4090253"/>
              <a:ext cx="7120180" cy="1491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4970" y="4090253"/>
              <a:ext cx="7014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latin typeface="Franklin Gothic Medium"/>
                  <a:cs typeface="Franklin Gothic Medium"/>
                </a:rPr>
                <a:t>Events </a:t>
              </a:r>
              <a:r>
                <a:rPr lang="en-US" sz="3600" i="1" dirty="0">
                  <a:latin typeface="Garamond"/>
                  <a:cs typeface="Garamond"/>
                </a:rPr>
                <a:t>A</a:t>
              </a:r>
              <a:r>
                <a:rPr lang="en-US" sz="3600" dirty="0">
                  <a:latin typeface="Franklin Gothic Medium"/>
                  <a:cs typeface="Franklin Gothic Medium"/>
                </a:rPr>
                <a:t> and </a:t>
              </a:r>
              <a:r>
                <a:rPr lang="en-US" sz="3600" i="1" dirty="0">
                  <a:latin typeface="Garamond"/>
                  <a:cs typeface="Garamond"/>
                </a:rPr>
                <a:t>B</a:t>
              </a:r>
              <a:r>
                <a:rPr lang="en-US" sz="3600" dirty="0">
                  <a:latin typeface="Franklin Gothic Medium"/>
                  <a:cs typeface="Franklin Gothic Medium"/>
                </a:rPr>
                <a:t> are </a:t>
              </a:r>
              <a:r>
                <a:rPr lang="en-US" sz="36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36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1409" y="4829586"/>
              <a:ext cx="372730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A∩B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32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32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32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3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98721" y="3143482"/>
            <a:ext cx="358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∩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 = 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Garamond"/>
                <a:cs typeface="Garamond"/>
              </a:rPr>
              <a:t>)</a:t>
            </a:r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23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(in)dependence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1779118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121BA-85A5-1E41-909E-B926EB2DFE47}"/>
              </a:ext>
            </a:extLst>
          </p:cNvPr>
          <p:cNvSpPr txBox="1"/>
          <p:nvPr/>
        </p:nvSpPr>
        <p:spPr>
          <a:xfrm>
            <a:off x="333711" y="3592405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1229E-365A-EC45-B789-DDF1A12CA7B1}"/>
              </a:ext>
            </a:extLst>
          </p:cNvPr>
          <p:cNvSpPr txBox="1"/>
          <p:nvPr/>
        </p:nvSpPr>
        <p:spPr>
          <a:xfrm>
            <a:off x="333711" y="4445194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FEC84-F03F-9240-9FEC-B92973B48CCD}"/>
              </a:ext>
            </a:extLst>
          </p:cNvPr>
          <p:cNvSpPr txBox="1"/>
          <p:nvPr/>
        </p:nvSpPr>
        <p:spPr>
          <a:xfrm>
            <a:off x="333710" y="5297983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6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413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56689" cy="6858000"/>
          </a:xfrm>
          <a:prstGeom prst="rect">
            <a:avLst/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41000">
                <a:schemeClr val="bg1">
                  <a:alpha val="8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3023985" y="204582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7569201" y="12059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80377" y="3079101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ER</a:t>
            </a:r>
            <a:r>
              <a:rPr lang="en-US" sz="2400" dirty="0">
                <a:latin typeface="Franklin Gothic Medium"/>
                <a:cs typeface="Franklin Gothic Medium"/>
              </a:rPr>
              <a:t>: “East Rail Line is working”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580377" y="3635668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MS</a:t>
            </a:r>
            <a:r>
              <a:rPr lang="en-US" sz="2400" dirty="0">
                <a:latin typeface="Franklin Gothic Medium"/>
                <a:cs typeface="Franklin Gothic Medium"/>
              </a:rPr>
              <a:t>: “Ma On Shan Line is working”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04404" y="3054975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ER</a:t>
            </a:r>
            <a:r>
              <a:rPr lang="en-US" sz="2400" dirty="0">
                <a:latin typeface="Garamond"/>
                <a:cs typeface="Garamond"/>
              </a:rPr>
              <a:t>) = 70%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904403" y="3561665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MS</a:t>
            </a:r>
            <a:r>
              <a:rPr lang="en-US" sz="2400" dirty="0">
                <a:latin typeface="Garamond"/>
                <a:cs typeface="Garamond"/>
              </a:rPr>
              <a:t>) = 98%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Sequential components</a:t>
            </a:r>
          </a:p>
        </p:txBody>
      </p:sp>
    </p:spTree>
    <p:extLst>
      <p:ext uri="{BB962C8B-B14F-4D97-AF65-F5344CB8AC3E}">
        <p14:creationId xmlns:p14="http://schemas.microsoft.com/office/powerpoint/2010/main" val="27917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15" grpId="0" animBg="1"/>
      <p:bldP spid="18" grpId="0"/>
      <p:bldP spid="20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 of independent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If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are independent, then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and </a:t>
            </a:r>
            <a:r>
              <a:rPr lang="en-US" sz="2800" i="1" dirty="0" err="1">
                <a:latin typeface="Garamond"/>
                <a:cs typeface="Garamond"/>
              </a:rPr>
              <a:t>B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are also independent.</a:t>
            </a:r>
          </a:p>
        </p:txBody>
      </p:sp>
    </p:spTree>
    <p:extLst>
      <p:ext uri="{BB962C8B-B14F-4D97-AF65-F5344CB8AC3E}">
        <p14:creationId xmlns:p14="http://schemas.microsoft.com/office/powerpoint/2010/main" val="418061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7000">
                <a:schemeClr val="bg1">
                  <a:alpha val="0"/>
                </a:schemeClr>
              </a:gs>
              <a:gs pos="66000">
                <a:schemeClr val="bg1">
                  <a:alpha val="80000"/>
                </a:schemeClr>
              </a:gs>
            </a:gsLst>
            <a:path path="rect">
              <a:fillToRect t="100000" r="100000"/>
            </a:path>
            <a:tileRect l="-100000" b="-100000"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427085" y="3268838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2893123" y="58668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flipH="1">
            <a:off x="580377" y="1153780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TW</a:t>
            </a:r>
            <a:r>
              <a:rPr lang="en-US" sz="2400" dirty="0">
                <a:latin typeface="Franklin Gothic Medium"/>
                <a:cs typeface="Franklin Gothic Medium"/>
              </a:rPr>
              <a:t>: “</a:t>
            </a:r>
            <a:r>
              <a:rPr lang="en-US" sz="2400" dirty="0" err="1">
                <a:latin typeface="Franklin Gothic Medium"/>
                <a:cs typeface="Franklin Gothic Medium"/>
              </a:rPr>
              <a:t>Tsuen</a:t>
            </a:r>
            <a:r>
              <a:rPr lang="en-US" sz="2400" dirty="0">
                <a:latin typeface="Franklin Gothic Medium"/>
                <a:cs typeface="Franklin Gothic Medium"/>
              </a:rPr>
              <a:t> Wan Line is operational”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580377" y="1747489"/>
            <a:ext cx="620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TC</a:t>
            </a:r>
            <a:r>
              <a:rPr lang="en-US" sz="2400" dirty="0">
                <a:latin typeface="Franklin Gothic Medium"/>
                <a:cs typeface="Franklin Gothic Medium"/>
              </a:rPr>
              <a:t>: “Tung Chung Line is operational”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04403" y="1153780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TW</a:t>
            </a:r>
            <a:r>
              <a:rPr lang="en-US" sz="2400" dirty="0">
                <a:latin typeface="Garamond"/>
                <a:cs typeface="Garamond"/>
              </a:rPr>
              <a:t>) = 80%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5904403" y="1753154"/>
            <a:ext cx="209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P</a:t>
            </a:r>
            <a:r>
              <a:rPr lang="en-US" sz="2400" dirty="0">
                <a:latin typeface="Garamond"/>
                <a:cs typeface="Garamond"/>
              </a:rPr>
              <a:t>(</a:t>
            </a:r>
            <a:r>
              <a:rPr lang="en-US" sz="2400" i="1" dirty="0">
                <a:latin typeface="Garamond"/>
                <a:cs typeface="Garamond"/>
              </a:rPr>
              <a:t>TC</a:t>
            </a:r>
            <a:r>
              <a:rPr lang="en-US" sz="2400" dirty="0">
                <a:latin typeface="Garamond"/>
                <a:cs typeface="Garamond"/>
              </a:rPr>
              <a:t>) = 85%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Parallel components</a:t>
            </a:r>
          </a:p>
        </p:txBody>
      </p:sp>
    </p:spTree>
    <p:extLst>
      <p:ext uri="{BB962C8B-B14F-4D97-AF65-F5344CB8AC3E}">
        <p14:creationId xmlns:p14="http://schemas.microsoft.com/office/powerpoint/2010/main" val="74778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/>
      <p:bldP spid="20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three events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631950"/>
            <a:ext cx="5911850" cy="3162300"/>
            <a:chOff x="1790700" y="1371600"/>
            <a:chExt cx="5911850" cy="3162300"/>
          </a:xfrm>
        </p:grpSpPr>
        <p:sp>
          <p:nvSpPr>
            <p:cNvPr id="9" name="Rectangle 8"/>
            <p:cNvSpPr/>
            <p:nvPr/>
          </p:nvSpPr>
          <p:spPr>
            <a:xfrm>
              <a:off x="1790700" y="1371600"/>
              <a:ext cx="5911850" cy="3162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90700" y="1371600"/>
              <a:ext cx="591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/>
                  <a:cs typeface="Franklin Gothic Medium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Franklin Gothic Medium"/>
                  <a:cs typeface="Franklin Gothic Medium"/>
                </a:rPr>
                <a:t>, and </a:t>
              </a:r>
              <a:r>
                <a:rPr lang="en-US" sz="2800" i="1" dirty="0">
                  <a:latin typeface="Garamond"/>
                  <a:cs typeface="Garamond"/>
                </a:rPr>
                <a:t>C</a:t>
              </a:r>
              <a:r>
                <a:rPr lang="en-US" sz="2800" dirty="0">
                  <a:latin typeface="Franklin Gothic Medium"/>
                  <a:cs typeface="Franklin Gothic Medium"/>
                </a:rPr>
                <a:t> are </a:t>
              </a:r>
              <a:r>
                <a:rPr lang="en-US" sz="2800" dirty="0">
                  <a:solidFill>
                    <a:srgbClr val="FF9933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69351" y="2012434"/>
              <a:ext cx="32784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9351" y="2590284"/>
              <a:ext cx="31822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69351" y="3157438"/>
              <a:ext cx="33233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3353" y="3782258"/>
              <a:ext cx="53447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and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A∩B∩C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=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A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B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).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297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261076-BB28-064A-9E63-D83A1DAEF560}"/>
              </a:ext>
            </a:extLst>
          </p:cNvPr>
          <p:cNvGrpSpPr/>
          <p:nvPr/>
        </p:nvGrpSpPr>
        <p:grpSpPr>
          <a:xfrm>
            <a:off x="5581650" y="3057619"/>
            <a:ext cx="2419350" cy="2510205"/>
            <a:chOff x="5581650" y="3351817"/>
            <a:chExt cx="2419350" cy="2510205"/>
          </a:xfrm>
        </p:grpSpPr>
        <p:grpSp>
          <p:nvGrpSpPr>
            <p:cNvPr id="36" name="Group 35"/>
            <p:cNvGrpSpPr/>
            <p:nvPr/>
          </p:nvGrpSpPr>
          <p:grpSpPr>
            <a:xfrm>
              <a:off x="5875374" y="3715281"/>
              <a:ext cx="1914157" cy="1730492"/>
              <a:chOff x="5875374" y="3893081"/>
              <a:chExt cx="1914157" cy="1730492"/>
            </a:xfrm>
          </p:grpSpPr>
          <p:sp>
            <p:nvSpPr>
              <p:cNvPr id="22" name="Arc 21"/>
              <p:cNvSpPr/>
              <p:nvPr/>
            </p:nvSpPr>
            <p:spPr>
              <a:xfrm>
                <a:off x="6411779" y="3910593"/>
                <a:ext cx="799084" cy="1379349"/>
              </a:xfrm>
              <a:custGeom>
                <a:avLst/>
                <a:gdLst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399541 w 799084"/>
                  <a:gd name="connsiteY2" fmla="*/ 661799 h 1379349"/>
                  <a:gd name="connsiteX3" fmla="*/ 600136 w 799084"/>
                  <a:gd name="connsiteY3" fmla="*/ 723072 h 1379349"/>
                  <a:gd name="connsiteX4" fmla="*/ 612600 w 799084"/>
                  <a:gd name="connsiteY4" fmla="*/ 733356 h 1379349"/>
                  <a:gd name="connsiteX5" fmla="*/ 399541 w 799084"/>
                  <a:gd name="connsiteY5" fmla="*/ 499874 h 1379349"/>
                  <a:gd name="connsiteX6" fmla="*/ 403333 w 799084"/>
                  <a:gd name="connsiteY6" fmla="*/ 23 h 1379349"/>
                  <a:gd name="connsiteX7" fmla="*/ 781550 w 799084"/>
                  <a:gd name="connsiteY7" fmla="*/ 353439 h 1379349"/>
                  <a:gd name="connsiteX8" fmla="*/ 756987 w 799084"/>
                  <a:gd name="connsiteY8" fmla="*/ 723224 h 1379349"/>
                  <a:gd name="connsiteX9" fmla="*/ 701072 w 799084"/>
                  <a:gd name="connsiteY9" fmla="*/ 827403 h 1379349"/>
                  <a:gd name="connsiteX10" fmla="*/ 730122 w 799084"/>
                  <a:gd name="connsiteY10" fmla="*/ 880923 h 1379349"/>
                  <a:gd name="connsiteX11" fmla="*/ 758316 w 799084"/>
                  <a:gd name="connsiteY11" fmla="*/ 1020574 h 1379349"/>
                  <a:gd name="connsiteX12" fmla="*/ 399541 w 799084"/>
                  <a:gd name="connsiteY12" fmla="*/ 1379349 h 1379349"/>
                  <a:gd name="connsiteX13" fmla="*/ 40766 w 799084"/>
                  <a:gd name="connsiteY13" fmla="*/ 1020574 h 1379349"/>
                  <a:gd name="connsiteX14" fmla="*/ 102039 w 799084"/>
                  <a:gd name="connsiteY14" fmla="*/ 819980 h 1379349"/>
                  <a:gd name="connsiteX15" fmla="*/ 127920 w 799084"/>
                  <a:gd name="connsiteY15" fmla="*/ 788612 h 1379349"/>
                  <a:gd name="connsiteX16" fmla="*/ 95065 w 799084"/>
                  <a:gd name="connsiteY16" fmla="*/ 823537 h 1379349"/>
                  <a:gd name="connsiteX17" fmla="*/ 19055 w 799084"/>
                  <a:gd name="connsiteY17" fmla="*/ 347363 h 1379349"/>
                  <a:gd name="connsiteX18" fmla="*/ 403333 w 799084"/>
                  <a:gd name="connsiteY18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600136 w 799084"/>
                  <a:gd name="connsiteY2" fmla="*/ 723072 h 1379349"/>
                  <a:gd name="connsiteX3" fmla="*/ 612600 w 799084"/>
                  <a:gd name="connsiteY3" fmla="*/ 733356 h 1379349"/>
                  <a:gd name="connsiteX4" fmla="*/ 399541 w 799084"/>
                  <a:gd name="connsiteY4" fmla="*/ 499874 h 1379349"/>
                  <a:gd name="connsiteX5" fmla="*/ 403333 w 799084"/>
                  <a:gd name="connsiteY5" fmla="*/ 23 h 1379349"/>
                  <a:gd name="connsiteX6" fmla="*/ 781550 w 799084"/>
                  <a:gd name="connsiteY6" fmla="*/ 353439 h 1379349"/>
                  <a:gd name="connsiteX7" fmla="*/ 756987 w 799084"/>
                  <a:gd name="connsiteY7" fmla="*/ 723224 h 1379349"/>
                  <a:gd name="connsiteX8" fmla="*/ 701072 w 799084"/>
                  <a:gd name="connsiteY8" fmla="*/ 827403 h 1379349"/>
                  <a:gd name="connsiteX9" fmla="*/ 730122 w 799084"/>
                  <a:gd name="connsiteY9" fmla="*/ 880923 h 1379349"/>
                  <a:gd name="connsiteX10" fmla="*/ 758316 w 799084"/>
                  <a:gd name="connsiteY10" fmla="*/ 1020574 h 1379349"/>
                  <a:gd name="connsiteX11" fmla="*/ 399541 w 799084"/>
                  <a:gd name="connsiteY11" fmla="*/ 1379349 h 1379349"/>
                  <a:gd name="connsiteX12" fmla="*/ 40766 w 799084"/>
                  <a:gd name="connsiteY12" fmla="*/ 1020574 h 1379349"/>
                  <a:gd name="connsiteX13" fmla="*/ 102039 w 799084"/>
                  <a:gd name="connsiteY13" fmla="*/ 819980 h 1379349"/>
                  <a:gd name="connsiteX14" fmla="*/ 127920 w 799084"/>
                  <a:gd name="connsiteY14" fmla="*/ 788612 h 1379349"/>
                  <a:gd name="connsiteX15" fmla="*/ 95065 w 799084"/>
                  <a:gd name="connsiteY15" fmla="*/ 823537 h 1379349"/>
                  <a:gd name="connsiteX16" fmla="*/ 19055 w 799084"/>
                  <a:gd name="connsiteY16" fmla="*/ 347363 h 1379349"/>
                  <a:gd name="connsiteX17" fmla="*/ 403333 w 799084"/>
                  <a:gd name="connsiteY17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600136 w 799084"/>
                  <a:gd name="connsiteY2" fmla="*/ 723072 h 1379349"/>
                  <a:gd name="connsiteX3" fmla="*/ 399541 w 799084"/>
                  <a:gd name="connsiteY3" fmla="*/ 499874 h 1379349"/>
                  <a:gd name="connsiteX4" fmla="*/ 403333 w 799084"/>
                  <a:gd name="connsiteY4" fmla="*/ 23 h 1379349"/>
                  <a:gd name="connsiteX5" fmla="*/ 781550 w 799084"/>
                  <a:gd name="connsiteY5" fmla="*/ 353439 h 1379349"/>
                  <a:gd name="connsiteX6" fmla="*/ 756987 w 799084"/>
                  <a:gd name="connsiteY6" fmla="*/ 723224 h 1379349"/>
                  <a:gd name="connsiteX7" fmla="*/ 701072 w 799084"/>
                  <a:gd name="connsiteY7" fmla="*/ 827403 h 1379349"/>
                  <a:gd name="connsiteX8" fmla="*/ 730122 w 799084"/>
                  <a:gd name="connsiteY8" fmla="*/ 880923 h 1379349"/>
                  <a:gd name="connsiteX9" fmla="*/ 758316 w 799084"/>
                  <a:gd name="connsiteY9" fmla="*/ 1020574 h 1379349"/>
                  <a:gd name="connsiteX10" fmla="*/ 399541 w 799084"/>
                  <a:gd name="connsiteY10" fmla="*/ 1379349 h 1379349"/>
                  <a:gd name="connsiteX11" fmla="*/ 40766 w 799084"/>
                  <a:gd name="connsiteY11" fmla="*/ 1020574 h 1379349"/>
                  <a:gd name="connsiteX12" fmla="*/ 102039 w 799084"/>
                  <a:gd name="connsiteY12" fmla="*/ 819980 h 1379349"/>
                  <a:gd name="connsiteX13" fmla="*/ 127920 w 799084"/>
                  <a:gd name="connsiteY13" fmla="*/ 788612 h 1379349"/>
                  <a:gd name="connsiteX14" fmla="*/ 95065 w 799084"/>
                  <a:gd name="connsiteY14" fmla="*/ 823537 h 1379349"/>
                  <a:gd name="connsiteX15" fmla="*/ 19055 w 799084"/>
                  <a:gd name="connsiteY15" fmla="*/ 347363 h 1379349"/>
                  <a:gd name="connsiteX16" fmla="*/ 403333 w 799084"/>
                  <a:gd name="connsiteY16" fmla="*/ 23 h 1379349"/>
                  <a:gd name="connsiteX0" fmla="*/ 399541 w 799084"/>
                  <a:gd name="connsiteY0" fmla="*/ 499874 h 1379349"/>
                  <a:gd name="connsiteX1" fmla="*/ 157076 w 799084"/>
                  <a:gd name="connsiteY1" fmla="*/ 757619 h 1379349"/>
                  <a:gd name="connsiteX2" fmla="*/ 399541 w 799084"/>
                  <a:gd name="connsiteY2" fmla="*/ 499874 h 1379349"/>
                  <a:gd name="connsiteX3" fmla="*/ 403333 w 799084"/>
                  <a:gd name="connsiteY3" fmla="*/ 23 h 1379349"/>
                  <a:gd name="connsiteX4" fmla="*/ 781550 w 799084"/>
                  <a:gd name="connsiteY4" fmla="*/ 353439 h 1379349"/>
                  <a:gd name="connsiteX5" fmla="*/ 756987 w 799084"/>
                  <a:gd name="connsiteY5" fmla="*/ 723224 h 1379349"/>
                  <a:gd name="connsiteX6" fmla="*/ 701072 w 799084"/>
                  <a:gd name="connsiteY6" fmla="*/ 827403 h 1379349"/>
                  <a:gd name="connsiteX7" fmla="*/ 730122 w 799084"/>
                  <a:gd name="connsiteY7" fmla="*/ 880923 h 1379349"/>
                  <a:gd name="connsiteX8" fmla="*/ 758316 w 799084"/>
                  <a:gd name="connsiteY8" fmla="*/ 1020574 h 1379349"/>
                  <a:gd name="connsiteX9" fmla="*/ 399541 w 799084"/>
                  <a:gd name="connsiteY9" fmla="*/ 1379349 h 1379349"/>
                  <a:gd name="connsiteX10" fmla="*/ 40766 w 799084"/>
                  <a:gd name="connsiteY10" fmla="*/ 1020574 h 1379349"/>
                  <a:gd name="connsiteX11" fmla="*/ 102039 w 799084"/>
                  <a:gd name="connsiteY11" fmla="*/ 819980 h 1379349"/>
                  <a:gd name="connsiteX12" fmla="*/ 127920 w 799084"/>
                  <a:gd name="connsiteY12" fmla="*/ 788612 h 1379349"/>
                  <a:gd name="connsiteX13" fmla="*/ 95065 w 799084"/>
                  <a:gd name="connsiteY13" fmla="*/ 823537 h 1379349"/>
                  <a:gd name="connsiteX14" fmla="*/ 19055 w 799084"/>
                  <a:gd name="connsiteY14" fmla="*/ 347363 h 1379349"/>
                  <a:gd name="connsiteX15" fmla="*/ 403333 w 799084"/>
                  <a:gd name="connsiteY15" fmla="*/ 23 h 1379349"/>
                  <a:gd name="connsiteX0" fmla="*/ 403333 w 799084"/>
                  <a:gd name="connsiteY0" fmla="*/ 23 h 1379349"/>
                  <a:gd name="connsiteX1" fmla="*/ 781550 w 799084"/>
                  <a:gd name="connsiteY1" fmla="*/ 353439 h 1379349"/>
                  <a:gd name="connsiteX2" fmla="*/ 756987 w 799084"/>
                  <a:gd name="connsiteY2" fmla="*/ 723224 h 1379349"/>
                  <a:gd name="connsiteX3" fmla="*/ 701072 w 799084"/>
                  <a:gd name="connsiteY3" fmla="*/ 827403 h 1379349"/>
                  <a:gd name="connsiteX4" fmla="*/ 730122 w 799084"/>
                  <a:gd name="connsiteY4" fmla="*/ 880923 h 1379349"/>
                  <a:gd name="connsiteX5" fmla="*/ 758316 w 799084"/>
                  <a:gd name="connsiteY5" fmla="*/ 1020574 h 1379349"/>
                  <a:gd name="connsiteX6" fmla="*/ 399541 w 799084"/>
                  <a:gd name="connsiteY6" fmla="*/ 1379349 h 1379349"/>
                  <a:gd name="connsiteX7" fmla="*/ 40766 w 799084"/>
                  <a:gd name="connsiteY7" fmla="*/ 1020574 h 1379349"/>
                  <a:gd name="connsiteX8" fmla="*/ 102039 w 799084"/>
                  <a:gd name="connsiteY8" fmla="*/ 819980 h 1379349"/>
                  <a:gd name="connsiteX9" fmla="*/ 127920 w 799084"/>
                  <a:gd name="connsiteY9" fmla="*/ 788612 h 1379349"/>
                  <a:gd name="connsiteX10" fmla="*/ 95065 w 799084"/>
                  <a:gd name="connsiteY10" fmla="*/ 823537 h 1379349"/>
                  <a:gd name="connsiteX11" fmla="*/ 19055 w 799084"/>
                  <a:gd name="connsiteY11" fmla="*/ 347363 h 1379349"/>
                  <a:gd name="connsiteX12" fmla="*/ 403333 w 799084"/>
                  <a:gd name="connsiteY12" fmla="*/ 23 h 1379349"/>
                  <a:gd name="connsiteX0" fmla="*/ 403333 w 799084"/>
                  <a:gd name="connsiteY0" fmla="*/ 23 h 1379349"/>
                  <a:gd name="connsiteX1" fmla="*/ 781550 w 799084"/>
                  <a:gd name="connsiteY1" fmla="*/ 353439 h 1379349"/>
                  <a:gd name="connsiteX2" fmla="*/ 756987 w 799084"/>
                  <a:gd name="connsiteY2" fmla="*/ 723224 h 1379349"/>
                  <a:gd name="connsiteX3" fmla="*/ 701072 w 799084"/>
                  <a:gd name="connsiteY3" fmla="*/ 827403 h 1379349"/>
                  <a:gd name="connsiteX4" fmla="*/ 730122 w 799084"/>
                  <a:gd name="connsiteY4" fmla="*/ 880923 h 1379349"/>
                  <a:gd name="connsiteX5" fmla="*/ 758316 w 799084"/>
                  <a:gd name="connsiteY5" fmla="*/ 1020574 h 1379349"/>
                  <a:gd name="connsiteX6" fmla="*/ 399541 w 799084"/>
                  <a:gd name="connsiteY6" fmla="*/ 1379349 h 1379349"/>
                  <a:gd name="connsiteX7" fmla="*/ 40766 w 799084"/>
                  <a:gd name="connsiteY7" fmla="*/ 1020574 h 1379349"/>
                  <a:gd name="connsiteX8" fmla="*/ 102039 w 799084"/>
                  <a:gd name="connsiteY8" fmla="*/ 819980 h 1379349"/>
                  <a:gd name="connsiteX9" fmla="*/ 95065 w 799084"/>
                  <a:gd name="connsiteY9" fmla="*/ 823537 h 1379349"/>
                  <a:gd name="connsiteX10" fmla="*/ 19055 w 799084"/>
                  <a:gd name="connsiteY10" fmla="*/ 347363 h 1379349"/>
                  <a:gd name="connsiteX11" fmla="*/ 403333 w 799084"/>
                  <a:gd name="connsiteY11" fmla="*/ 23 h 1379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9084" h="1379349">
                    <a:moveTo>
                      <a:pt x="403333" y="23"/>
                    </a:moveTo>
                    <a:cubicBezTo>
                      <a:pt x="577500" y="2091"/>
                      <a:pt x="730526" y="145083"/>
                      <a:pt x="781550" y="353439"/>
                    </a:cubicBezTo>
                    <a:cubicBezTo>
                      <a:pt x="811955" y="477599"/>
                      <a:pt x="802221" y="609891"/>
                      <a:pt x="756987" y="723224"/>
                    </a:cubicBezTo>
                    <a:lnTo>
                      <a:pt x="701072" y="827403"/>
                    </a:lnTo>
                    <a:lnTo>
                      <a:pt x="730122" y="880923"/>
                    </a:lnTo>
                    <a:cubicBezTo>
                      <a:pt x="748277" y="923846"/>
                      <a:pt x="758316" y="971038"/>
                      <a:pt x="758316" y="1020574"/>
                    </a:cubicBezTo>
                    <a:cubicBezTo>
                      <a:pt x="758316" y="1218720"/>
                      <a:pt x="597687" y="1379349"/>
                      <a:pt x="399541" y="1379349"/>
                    </a:cubicBezTo>
                    <a:cubicBezTo>
                      <a:pt x="201395" y="1379349"/>
                      <a:pt x="40766" y="1218720"/>
                      <a:pt x="40766" y="1020574"/>
                    </a:cubicBezTo>
                    <a:cubicBezTo>
                      <a:pt x="40766" y="946269"/>
                      <a:pt x="63355" y="877240"/>
                      <a:pt x="102039" y="819980"/>
                    </a:cubicBezTo>
                    <a:lnTo>
                      <a:pt x="95065" y="823537"/>
                    </a:lnTo>
                    <a:cubicBezTo>
                      <a:pt x="5673" y="691904"/>
                      <a:pt x="-23067" y="511858"/>
                      <a:pt x="19055" y="347363"/>
                    </a:cubicBezTo>
                    <a:cubicBezTo>
                      <a:pt x="72476" y="138740"/>
                      <a:pt x="228246" y="-2056"/>
                      <a:pt x="403333" y="23"/>
                    </a:cubicBezTo>
                    <a:close/>
                  </a:path>
                </a:pathLst>
              </a:custGeom>
              <a:solidFill>
                <a:srgbClr val="7F7F7F">
                  <a:alpha val="20000"/>
                </a:srgb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875374" y="4603464"/>
                <a:ext cx="1260774" cy="1020109"/>
              </a:xfrm>
              <a:custGeom>
                <a:avLst/>
                <a:gdLst>
                  <a:gd name="connsiteX0" fmla="*/ 611248 w 1260774"/>
                  <a:gd name="connsiteY0" fmla="*/ 302840 h 1020109"/>
                  <a:gd name="connsiteX1" fmla="*/ 477444 w 1260774"/>
                  <a:gd name="connsiteY1" fmla="*/ 593958 h 1020109"/>
                  <a:gd name="connsiteX2" fmla="*/ 752618 w 1260774"/>
                  <a:gd name="connsiteY2" fmla="*/ 596191 h 1020109"/>
                  <a:gd name="connsiteX3" fmla="*/ 608920 w 1260774"/>
                  <a:gd name="connsiteY3" fmla="*/ 325927 h 1020109"/>
                  <a:gd name="connsiteX4" fmla="*/ 611248 w 1260774"/>
                  <a:gd name="connsiteY4" fmla="*/ 302840 h 1020109"/>
                  <a:gd name="connsiteX5" fmla="*/ 934847 w 1260774"/>
                  <a:gd name="connsiteY5" fmla="*/ 0 h 1020109"/>
                  <a:gd name="connsiteX6" fmla="*/ 1260774 w 1260774"/>
                  <a:gd name="connsiteY6" fmla="*/ 325927 h 1020109"/>
                  <a:gd name="connsiteX7" fmla="*/ 934847 w 1260774"/>
                  <a:gd name="connsiteY7" fmla="*/ 651854 h 1020109"/>
                  <a:gd name="connsiteX8" fmla="*/ 928537 w 1260774"/>
                  <a:gd name="connsiteY8" fmla="*/ 651218 h 1020109"/>
                  <a:gd name="connsiteX9" fmla="*/ 915806 w 1260774"/>
                  <a:gd name="connsiteY9" fmla="*/ 685236 h 1020109"/>
                  <a:gd name="connsiteX10" fmla="*/ 570995 w 1260774"/>
                  <a:gd name="connsiteY10" fmla="*/ 988289 h 1020109"/>
                  <a:gd name="connsiteX11" fmla="*/ 47536 w 1260774"/>
                  <a:gd name="connsiteY11" fmla="*/ 848907 h 1020109"/>
                  <a:gd name="connsiteX12" fmla="*/ 175050 w 1260774"/>
                  <a:gd name="connsiteY12" fmla="*/ 321609 h 1020109"/>
                  <a:gd name="connsiteX13" fmla="*/ 605888 w 1260774"/>
                  <a:gd name="connsiteY13" fmla="*/ 169224 h 1020109"/>
                  <a:gd name="connsiteX14" fmla="*/ 647512 w 1260774"/>
                  <a:gd name="connsiteY14" fmla="*/ 175149 h 1020109"/>
                  <a:gd name="connsiteX15" fmla="*/ 664583 w 1260774"/>
                  <a:gd name="connsiteY15" fmla="*/ 143698 h 1020109"/>
                  <a:gd name="connsiteX16" fmla="*/ 934847 w 1260774"/>
                  <a:gd name="connsiteY16" fmla="*/ 0 h 1020109"/>
                  <a:gd name="connsiteX0" fmla="*/ 611248 w 1260774"/>
                  <a:gd name="connsiteY0" fmla="*/ 302840 h 1020109"/>
                  <a:gd name="connsiteX1" fmla="*/ 477444 w 1260774"/>
                  <a:gd name="connsiteY1" fmla="*/ 593958 h 1020109"/>
                  <a:gd name="connsiteX2" fmla="*/ 608920 w 1260774"/>
                  <a:gd name="connsiteY2" fmla="*/ 325927 h 1020109"/>
                  <a:gd name="connsiteX3" fmla="*/ 611248 w 1260774"/>
                  <a:gd name="connsiteY3" fmla="*/ 302840 h 1020109"/>
                  <a:gd name="connsiteX4" fmla="*/ 934847 w 1260774"/>
                  <a:gd name="connsiteY4" fmla="*/ 0 h 1020109"/>
                  <a:gd name="connsiteX5" fmla="*/ 1260774 w 1260774"/>
                  <a:gd name="connsiteY5" fmla="*/ 325927 h 1020109"/>
                  <a:gd name="connsiteX6" fmla="*/ 934847 w 1260774"/>
                  <a:gd name="connsiteY6" fmla="*/ 651854 h 1020109"/>
                  <a:gd name="connsiteX7" fmla="*/ 928537 w 1260774"/>
                  <a:gd name="connsiteY7" fmla="*/ 651218 h 1020109"/>
                  <a:gd name="connsiteX8" fmla="*/ 915806 w 1260774"/>
                  <a:gd name="connsiteY8" fmla="*/ 685236 h 1020109"/>
                  <a:gd name="connsiteX9" fmla="*/ 570995 w 1260774"/>
                  <a:gd name="connsiteY9" fmla="*/ 988289 h 1020109"/>
                  <a:gd name="connsiteX10" fmla="*/ 47536 w 1260774"/>
                  <a:gd name="connsiteY10" fmla="*/ 848907 h 1020109"/>
                  <a:gd name="connsiteX11" fmla="*/ 175050 w 1260774"/>
                  <a:gd name="connsiteY11" fmla="*/ 321609 h 1020109"/>
                  <a:gd name="connsiteX12" fmla="*/ 605888 w 1260774"/>
                  <a:gd name="connsiteY12" fmla="*/ 169224 h 1020109"/>
                  <a:gd name="connsiteX13" fmla="*/ 647512 w 1260774"/>
                  <a:gd name="connsiteY13" fmla="*/ 175149 h 1020109"/>
                  <a:gd name="connsiteX14" fmla="*/ 664583 w 1260774"/>
                  <a:gd name="connsiteY14" fmla="*/ 143698 h 1020109"/>
                  <a:gd name="connsiteX15" fmla="*/ 934847 w 1260774"/>
                  <a:gd name="connsiteY15" fmla="*/ 0 h 1020109"/>
                  <a:gd name="connsiteX0" fmla="*/ 611248 w 1260774"/>
                  <a:gd name="connsiteY0" fmla="*/ 302840 h 1020109"/>
                  <a:gd name="connsiteX1" fmla="*/ 608920 w 1260774"/>
                  <a:gd name="connsiteY1" fmla="*/ 325927 h 1020109"/>
                  <a:gd name="connsiteX2" fmla="*/ 611248 w 1260774"/>
                  <a:gd name="connsiteY2" fmla="*/ 302840 h 1020109"/>
                  <a:gd name="connsiteX3" fmla="*/ 934847 w 1260774"/>
                  <a:gd name="connsiteY3" fmla="*/ 0 h 1020109"/>
                  <a:gd name="connsiteX4" fmla="*/ 1260774 w 1260774"/>
                  <a:gd name="connsiteY4" fmla="*/ 325927 h 1020109"/>
                  <a:gd name="connsiteX5" fmla="*/ 934847 w 1260774"/>
                  <a:gd name="connsiteY5" fmla="*/ 651854 h 1020109"/>
                  <a:gd name="connsiteX6" fmla="*/ 928537 w 1260774"/>
                  <a:gd name="connsiteY6" fmla="*/ 651218 h 1020109"/>
                  <a:gd name="connsiteX7" fmla="*/ 915806 w 1260774"/>
                  <a:gd name="connsiteY7" fmla="*/ 685236 h 1020109"/>
                  <a:gd name="connsiteX8" fmla="*/ 570995 w 1260774"/>
                  <a:gd name="connsiteY8" fmla="*/ 988289 h 1020109"/>
                  <a:gd name="connsiteX9" fmla="*/ 47536 w 1260774"/>
                  <a:gd name="connsiteY9" fmla="*/ 848907 h 1020109"/>
                  <a:gd name="connsiteX10" fmla="*/ 175050 w 1260774"/>
                  <a:gd name="connsiteY10" fmla="*/ 321609 h 1020109"/>
                  <a:gd name="connsiteX11" fmla="*/ 605888 w 1260774"/>
                  <a:gd name="connsiteY11" fmla="*/ 169224 h 1020109"/>
                  <a:gd name="connsiteX12" fmla="*/ 647512 w 1260774"/>
                  <a:gd name="connsiteY12" fmla="*/ 175149 h 1020109"/>
                  <a:gd name="connsiteX13" fmla="*/ 664583 w 1260774"/>
                  <a:gd name="connsiteY13" fmla="*/ 143698 h 1020109"/>
                  <a:gd name="connsiteX14" fmla="*/ 934847 w 1260774"/>
                  <a:gd name="connsiteY14" fmla="*/ 0 h 1020109"/>
                  <a:gd name="connsiteX0" fmla="*/ 934847 w 1260774"/>
                  <a:gd name="connsiteY0" fmla="*/ 0 h 1020109"/>
                  <a:gd name="connsiteX1" fmla="*/ 1260774 w 1260774"/>
                  <a:gd name="connsiteY1" fmla="*/ 325927 h 1020109"/>
                  <a:gd name="connsiteX2" fmla="*/ 934847 w 1260774"/>
                  <a:gd name="connsiteY2" fmla="*/ 651854 h 1020109"/>
                  <a:gd name="connsiteX3" fmla="*/ 928537 w 1260774"/>
                  <a:gd name="connsiteY3" fmla="*/ 651218 h 1020109"/>
                  <a:gd name="connsiteX4" fmla="*/ 915806 w 1260774"/>
                  <a:gd name="connsiteY4" fmla="*/ 685236 h 1020109"/>
                  <a:gd name="connsiteX5" fmla="*/ 570995 w 1260774"/>
                  <a:gd name="connsiteY5" fmla="*/ 988289 h 1020109"/>
                  <a:gd name="connsiteX6" fmla="*/ 47536 w 1260774"/>
                  <a:gd name="connsiteY6" fmla="*/ 848907 h 1020109"/>
                  <a:gd name="connsiteX7" fmla="*/ 175050 w 1260774"/>
                  <a:gd name="connsiteY7" fmla="*/ 321609 h 1020109"/>
                  <a:gd name="connsiteX8" fmla="*/ 605888 w 1260774"/>
                  <a:gd name="connsiteY8" fmla="*/ 169224 h 1020109"/>
                  <a:gd name="connsiteX9" fmla="*/ 647512 w 1260774"/>
                  <a:gd name="connsiteY9" fmla="*/ 175149 h 1020109"/>
                  <a:gd name="connsiteX10" fmla="*/ 664583 w 1260774"/>
                  <a:gd name="connsiteY10" fmla="*/ 143698 h 1020109"/>
                  <a:gd name="connsiteX11" fmla="*/ 934847 w 1260774"/>
                  <a:gd name="connsiteY11" fmla="*/ 0 h 102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0774" h="1020109">
                    <a:moveTo>
                      <a:pt x="934847" y="0"/>
                    </a:moveTo>
                    <a:cubicBezTo>
                      <a:pt x="1114852" y="0"/>
                      <a:pt x="1260774" y="145922"/>
                      <a:pt x="1260774" y="325927"/>
                    </a:cubicBezTo>
                    <a:cubicBezTo>
                      <a:pt x="1260774" y="505932"/>
                      <a:pt x="1114852" y="651854"/>
                      <a:pt x="934847" y="651854"/>
                    </a:cubicBezTo>
                    <a:lnTo>
                      <a:pt x="928537" y="651218"/>
                    </a:lnTo>
                    <a:lnTo>
                      <a:pt x="915806" y="685236"/>
                    </a:lnTo>
                    <a:cubicBezTo>
                      <a:pt x="854272" y="820710"/>
                      <a:pt x="726115" y="934779"/>
                      <a:pt x="570995" y="988289"/>
                    </a:cubicBezTo>
                    <a:cubicBezTo>
                      <a:pt x="357512" y="1061931"/>
                      <a:pt x="142209" y="1004602"/>
                      <a:pt x="47536" y="848907"/>
                    </a:cubicBezTo>
                    <a:cubicBezTo>
                      <a:pt x="-48426" y="691094"/>
                      <a:pt x="4295" y="473085"/>
                      <a:pt x="175050" y="321609"/>
                    </a:cubicBezTo>
                    <a:cubicBezTo>
                      <a:pt x="296402" y="213959"/>
                      <a:pt x="457487" y="158085"/>
                      <a:pt x="605888" y="169224"/>
                    </a:cubicBezTo>
                    <a:lnTo>
                      <a:pt x="647512" y="175149"/>
                    </a:lnTo>
                    <a:lnTo>
                      <a:pt x="664583" y="143698"/>
                    </a:lnTo>
                    <a:cubicBezTo>
                      <a:pt x="723155" y="57001"/>
                      <a:pt x="822344" y="0"/>
                      <a:pt x="93484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/>
              <p:cNvSpPr/>
              <p:nvPr/>
            </p:nvSpPr>
            <p:spPr>
              <a:xfrm rot="7172903">
                <a:off x="6732362" y="4449295"/>
                <a:ext cx="799106" cy="1315233"/>
              </a:xfrm>
              <a:custGeom>
                <a:avLst/>
                <a:gdLst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533432 w 799106"/>
                  <a:gd name="connsiteY2" fmla="*/ 771072 h 1315233"/>
                  <a:gd name="connsiteX3" fmla="*/ 565829 w 799106"/>
                  <a:gd name="connsiteY3" fmla="*/ 791284 h 1315233"/>
                  <a:gd name="connsiteX4" fmla="*/ 234574 w 799106"/>
                  <a:gd name="connsiteY4" fmla="*/ 799142 h 1315233"/>
                  <a:gd name="connsiteX5" fmla="*/ 155755 w 799106"/>
                  <a:gd name="connsiteY5" fmla="*/ 1169679 h 1315233"/>
                  <a:gd name="connsiteX6" fmla="*/ 148467 w 799106"/>
                  <a:gd name="connsiteY6" fmla="*/ 900169 h 1315233"/>
                  <a:gd name="connsiteX7" fmla="*/ 153533 w 799106"/>
                  <a:gd name="connsiteY7" fmla="*/ 892049 h 1315233"/>
                  <a:gd name="connsiteX8" fmla="*/ 126520 w 799106"/>
                  <a:gd name="connsiteY8" fmla="*/ 864839 h 1315233"/>
                  <a:gd name="connsiteX9" fmla="*/ 7971 w 799106"/>
                  <a:gd name="connsiteY9" fmla="*/ 400623 h 1315233"/>
                  <a:gd name="connsiteX10" fmla="*/ 395880 w 799106"/>
                  <a:gd name="connsiteY10" fmla="*/ 22 h 1315233"/>
                  <a:gd name="connsiteX11" fmla="*/ 790152 w 799106"/>
                  <a:gd name="connsiteY11" fmla="*/ 394740 h 1315233"/>
                  <a:gd name="connsiteX12" fmla="*/ 677116 w 799106"/>
                  <a:gd name="connsiteY12" fmla="*/ 859450 h 1315233"/>
                  <a:gd name="connsiteX13" fmla="*/ 653482 w 799106"/>
                  <a:gd name="connsiteY13" fmla="*/ 884042 h 1315233"/>
                  <a:gd name="connsiteX14" fmla="*/ 655241 w 799106"/>
                  <a:gd name="connsiteY14" fmla="*/ 886526 h 1315233"/>
                  <a:gd name="connsiteX15" fmla="*/ 547074 w 799106"/>
                  <a:gd name="connsiteY15" fmla="*/ 1277846 h 1315233"/>
                  <a:gd name="connsiteX16" fmla="*/ 155755 w 799106"/>
                  <a:gd name="connsiteY16" fmla="*/ 1169679 h 1315233"/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533432 w 799106"/>
                  <a:gd name="connsiteY2" fmla="*/ 771072 h 1315233"/>
                  <a:gd name="connsiteX3" fmla="*/ 234574 w 799106"/>
                  <a:gd name="connsiteY3" fmla="*/ 799142 h 1315233"/>
                  <a:gd name="connsiteX4" fmla="*/ 155755 w 799106"/>
                  <a:gd name="connsiteY4" fmla="*/ 1169679 h 1315233"/>
                  <a:gd name="connsiteX5" fmla="*/ 148467 w 799106"/>
                  <a:gd name="connsiteY5" fmla="*/ 900169 h 1315233"/>
                  <a:gd name="connsiteX6" fmla="*/ 153533 w 799106"/>
                  <a:gd name="connsiteY6" fmla="*/ 892049 h 1315233"/>
                  <a:gd name="connsiteX7" fmla="*/ 126520 w 799106"/>
                  <a:gd name="connsiteY7" fmla="*/ 864839 h 1315233"/>
                  <a:gd name="connsiteX8" fmla="*/ 7971 w 799106"/>
                  <a:gd name="connsiteY8" fmla="*/ 400623 h 1315233"/>
                  <a:gd name="connsiteX9" fmla="*/ 395880 w 799106"/>
                  <a:gd name="connsiteY9" fmla="*/ 22 h 1315233"/>
                  <a:gd name="connsiteX10" fmla="*/ 790152 w 799106"/>
                  <a:gd name="connsiteY10" fmla="*/ 394740 h 1315233"/>
                  <a:gd name="connsiteX11" fmla="*/ 677116 w 799106"/>
                  <a:gd name="connsiteY11" fmla="*/ 859450 h 1315233"/>
                  <a:gd name="connsiteX12" fmla="*/ 653482 w 799106"/>
                  <a:gd name="connsiteY12" fmla="*/ 884042 h 1315233"/>
                  <a:gd name="connsiteX13" fmla="*/ 655241 w 799106"/>
                  <a:gd name="connsiteY13" fmla="*/ 886526 h 1315233"/>
                  <a:gd name="connsiteX14" fmla="*/ 547074 w 799106"/>
                  <a:gd name="connsiteY14" fmla="*/ 1277846 h 1315233"/>
                  <a:gd name="connsiteX15" fmla="*/ 155755 w 799106"/>
                  <a:gd name="connsiteY15" fmla="*/ 1169679 h 1315233"/>
                  <a:gd name="connsiteX0" fmla="*/ 234574 w 799106"/>
                  <a:gd name="connsiteY0" fmla="*/ 799142 h 1315233"/>
                  <a:gd name="connsiteX1" fmla="*/ 263921 w 799106"/>
                  <a:gd name="connsiteY1" fmla="*/ 778360 h 1315233"/>
                  <a:gd name="connsiteX2" fmla="*/ 234574 w 799106"/>
                  <a:gd name="connsiteY2" fmla="*/ 799142 h 1315233"/>
                  <a:gd name="connsiteX3" fmla="*/ 155755 w 799106"/>
                  <a:gd name="connsiteY3" fmla="*/ 1169679 h 1315233"/>
                  <a:gd name="connsiteX4" fmla="*/ 148467 w 799106"/>
                  <a:gd name="connsiteY4" fmla="*/ 900169 h 1315233"/>
                  <a:gd name="connsiteX5" fmla="*/ 153533 w 799106"/>
                  <a:gd name="connsiteY5" fmla="*/ 892049 h 1315233"/>
                  <a:gd name="connsiteX6" fmla="*/ 126520 w 799106"/>
                  <a:gd name="connsiteY6" fmla="*/ 864839 h 1315233"/>
                  <a:gd name="connsiteX7" fmla="*/ 7971 w 799106"/>
                  <a:gd name="connsiteY7" fmla="*/ 400623 h 1315233"/>
                  <a:gd name="connsiteX8" fmla="*/ 395880 w 799106"/>
                  <a:gd name="connsiteY8" fmla="*/ 22 h 1315233"/>
                  <a:gd name="connsiteX9" fmla="*/ 790152 w 799106"/>
                  <a:gd name="connsiteY9" fmla="*/ 394740 h 1315233"/>
                  <a:gd name="connsiteX10" fmla="*/ 677116 w 799106"/>
                  <a:gd name="connsiteY10" fmla="*/ 859450 h 1315233"/>
                  <a:gd name="connsiteX11" fmla="*/ 653482 w 799106"/>
                  <a:gd name="connsiteY11" fmla="*/ 884042 h 1315233"/>
                  <a:gd name="connsiteX12" fmla="*/ 655241 w 799106"/>
                  <a:gd name="connsiteY12" fmla="*/ 886526 h 1315233"/>
                  <a:gd name="connsiteX13" fmla="*/ 547074 w 799106"/>
                  <a:gd name="connsiteY13" fmla="*/ 1277846 h 1315233"/>
                  <a:gd name="connsiteX14" fmla="*/ 155755 w 799106"/>
                  <a:gd name="connsiteY14" fmla="*/ 1169679 h 1315233"/>
                  <a:gd name="connsiteX0" fmla="*/ 155755 w 799106"/>
                  <a:gd name="connsiteY0" fmla="*/ 1169679 h 1315233"/>
                  <a:gd name="connsiteX1" fmla="*/ 148467 w 799106"/>
                  <a:gd name="connsiteY1" fmla="*/ 900169 h 1315233"/>
                  <a:gd name="connsiteX2" fmla="*/ 153533 w 799106"/>
                  <a:gd name="connsiteY2" fmla="*/ 892049 h 1315233"/>
                  <a:gd name="connsiteX3" fmla="*/ 126520 w 799106"/>
                  <a:gd name="connsiteY3" fmla="*/ 864839 h 1315233"/>
                  <a:gd name="connsiteX4" fmla="*/ 7971 w 799106"/>
                  <a:gd name="connsiteY4" fmla="*/ 400623 h 1315233"/>
                  <a:gd name="connsiteX5" fmla="*/ 395880 w 799106"/>
                  <a:gd name="connsiteY5" fmla="*/ 22 h 1315233"/>
                  <a:gd name="connsiteX6" fmla="*/ 790152 w 799106"/>
                  <a:gd name="connsiteY6" fmla="*/ 394740 h 1315233"/>
                  <a:gd name="connsiteX7" fmla="*/ 677116 w 799106"/>
                  <a:gd name="connsiteY7" fmla="*/ 859450 h 1315233"/>
                  <a:gd name="connsiteX8" fmla="*/ 653482 w 799106"/>
                  <a:gd name="connsiteY8" fmla="*/ 884042 h 1315233"/>
                  <a:gd name="connsiteX9" fmla="*/ 655241 w 799106"/>
                  <a:gd name="connsiteY9" fmla="*/ 886526 h 1315233"/>
                  <a:gd name="connsiteX10" fmla="*/ 547074 w 799106"/>
                  <a:gd name="connsiteY10" fmla="*/ 1277846 h 1315233"/>
                  <a:gd name="connsiteX11" fmla="*/ 155755 w 799106"/>
                  <a:gd name="connsiteY11" fmla="*/ 1169679 h 1315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9106" h="1315233">
                    <a:moveTo>
                      <a:pt x="155755" y="1169679"/>
                    </a:moveTo>
                    <a:cubicBezTo>
                      <a:pt x="106886" y="1083474"/>
                      <a:pt x="107477" y="982709"/>
                      <a:pt x="148467" y="900169"/>
                    </a:cubicBezTo>
                    <a:lnTo>
                      <a:pt x="153533" y="892049"/>
                    </a:lnTo>
                    <a:lnTo>
                      <a:pt x="126520" y="864839"/>
                    </a:lnTo>
                    <a:cubicBezTo>
                      <a:pt x="26330" y="747568"/>
                      <a:pt x="-19820" y="572261"/>
                      <a:pt x="7971" y="400623"/>
                    </a:cubicBezTo>
                    <a:cubicBezTo>
                      <a:pt x="45438" y="169235"/>
                      <a:pt x="207189" y="2192"/>
                      <a:pt x="395880" y="22"/>
                    </a:cubicBezTo>
                    <a:cubicBezTo>
                      <a:pt x="585525" y="-2159"/>
                      <a:pt x="750264" y="162766"/>
                      <a:pt x="790152" y="394740"/>
                    </a:cubicBezTo>
                    <a:cubicBezTo>
                      <a:pt x="819480" y="565300"/>
                      <a:pt x="775468" y="740666"/>
                      <a:pt x="677116" y="859450"/>
                    </a:cubicBezTo>
                    <a:lnTo>
                      <a:pt x="653482" y="884042"/>
                    </a:lnTo>
                    <a:lnTo>
                      <a:pt x="655241" y="886526"/>
                    </a:lnTo>
                    <a:cubicBezTo>
                      <a:pt x="733431" y="1024455"/>
                      <a:pt x="685003" y="1199656"/>
                      <a:pt x="547074" y="1277846"/>
                    </a:cubicBezTo>
                    <a:cubicBezTo>
                      <a:pt x="409145" y="1356036"/>
                      <a:pt x="233945" y="1307608"/>
                      <a:pt x="155755" y="116967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60400" y="3893081"/>
                <a:ext cx="519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1</a:t>
                </a:r>
                <a:endParaRPr lang="en-US" sz="2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06350" y="5054099"/>
                <a:ext cx="519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E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2</a:t>
                </a:r>
                <a:endParaRPr lang="en-US" sz="2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218983" y="5039767"/>
                <a:ext cx="468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prstClr val="black"/>
                    </a:solidFill>
                    <a:latin typeface="Garamond"/>
                    <a:cs typeface="Garamond"/>
                  </a:rPr>
                  <a:t>S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Garamond"/>
                    <a:cs typeface="Garamond"/>
                  </a:rPr>
                  <a:t>7</a:t>
                </a:r>
                <a:endParaRPr lang="en-US" sz="2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858507" y="3351817"/>
              <a:ext cx="1842310" cy="2449246"/>
              <a:chOff x="5858507" y="3529617"/>
              <a:chExt cx="1842310" cy="244924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5858507" y="5578753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552088" y="352961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147460" y="5515764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476313" y="4734460"/>
                <a:ext cx="6735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aramond"/>
                    <a:cs typeface="Garamond"/>
                  </a:rPr>
                  <a:t>1/36</a:t>
                </a:r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5581650" y="3351817"/>
              <a:ext cx="2419350" cy="2510205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949F72-E31E-0248-9A65-27616E177E45}"/>
              </a:ext>
            </a:extLst>
          </p:cNvPr>
          <p:cNvSpPr txBox="1"/>
          <p:nvPr/>
        </p:nvSpPr>
        <p:spPr>
          <a:xfrm>
            <a:off x="381419" y="3228707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F68A7-00FC-5349-9131-958240E63972}"/>
              </a:ext>
            </a:extLst>
          </p:cNvPr>
          <p:cNvSpPr txBox="1"/>
          <p:nvPr/>
        </p:nvSpPr>
        <p:spPr>
          <a:xfrm>
            <a:off x="381419" y="408149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59ABF-F6B2-0648-9DE1-8238963BA926}"/>
              </a:ext>
            </a:extLst>
          </p:cNvPr>
          <p:cNvSpPr txBox="1"/>
          <p:nvPr/>
        </p:nvSpPr>
        <p:spPr>
          <a:xfrm>
            <a:off x="381418" y="4934285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104-38F5-984D-A2CD-54D7F0E15F10}"/>
              </a:ext>
            </a:extLst>
          </p:cNvPr>
          <p:cNvSpPr txBox="1"/>
          <p:nvPr/>
        </p:nvSpPr>
        <p:spPr>
          <a:xfrm>
            <a:off x="381418" y="578707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400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361" y="1422788"/>
            <a:ext cx="86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262" y="1422788"/>
            <a:ext cx="3275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E∩F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E∩F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31262" y="2013338"/>
            <a:ext cx="4430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52825" y="1393594"/>
            <a:ext cx="2790841" cy="1482956"/>
          </a:xfrm>
          <a:prstGeom prst="roundRect">
            <a:avLst/>
          </a:prstGeom>
          <a:noFill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en-US" sz="2400" i="1" dirty="0">
                <a:latin typeface="Garamond"/>
                <a:cs typeface="Garamond"/>
              </a:rPr>
              <a:t>S</a:t>
            </a:r>
          </a:p>
        </p:txBody>
      </p:sp>
      <p:sp>
        <p:nvSpPr>
          <p:cNvPr id="7" name="Oval 6"/>
          <p:cNvSpPr/>
          <p:nvPr/>
        </p:nvSpPr>
        <p:spPr>
          <a:xfrm>
            <a:off x="6394470" y="1609494"/>
            <a:ext cx="1732616" cy="10195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94126" y="1848525"/>
            <a:ext cx="40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Garamond"/>
                <a:cs typeface="Garamond"/>
              </a:rPr>
              <a:t>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237712" y="945659"/>
            <a:ext cx="1112073" cy="1930891"/>
            <a:chOff x="7237712" y="945659"/>
            <a:chExt cx="1112073" cy="193089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7237712" y="1047750"/>
              <a:ext cx="729551" cy="182880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538829" y="945659"/>
              <a:ext cx="349686" cy="374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88079" y="945659"/>
              <a:ext cx="461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i="1" baseline="30000" dirty="0">
                  <a:latin typeface="Garamond"/>
                  <a:cs typeface="Garamond"/>
                </a:rPr>
                <a:t>c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0" y="3691235"/>
            <a:ext cx="2801666" cy="1617365"/>
            <a:chOff x="5842000" y="3691235"/>
            <a:chExt cx="2801666" cy="1617365"/>
          </a:xfrm>
        </p:grpSpPr>
        <p:sp>
          <p:nvSpPr>
            <p:cNvPr id="16" name="Rounded Rectangle 15"/>
            <p:cNvSpPr/>
            <p:nvPr/>
          </p:nvSpPr>
          <p:spPr>
            <a:xfrm>
              <a:off x="5852825" y="3819294"/>
              <a:ext cx="2790841" cy="1482956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r"/>
              <a:endParaRPr lang="en-US" sz="2400" i="1" dirty="0">
                <a:latin typeface="Garamond"/>
                <a:cs typeface="Garamond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394470" y="4035194"/>
              <a:ext cx="1732616" cy="10195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4126" y="4274225"/>
              <a:ext cx="406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08333" y="388691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1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842000" y="3816350"/>
              <a:ext cx="1041400" cy="908050"/>
            </a:xfrm>
            <a:custGeom>
              <a:avLst/>
              <a:gdLst>
                <a:gd name="connsiteX0" fmla="*/ 863600 w 1041400"/>
                <a:gd name="connsiteY0" fmla="*/ 0 h 908050"/>
                <a:gd name="connsiteX1" fmla="*/ 895350 w 1041400"/>
                <a:gd name="connsiteY1" fmla="*/ 88900 h 908050"/>
                <a:gd name="connsiteX2" fmla="*/ 901700 w 1041400"/>
                <a:gd name="connsiteY2" fmla="*/ 127000 h 908050"/>
                <a:gd name="connsiteX3" fmla="*/ 914400 w 1041400"/>
                <a:gd name="connsiteY3" fmla="*/ 152400 h 908050"/>
                <a:gd name="connsiteX4" fmla="*/ 927100 w 1041400"/>
                <a:gd name="connsiteY4" fmla="*/ 196850 h 908050"/>
                <a:gd name="connsiteX5" fmla="*/ 946150 w 1041400"/>
                <a:gd name="connsiteY5" fmla="*/ 241300 h 908050"/>
                <a:gd name="connsiteX6" fmla="*/ 965200 w 1041400"/>
                <a:gd name="connsiteY6" fmla="*/ 292100 h 908050"/>
                <a:gd name="connsiteX7" fmla="*/ 984250 w 1041400"/>
                <a:gd name="connsiteY7" fmla="*/ 349250 h 908050"/>
                <a:gd name="connsiteX8" fmla="*/ 1003300 w 1041400"/>
                <a:gd name="connsiteY8" fmla="*/ 400050 h 908050"/>
                <a:gd name="connsiteX9" fmla="*/ 1016000 w 1041400"/>
                <a:gd name="connsiteY9" fmla="*/ 450850 h 908050"/>
                <a:gd name="connsiteX10" fmla="*/ 1041400 w 1041400"/>
                <a:gd name="connsiteY10" fmla="*/ 546100 h 908050"/>
                <a:gd name="connsiteX11" fmla="*/ 1028700 w 1041400"/>
                <a:gd name="connsiteY11" fmla="*/ 654050 h 908050"/>
                <a:gd name="connsiteX12" fmla="*/ 1016000 w 1041400"/>
                <a:gd name="connsiteY12" fmla="*/ 679450 h 908050"/>
                <a:gd name="connsiteX13" fmla="*/ 977900 w 1041400"/>
                <a:gd name="connsiteY13" fmla="*/ 736600 h 908050"/>
                <a:gd name="connsiteX14" fmla="*/ 958850 w 1041400"/>
                <a:gd name="connsiteY14" fmla="*/ 774700 h 908050"/>
                <a:gd name="connsiteX15" fmla="*/ 939800 w 1041400"/>
                <a:gd name="connsiteY15" fmla="*/ 787400 h 908050"/>
                <a:gd name="connsiteX16" fmla="*/ 908050 w 1041400"/>
                <a:gd name="connsiteY16" fmla="*/ 812800 h 908050"/>
                <a:gd name="connsiteX17" fmla="*/ 806450 w 1041400"/>
                <a:gd name="connsiteY17" fmla="*/ 857250 h 908050"/>
                <a:gd name="connsiteX18" fmla="*/ 736600 w 1041400"/>
                <a:gd name="connsiteY18" fmla="*/ 863600 h 908050"/>
                <a:gd name="connsiteX19" fmla="*/ 685800 w 1041400"/>
                <a:gd name="connsiteY19" fmla="*/ 876300 h 908050"/>
                <a:gd name="connsiteX20" fmla="*/ 660400 w 1041400"/>
                <a:gd name="connsiteY20" fmla="*/ 889000 h 908050"/>
                <a:gd name="connsiteX21" fmla="*/ 596900 w 1041400"/>
                <a:gd name="connsiteY21" fmla="*/ 895350 h 908050"/>
                <a:gd name="connsiteX22" fmla="*/ 501650 w 1041400"/>
                <a:gd name="connsiteY22" fmla="*/ 908050 h 908050"/>
                <a:gd name="connsiteX23" fmla="*/ 311150 w 1041400"/>
                <a:gd name="connsiteY23" fmla="*/ 901700 h 908050"/>
                <a:gd name="connsiteX24" fmla="*/ 273050 w 1041400"/>
                <a:gd name="connsiteY24" fmla="*/ 876300 h 908050"/>
                <a:gd name="connsiteX25" fmla="*/ 247650 w 1041400"/>
                <a:gd name="connsiteY25" fmla="*/ 863600 h 908050"/>
                <a:gd name="connsiteX26" fmla="*/ 228600 w 1041400"/>
                <a:gd name="connsiteY26" fmla="*/ 857250 h 908050"/>
                <a:gd name="connsiteX27" fmla="*/ 209550 w 1041400"/>
                <a:gd name="connsiteY27" fmla="*/ 844550 h 908050"/>
                <a:gd name="connsiteX28" fmla="*/ 165100 w 1041400"/>
                <a:gd name="connsiteY28" fmla="*/ 819150 h 908050"/>
                <a:gd name="connsiteX29" fmla="*/ 152400 w 1041400"/>
                <a:gd name="connsiteY29" fmla="*/ 800100 h 908050"/>
                <a:gd name="connsiteX30" fmla="*/ 114300 w 1041400"/>
                <a:gd name="connsiteY30" fmla="*/ 774700 h 908050"/>
                <a:gd name="connsiteX31" fmla="*/ 69850 w 1041400"/>
                <a:gd name="connsiteY31" fmla="*/ 762000 h 908050"/>
                <a:gd name="connsiteX32" fmla="*/ 44450 w 1041400"/>
                <a:gd name="connsiteY32" fmla="*/ 749300 h 908050"/>
                <a:gd name="connsiteX33" fmla="*/ 0 w 1041400"/>
                <a:gd name="connsiteY33" fmla="*/ 749300 h 9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41400" h="908050">
                  <a:moveTo>
                    <a:pt x="863600" y="0"/>
                  </a:moveTo>
                  <a:cubicBezTo>
                    <a:pt x="881254" y="41193"/>
                    <a:pt x="885358" y="45603"/>
                    <a:pt x="895350" y="88900"/>
                  </a:cubicBezTo>
                  <a:cubicBezTo>
                    <a:pt x="898245" y="101445"/>
                    <a:pt x="898000" y="114668"/>
                    <a:pt x="901700" y="127000"/>
                  </a:cubicBezTo>
                  <a:cubicBezTo>
                    <a:pt x="904420" y="136067"/>
                    <a:pt x="911165" y="143504"/>
                    <a:pt x="914400" y="152400"/>
                  </a:cubicBezTo>
                  <a:cubicBezTo>
                    <a:pt x="919666" y="166882"/>
                    <a:pt x="921917" y="182338"/>
                    <a:pt x="927100" y="196850"/>
                  </a:cubicBezTo>
                  <a:cubicBezTo>
                    <a:pt x="932522" y="212031"/>
                    <a:pt x="940163" y="226333"/>
                    <a:pt x="946150" y="241300"/>
                  </a:cubicBezTo>
                  <a:cubicBezTo>
                    <a:pt x="952867" y="258091"/>
                    <a:pt x="959181" y="275046"/>
                    <a:pt x="965200" y="292100"/>
                  </a:cubicBezTo>
                  <a:cubicBezTo>
                    <a:pt x="971883" y="311036"/>
                    <a:pt x="977567" y="330314"/>
                    <a:pt x="984250" y="349250"/>
                  </a:cubicBezTo>
                  <a:cubicBezTo>
                    <a:pt x="990269" y="366304"/>
                    <a:pt x="997906" y="382788"/>
                    <a:pt x="1003300" y="400050"/>
                  </a:cubicBezTo>
                  <a:cubicBezTo>
                    <a:pt x="1008506" y="416710"/>
                    <a:pt x="1011503" y="433985"/>
                    <a:pt x="1016000" y="450850"/>
                  </a:cubicBezTo>
                  <a:cubicBezTo>
                    <a:pt x="1050990" y="582063"/>
                    <a:pt x="1005146" y="401083"/>
                    <a:pt x="1041400" y="546100"/>
                  </a:cubicBezTo>
                  <a:cubicBezTo>
                    <a:pt x="1037167" y="582083"/>
                    <a:pt x="1035479" y="618458"/>
                    <a:pt x="1028700" y="654050"/>
                  </a:cubicBezTo>
                  <a:cubicBezTo>
                    <a:pt x="1026929" y="663349"/>
                    <a:pt x="1020961" y="671388"/>
                    <a:pt x="1016000" y="679450"/>
                  </a:cubicBezTo>
                  <a:cubicBezTo>
                    <a:pt x="1004001" y="698949"/>
                    <a:pt x="985140" y="714880"/>
                    <a:pt x="977900" y="736600"/>
                  </a:cubicBezTo>
                  <a:cubicBezTo>
                    <a:pt x="972735" y="752094"/>
                    <a:pt x="971160" y="762390"/>
                    <a:pt x="958850" y="774700"/>
                  </a:cubicBezTo>
                  <a:cubicBezTo>
                    <a:pt x="953454" y="780096"/>
                    <a:pt x="945905" y="782821"/>
                    <a:pt x="939800" y="787400"/>
                  </a:cubicBezTo>
                  <a:cubicBezTo>
                    <a:pt x="928957" y="795532"/>
                    <a:pt x="919672" y="805827"/>
                    <a:pt x="908050" y="812800"/>
                  </a:cubicBezTo>
                  <a:cubicBezTo>
                    <a:pt x="890041" y="823606"/>
                    <a:pt x="834494" y="852301"/>
                    <a:pt x="806450" y="857250"/>
                  </a:cubicBezTo>
                  <a:cubicBezTo>
                    <a:pt x="783426" y="861313"/>
                    <a:pt x="759883" y="861483"/>
                    <a:pt x="736600" y="863600"/>
                  </a:cubicBezTo>
                  <a:cubicBezTo>
                    <a:pt x="717964" y="867327"/>
                    <a:pt x="702885" y="868978"/>
                    <a:pt x="685800" y="876300"/>
                  </a:cubicBezTo>
                  <a:cubicBezTo>
                    <a:pt x="677099" y="880029"/>
                    <a:pt x="669656" y="887017"/>
                    <a:pt x="660400" y="889000"/>
                  </a:cubicBezTo>
                  <a:cubicBezTo>
                    <a:pt x="639600" y="893457"/>
                    <a:pt x="618055" y="893123"/>
                    <a:pt x="596900" y="895350"/>
                  </a:cubicBezTo>
                  <a:cubicBezTo>
                    <a:pt x="533615" y="902012"/>
                    <a:pt x="554182" y="899295"/>
                    <a:pt x="501650" y="908050"/>
                  </a:cubicBezTo>
                  <a:cubicBezTo>
                    <a:pt x="438150" y="905933"/>
                    <a:pt x="374081" y="910440"/>
                    <a:pt x="311150" y="901700"/>
                  </a:cubicBezTo>
                  <a:cubicBezTo>
                    <a:pt x="296032" y="899600"/>
                    <a:pt x="286702" y="883126"/>
                    <a:pt x="273050" y="876300"/>
                  </a:cubicBezTo>
                  <a:cubicBezTo>
                    <a:pt x="264583" y="872067"/>
                    <a:pt x="256351" y="867329"/>
                    <a:pt x="247650" y="863600"/>
                  </a:cubicBezTo>
                  <a:cubicBezTo>
                    <a:pt x="241498" y="860963"/>
                    <a:pt x="234587" y="860243"/>
                    <a:pt x="228600" y="857250"/>
                  </a:cubicBezTo>
                  <a:cubicBezTo>
                    <a:pt x="221774" y="853837"/>
                    <a:pt x="216176" y="848336"/>
                    <a:pt x="209550" y="844550"/>
                  </a:cubicBezTo>
                  <a:cubicBezTo>
                    <a:pt x="153154" y="812324"/>
                    <a:pt x="211512" y="850092"/>
                    <a:pt x="165100" y="819150"/>
                  </a:cubicBezTo>
                  <a:cubicBezTo>
                    <a:pt x="160867" y="812800"/>
                    <a:pt x="158143" y="805126"/>
                    <a:pt x="152400" y="800100"/>
                  </a:cubicBezTo>
                  <a:cubicBezTo>
                    <a:pt x="140913" y="790049"/>
                    <a:pt x="129108" y="778402"/>
                    <a:pt x="114300" y="774700"/>
                  </a:cubicBezTo>
                  <a:cubicBezTo>
                    <a:pt x="101411" y="771478"/>
                    <a:pt x="82604" y="767466"/>
                    <a:pt x="69850" y="762000"/>
                  </a:cubicBezTo>
                  <a:cubicBezTo>
                    <a:pt x="61149" y="758271"/>
                    <a:pt x="53763" y="750993"/>
                    <a:pt x="44450" y="749300"/>
                  </a:cubicBezTo>
                  <a:cubicBezTo>
                    <a:pt x="29872" y="746650"/>
                    <a:pt x="14817" y="749300"/>
                    <a:pt x="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813550" y="4559300"/>
              <a:ext cx="1035815" cy="749300"/>
            </a:xfrm>
            <a:custGeom>
              <a:avLst/>
              <a:gdLst>
                <a:gd name="connsiteX0" fmla="*/ 0 w 1035815"/>
                <a:gd name="connsiteY0" fmla="*/ 0 h 749300"/>
                <a:gd name="connsiteX1" fmla="*/ 76200 w 1035815"/>
                <a:gd name="connsiteY1" fmla="*/ 6350 h 749300"/>
                <a:gd name="connsiteX2" fmla="*/ 196850 w 1035815"/>
                <a:gd name="connsiteY2" fmla="*/ 31750 h 749300"/>
                <a:gd name="connsiteX3" fmla="*/ 393700 w 1035815"/>
                <a:gd name="connsiteY3" fmla="*/ 88900 h 749300"/>
                <a:gd name="connsiteX4" fmla="*/ 438150 w 1035815"/>
                <a:gd name="connsiteY4" fmla="*/ 120650 h 749300"/>
                <a:gd name="connsiteX5" fmla="*/ 514350 w 1035815"/>
                <a:gd name="connsiteY5" fmla="*/ 152400 h 749300"/>
                <a:gd name="connsiteX6" fmla="*/ 565150 w 1035815"/>
                <a:gd name="connsiteY6" fmla="*/ 190500 h 749300"/>
                <a:gd name="connsiteX7" fmla="*/ 584200 w 1035815"/>
                <a:gd name="connsiteY7" fmla="*/ 209550 h 749300"/>
                <a:gd name="connsiteX8" fmla="*/ 615950 w 1035815"/>
                <a:gd name="connsiteY8" fmla="*/ 228600 h 749300"/>
                <a:gd name="connsiteX9" fmla="*/ 673100 w 1035815"/>
                <a:gd name="connsiteY9" fmla="*/ 279400 h 749300"/>
                <a:gd name="connsiteX10" fmla="*/ 723900 w 1035815"/>
                <a:gd name="connsiteY10" fmla="*/ 330200 h 749300"/>
                <a:gd name="connsiteX11" fmla="*/ 749300 w 1035815"/>
                <a:gd name="connsiteY11" fmla="*/ 349250 h 749300"/>
                <a:gd name="connsiteX12" fmla="*/ 768350 w 1035815"/>
                <a:gd name="connsiteY12" fmla="*/ 374650 h 749300"/>
                <a:gd name="connsiteX13" fmla="*/ 812800 w 1035815"/>
                <a:gd name="connsiteY13" fmla="*/ 419100 h 749300"/>
                <a:gd name="connsiteX14" fmla="*/ 850900 w 1035815"/>
                <a:gd name="connsiteY14" fmla="*/ 450850 h 749300"/>
                <a:gd name="connsiteX15" fmla="*/ 889000 w 1035815"/>
                <a:gd name="connsiteY15" fmla="*/ 501650 h 749300"/>
                <a:gd name="connsiteX16" fmla="*/ 908050 w 1035815"/>
                <a:gd name="connsiteY16" fmla="*/ 527050 h 749300"/>
                <a:gd name="connsiteX17" fmla="*/ 939800 w 1035815"/>
                <a:gd name="connsiteY17" fmla="*/ 565150 h 749300"/>
                <a:gd name="connsiteX18" fmla="*/ 958850 w 1035815"/>
                <a:gd name="connsiteY18" fmla="*/ 584200 h 749300"/>
                <a:gd name="connsiteX19" fmla="*/ 971550 w 1035815"/>
                <a:gd name="connsiteY19" fmla="*/ 603250 h 749300"/>
                <a:gd name="connsiteX20" fmla="*/ 990600 w 1035815"/>
                <a:gd name="connsiteY20" fmla="*/ 628650 h 749300"/>
                <a:gd name="connsiteX21" fmla="*/ 996950 w 1035815"/>
                <a:gd name="connsiteY21" fmla="*/ 647700 h 749300"/>
                <a:gd name="connsiteX22" fmla="*/ 1028700 w 1035815"/>
                <a:gd name="connsiteY22" fmla="*/ 692150 h 749300"/>
                <a:gd name="connsiteX23" fmla="*/ 1035050 w 1035815"/>
                <a:gd name="connsiteY23" fmla="*/ 749300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35815" h="749300">
                  <a:moveTo>
                    <a:pt x="0" y="0"/>
                  </a:moveTo>
                  <a:cubicBezTo>
                    <a:pt x="25400" y="2117"/>
                    <a:pt x="51162" y="1581"/>
                    <a:pt x="76200" y="6350"/>
                  </a:cubicBezTo>
                  <a:cubicBezTo>
                    <a:pt x="275632" y="44337"/>
                    <a:pt x="-15978" y="10467"/>
                    <a:pt x="196850" y="31750"/>
                  </a:cubicBezTo>
                  <a:cubicBezTo>
                    <a:pt x="351448" y="75921"/>
                    <a:pt x="285921" y="56566"/>
                    <a:pt x="393700" y="88900"/>
                  </a:cubicBezTo>
                  <a:cubicBezTo>
                    <a:pt x="408517" y="99483"/>
                    <a:pt x="422118" y="112017"/>
                    <a:pt x="438150" y="120650"/>
                  </a:cubicBezTo>
                  <a:cubicBezTo>
                    <a:pt x="526449" y="168195"/>
                    <a:pt x="425320" y="95167"/>
                    <a:pt x="514350" y="152400"/>
                  </a:cubicBezTo>
                  <a:cubicBezTo>
                    <a:pt x="532155" y="163846"/>
                    <a:pt x="550183" y="175533"/>
                    <a:pt x="565150" y="190500"/>
                  </a:cubicBezTo>
                  <a:cubicBezTo>
                    <a:pt x="571500" y="196850"/>
                    <a:pt x="577016" y="204162"/>
                    <a:pt x="584200" y="209550"/>
                  </a:cubicBezTo>
                  <a:cubicBezTo>
                    <a:pt x="594074" y="216955"/>
                    <a:pt x="605367" y="222250"/>
                    <a:pt x="615950" y="228600"/>
                  </a:cubicBezTo>
                  <a:cubicBezTo>
                    <a:pt x="678090" y="306275"/>
                    <a:pt x="603292" y="220332"/>
                    <a:pt x="673100" y="279400"/>
                  </a:cubicBezTo>
                  <a:cubicBezTo>
                    <a:pt x="691381" y="294869"/>
                    <a:pt x="704742" y="315832"/>
                    <a:pt x="723900" y="330200"/>
                  </a:cubicBezTo>
                  <a:cubicBezTo>
                    <a:pt x="732367" y="336550"/>
                    <a:pt x="741816" y="341766"/>
                    <a:pt x="749300" y="349250"/>
                  </a:cubicBezTo>
                  <a:cubicBezTo>
                    <a:pt x="756784" y="356734"/>
                    <a:pt x="761231" y="366819"/>
                    <a:pt x="768350" y="374650"/>
                  </a:cubicBezTo>
                  <a:cubicBezTo>
                    <a:pt x="782445" y="390155"/>
                    <a:pt x="795365" y="407477"/>
                    <a:pt x="812800" y="419100"/>
                  </a:cubicBezTo>
                  <a:cubicBezTo>
                    <a:pt x="831012" y="431241"/>
                    <a:pt x="836232" y="432923"/>
                    <a:pt x="850900" y="450850"/>
                  </a:cubicBezTo>
                  <a:cubicBezTo>
                    <a:pt x="864304" y="467232"/>
                    <a:pt x="876300" y="484717"/>
                    <a:pt x="889000" y="501650"/>
                  </a:cubicBezTo>
                  <a:cubicBezTo>
                    <a:pt x="895350" y="510117"/>
                    <a:pt x="900566" y="519566"/>
                    <a:pt x="908050" y="527050"/>
                  </a:cubicBezTo>
                  <a:cubicBezTo>
                    <a:pt x="963705" y="582705"/>
                    <a:pt x="895597" y="512106"/>
                    <a:pt x="939800" y="565150"/>
                  </a:cubicBezTo>
                  <a:cubicBezTo>
                    <a:pt x="945549" y="572049"/>
                    <a:pt x="953101" y="577301"/>
                    <a:pt x="958850" y="584200"/>
                  </a:cubicBezTo>
                  <a:cubicBezTo>
                    <a:pt x="963736" y="590063"/>
                    <a:pt x="967114" y="597040"/>
                    <a:pt x="971550" y="603250"/>
                  </a:cubicBezTo>
                  <a:cubicBezTo>
                    <a:pt x="977701" y="611862"/>
                    <a:pt x="984250" y="620183"/>
                    <a:pt x="990600" y="628650"/>
                  </a:cubicBezTo>
                  <a:cubicBezTo>
                    <a:pt x="992717" y="635000"/>
                    <a:pt x="993629" y="641888"/>
                    <a:pt x="996950" y="647700"/>
                  </a:cubicBezTo>
                  <a:cubicBezTo>
                    <a:pt x="1008455" y="667834"/>
                    <a:pt x="1018872" y="672494"/>
                    <a:pt x="1028700" y="692150"/>
                  </a:cubicBezTo>
                  <a:cubicBezTo>
                    <a:pt x="1039066" y="712882"/>
                    <a:pt x="1035050" y="724175"/>
                    <a:pt x="1035050" y="7493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454900" y="3833024"/>
              <a:ext cx="558809" cy="961226"/>
            </a:xfrm>
            <a:custGeom>
              <a:avLst/>
              <a:gdLst>
                <a:gd name="connsiteX0" fmla="*/ 0 w 558809"/>
                <a:gd name="connsiteY0" fmla="*/ 1016000 h 1016000"/>
                <a:gd name="connsiteX1" fmla="*/ 82550 w 558809"/>
                <a:gd name="connsiteY1" fmla="*/ 920750 h 1016000"/>
                <a:gd name="connsiteX2" fmla="*/ 146050 w 558809"/>
                <a:gd name="connsiteY2" fmla="*/ 863600 h 1016000"/>
                <a:gd name="connsiteX3" fmla="*/ 171450 w 558809"/>
                <a:gd name="connsiteY3" fmla="*/ 831850 h 1016000"/>
                <a:gd name="connsiteX4" fmla="*/ 196850 w 558809"/>
                <a:gd name="connsiteY4" fmla="*/ 812800 h 1016000"/>
                <a:gd name="connsiteX5" fmla="*/ 247650 w 558809"/>
                <a:gd name="connsiteY5" fmla="*/ 749300 h 1016000"/>
                <a:gd name="connsiteX6" fmla="*/ 260350 w 558809"/>
                <a:gd name="connsiteY6" fmla="*/ 717550 h 1016000"/>
                <a:gd name="connsiteX7" fmla="*/ 292100 w 558809"/>
                <a:gd name="connsiteY7" fmla="*/ 685800 h 1016000"/>
                <a:gd name="connsiteX8" fmla="*/ 317500 w 558809"/>
                <a:gd name="connsiteY8" fmla="*/ 647700 h 1016000"/>
                <a:gd name="connsiteX9" fmla="*/ 361950 w 558809"/>
                <a:gd name="connsiteY9" fmla="*/ 590550 h 1016000"/>
                <a:gd name="connsiteX10" fmla="*/ 400050 w 558809"/>
                <a:gd name="connsiteY10" fmla="*/ 546100 h 1016000"/>
                <a:gd name="connsiteX11" fmla="*/ 406400 w 558809"/>
                <a:gd name="connsiteY11" fmla="*/ 527050 h 1016000"/>
                <a:gd name="connsiteX12" fmla="*/ 450850 w 558809"/>
                <a:gd name="connsiteY12" fmla="*/ 482600 h 1016000"/>
                <a:gd name="connsiteX13" fmla="*/ 469900 w 558809"/>
                <a:gd name="connsiteY13" fmla="*/ 450850 h 1016000"/>
                <a:gd name="connsiteX14" fmla="*/ 495300 w 558809"/>
                <a:gd name="connsiteY14" fmla="*/ 412750 h 1016000"/>
                <a:gd name="connsiteX15" fmla="*/ 514350 w 558809"/>
                <a:gd name="connsiteY15" fmla="*/ 374650 h 1016000"/>
                <a:gd name="connsiteX16" fmla="*/ 520700 w 558809"/>
                <a:gd name="connsiteY16" fmla="*/ 330200 h 1016000"/>
                <a:gd name="connsiteX17" fmla="*/ 533400 w 558809"/>
                <a:gd name="connsiteY17" fmla="*/ 311150 h 1016000"/>
                <a:gd name="connsiteX18" fmla="*/ 546100 w 558809"/>
                <a:gd name="connsiteY18" fmla="*/ 222250 h 1016000"/>
                <a:gd name="connsiteX19" fmla="*/ 552450 w 558809"/>
                <a:gd name="connsiteY19" fmla="*/ 190500 h 1016000"/>
                <a:gd name="connsiteX20" fmla="*/ 558800 w 558809"/>
                <a:gd name="connsiteY20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8809" h="1016000">
                  <a:moveTo>
                    <a:pt x="0" y="1016000"/>
                  </a:moveTo>
                  <a:cubicBezTo>
                    <a:pt x="37584" y="967677"/>
                    <a:pt x="40701" y="958795"/>
                    <a:pt x="82550" y="920750"/>
                  </a:cubicBezTo>
                  <a:cubicBezTo>
                    <a:pt x="128857" y="878652"/>
                    <a:pt x="101547" y="913048"/>
                    <a:pt x="146050" y="863600"/>
                  </a:cubicBezTo>
                  <a:cubicBezTo>
                    <a:pt x="155117" y="853526"/>
                    <a:pt x="161866" y="841434"/>
                    <a:pt x="171450" y="831850"/>
                  </a:cubicBezTo>
                  <a:cubicBezTo>
                    <a:pt x="178934" y="824366"/>
                    <a:pt x="189366" y="820284"/>
                    <a:pt x="196850" y="812800"/>
                  </a:cubicBezTo>
                  <a:cubicBezTo>
                    <a:pt x="199348" y="810302"/>
                    <a:pt x="241745" y="759928"/>
                    <a:pt x="247650" y="749300"/>
                  </a:cubicBezTo>
                  <a:cubicBezTo>
                    <a:pt x="253186" y="739336"/>
                    <a:pt x="253813" y="726888"/>
                    <a:pt x="260350" y="717550"/>
                  </a:cubicBezTo>
                  <a:cubicBezTo>
                    <a:pt x="268933" y="705288"/>
                    <a:pt x="281517" y="696383"/>
                    <a:pt x="292100" y="685800"/>
                  </a:cubicBezTo>
                  <a:cubicBezTo>
                    <a:pt x="303259" y="652322"/>
                    <a:pt x="291074" y="679411"/>
                    <a:pt x="317500" y="647700"/>
                  </a:cubicBezTo>
                  <a:cubicBezTo>
                    <a:pt x="332950" y="629160"/>
                    <a:pt x="344885" y="607615"/>
                    <a:pt x="361950" y="590550"/>
                  </a:cubicBezTo>
                  <a:cubicBezTo>
                    <a:pt x="388484" y="564016"/>
                    <a:pt x="375612" y="578684"/>
                    <a:pt x="400050" y="546100"/>
                  </a:cubicBezTo>
                  <a:cubicBezTo>
                    <a:pt x="402167" y="539750"/>
                    <a:pt x="402219" y="532277"/>
                    <a:pt x="406400" y="527050"/>
                  </a:cubicBezTo>
                  <a:cubicBezTo>
                    <a:pt x="419490" y="510688"/>
                    <a:pt x="440069" y="500568"/>
                    <a:pt x="450850" y="482600"/>
                  </a:cubicBezTo>
                  <a:cubicBezTo>
                    <a:pt x="457200" y="472017"/>
                    <a:pt x="463274" y="461263"/>
                    <a:pt x="469900" y="450850"/>
                  </a:cubicBezTo>
                  <a:cubicBezTo>
                    <a:pt x="478095" y="437973"/>
                    <a:pt x="490473" y="427230"/>
                    <a:pt x="495300" y="412750"/>
                  </a:cubicBezTo>
                  <a:cubicBezTo>
                    <a:pt x="504063" y="386460"/>
                    <a:pt x="497937" y="399269"/>
                    <a:pt x="514350" y="374650"/>
                  </a:cubicBezTo>
                  <a:cubicBezTo>
                    <a:pt x="516467" y="359833"/>
                    <a:pt x="516399" y="344536"/>
                    <a:pt x="520700" y="330200"/>
                  </a:cubicBezTo>
                  <a:cubicBezTo>
                    <a:pt x="522893" y="322890"/>
                    <a:pt x="531652" y="318579"/>
                    <a:pt x="533400" y="311150"/>
                  </a:cubicBezTo>
                  <a:cubicBezTo>
                    <a:pt x="540256" y="282012"/>
                    <a:pt x="540229" y="251603"/>
                    <a:pt x="546100" y="222250"/>
                  </a:cubicBezTo>
                  <a:lnTo>
                    <a:pt x="552450" y="190500"/>
                  </a:lnTo>
                  <a:cubicBezTo>
                    <a:pt x="559329" y="25411"/>
                    <a:pt x="558800" y="88944"/>
                    <a:pt x="558800" y="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988300" y="4133850"/>
              <a:ext cx="647700" cy="850934"/>
            </a:xfrm>
            <a:custGeom>
              <a:avLst/>
              <a:gdLst>
                <a:gd name="connsiteX0" fmla="*/ 0 w 647700"/>
                <a:gd name="connsiteY0" fmla="*/ 0 h 850934"/>
                <a:gd name="connsiteX1" fmla="*/ 44450 w 647700"/>
                <a:gd name="connsiteY1" fmla="*/ 38100 h 850934"/>
                <a:gd name="connsiteX2" fmla="*/ 76200 w 647700"/>
                <a:gd name="connsiteY2" fmla="*/ 69850 h 850934"/>
                <a:gd name="connsiteX3" fmla="*/ 107950 w 647700"/>
                <a:gd name="connsiteY3" fmla="*/ 95250 h 850934"/>
                <a:gd name="connsiteX4" fmla="*/ 152400 w 647700"/>
                <a:gd name="connsiteY4" fmla="*/ 152400 h 850934"/>
                <a:gd name="connsiteX5" fmla="*/ 184150 w 647700"/>
                <a:gd name="connsiteY5" fmla="*/ 184150 h 850934"/>
                <a:gd name="connsiteX6" fmla="*/ 196850 w 647700"/>
                <a:gd name="connsiteY6" fmla="*/ 203200 h 850934"/>
                <a:gd name="connsiteX7" fmla="*/ 266700 w 647700"/>
                <a:gd name="connsiteY7" fmla="*/ 279400 h 850934"/>
                <a:gd name="connsiteX8" fmla="*/ 292100 w 647700"/>
                <a:gd name="connsiteY8" fmla="*/ 336550 h 850934"/>
                <a:gd name="connsiteX9" fmla="*/ 406400 w 647700"/>
                <a:gd name="connsiteY9" fmla="*/ 495300 h 850934"/>
                <a:gd name="connsiteX10" fmla="*/ 425450 w 647700"/>
                <a:gd name="connsiteY10" fmla="*/ 527050 h 850934"/>
                <a:gd name="connsiteX11" fmla="*/ 444500 w 647700"/>
                <a:gd name="connsiteY11" fmla="*/ 552450 h 850934"/>
                <a:gd name="connsiteX12" fmla="*/ 450850 w 647700"/>
                <a:gd name="connsiteY12" fmla="*/ 571500 h 850934"/>
                <a:gd name="connsiteX13" fmla="*/ 463550 w 647700"/>
                <a:gd name="connsiteY13" fmla="*/ 590550 h 850934"/>
                <a:gd name="connsiteX14" fmla="*/ 469900 w 647700"/>
                <a:gd name="connsiteY14" fmla="*/ 615950 h 850934"/>
                <a:gd name="connsiteX15" fmla="*/ 476250 w 647700"/>
                <a:gd name="connsiteY15" fmla="*/ 635000 h 850934"/>
                <a:gd name="connsiteX16" fmla="*/ 488950 w 647700"/>
                <a:gd name="connsiteY16" fmla="*/ 660400 h 850934"/>
                <a:gd name="connsiteX17" fmla="*/ 501650 w 647700"/>
                <a:gd name="connsiteY17" fmla="*/ 679450 h 850934"/>
                <a:gd name="connsiteX18" fmla="*/ 514350 w 647700"/>
                <a:gd name="connsiteY18" fmla="*/ 717550 h 850934"/>
                <a:gd name="connsiteX19" fmla="*/ 520700 w 647700"/>
                <a:gd name="connsiteY19" fmla="*/ 736600 h 850934"/>
                <a:gd name="connsiteX20" fmla="*/ 533400 w 647700"/>
                <a:gd name="connsiteY20" fmla="*/ 755650 h 850934"/>
                <a:gd name="connsiteX21" fmla="*/ 558800 w 647700"/>
                <a:gd name="connsiteY21" fmla="*/ 800100 h 850934"/>
                <a:gd name="connsiteX22" fmla="*/ 584200 w 647700"/>
                <a:gd name="connsiteY22" fmla="*/ 819150 h 850934"/>
                <a:gd name="connsiteX23" fmla="*/ 596900 w 647700"/>
                <a:gd name="connsiteY23" fmla="*/ 838200 h 850934"/>
                <a:gd name="connsiteX24" fmla="*/ 647700 w 647700"/>
                <a:gd name="connsiteY24" fmla="*/ 850900 h 85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47700" h="850934">
                  <a:moveTo>
                    <a:pt x="0" y="0"/>
                  </a:moveTo>
                  <a:cubicBezTo>
                    <a:pt x="14817" y="12700"/>
                    <a:pt x="30065" y="24913"/>
                    <a:pt x="44450" y="38100"/>
                  </a:cubicBezTo>
                  <a:cubicBezTo>
                    <a:pt x="55483" y="48214"/>
                    <a:pt x="65075" y="59838"/>
                    <a:pt x="76200" y="69850"/>
                  </a:cubicBezTo>
                  <a:cubicBezTo>
                    <a:pt x="86274" y="78917"/>
                    <a:pt x="98757" y="85291"/>
                    <a:pt x="107950" y="95250"/>
                  </a:cubicBezTo>
                  <a:cubicBezTo>
                    <a:pt x="124319" y="112984"/>
                    <a:pt x="135335" y="135335"/>
                    <a:pt x="152400" y="152400"/>
                  </a:cubicBezTo>
                  <a:cubicBezTo>
                    <a:pt x="162983" y="162983"/>
                    <a:pt x="174294" y="172886"/>
                    <a:pt x="184150" y="184150"/>
                  </a:cubicBezTo>
                  <a:cubicBezTo>
                    <a:pt x="189176" y="189893"/>
                    <a:pt x="191454" y="197804"/>
                    <a:pt x="196850" y="203200"/>
                  </a:cubicBezTo>
                  <a:cubicBezTo>
                    <a:pt x="243416" y="249766"/>
                    <a:pt x="223142" y="205352"/>
                    <a:pt x="266700" y="279400"/>
                  </a:cubicBezTo>
                  <a:cubicBezTo>
                    <a:pt x="277270" y="297369"/>
                    <a:pt x="281472" y="318616"/>
                    <a:pt x="292100" y="336550"/>
                  </a:cubicBezTo>
                  <a:cubicBezTo>
                    <a:pt x="408029" y="532181"/>
                    <a:pt x="326182" y="388342"/>
                    <a:pt x="406400" y="495300"/>
                  </a:cubicBezTo>
                  <a:cubicBezTo>
                    <a:pt x="413805" y="505174"/>
                    <a:pt x="418604" y="516781"/>
                    <a:pt x="425450" y="527050"/>
                  </a:cubicBezTo>
                  <a:cubicBezTo>
                    <a:pt x="431321" y="535856"/>
                    <a:pt x="438150" y="543983"/>
                    <a:pt x="444500" y="552450"/>
                  </a:cubicBezTo>
                  <a:cubicBezTo>
                    <a:pt x="446617" y="558800"/>
                    <a:pt x="447857" y="565513"/>
                    <a:pt x="450850" y="571500"/>
                  </a:cubicBezTo>
                  <a:cubicBezTo>
                    <a:pt x="454263" y="578326"/>
                    <a:pt x="460544" y="583535"/>
                    <a:pt x="463550" y="590550"/>
                  </a:cubicBezTo>
                  <a:cubicBezTo>
                    <a:pt x="466988" y="598572"/>
                    <a:pt x="467502" y="607559"/>
                    <a:pt x="469900" y="615950"/>
                  </a:cubicBezTo>
                  <a:cubicBezTo>
                    <a:pt x="471739" y="622386"/>
                    <a:pt x="473613" y="628848"/>
                    <a:pt x="476250" y="635000"/>
                  </a:cubicBezTo>
                  <a:cubicBezTo>
                    <a:pt x="479979" y="643701"/>
                    <a:pt x="484254" y="652181"/>
                    <a:pt x="488950" y="660400"/>
                  </a:cubicBezTo>
                  <a:cubicBezTo>
                    <a:pt x="492736" y="667026"/>
                    <a:pt x="498550" y="672476"/>
                    <a:pt x="501650" y="679450"/>
                  </a:cubicBezTo>
                  <a:cubicBezTo>
                    <a:pt x="507087" y="691683"/>
                    <a:pt x="510117" y="704850"/>
                    <a:pt x="514350" y="717550"/>
                  </a:cubicBezTo>
                  <a:cubicBezTo>
                    <a:pt x="516467" y="723900"/>
                    <a:pt x="516987" y="731031"/>
                    <a:pt x="520700" y="736600"/>
                  </a:cubicBezTo>
                  <a:cubicBezTo>
                    <a:pt x="524933" y="742950"/>
                    <a:pt x="529614" y="749024"/>
                    <a:pt x="533400" y="755650"/>
                  </a:cubicBezTo>
                  <a:cubicBezTo>
                    <a:pt x="540041" y="767271"/>
                    <a:pt x="548486" y="789786"/>
                    <a:pt x="558800" y="800100"/>
                  </a:cubicBezTo>
                  <a:cubicBezTo>
                    <a:pt x="566284" y="807584"/>
                    <a:pt x="576716" y="811666"/>
                    <a:pt x="584200" y="819150"/>
                  </a:cubicBezTo>
                  <a:cubicBezTo>
                    <a:pt x="589596" y="824546"/>
                    <a:pt x="590428" y="834155"/>
                    <a:pt x="596900" y="838200"/>
                  </a:cubicBezTo>
                  <a:cubicBezTo>
                    <a:pt x="619362" y="852239"/>
                    <a:pt x="627828" y="850900"/>
                    <a:pt x="647700" y="85090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51203" y="4794250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5983" y="3691235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27086" y="3843635"/>
              <a:ext cx="493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3709" y="4753951"/>
              <a:ext cx="484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Garamond"/>
                  <a:cs typeface="Garamond"/>
                </a:rPr>
                <a:t>F</a:t>
              </a:r>
              <a:r>
                <a:rPr lang="en-US" sz="2400" baseline="-25000" dirty="0">
                  <a:latin typeface="Garamond"/>
                  <a:cs typeface="Garamond"/>
                </a:rPr>
                <a:t>5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47534" y="5493138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…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7534" y="4128963"/>
            <a:ext cx="4248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</a:p>
          <a:p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Garamond"/>
              </a:rPr>
              <a:t>W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</p:spTree>
    <p:extLst>
      <p:ext uri="{BB962C8B-B14F-4D97-AF65-F5344CB8AC3E}">
        <p14:creationId xmlns:p14="http://schemas.microsoft.com/office/powerpoint/2010/main" val="15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(In)dependence of three events</a:t>
            </a:r>
          </a:p>
        </p:txBody>
      </p:sp>
      <p:pic>
        <p:nvPicPr>
          <p:cNvPr id="4" name="Picture 3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6602" y="1269299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 be “first </a:t>
            </a:r>
            <a:r>
              <a:rPr lang="en-GB" sz="2800" dirty="0">
                <a:latin typeface="Franklin Gothic Medium"/>
                <a:cs typeface="Franklin Gothic Medium"/>
              </a:rPr>
              <a:t>roll</a:t>
            </a:r>
            <a:r>
              <a:rPr lang="en-US" sz="2800" dirty="0">
                <a:latin typeface="Franklin Gothic Medium"/>
                <a:cs typeface="Franklin Gothic Medium"/>
              </a:rPr>
              <a:t>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,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 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1752" y="1779118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 be “</a:t>
            </a:r>
            <a:r>
              <a:rPr lang="en-GB" sz="2800" dirty="0">
                <a:latin typeface="Franklin Gothic Medium"/>
                <a:cs typeface="Franklin Gothic Medium"/>
              </a:rPr>
              <a:t>first </a:t>
            </a:r>
            <a:r>
              <a:rPr lang="en-US" sz="2800" dirty="0">
                <a:latin typeface="Franklin Gothic Medium"/>
                <a:cs typeface="Franklin Gothic Medium"/>
              </a:rPr>
              <a:t>roll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, 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1752" y="230173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>
                <a:latin typeface="Garamond"/>
                <a:cs typeface="Franklin Gothic Medium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 be “sum of rolls is </a:t>
            </a:r>
            <a:r>
              <a:rPr lang="en-US" sz="2800" dirty="0">
                <a:latin typeface="Courier New"/>
                <a:cs typeface="Courier New"/>
              </a:rPr>
              <a:t>9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49F72-E31E-0248-9A65-27616E177E45}"/>
              </a:ext>
            </a:extLst>
          </p:cNvPr>
          <p:cNvSpPr txBox="1"/>
          <p:nvPr/>
        </p:nvSpPr>
        <p:spPr>
          <a:xfrm>
            <a:off x="381419" y="322870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5F68A7-00FC-5349-9131-958240E63972}"/>
              </a:ext>
            </a:extLst>
          </p:cNvPr>
          <p:cNvSpPr txBox="1"/>
          <p:nvPr/>
        </p:nvSpPr>
        <p:spPr>
          <a:xfrm>
            <a:off x="381419" y="4081496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159ABF-F6B2-0648-9DE1-8238963BA926}"/>
              </a:ext>
            </a:extLst>
          </p:cNvPr>
          <p:cNvSpPr txBox="1"/>
          <p:nvPr/>
        </p:nvSpPr>
        <p:spPr>
          <a:xfrm>
            <a:off x="381418" y="493428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7D104-38F5-984D-A2CD-54D7F0E15F10}"/>
              </a:ext>
            </a:extLst>
          </p:cNvPr>
          <p:cNvSpPr txBox="1"/>
          <p:nvPr/>
        </p:nvSpPr>
        <p:spPr>
          <a:xfrm>
            <a:off x="381418" y="5787074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latin typeface="Garamond"/>
                <a:cs typeface="Garamond"/>
              </a:rPr>
              <a:t>A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B</a:t>
            </a:r>
            <a:r>
              <a:rPr lang="en-US" sz="2800" dirty="0">
                <a:latin typeface="Franklin Gothic Medium"/>
                <a:cs typeface="Franklin Gothic Medium"/>
              </a:rPr>
              <a:t>, 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64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of many events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1050" y="1479550"/>
            <a:ext cx="7620000" cy="1446530"/>
            <a:chOff x="895350" y="1371600"/>
            <a:chExt cx="7620000" cy="1446530"/>
          </a:xfrm>
        </p:grpSpPr>
        <p:sp>
          <p:nvSpPr>
            <p:cNvPr id="5" name="Rectangle 4"/>
            <p:cNvSpPr/>
            <p:nvPr/>
          </p:nvSpPr>
          <p:spPr>
            <a:xfrm>
              <a:off x="895350" y="1371600"/>
              <a:ext cx="7620000" cy="144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5350" y="1371600"/>
              <a:ext cx="7620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Events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1</a:t>
              </a:r>
              <a:r>
                <a:rPr lang="en-US" sz="2800" dirty="0">
                  <a:latin typeface="Garamond"/>
                  <a:cs typeface="Garamond"/>
                </a:rPr>
                <a:t>, </a:t>
              </a:r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baseline="-25000" dirty="0">
                  <a:latin typeface="Garamond"/>
                  <a:cs typeface="Garamond"/>
                </a:rPr>
                <a:t>2</a:t>
              </a:r>
              <a:r>
                <a:rPr lang="en-US" sz="2800" dirty="0">
                  <a:latin typeface="Garamond"/>
                  <a:cs typeface="Garamond"/>
                </a:rPr>
                <a:t>,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  <a:r>
                <a:rPr lang="en-US" sz="2800" dirty="0">
                  <a:latin typeface="Garamond"/>
                  <a:cs typeface="Garamond"/>
                </a:rPr>
                <a:t>…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if </a:t>
              </a:r>
              <a:r>
                <a:rPr lang="en-US" sz="28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for every subset</a:t>
              </a:r>
              <a:r>
                <a:rPr lang="en-US" sz="2800" dirty="0">
                  <a:latin typeface="Franklin Gothic Medium"/>
                  <a:cs typeface="Franklin Gothic Medium"/>
                </a:rPr>
                <a:t> of the events, the probability of the intersection is the product of their probabilities.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200" y="3752148"/>
            <a:ext cx="8229600" cy="1667224"/>
            <a:chOff x="457200" y="3966833"/>
            <a:chExt cx="8229600" cy="1667224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4679950"/>
              <a:ext cx="82296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Independence is preserved if we replace some event(s) by their complements, intersections, unions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" y="3966833"/>
              <a:ext cx="8229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1"/>
                  </a:solidFill>
                  <a:latin typeface="Franklin Gothic Medium"/>
                  <a:cs typeface="Franklin Gothic Medium"/>
                </a:rPr>
                <a:t>Algebra of independent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5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994"/>
          <a:stretch/>
        </p:blipFill>
        <p:spPr>
          <a:xfrm>
            <a:off x="0" y="0"/>
            <a:ext cx="9156689" cy="68580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-1" y="2520949"/>
            <a:ext cx="9156689" cy="4337051"/>
          </a:xfrm>
          <a:prstGeom prst="rect">
            <a:avLst/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41000">
                <a:schemeClr val="bg1">
                  <a:alpha val="80000"/>
                </a:schemeClr>
              </a:gs>
            </a:gsLst>
            <a:lin ang="552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8079702">
            <a:off x="4813364" y="1312445"/>
            <a:ext cx="409042" cy="329012"/>
          </a:xfrm>
          <a:prstGeom prst="triangle">
            <a:avLst/>
          </a:prstGeom>
          <a:solidFill>
            <a:schemeClr val="bg1">
              <a:lumMod val="65000"/>
              <a:alpha val="50000"/>
            </a:scheme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exagon 14"/>
          <p:cNvSpPr/>
          <p:nvPr/>
        </p:nvSpPr>
        <p:spPr>
          <a:xfrm>
            <a:off x="2766123" y="3225267"/>
            <a:ext cx="474489" cy="409042"/>
          </a:xfrm>
          <a:prstGeom prst="hexagon">
            <a:avLst/>
          </a:prstGeom>
          <a:solidFill>
            <a:srgbClr val="A6A6A6">
              <a:alpha val="50000"/>
            </a:srgbClr>
          </a:solidFill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pPr algn="r"/>
            <a:r>
              <a:rPr lang="en-US" dirty="0"/>
              <a:t>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4415" y="514349"/>
            <a:ext cx="184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48555" y="3341428"/>
            <a:ext cx="18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KT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95%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86815" y="2520949"/>
            <a:ext cx="1909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WR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75%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351" y="3377952"/>
            <a:ext cx="18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TW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85%</a:t>
            </a:r>
          </a:p>
        </p:txBody>
      </p:sp>
    </p:spTree>
    <p:extLst>
      <p:ext uri="{BB962C8B-B14F-4D97-AF65-F5344CB8AC3E}">
        <p14:creationId xmlns:p14="http://schemas.microsoft.com/office/powerpoint/2010/main" val="120091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15" grpId="0" animBg="1"/>
      <p:bldP spid="2" grpId="0"/>
      <p:bldP spid="2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</p:spPr>
        <p:txBody>
          <a:bodyPr/>
          <a:lstStyle/>
          <a:p>
            <a:r>
              <a:rPr lang="en-US" dirty="0"/>
              <a:t>Multiple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57968" y="1429706"/>
            <a:ext cx="1848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ER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70%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7968" y="2386113"/>
            <a:ext cx="1807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KT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95%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57968" y="1910420"/>
            <a:ext cx="1909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WR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75%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7968" y="2845088"/>
            <a:ext cx="189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TW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= 85%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968" y="1429706"/>
            <a:ext cx="1848674" cy="1877047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6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DDD0-0B56-A943-A680-4D9F985A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B37908-C6A2-B245-8E0E-67B34A29313F}"/>
              </a:ext>
            </a:extLst>
          </p:cNvPr>
          <p:cNvGrpSpPr/>
          <p:nvPr/>
        </p:nvGrpSpPr>
        <p:grpSpPr>
          <a:xfrm>
            <a:off x="781050" y="1479550"/>
            <a:ext cx="7620000" cy="1446530"/>
            <a:chOff x="895350" y="1371600"/>
            <a:chExt cx="7620000" cy="14465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A5A8F6-E005-B948-97FD-10C6B06D5961}"/>
                </a:ext>
              </a:extLst>
            </p:cNvPr>
            <p:cNvSpPr/>
            <p:nvPr/>
          </p:nvSpPr>
          <p:spPr>
            <a:xfrm>
              <a:off x="895350" y="1371600"/>
              <a:ext cx="7620000" cy="144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D665C-C5D1-BA4F-A251-106BDF6CD972}"/>
                </a:ext>
              </a:extLst>
            </p:cNvPr>
            <p:cNvSpPr txBox="1"/>
            <p:nvPr/>
          </p:nvSpPr>
          <p:spPr>
            <a:xfrm>
              <a:off x="895350" y="1371600"/>
              <a:ext cx="762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Garamond"/>
                  <a:cs typeface="Garamond"/>
                </a:rPr>
                <a:t>A</a:t>
              </a:r>
              <a:r>
                <a:rPr lang="en-US" sz="2800" dirty="0">
                  <a:latin typeface="Franklin Gothic Medium" panose="020B0603020102020204" pitchFamily="34" charset="0"/>
                  <a:cs typeface="Garamond"/>
                </a:rPr>
                <a:t> and </a:t>
              </a:r>
              <a:r>
                <a:rPr lang="en-US" sz="2800" i="1" dirty="0">
                  <a:latin typeface="Garamond"/>
                  <a:cs typeface="Garamond"/>
                </a:rPr>
                <a:t>B</a:t>
              </a:r>
              <a:r>
                <a:rPr lang="en-US" sz="2800" dirty="0">
                  <a:latin typeface="Garamond"/>
                  <a:cs typeface="Garamond"/>
                </a:rPr>
                <a:t> </a:t>
              </a:r>
              <a:r>
                <a:rPr lang="en-US" sz="2800" dirty="0">
                  <a:latin typeface="Franklin Gothic Medium"/>
                  <a:cs typeface="Franklin Gothic Medium"/>
                </a:rPr>
                <a:t>are </a:t>
              </a:r>
              <a:r>
                <a:rPr lang="en-US" sz="2800" dirty="0">
                  <a:solidFill>
                    <a:srgbClr val="000000"/>
                  </a:solidFill>
                  <a:latin typeface="Franklin Gothic Medium"/>
                  <a:cs typeface="Franklin Gothic Medium"/>
                </a:rPr>
                <a:t>independent</a:t>
              </a:r>
              <a:r>
                <a:rPr lang="en-US" sz="2800" dirty="0">
                  <a:latin typeface="Franklin Gothic Medium"/>
                  <a:cs typeface="Franklin Gothic Medium"/>
                </a:rPr>
                <a:t> conditioned on </a:t>
              </a:r>
              <a:r>
                <a:rPr lang="en-US" sz="2800" i="1" dirty="0">
                  <a:latin typeface="Garamond" panose="02020404030301010803" pitchFamily="18" charset="0"/>
                  <a:cs typeface="Franklin Gothic Medium"/>
                </a:rPr>
                <a:t>F</a:t>
              </a:r>
              <a:r>
                <a:rPr lang="en-US" sz="2800" dirty="0">
                  <a:latin typeface="Franklin Gothic Medium"/>
                  <a:cs typeface="Franklin Gothic Medium"/>
                </a:rPr>
                <a:t> if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7B89CE5-33BB-7249-8EC9-326C5505EFF0}"/>
              </a:ext>
            </a:extLst>
          </p:cNvPr>
          <p:cNvSpPr/>
          <p:nvPr/>
        </p:nvSpPr>
        <p:spPr>
          <a:xfrm>
            <a:off x="1996615" y="2077820"/>
            <a:ext cx="5150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 ∩ 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30570-9B1E-5E43-9EDF-6534E1C9422B}"/>
              </a:ext>
            </a:extLst>
          </p:cNvPr>
          <p:cNvSpPr/>
          <p:nvPr/>
        </p:nvSpPr>
        <p:spPr>
          <a:xfrm>
            <a:off x="2379503" y="464077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B ∩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=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A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 |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736D3-75CC-F44B-9454-D29176CD60F8}"/>
              </a:ext>
            </a:extLst>
          </p:cNvPr>
          <p:cNvSpPr txBox="1"/>
          <p:nvPr/>
        </p:nvSpPr>
        <p:spPr>
          <a:xfrm>
            <a:off x="457200" y="3734763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Alternative definition:</a:t>
            </a:r>
          </a:p>
        </p:txBody>
      </p:sp>
    </p:spTree>
    <p:extLst>
      <p:ext uri="{BB962C8B-B14F-4D97-AF65-F5344CB8AC3E}">
        <p14:creationId xmlns:p14="http://schemas.microsoft.com/office/powerpoint/2010/main" val="8730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6D433A7-D20A-C64F-9C28-FCC890EE9D02}"/>
              </a:ext>
            </a:extLst>
          </p:cNvPr>
          <p:cNvGrpSpPr/>
          <p:nvPr/>
        </p:nvGrpSpPr>
        <p:grpSpPr>
          <a:xfrm>
            <a:off x="2306133" y="498415"/>
            <a:ext cx="4869499" cy="1853235"/>
            <a:chOff x="2278723" y="410951"/>
            <a:chExt cx="4869499" cy="18532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B360E1-7A9D-4E4E-8E27-5ACC7E63E243}"/>
                </a:ext>
              </a:extLst>
            </p:cNvPr>
            <p:cNvSpPr txBox="1"/>
            <p:nvPr/>
          </p:nvSpPr>
          <p:spPr>
            <a:xfrm>
              <a:off x="2333544" y="410951"/>
              <a:ext cx="1142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today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7F41CC-D024-B546-B6AA-1DAA9B527ADE}"/>
                </a:ext>
              </a:extLst>
            </p:cNvPr>
            <p:cNvSpPr txBox="1"/>
            <p:nvPr/>
          </p:nvSpPr>
          <p:spPr>
            <a:xfrm>
              <a:off x="3995097" y="410951"/>
              <a:ext cx="168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tomorrow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FF6A51-933B-4C46-8CBA-15E15A8F4CE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544" y="995055"/>
              <a:ext cx="48146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6F130E-D792-2C44-A9F8-12795D26B0B2}"/>
                </a:ext>
              </a:extLst>
            </p:cNvPr>
            <p:cNvSpPr/>
            <p:nvPr/>
          </p:nvSpPr>
          <p:spPr>
            <a:xfrm>
              <a:off x="2285349" y="1051986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☀️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E282E-0434-764C-8BB6-597AA64863CE}"/>
                </a:ext>
              </a:extLst>
            </p:cNvPr>
            <p:cNvSpPr/>
            <p:nvPr/>
          </p:nvSpPr>
          <p:spPr>
            <a:xfrm>
              <a:off x="3995097" y="991101"/>
              <a:ext cx="3058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80% </a:t>
              </a:r>
              <a:r>
                <a:rPr lang="en-US" sz="3600" dirty="0">
                  <a:latin typeface="Franklin Gothic Medium" panose="020B0603020102020204" pitchFamily="34" charset="0"/>
                </a:rPr>
                <a:t>☀️</a:t>
              </a:r>
              <a:r>
                <a:rPr lang="en-US" sz="3200" dirty="0">
                  <a:latin typeface="Franklin Gothic Medium" panose="020B0603020102020204" pitchFamily="34" charset="0"/>
                </a:rPr>
                <a:t>, 20% </a:t>
              </a:r>
              <a:r>
                <a:rPr lang="en-US" sz="3200" dirty="0"/>
                <a:t>🌧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6E6B79-6919-7547-AA9D-2191791ED652}"/>
                </a:ext>
              </a:extLst>
            </p:cNvPr>
            <p:cNvSpPr/>
            <p:nvPr/>
          </p:nvSpPr>
          <p:spPr>
            <a:xfrm>
              <a:off x="2278723" y="1617855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🌧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C61DE2-E2CC-B749-A042-2061AC85CE96}"/>
                </a:ext>
              </a:extLst>
            </p:cNvPr>
            <p:cNvSpPr/>
            <p:nvPr/>
          </p:nvSpPr>
          <p:spPr>
            <a:xfrm>
              <a:off x="3988471" y="1556970"/>
              <a:ext cx="30588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Franklin Gothic Medium" panose="020B0603020102020204" pitchFamily="34" charset="0"/>
                </a:rPr>
                <a:t>40% </a:t>
              </a:r>
              <a:r>
                <a:rPr lang="en-US" sz="3600" dirty="0">
                  <a:latin typeface="Franklin Gothic Medium" panose="020B0603020102020204" pitchFamily="34" charset="0"/>
                </a:rPr>
                <a:t>☀️</a:t>
              </a:r>
              <a:r>
                <a:rPr lang="en-US" sz="3200" dirty="0">
                  <a:latin typeface="Franklin Gothic Medium" panose="020B0603020102020204" pitchFamily="34" charset="0"/>
                </a:rPr>
                <a:t>, 60% </a:t>
              </a:r>
              <a:r>
                <a:rPr lang="en-US" sz="3200" dirty="0"/>
                <a:t>🌧</a:t>
              </a:r>
              <a:endParaRPr lang="en-US" sz="3200" dirty="0">
                <a:latin typeface="Franklin Gothic Medium" panose="020B06030201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6627B9-89DB-0A48-8CEC-D196C9B213E7}"/>
              </a:ext>
            </a:extLst>
          </p:cNvPr>
          <p:cNvSpPr txBox="1"/>
          <p:nvPr/>
        </p:nvSpPr>
        <p:spPr>
          <a:xfrm>
            <a:off x="987868" y="2830055"/>
            <a:ext cx="750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/>
                <a:cs typeface="Franklin Gothic Medium"/>
              </a:rPr>
              <a:t>It is </a:t>
            </a:r>
            <a:r>
              <a:rPr lang="en-US" sz="2800" dirty="0"/>
              <a:t>☀️ </a:t>
            </a:r>
            <a:r>
              <a:rPr lang="en-US" sz="2800" dirty="0">
                <a:latin typeface="Franklin Gothic Medium"/>
                <a:cs typeface="Franklin Gothic Medium"/>
              </a:rPr>
              <a:t>on Monday. Will it </a:t>
            </a:r>
            <a:r>
              <a:rPr lang="en-US" sz="2800" dirty="0"/>
              <a:t>🌧 </a:t>
            </a:r>
            <a:r>
              <a:rPr lang="en-US" sz="2800" dirty="0">
                <a:latin typeface="Franklin Gothic Medium"/>
                <a:cs typeface="Franklin Gothic Medium"/>
              </a:rPr>
              <a:t>on Wednesday?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96888-7B1B-8B4D-BAA4-05CB195801D9}"/>
                  </a:ext>
                </a:extLst>
              </p14:cNvPr>
              <p14:cNvContentPartPr/>
              <p14:nvPr/>
            </p14:nvContentPartPr>
            <p14:xfrm>
              <a:off x="3820320" y="4563360"/>
              <a:ext cx="11880" cy="3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96888-7B1B-8B4D-BAA4-05CB195801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4120" y="4547160"/>
                <a:ext cx="43920" cy="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88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BFAD-9B3A-5145-9C72-7DCE4CD2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does not preserve independence</a:t>
            </a:r>
          </a:p>
        </p:txBody>
      </p:sp>
      <p:pic>
        <p:nvPicPr>
          <p:cNvPr id="4" name="Picture 3" descr="Die_Spire_01_4832.png">
            <a:extLst>
              <a:ext uri="{FF2B5EF4-FFF2-40B4-BE49-F238E27FC236}">
                <a16:creationId xmlns:a16="http://schemas.microsoft.com/office/drawing/2014/main" id="{5B65E798-430A-294D-8C13-D372D57F7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45" y="1251118"/>
            <a:ext cx="1006171" cy="1006171"/>
          </a:xfrm>
          <a:prstGeom prst="rect">
            <a:avLst/>
          </a:prstGeom>
        </p:spPr>
      </p:pic>
      <p:pic>
        <p:nvPicPr>
          <p:cNvPr id="5" name="Picture 4" descr="Die_Spire_01_4832.png">
            <a:extLst>
              <a:ext uri="{FF2B5EF4-FFF2-40B4-BE49-F238E27FC236}">
                <a16:creationId xmlns:a16="http://schemas.microsoft.com/office/drawing/2014/main" id="{1B50EC46-7789-FC46-9994-DAF5006F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3288">
            <a:off x="1696843" y="1352721"/>
            <a:ext cx="1006171" cy="1006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A4AE99-1B32-464A-B732-ED3004CAE41D}"/>
              </a:ext>
            </a:extLst>
          </p:cNvPr>
          <p:cNvSpPr txBox="1"/>
          <p:nvPr/>
        </p:nvSpPr>
        <p:spPr>
          <a:xfrm>
            <a:off x="3276602" y="1269299"/>
            <a:ext cx="403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Let 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1</a:t>
            </a:r>
            <a:r>
              <a:rPr lang="en-US" sz="2800" dirty="0">
                <a:latin typeface="Franklin Gothic Medium"/>
                <a:cs typeface="Franklin Gothic Medium"/>
              </a:rPr>
              <a:t> be “first die is a </a:t>
            </a:r>
            <a:r>
              <a:rPr lang="en-US" sz="2800" dirty="0">
                <a:latin typeface="Courier New"/>
                <a:cs typeface="Courier New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5B67-1BD5-BA40-ABCB-FBD440169F19}"/>
              </a:ext>
            </a:extLst>
          </p:cNvPr>
          <p:cNvSpPr txBox="1"/>
          <p:nvPr/>
        </p:nvSpPr>
        <p:spPr>
          <a:xfrm>
            <a:off x="3841752" y="1779118"/>
            <a:ext cx="399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baseline="-25000" dirty="0">
                <a:latin typeface="Garamond"/>
                <a:cs typeface="Garamond"/>
              </a:rPr>
              <a:t>2</a:t>
            </a:r>
            <a:r>
              <a:rPr lang="en-US" sz="2800" dirty="0">
                <a:latin typeface="Franklin Gothic Medium"/>
                <a:cs typeface="Franklin Gothic Medium"/>
              </a:rPr>
              <a:t> be “second die is a </a:t>
            </a:r>
            <a:r>
              <a:rPr lang="en-US" sz="2800" dirty="0">
                <a:latin typeface="Courier New"/>
                <a:cs typeface="Courier New"/>
              </a:rPr>
              <a:t>3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FC1F6-F444-494E-81F5-1FF4ECEFBD12}"/>
              </a:ext>
            </a:extLst>
          </p:cNvPr>
          <p:cNvSpPr txBox="1"/>
          <p:nvPr/>
        </p:nvSpPr>
        <p:spPr>
          <a:xfrm>
            <a:off x="3841752" y="2301739"/>
            <a:ext cx="4058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Garamond"/>
                <a:cs typeface="Garamond"/>
              </a:rPr>
              <a:t>S</a:t>
            </a:r>
            <a:r>
              <a:rPr lang="en-US" sz="2800" baseline="-25000" dirty="0">
                <a:latin typeface="Garamond"/>
                <a:cs typeface="Garamond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 be “sum of dice is a </a:t>
            </a:r>
            <a:r>
              <a:rPr lang="en-US" sz="2800" dirty="0">
                <a:latin typeface="Courier New"/>
                <a:cs typeface="Courier New"/>
              </a:rPr>
              <a:t>7</a:t>
            </a:r>
            <a:r>
              <a:rPr lang="en-US" sz="2800" dirty="0">
                <a:latin typeface="Franklin Gothic Medium"/>
                <a:cs typeface="Franklin Gothic Medium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75126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store&#13;&#10;&#13;&#10;Description automatically generated">
            <a:extLst>
              <a:ext uri="{FF2B5EF4-FFF2-40B4-BE49-F238E27FC236}">
                <a16:creationId xmlns:a16="http://schemas.microsoft.com/office/drawing/2014/main" id="{D6FE8A7E-E5D7-1345-8DA9-160AED2A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3" y="0"/>
            <a:ext cx="7542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5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A565-82D6-0946-9377-F6C4671F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may destroy 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F5C93-9DE9-2E4D-B51B-5F5F7F50911F}"/>
              </a:ext>
            </a:extLst>
          </p:cNvPr>
          <p:cNvSpPr txBox="1"/>
          <p:nvPr/>
        </p:nvSpPr>
        <p:spPr>
          <a:xfrm>
            <a:off x="457200" y="1248942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pic>
        <p:nvPicPr>
          <p:cNvPr id="4" name="Picture 3" descr="g95.jpeg">
            <a:extLst>
              <a:ext uri="{FF2B5EF4-FFF2-40B4-BE49-F238E27FC236}">
                <a16:creationId xmlns:a16="http://schemas.microsoft.com/office/drawing/2014/main" id="{05C6183E-098B-9F40-8BE9-46654040B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63" y="2253431"/>
            <a:ext cx="923210" cy="92577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378D2D0-2882-764D-AA8C-6DD2ADCA3B4D}"/>
              </a:ext>
            </a:extLst>
          </p:cNvPr>
          <p:cNvGrpSpPr/>
          <p:nvPr/>
        </p:nvGrpSpPr>
        <p:grpSpPr>
          <a:xfrm>
            <a:off x="2200119" y="1994229"/>
            <a:ext cx="1470581" cy="1396151"/>
            <a:chOff x="1781666" y="2598652"/>
            <a:chExt cx="1470581" cy="139615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F27E072-F1D2-654F-8B6A-27FA5C607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1667" y="2857854"/>
              <a:ext cx="1470580" cy="42313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92FECE-C762-484E-BDA8-6784C5C5B8F4}"/>
                </a:ext>
              </a:extLst>
            </p:cNvPr>
            <p:cNvCxnSpPr>
              <a:cxnSpLocks/>
            </p:cNvCxnSpPr>
            <p:nvPr/>
          </p:nvCxnSpPr>
          <p:spPr>
            <a:xfrm>
              <a:off x="1781666" y="3280983"/>
              <a:ext cx="1470581" cy="35821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E33836-63E8-194B-A1CD-A36C254ACC35}"/>
                </a:ext>
              </a:extLst>
            </p:cNvPr>
            <p:cNvSpPr/>
            <p:nvPr/>
          </p:nvSpPr>
          <p:spPr>
            <a:xfrm>
              <a:off x="2159000" y="2598652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Franklin Gothic Medium" panose="020B0603020102020204" pitchFamily="34" charset="0"/>
                </a:rPr>
                <a:t>🇺🇸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70A187-3A94-664C-9E8F-E57EA4612537}"/>
                </a:ext>
              </a:extLst>
            </p:cNvPr>
            <p:cNvSpPr/>
            <p:nvPr/>
          </p:nvSpPr>
          <p:spPr>
            <a:xfrm>
              <a:off x="2158999" y="3471583"/>
              <a:ext cx="5437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🇨🇳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1FEDFFB-2D37-614F-8F78-21959F5BC728}"/>
              </a:ext>
            </a:extLst>
          </p:cNvPr>
          <p:cNvSpPr/>
          <p:nvPr/>
        </p:nvSpPr>
        <p:spPr>
          <a:xfrm>
            <a:off x="3907663" y="1227042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4400" dirty="0">
                <a:latin typeface="Apple Color Emoji" pitchFamily="2" charset="0"/>
              </a:rPr>
              <a:t>🙎🏻‍♂️</a:t>
            </a:r>
            <a:endParaRPr lang="en-HK" sz="4400" dirty="0">
              <a:effectLst/>
              <a:latin typeface="Apple Color Emoji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51C7C-B9F5-0840-BD87-16AB133448BA}"/>
              </a:ext>
            </a:extLst>
          </p:cNvPr>
          <p:cNvSpPr/>
          <p:nvPr/>
        </p:nvSpPr>
        <p:spPr>
          <a:xfrm>
            <a:off x="4694134" y="1224788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4400" dirty="0">
                <a:latin typeface="Apple Color Emoji" pitchFamily="2" charset="0"/>
              </a:rPr>
              <a:t>🙍🏻‍♀️</a:t>
            </a:r>
            <a:endParaRPr lang="en-HK" sz="4400" dirty="0">
              <a:effectLst/>
              <a:latin typeface="Apple Color Emoji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84042-47D9-B34F-9F41-3C090CE7D8BB}"/>
              </a:ext>
            </a:extLst>
          </p:cNvPr>
          <p:cNvSpPr/>
          <p:nvPr/>
        </p:nvSpPr>
        <p:spPr>
          <a:xfrm>
            <a:off x="3947014" y="193026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👍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515D-7D24-C042-AA68-4DC13DA720A7}"/>
              </a:ext>
            </a:extLst>
          </p:cNvPr>
          <p:cNvSpPr/>
          <p:nvPr/>
        </p:nvSpPr>
        <p:spPr>
          <a:xfrm>
            <a:off x="3956087" y="280560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👎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75858-8BFC-1B44-9773-C5E8F8C5C5A4}"/>
              </a:ext>
            </a:extLst>
          </p:cNvPr>
          <p:cNvSpPr/>
          <p:nvPr/>
        </p:nvSpPr>
        <p:spPr>
          <a:xfrm>
            <a:off x="4723086" y="19274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👍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C8814-B5FD-624A-90D9-4831F81DFF57}"/>
              </a:ext>
            </a:extLst>
          </p:cNvPr>
          <p:cNvSpPr/>
          <p:nvPr/>
        </p:nvSpPr>
        <p:spPr>
          <a:xfrm>
            <a:off x="4732159" y="280281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3600" dirty="0">
                <a:latin typeface="Apple Color Emoji" pitchFamily="2" charset="0"/>
              </a:rPr>
              <a:t>👎</a:t>
            </a:r>
            <a:endParaRPr lang="en-HK" sz="3600" dirty="0">
              <a:effectLst/>
              <a:latin typeface="Apple Color Emoji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5665A-28EF-6447-82EA-39BB6CC41D28}"/>
              </a:ext>
            </a:extLst>
          </p:cNvPr>
          <p:cNvSpPr txBox="1"/>
          <p:nvPr/>
        </p:nvSpPr>
        <p:spPr>
          <a:xfrm>
            <a:off x="5568394" y="1894991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99%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1461FE-B94B-4B4A-B602-D4DABD4155D4}"/>
              </a:ext>
            </a:extLst>
          </p:cNvPr>
          <p:cNvSpPr txBox="1"/>
          <p:nvPr/>
        </p:nvSpPr>
        <p:spPr>
          <a:xfrm>
            <a:off x="5867828" y="2656420"/>
            <a:ext cx="81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23633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F929F1-A1D1-294E-B949-A4A49354C444}"/>
              </a:ext>
            </a:extLst>
          </p:cNvPr>
          <p:cNvSpPr txBox="1"/>
          <p:nvPr/>
        </p:nvSpPr>
        <p:spPr>
          <a:xfrm>
            <a:off x="341379" y="230009"/>
            <a:ext cx="8476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An urn has 10 white balls and 20 black balls. You draw two at random. What is the probability that their colors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</a:t>
            </a:r>
            <a:r>
              <a:rPr lang="en-US" altLang="zh-CN" dirty="0"/>
              <a:t>graphy</a:t>
            </a:r>
            <a:r>
              <a:rPr lang="zh-CN" altLang="en-US" dirty="0"/>
              <a:t> </a:t>
            </a:r>
            <a:r>
              <a:rPr lang="en-US" dirty="0"/>
              <a:t>quiz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2992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Franklin Gothic Medium"/>
                <a:cs typeface="Franklin Gothic Medium"/>
              </a:rPr>
              <a:t>What is the capital of</a:t>
            </a:r>
            <a:r>
              <a:rPr lang="zh-CN" altLang="en-US" sz="4000" dirty="0">
                <a:latin typeface="Franklin Gothic Medium"/>
                <a:cs typeface="Franklin Gothic Medium"/>
              </a:rPr>
              <a:t> </a:t>
            </a:r>
            <a:r>
              <a:rPr lang="en-US" altLang="zh-CN" sz="4000" dirty="0">
                <a:latin typeface="Franklin Gothic Medium"/>
                <a:cs typeface="Franklin Gothic Medium"/>
              </a:rPr>
              <a:t>Romania</a:t>
            </a:r>
            <a:r>
              <a:rPr lang="en-US" sz="4000" dirty="0">
                <a:latin typeface="Franklin Gothic Medium"/>
                <a:cs typeface="Franklin Gothic Medium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132" y="2798573"/>
            <a:ext cx="202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A: </a:t>
            </a:r>
            <a:r>
              <a:rPr lang="en-US" altLang="zh-CN" sz="3600" dirty="0">
                <a:latin typeface="Franklin Gothic Medium"/>
                <a:cs typeface="Franklin Gothic Medium"/>
              </a:rPr>
              <a:t>Brasov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4832" y="2798573"/>
            <a:ext cx="256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B: </a:t>
            </a:r>
            <a:r>
              <a:rPr lang="en-US" altLang="zh-CN" sz="3600" dirty="0">
                <a:latin typeface="Franklin Gothic Medium"/>
                <a:cs typeface="Franklin Gothic Medium"/>
              </a:rPr>
              <a:t>Budapest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9132" y="3890773"/>
            <a:ext cx="2677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C: </a:t>
            </a:r>
            <a:r>
              <a:rPr lang="en-US" altLang="zh-CN" sz="3600" dirty="0">
                <a:latin typeface="Franklin Gothic Medium"/>
                <a:cs typeface="Franklin Gothic Medium"/>
              </a:rPr>
              <a:t>Bucharest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4832" y="3890773"/>
            <a:ext cx="267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Franklin Gothic Medium"/>
                <a:cs typeface="Franklin Gothic Medium"/>
              </a:rPr>
              <a:t>D: </a:t>
            </a:r>
            <a:r>
              <a:rPr lang="en-US" altLang="zh-CN" sz="3600" dirty="0">
                <a:latin typeface="Franklin Gothic Medium"/>
                <a:cs typeface="Franklin Gothic Medium"/>
              </a:rPr>
              <a:t>Bratislava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300" y="5236864"/>
            <a:ext cx="8015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Did you know or were you lucky?</a:t>
            </a:r>
          </a:p>
        </p:txBody>
      </p:sp>
    </p:spTree>
    <p:extLst>
      <p:ext uri="{BB962C8B-B14F-4D97-AF65-F5344CB8AC3E}">
        <p14:creationId xmlns:p14="http://schemas.microsoft.com/office/powerpoint/2010/main" val="34383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Geography</a:t>
            </a:r>
            <a:r>
              <a:rPr lang="en-US" dirty="0"/>
              <a:t> quiz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22700"/>
            <a:ext cx="340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9933"/>
                </a:solidFill>
                <a:latin typeface="Franklin Gothic Medium"/>
                <a:cs typeface="Franklin Gothic Medium"/>
              </a:rPr>
              <a:t>Probability model</a:t>
            </a:r>
            <a:endParaRPr lang="en-US" sz="3200" dirty="0">
              <a:latin typeface="Franklin Gothic Medium"/>
              <a:cs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788675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There are two types of students: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350" y="24427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>
                <a:latin typeface="Garamond"/>
                <a:cs typeface="Garamond"/>
              </a:rPr>
              <a:t>K</a:t>
            </a:r>
            <a:r>
              <a:rPr lang="en-US" sz="2800" dirty="0">
                <a:latin typeface="Franklin Gothic Medium"/>
                <a:cs typeface="Franklin Gothic Medium"/>
              </a:rPr>
              <a:t>: Knows the answer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50" y="2976125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Type </a:t>
            </a:r>
            <a:r>
              <a:rPr lang="en-US" sz="2800" i="1" dirty="0" err="1">
                <a:latin typeface="Garamond"/>
                <a:cs typeface="Garamond"/>
              </a:rPr>
              <a:t>K</a:t>
            </a:r>
            <a:r>
              <a:rPr lang="en-US" sz="2800" i="1" baseline="30000" dirty="0" err="1">
                <a:latin typeface="Garamond"/>
                <a:cs typeface="Garamond"/>
              </a:rPr>
              <a:t>c</a:t>
            </a:r>
            <a:r>
              <a:rPr lang="en-US" sz="2800" dirty="0">
                <a:latin typeface="Franklin Gothic Medium"/>
                <a:cs typeface="Franklin Gothic Medium"/>
              </a:rPr>
              <a:t>: Picks a random answer</a:t>
            </a:r>
          </a:p>
        </p:txBody>
      </p:sp>
    </p:spTree>
    <p:extLst>
      <p:ext uri="{BB962C8B-B14F-4D97-AF65-F5344CB8AC3E}">
        <p14:creationId xmlns:p14="http://schemas.microsoft.com/office/powerpoint/2010/main" val="41516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07116" y="2236059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15127" y="2002895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90151" y="2236059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42016" y="1558224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65986" y="1825783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82865" y="2281955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40386" y="18391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7536" y="1753802"/>
            <a:ext cx="425621" cy="42562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303973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I choose a cup at random and then a random ball from that cup. The ball is </a:t>
            </a:r>
            <a:r>
              <a:rPr lang="en-US" sz="280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red</a:t>
            </a:r>
            <a:r>
              <a:rPr lang="en-US" sz="2800" dirty="0">
                <a:latin typeface="Franklin Gothic Medium"/>
                <a:cs typeface="Franklin Gothic Medium"/>
              </a:rPr>
              <a:t>. You need to guess where the ball came from.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754928"/>
            <a:ext cx="742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Which cup would you guess?</a:t>
            </a:r>
          </a:p>
        </p:txBody>
      </p: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6732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44" name="TextBox 4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40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C -0.00781 -0.02061 -0.01545 -0.04098 -0.03195 -0.04908 C -0.04844 -0.05718 -0.07969 -0.06806 -0.09861 -0.04908 C -0.11754 -0.0301 -0.15781 0.00532 -0.14583 0.06481 C -0.13386 0.1243 -0.05174 0.25787 -0.02708 0.3085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9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omas_Bay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52" y="359836"/>
            <a:ext cx="1681698" cy="180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6330" y="187473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90403" y="2410658"/>
            <a:ext cx="1808497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44534" y="2328336"/>
            <a:ext cx="861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26280" y="1868388"/>
            <a:ext cx="1989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51350" y="2410658"/>
            <a:ext cx="405765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09490" y="2332572"/>
            <a:ext cx="4379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E</a:t>
            </a:r>
            <a:r>
              <a:rPr lang="en-US" sz="28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30000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1101" y="2123648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aramond"/>
                <a:cs typeface="Garamond"/>
              </a:rPr>
              <a:t>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1038" y="4185362"/>
            <a:ext cx="809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More generally, if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,…,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n</a:t>
            </a:r>
            <a:r>
              <a:rPr lang="en-US" sz="2800" dirty="0">
                <a:latin typeface="Franklin Gothic Medium"/>
                <a:cs typeface="Franklin Gothic Medium"/>
              </a:rPr>
              <a:t> 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partition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S</a:t>
            </a:r>
            <a:r>
              <a:rPr lang="en-US" sz="2800" dirty="0">
                <a:latin typeface="Franklin Gothic Medium"/>
                <a:cs typeface="Franklin Gothic Medium"/>
              </a:rPr>
              <a:t> then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044" y="2116554"/>
            <a:ext cx="160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>
                <a:latin typeface="Garamond"/>
                <a:cs typeface="Garamond"/>
              </a:rPr>
              <a:t>C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E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729" y="5006904"/>
            <a:ext cx="6906341" cy="1001990"/>
            <a:chOff x="416086" y="4363194"/>
            <a:chExt cx="6906341" cy="1001990"/>
          </a:xfrm>
        </p:grpSpPr>
        <p:sp>
          <p:nvSpPr>
            <p:cNvPr id="5" name="TextBox 4"/>
            <p:cNvSpPr txBox="1"/>
            <p:nvPr/>
          </p:nvSpPr>
          <p:spPr>
            <a:xfrm>
              <a:off x="416086" y="4637504"/>
              <a:ext cx="1647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Garamond"/>
                  <a:cs typeface="Garamond"/>
                </a:rPr>
                <a:t>P</a:t>
              </a:r>
              <a:r>
                <a:rPr lang="en-US" sz="2800" dirty="0"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latin typeface="Garamond"/>
                  <a:cs typeface="Garamond"/>
                </a:rPr>
                <a:t>i</a:t>
              </a:r>
              <a:r>
                <a:rPr lang="en-US" sz="2800" dirty="0" err="1"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latin typeface="Garamond"/>
                  <a:cs typeface="Garamond"/>
                </a:rPr>
                <a:t>E</a:t>
              </a:r>
              <a:r>
                <a:rPr lang="en-US" sz="2800" dirty="0">
                  <a:latin typeface="Garamond"/>
                  <a:cs typeface="Garamond"/>
                </a:rPr>
                <a:t>) =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4160" y="4363194"/>
              <a:ext cx="21178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i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14550" y="4918164"/>
              <a:ext cx="5029200" cy="0"/>
            </a:xfrm>
            <a:prstGeom prst="line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13574" y="4841964"/>
              <a:ext cx="54088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+ … +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E</a:t>
              </a:r>
              <a:r>
                <a:rPr lang="en-US" sz="2800" dirty="0" err="1">
                  <a:solidFill>
                    <a:prstClr val="black"/>
                  </a:solidFill>
                  <a:latin typeface="Garamond"/>
                  <a:cs typeface="Garamond"/>
                </a:rPr>
                <a:t>|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 </a:t>
              </a:r>
              <a:r>
                <a:rPr lang="en-US" sz="2800" b="1" dirty="0">
                  <a:solidFill>
                    <a:prstClr val="black"/>
                  </a:solidFill>
                  <a:latin typeface="Garamond"/>
                  <a:cs typeface="Garamond"/>
                </a:rPr>
                <a:t>P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(</a:t>
              </a:r>
              <a:r>
                <a:rPr lang="en-US" sz="2800" i="1" dirty="0" err="1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i="1" baseline="-25000" dirty="0" err="1">
                  <a:solidFill>
                    <a:prstClr val="black"/>
                  </a:solidFill>
                  <a:latin typeface="Garamond"/>
                  <a:cs typeface="Garamond"/>
                </a:rPr>
                <a:t>n</a:t>
              </a:r>
              <a:r>
                <a:rPr lang="en-US" sz="2800" dirty="0">
                  <a:solidFill>
                    <a:prstClr val="black"/>
                  </a:solidFill>
                  <a:latin typeface="Garamond"/>
                  <a:cs typeface="Garamond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sp>
        <p:nvSpPr>
          <p:cNvPr id="14" name="Oval 13"/>
          <p:cNvSpPr/>
          <p:nvPr/>
        </p:nvSpPr>
        <p:spPr>
          <a:xfrm>
            <a:off x="4314926" y="1583040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2025659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flipV="1">
            <a:off x="3680778" y="1553932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/>
          <p:cNvSpPr/>
          <p:nvPr/>
        </p:nvSpPr>
        <p:spPr>
          <a:xfrm flipV="1">
            <a:off x="5302948" y="1571164"/>
            <a:ext cx="1228810" cy="1176396"/>
          </a:xfrm>
          <a:prstGeom prst="trapezoid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07116" y="1558224"/>
            <a:ext cx="4033632" cy="1149352"/>
            <a:chOff x="2307116" y="1558224"/>
            <a:chExt cx="4033632" cy="1149352"/>
          </a:xfrm>
        </p:grpSpPr>
        <p:sp>
          <p:nvSpPr>
            <p:cNvPr id="8" name="Oval 7"/>
            <p:cNvSpPr/>
            <p:nvPr/>
          </p:nvSpPr>
          <p:spPr>
            <a:xfrm>
              <a:off x="2307116" y="2236059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915127" y="2002895"/>
              <a:ext cx="425621" cy="4256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90151" y="2236059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42016" y="1558224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65986" y="1825783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582865" y="2281955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0386" y="18391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7536" y="1753802"/>
              <a:ext cx="425621" cy="4256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2012959" y="1482300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3681989" y="1468999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5290164" y="1477152"/>
            <a:ext cx="458402" cy="458402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/>
                <a:cs typeface="Franklin Gothic Medium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87500" y="1257300"/>
            <a:ext cx="5283200" cy="177165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02590" y="2850346"/>
            <a:ext cx="5584905" cy="540037"/>
            <a:chOff x="602590" y="2850346"/>
            <a:chExt cx="5584905" cy="540037"/>
          </a:xfrm>
        </p:grpSpPr>
        <p:sp>
          <p:nvSpPr>
            <p:cNvPr id="34" name="TextBox 33"/>
            <p:cNvSpPr txBox="1"/>
            <p:nvPr/>
          </p:nvSpPr>
          <p:spPr>
            <a:xfrm>
              <a:off x="602590" y="2899717"/>
              <a:ext cx="1035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cause: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62209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1</a:t>
              </a:r>
              <a:endParaRPr lang="en-US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37956" y="2850346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2</a:t>
              </a:r>
              <a:endParaRPr lang="en-US" baseline="-25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33556" y="2867163"/>
              <a:ext cx="5539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C</a:t>
              </a:r>
              <a:r>
                <a:rPr lang="en-US" sz="2800" baseline="-25000" dirty="0">
                  <a:solidFill>
                    <a:prstClr val="black"/>
                  </a:solidFill>
                  <a:latin typeface="Garamond"/>
                  <a:cs typeface="Garamond"/>
                </a:rPr>
                <a:t>3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167" y="4158962"/>
            <a:ext cx="3883760" cy="523220"/>
            <a:chOff x="617167" y="4158962"/>
            <a:chExt cx="3883760" cy="523220"/>
          </a:xfrm>
        </p:grpSpPr>
        <p:sp>
          <p:nvSpPr>
            <p:cNvPr id="39" name="TextBox 38"/>
            <p:cNvSpPr txBox="1"/>
            <p:nvPr/>
          </p:nvSpPr>
          <p:spPr>
            <a:xfrm>
              <a:off x="617167" y="4220517"/>
              <a:ext cx="102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Franklin Gothic Medium"/>
                  <a:cs typeface="Franklin Gothic Medium"/>
                </a:rPr>
                <a:t>effect: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95241" y="4158962"/>
              <a:ext cx="405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i="1" dirty="0">
                  <a:solidFill>
                    <a:prstClr val="black"/>
                  </a:solidFill>
                  <a:latin typeface="Garamond"/>
                  <a:cs typeface="Garamond"/>
                </a:rPr>
                <a:t>R</a:t>
              </a:r>
              <a:endParaRPr lang="en-US" baseline="-25000" dirty="0"/>
            </a:p>
          </p:txBody>
        </p:sp>
      </p:grpSp>
      <p:sp>
        <p:nvSpPr>
          <p:cNvPr id="28" name="Oval 27"/>
          <p:cNvSpPr/>
          <p:nvPr/>
        </p:nvSpPr>
        <p:spPr>
          <a:xfrm>
            <a:off x="4095241" y="3750446"/>
            <a:ext cx="425621" cy="42562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7298" y="535248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Garamond"/>
                <a:cs typeface="Garamond"/>
              </a:rPr>
              <a:t>P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i="1" dirty="0" err="1">
                <a:latin typeface="Garamond"/>
                <a:cs typeface="Garamond"/>
              </a:rPr>
              <a:t>C</a:t>
            </a:r>
            <a:r>
              <a:rPr lang="en-US" sz="2800" i="1" baseline="-25000" dirty="0" err="1">
                <a:latin typeface="Garamond"/>
                <a:cs typeface="Garamond"/>
              </a:rPr>
              <a:t>i</a:t>
            </a:r>
            <a:r>
              <a:rPr lang="en-US" sz="2800" dirty="0" err="1">
                <a:latin typeface="Garamond"/>
                <a:cs typeface="Garamond"/>
              </a:rPr>
              <a:t>|</a:t>
            </a:r>
            <a:r>
              <a:rPr lang="en-US" sz="2800" i="1" dirty="0" err="1">
                <a:latin typeface="Garamond"/>
                <a:cs typeface="Garamond"/>
              </a:rPr>
              <a:t>R</a:t>
            </a:r>
            <a:r>
              <a:rPr lang="en-US" sz="2800" dirty="0">
                <a:latin typeface="Garamond"/>
                <a:cs typeface="Garamond"/>
              </a:rPr>
              <a:t>)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282" y="5128001"/>
            <a:ext cx="182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 err="1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 err="1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i="1" baseline="-25000" dirty="0">
                <a:solidFill>
                  <a:prstClr val="black"/>
                </a:solidFill>
                <a:latin typeface="Garamond"/>
                <a:cs typeface="Garamond"/>
              </a:rPr>
              <a:t>i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426911" y="5645844"/>
            <a:ext cx="5834439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48083" y="5614094"/>
            <a:ext cx="619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 +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R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 </a:t>
            </a:r>
            <a:r>
              <a:rPr lang="en-US" sz="2400" b="1" dirty="0">
                <a:solidFill>
                  <a:prstClr val="black"/>
                </a:solidFill>
                <a:latin typeface="Garamond"/>
                <a:cs typeface="Garamond"/>
              </a:rPr>
              <a:t>P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Garamond"/>
                <a:cs typeface="Garamond"/>
              </a:rPr>
              <a:t>C</a:t>
            </a:r>
            <a:r>
              <a:rPr lang="en-US" sz="2400" baseline="-25000" dirty="0">
                <a:solidFill>
                  <a:prstClr val="black"/>
                </a:solidFill>
                <a:latin typeface="Garamond"/>
                <a:cs typeface="Garamond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13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1321</Words>
  <Application>Microsoft Macintosh PowerPoint</Application>
  <PresentationFormat>On-screen Show (4:3)</PresentationFormat>
  <Paragraphs>202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Apple Color Emoji</vt:lpstr>
      <vt:lpstr>Arial</vt:lpstr>
      <vt:lpstr>Calibri</vt:lpstr>
      <vt:lpstr>Courier New</vt:lpstr>
      <vt:lpstr>Franklin Gothic Medium</vt:lpstr>
      <vt:lpstr>Garamond</vt:lpstr>
      <vt:lpstr>Symbol</vt:lpstr>
      <vt:lpstr>Office Theme</vt:lpstr>
      <vt:lpstr>1_Office Theme</vt:lpstr>
      <vt:lpstr>3. Conditional Probability and Independence</vt:lpstr>
      <vt:lpstr>Total probability theorem</vt:lpstr>
      <vt:lpstr>PowerPoint Presentation</vt:lpstr>
      <vt:lpstr>Geography quiz…</vt:lpstr>
      <vt:lpstr>Geography quiz</vt:lpstr>
      <vt:lpstr>PowerPoint Presentation</vt:lpstr>
      <vt:lpstr>Cause and effect</vt:lpstr>
      <vt:lpstr>Bayes’ rule</vt:lpstr>
      <vt:lpstr>Cause and effect</vt:lpstr>
      <vt:lpstr>Cause and effect</vt:lpstr>
      <vt:lpstr>PowerPoint Presentation</vt:lpstr>
      <vt:lpstr>Summary of conditional probability</vt:lpstr>
      <vt:lpstr>Independence of two events</vt:lpstr>
      <vt:lpstr>Examples of (in)dependence</vt:lpstr>
      <vt:lpstr>Sequential components</vt:lpstr>
      <vt:lpstr>Algebra of independent events</vt:lpstr>
      <vt:lpstr>Parallel components</vt:lpstr>
      <vt:lpstr>Independence of three events</vt:lpstr>
      <vt:lpstr>(In)dependence of three events</vt:lpstr>
      <vt:lpstr>(In)dependence of three events</vt:lpstr>
      <vt:lpstr>Independence of many events</vt:lpstr>
      <vt:lpstr>Multiple components</vt:lpstr>
      <vt:lpstr>Multiple components</vt:lpstr>
      <vt:lpstr>Conditional independence</vt:lpstr>
      <vt:lpstr>PowerPoint Presentation</vt:lpstr>
      <vt:lpstr>Conditioning does not preserve independence</vt:lpstr>
      <vt:lpstr>PowerPoint Presentation</vt:lpstr>
      <vt:lpstr>Conditioning may destroy dependence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Hong Xu (CSD)</cp:lastModifiedBy>
  <cp:revision>161</cp:revision>
  <cp:lastPrinted>2019-01-11T08:58:55Z</cp:lastPrinted>
  <dcterms:created xsi:type="dcterms:W3CDTF">2013-01-07T07:20:47Z</dcterms:created>
  <dcterms:modified xsi:type="dcterms:W3CDTF">2021-09-17T14:27:28Z</dcterms:modified>
</cp:coreProperties>
</file>