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357" r:id="rId3"/>
    <p:sldId id="315" r:id="rId4"/>
    <p:sldId id="316" r:id="rId5"/>
    <p:sldId id="317" r:id="rId6"/>
    <p:sldId id="318" r:id="rId7"/>
    <p:sldId id="319" r:id="rId8"/>
    <p:sldId id="320" r:id="rId9"/>
    <p:sldId id="35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576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6C77C896-F8D6-A54E-8E1F-13A2DF0AEA46}"/>
    <pc:docChg chg="custSel modSld">
      <pc:chgData name="Andrej Bogdanov" userId="51811781_tp_dropbox" providerId="OAuth2" clId="{6C77C896-F8D6-A54E-8E1F-13A2DF0AEA46}" dt="2020-10-12T08:21:16.140" v="30" actId="1076"/>
      <pc:docMkLst>
        <pc:docMk/>
      </pc:docMkLst>
      <pc:sldChg chg="addSp">
        <pc:chgData name="Andrej Bogdanov" userId="51811781_tp_dropbox" providerId="OAuth2" clId="{6C77C896-F8D6-A54E-8E1F-13A2DF0AEA46}" dt="2020-10-12T06:31:40.144" v="0" actId="7634"/>
        <pc:sldMkLst>
          <pc:docMk/>
          <pc:sldMk cId="3092900761" sldId="274"/>
        </pc:sldMkLst>
        <pc:inkChg chg="add">
          <ac:chgData name="Andrej Bogdanov" userId="51811781_tp_dropbox" providerId="OAuth2" clId="{6C77C896-F8D6-A54E-8E1F-13A2DF0AEA46}" dt="2020-10-12T06:31:40.144" v="0" actId="7634"/>
          <ac:inkMkLst>
            <pc:docMk/>
            <pc:sldMk cId="3092900761" sldId="274"/>
            <ac:inkMk id="3" creationId="{36501B3A-DA02-CC4F-AB7D-1C85963BE837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399280977" sldId="275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399280977" sldId="275"/>
            <ac:inkMk id="4" creationId="{97557BA8-63D6-4545-9965-BBADBB62D2C8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603085136" sldId="276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603085136" sldId="276"/>
            <ac:inkMk id="3" creationId="{4EB13FE8-05DE-EF40-9163-CB5D0CD58FFC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102756751" sldId="277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102756751" sldId="277"/>
            <ac:inkMk id="3" creationId="{9F8A4A75-14CF-CE45-AE1F-08DEB7FD2767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3831725875" sldId="278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3831725875" sldId="278"/>
            <ac:inkMk id="3" creationId="{07428FE1-894E-314E-A09A-67DDC1B57942}"/>
          </ac:inkMkLst>
        </pc:inkChg>
      </pc:sldChg>
      <pc:sldChg chg="addSp">
        <pc:chgData name="Andrej Bogdanov" userId="51811781_tp_dropbox" providerId="OAuth2" clId="{6C77C896-F8D6-A54E-8E1F-13A2DF0AEA46}" dt="2020-10-12T06:44:07.379" v="1" actId="7634"/>
        <pc:sldMkLst>
          <pc:docMk/>
          <pc:sldMk cId="1084490455" sldId="279"/>
        </pc:sldMkLst>
        <pc:inkChg chg="add">
          <ac:chgData name="Andrej Bogdanov" userId="51811781_tp_dropbox" providerId="OAuth2" clId="{6C77C896-F8D6-A54E-8E1F-13A2DF0AEA46}" dt="2020-10-12T06:44:07.379" v="1" actId="7634"/>
          <ac:inkMkLst>
            <pc:docMk/>
            <pc:sldMk cId="1084490455" sldId="279"/>
            <ac:inkMk id="2" creationId="{40B2DE42-150F-3B4A-8548-D7F35452420B}"/>
          </ac:inkMkLst>
        </pc:inkChg>
      </pc:sldChg>
      <pc:sldChg chg="addSp">
        <pc:chgData name="Andrej Bogdanov" userId="51811781_tp_dropbox" providerId="OAuth2" clId="{6C77C896-F8D6-A54E-8E1F-13A2DF0AEA46}" dt="2020-10-12T06:48:33.413" v="3" actId="7634"/>
        <pc:sldMkLst>
          <pc:docMk/>
          <pc:sldMk cId="1639507249" sldId="280"/>
        </pc:sldMkLst>
        <pc:inkChg chg="add">
          <ac:chgData name="Andrej Bogdanov" userId="51811781_tp_dropbox" providerId="OAuth2" clId="{6C77C896-F8D6-A54E-8E1F-13A2DF0AEA46}" dt="2020-10-12T06:44:26.973" v="2" actId="22"/>
          <ac:inkMkLst>
            <pc:docMk/>
            <pc:sldMk cId="1639507249" sldId="280"/>
            <ac:inkMk id="2" creationId="{1EC14062-7327-BC4C-ADB3-7FBD8B38A16A}"/>
          </ac:inkMkLst>
        </pc:inkChg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639507249" sldId="280"/>
            <ac:inkMk id="5" creationId="{BC639780-D49C-8940-90A5-7C2B5859EE8B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021303658" sldId="28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021303658" sldId="281"/>
            <ac:inkMk id="3" creationId="{772F6B97-6439-4742-B347-412BA7798545}"/>
          </ac:inkMkLst>
        </pc:inkChg>
      </pc:sldChg>
      <pc:sldChg chg="addSp modSp">
        <pc:chgData name="Andrej Bogdanov" userId="51811781_tp_dropbox" providerId="OAuth2" clId="{6C77C896-F8D6-A54E-8E1F-13A2DF0AEA46}" dt="2020-10-12T07:53:54.762" v="6" actId="7634"/>
        <pc:sldMkLst>
          <pc:docMk/>
          <pc:sldMk cId="180715161" sldId="282"/>
        </pc:sldMkLst>
        <pc:inkChg chg="add">
          <ac:chgData name="Andrej Bogdanov" userId="51811781_tp_dropbox" providerId="OAuth2" clId="{6C77C896-F8D6-A54E-8E1F-13A2DF0AEA46}" dt="2020-10-12T06:48:33.413" v="3" actId="7634"/>
          <ac:inkMkLst>
            <pc:docMk/>
            <pc:sldMk cId="180715161" sldId="282"/>
            <ac:inkMk id="3" creationId="{ABECC7CA-B242-B64C-8560-AB64E486AA70}"/>
          </ac:inkMkLst>
        </pc:inkChg>
        <pc:inkChg chg="add mod">
          <ac:chgData name="Andrej Bogdanov" userId="51811781_tp_dropbox" providerId="OAuth2" clId="{6C77C896-F8D6-A54E-8E1F-13A2DF0AEA46}" dt="2020-10-12T06:48:54.262" v="5" actId="1076"/>
          <ac:inkMkLst>
            <pc:docMk/>
            <pc:sldMk cId="180715161" sldId="282"/>
            <ac:inkMk id="5" creationId="{B17A5C25-0075-EC4D-8B17-D9022F7E156F}"/>
          </ac:inkMkLst>
        </pc:inkChg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80715161" sldId="282"/>
            <ac:inkMk id="6" creationId="{5327C296-FAA7-BE44-8916-6FDE3D8E70C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4231503156" sldId="28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4231503156" sldId="283"/>
            <ac:inkMk id="5" creationId="{32FFFA09-74AC-C044-B299-9CF2B679E15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703788892" sldId="28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703788892" sldId="285"/>
            <ac:inkMk id="2" creationId="{CFED1377-31AE-2243-A6EA-D182B0DE6EF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923242475" sldId="28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923242475" sldId="286"/>
            <ac:inkMk id="4" creationId="{7A3C01F5-F807-224F-A180-1745F7BB7344}"/>
          </ac:inkMkLst>
        </pc:inkChg>
      </pc:sldChg>
      <pc:sldChg chg="modSp">
        <pc:chgData name="Andrej Bogdanov" userId="51811781_tp_dropbox" providerId="OAuth2" clId="{6C77C896-F8D6-A54E-8E1F-13A2DF0AEA46}" dt="2020-10-12T08:21:16.140" v="30" actId="1076"/>
        <pc:sldMkLst>
          <pc:docMk/>
          <pc:sldMk cId="3538714916" sldId="286"/>
        </pc:sldMkLst>
        <pc:inkChg chg="mod modStrokes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4" creationId="{4FA13ABA-FBAD-434F-8901-B1EAFF177626}"/>
          </ac:inkMkLst>
        </pc:inkChg>
        <pc:inkChg chg="mod">
          <ac:chgData name="Andrej Bogdanov" userId="51811781_tp_dropbox" providerId="OAuth2" clId="{6C77C896-F8D6-A54E-8E1F-13A2DF0AEA46}" dt="2020-10-12T08:21:16.140" v="30" actId="1076"/>
          <ac:inkMkLst>
            <pc:docMk/>
            <pc:sldMk cId="3538714916" sldId="286"/>
            <ac:inkMk id="5" creationId="{327AECC7-09D3-BA46-94DA-144E5700CF6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672528523" sldId="28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672528523" sldId="287"/>
            <ac:inkMk id="3" creationId="{F8BDE371-3D70-4646-9D5C-8BD88BEFC7D6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94390737" sldId="28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94390737" sldId="288"/>
            <ac:inkMk id="3" creationId="{64A342E0-86F7-534A-A6E6-1750BB85B2BD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67990127" sldId="29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67990127" sldId="294"/>
            <ac:inkMk id="4" creationId="{5380391D-5F08-174D-BBED-D92B905C5E84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037751846" sldId="295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037751846" sldId="295"/>
            <ac:inkMk id="3" creationId="{26D757BA-C9C8-7C4F-8DF2-658AF030076C}"/>
          </ac:inkMkLst>
        </pc:inkChg>
      </pc:sldChg>
      <pc:sldChg chg="modSp">
        <pc:chgData name="Andrej Bogdanov" userId="51811781_tp_dropbox" providerId="OAuth2" clId="{6C77C896-F8D6-A54E-8E1F-13A2DF0AEA46}" dt="2020-10-12T08:18:29.360" v="22" actId="20577"/>
        <pc:sldMkLst>
          <pc:docMk/>
          <pc:sldMk cId="3856233166" sldId="295"/>
        </pc:sldMkLst>
        <pc:spChg chg="mod">
          <ac:chgData name="Andrej Bogdanov" userId="51811781_tp_dropbox" providerId="OAuth2" clId="{6C77C896-F8D6-A54E-8E1F-13A2DF0AEA46}" dt="2020-10-12T08:18:29.360" v="22" actId="20577"/>
          <ac:spMkLst>
            <pc:docMk/>
            <pc:sldMk cId="3856233166" sldId="295"/>
            <ac:spMk id="6" creationId="{633F7371-A8AF-F442-8F4C-AEC08DA85760}"/>
          </ac:spMkLst>
        </pc:sp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574227773" sldId="297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574227773" sldId="297"/>
            <ac:inkMk id="4" creationId="{6091EB85-25A0-654A-9249-7CF5CCCDBCE0}"/>
          </ac:inkMkLst>
        </pc:inkChg>
      </pc:sldChg>
      <pc:sldChg chg="modSp">
        <pc:chgData name="Andrej Bogdanov" userId="51811781_tp_dropbox" providerId="OAuth2" clId="{6C77C896-F8D6-A54E-8E1F-13A2DF0AEA46}" dt="2020-10-12T08:18:41.536" v="23"/>
        <pc:sldMkLst>
          <pc:docMk/>
          <pc:sldMk cId="2120608070" sldId="297"/>
        </pc:sldMkLst>
        <pc:inkChg chg="mod modStrokes">
          <ac:chgData name="Andrej Bogdanov" userId="51811781_tp_dropbox" providerId="OAuth2" clId="{6C77C896-F8D6-A54E-8E1F-13A2DF0AEA46}" dt="2020-10-12T08:18:41.536" v="23"/>
          <ac:inkMkLst>
            <pc:docMk/>
            <pc:sldMk cId="2120608070" sldId="297"/>
            <ac:inkMk id="4" creationId="{E8718CD1-61B4-A445-9005-1BD7A4467598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191164337" sldId="298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191164337" sldId="298"/>
            <ac:inkMk id="2" creationId="{CE0A6983-B80B-9D48-8655-E16BB9E0152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3975128846" sldId="300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3975128846" sldId="300"/>
            <ac:inkMk id="4" creationId="{24A412C0-6D2F-9747-8BFA-684103BEC002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1464172245" sldId="301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1464172245" sldId="301"/>
            <ac:inkMk id="3" creationId="{E4C0959B-D8D5-9B42-95F3-3E7DB98CE617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2105609910" sldId="303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105609910" sldId="303"/>
            <ac:inkMk id="3" creationId="{B27E536B-B926-9043-B426-12CD15E86BD9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708681" sldId="30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708681" sldId="304"/>
            <ac:inkMk id="3" creationId="{F9858A63-7C75-104B-A7B9-4BD056D84F54}"/>
          </ac:inkMkLst>
        </pc:inkChg>
      </pc:sldChg>
      <pc:sldChg chg="addSp delSp modSp">
        <pc:chgData name="Andrej Bogdanov" userId="51811781_tp_dropbox" providerId="OAuth2" clId="{6C77C896-F8D6-A54E-8E1F-13A2DF0AEA46}" dt="2020-10-12T08:19:35.362" v="26" actId="7634"/>
        <pc:sldMkLst>
          <pc:docMk/>
          <pc:sldMk cId="2064989997" sldId="304"/>
        </pc:sldMkLst>
        <pc:inkChg chg="del mod modStrokes">
          <ac:chgData name="Andrej Bogdanov" userId="51811781_tp_dropbox" providerId="OAuth2" clId="{6C77C896-F8D6-A54E-8E1F-13A2DF0AEA46}" dt="2020-10-12T08:19:09.404" v="25"/>
          <ac:inkMkLst>
            <pc:docMk/>
            <pc:sldMk cId="2064989997" sldId="304"/>
            <ac:inkMk id="3" creationId="{24B0CC4C-F02D-7D45-8BFB-99CDDCE9F444}"/>
          </ac:inkMkLst>
        </pc:inkChg>
        <pc:inkChg chg="add">
          <ac:chgData name="Andrej Bogdanov" userId="51811781_tp_dropbox" providerId="OAuth2" clId="{6C77C896-F8D6-A54E-8E1F-13A2DF0AEA46}" dt="2020-10-12T08:19:35.362" v="26" actId="7634"/>
          <ac:inkMkLst>
            <pc:docMk/>
            <pc:sldMk cId="2064989997" sldId="304"/>
            <ac:inkMk id="4" creationId="{49DB7B8C-487F-A145-AD2E-889345AA3E8E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52696874" sldId="30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52696874" sldId="306"/>
            <ac:inkMk id="3" creationId="{7B3CBE6A-FF3E-3C45-960E-0340D65C844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789596273" sldId="308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789596273" sldId="308"/>
            <ac:inkMk id="4" creationId="{40B638ED-6C4C-6742-BF29-7E01AC9724A6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17158713" sldId="309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17158713" sldId="309"/>
            <ac:inkMk id="3" creationId="{D369ECB1-5A08-6D40-B09D-93C4D696FD93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1452738750" sldId="310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1452738750" sldId="310"/>
            <ac:inkMk id="3" creationId="{C1EBC6B7-22DE-4B47-B3FE-B965484B3D8B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722934841" sldId="312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722934841" sldId="312"/>
            <ac:inkMk id="2" creationId="{E053AF88-46B2-E744-857C-60F9511159E0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3881688046" sldId="313"/>
        </pc:sldMkLst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3881688046" sldId="313"/>
            <ac:inkMk id="3" creationId="{3F5A9E51-9703-AC40-8756-8117D35922BC}"/>
          </ac:inkMkLst>
        </pc:inkChg>
      </pc:sldChg>
      <pc:sldChg chg="addSp">
        <pc:chgData name="Andrej Bogdanov" userId="51811781_tp_dropbox" providerId="OAuth2" clId="{6C77C896-F8D6-A54E-8E1F-13A2DF0AEA46}" dt="2020-10-12T08:11:35.722" v="7" actId="7634"/>
        <pc:sldMkLst>
          <pc:docMk/>
          <pc:sldMk cId="2898334370" sldId="314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2898334370" sldId="314"/>
            <ac:inkMk id="2" creationId="{E72687FB-00A6-404C-ABA1-37465DD968AA}"/>
          </ac:inkMkLst>
        </pc:inkChg>
        <pc:inkChg chg="add">
          <ac:chgData name="Andrej Bogdanov" userId="51811781_tp_dropbox" providerId="OAuth2" clId="{6C77C896-F8D6-A54E-8E1F-13A2DF0AEA46}" dt="2020-10-12T08:11:35.722" v="7" actId="7634"/>
          <ac:inkMkLst>
            <pc:docMk/>
            <pc:sldMk cId="2898334370" sldId="314"/>
            <ac:inkMk id="3" creationId="{0496F616-C352-7346-9C6F-42D1424C5FC0}"/>
          </ac:inkMkLst>
        </pc:inkChg>
      </pc:sldChg>
      <pc:sldChg chg="addSp">
        <pc:chgData name="Andrej Bogdanov" userId="51811781_tp_dropbox" providerId="OAuth2" clId="{6C77C896-F8D6-A54E-8E1F-13A2DF0AEA46}" dt="2020-10-12T07:53:54.762" v="6" actId="7634"/>
        <pc:sldMkLst>
          <pc:docMk/>
          <pc:sldMk cId="776232436" sldId="316"/>
        </pc:sldMkLst>
        <pc:inkChg chg="add">
          <ac:chgData name="Andrej Bogdanov" userId="51811781_tp_dropbox" providerId="OAuth2" clId="{6C77C896-F8D6-A54E-8E1F-13A2DF0AEA46}" dt="2020-10-12T07:53:54.762" v="6" actId="7634"/>
          <ac:inkMkLst>
            <pc:docMk/>
            <pc:sldMk cId="776232436" sldId="316"/>
            <ac:inkMk id="2" creationId="{3C13063A-AD82-4146-ACE1-F7782D6DEF39}"/>
          </ac:inkMkLst>
        </pc:inkChg>
      </pc:sldChg>
    </pc:docChg>
  </pc:docChgLst>
  <pc:docChgLst>
    <pc:chgData name="Andrej Bogdanov" userId="51811781_tp_dropbox" providerId="OAuth2" clId="{C561AD41-49CF-1243-A0D1-65990688BCEE}"/>
    <pc:docChg chg="undo custSel addSld delSld modSld">
      <pc:chgData name="Andrej Bogdanov" userId="51811781_tp_dropbox" providerId="OAuth2" clId="{C561AD41-49CF-1243-A0D1-65990688BCEE}" dt="2020-03-02T02:41:38.803" v="131" actId="7634"/>
      <pc:docMkLst>
        <pc:docMk/>
      </pc:docMkLst>
      <pc:sldChg chg="addSp delSp modSp">
        <pc:chgData name="Andrej Bogdanov" userId="51811781_tp_dropbox" providerId="OAuth2" clId="{C561AD41-49CF-1243-A0D1-65990688BCEE}" dt="2020-02-24T02:22:14.126" v="3"/>
        <pc:sldMkLst>
          <pc:docMk/>
          <pc:sldMk cId="3092900761" sldId="274"/>
        </pc:sldMkLst>
        <pc:inkChg chg="add del mod modStrokes">
          <ac:chgData name="Andrej Bogdanov" userId="51811781_tp_dropbox" providerId="OAuth2" clId="{C561AD41-49CF-1243-A0D1-65990688BCEE}" dt="2020-02-24T02:22:14.126" v="3"/>
          <ac:inkMkLst>
            <pc:docMk/>
            <pc:sldMk cId="3092900761" sldId="274"/>
            <ac:inkMk id="3" creationId="{46E90EA5-0458-8641-9C7E-2B3ACAFFABFE}"/>
          </ac:inkMkLst>
        </pc:inkChg>
      </pc:sldChg>
      <pc:sldChg chg="addSp delSp">
        <pc:chgData name="Andrej Bogdanov" userId="51811781_tp_dropbox" providerId="OAuth2" clId="{C561AD41-49CF-1243-A0D1-65990688BCEE}" dt="2020-02-26T03:43:58.760" v="73"/>
        <pc:sldMkLst>
          <pc:docMk/>
          <pc:sldMk cId="399280977" sldId="275"/>
        </pc:sldMkLst>
        <pc:inkChg chg="add del">
          <ac:chgData name="Andrej Bogdanov" userId="51811781_tp_dropbox" providerId="OAuth2" clId="{C561AD41-49CF-1243-A0D1-65990688BCEE}" dt="2020-02-26T03:43:58.760" v="73"/>
          <ac:inkMkLst>
            <pc:docMk/>
            <pc:sldMk cId="399280977" sldId="275"/>
            <ac:inkMk id="4" creationId="{8A0863E7-C601-FB49-9665-6A944DEA096D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1603085136" sldId="276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1603085136" sldId="276"/>
            <ac:inkMk id="3" creationId="{6B5D4AAE-CCAB-FB4A-A9CD-EB95B627546B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102756751" sldId="277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102756751" sldId="277"/>
            <ac:inkMk id="3" creationId="{5DE1CFD5-258F-3C4B-B164-5FBF83BE9C1F}"/>
          </ac:inkMkLst>
        </pc:inkChg>
      </pc:sldChg>
      <pc:sldChg chg="addSp">
        <pc:chgData name="Andrej Bogdanov" userId="51811781_tp_dropbox" providerId="OAuth2" clId="{C561AD41-49CF-1243-A0D1-65990688BCEE}" dt="2020-02-24T02:30:51.413" v="4" actId="7634"/>
        <pc:sldMkLst>
          <pc:docMk/>
          <pc:sldMk cId="3831725875" sldId="278"/>
        </pc:sldMkLst>
        <pc:inkChg chg="add">
          <ac:chgData name="Andrej Bogdanov" userId="51811781_tp_dropbox" providerId="OAuth2" clId="{C561AD41-49CF-1243-A0D1-65990688BCEE}" dt="2020-02-24T02:30:51.413" v="4" actId="7634"/>
          <ac:inkMkLst>
            <pc:docMk/>
            <pc:sldMk cId="3831725875" sldId="278"/>
            <ac:inkMk id="3" creationId="{D157DB8B-122B-1248-803D-F23E58EB8126}"/>
          </ac:inkMkLst>
        </pc:inkChg>
      </pc:sldChg>
      <pc:sldChg chg="addSp modSp">
        <pc:chgData name="Andrej Bogdanov" userId="51811781_tp_dropbox" providerId="OAuth2" clId="{C561AD41-49CF-1243-A0D1-65990688BCEE}" dt="2020-02-24T02:31:12.637" v="5" actId="1076"/>
        <pc:sldMkLst>
          <pc:docMk/>
          <pc:sldMk cId="1084490455" sldId="279"/>
        </pc:sldMkLst>
        <pc:inkChg chg="add mod">
          <ac:chgData name="Andrej Bogdanov" userId="51811781_tp_dropbox" providerId="OAuth2" clId="{C561AD41-49CF-1243-A0D1-65990688BCEE}" dt="2020-02-24T02:31:12.637" v="5" actId="1076"/>
          <ac:inkMkLst>
            <pc:docMk/>
            <pc:sldMk cId="1084490455" sldId="279"/>
            <ac:inkMk id="2" creationId="{09AB1571-B966-AA47-94A9-C2DC18EF6BBA}"/>
          </ac:inkMkLst>
        </pc:inkChg>
      </pc:sldChg>
      <pc:sldChg chg="addSp modSp">
        <pc:chgData name="Andrej Bogdanov" userId="51811781_tp_dropbox" providerId="OAuth2" clId="{C561AD41-49CF-1243-A0D1-65990688BCEE}" dt="2020-02-26T03:43:51.917" v="72"/>
        <pc:sldMkLst>
          <pc:docMk/>
          <pc:sldMk cId="1639507249" sldId="280"/>
        </pc:sldMkLst>
        <pc:inkChg chg="add">
          <ac:chgData name="Andrej Bogdanov" userId="51811781_tp_dropbox" providerId="OAuth2" clId="{C561AD41-49CF-1243-A0D1-65990688BCEE}" dt="2020-02-26T01:40:12.259" v="7" actId="22"/>
          <ac:inkMkLst>
            <pc:docMk/>
            <pc:sldMk cId="1639507249" sldId="280"/>
            <ac:inkMk id="2" creationId="{529ED677-6528-4346-8C6D-DE17ED16D917}"/>
          </ac:inkMkLst>
        </pc:inkChg>
        <pc:inkChg chg="add mod modStrokes">
          <ac:chgData name="Andrej Bogdanov" userId="51811781_tp_dropbox" providerId="OAuth2" clId="{C561AD41-49CF-1243-A0D1-65990688BCEE}" dt="2020-02-26T03:43:51.917" v="72"/>
          <ac:inkMkLst>
            <pc:docMk/>
            <pc:sldMk cId="1639507249" sldId="280"/>
            <ac:inkMk id="5" creationId="{55E490D7-7F58-F440-A559-4285D65D9292}"/>
          </ac:inkMkLst>
        </pc:inkChg>
      </pc:sldChg>
      <pc:sldChg chg="addSp delSp modSp">
        <pc:chgData name="Andrej Bogdanov" userId="51811781_tp_dropbox" providerId="OAuth2" clId="{C561AD41-49CF-1243-A0D1-65990688BCEE}" dt="2020-02-26T03:46:32.673" v="81" actId="7634"/>
        <pc:sldMkLst>
          <pc:docMk/>
          <pc:sldMk cId="2021303658" sldId="281"/>
        </pc:sldMkLst>
        <pc:inkChg chg="add del mod modStrokes">
          <ac:chgData name="Andrej Bogdanov" userId="51811781_tp_dropbox" providerId="OAuth2" clId="{C561AD41-49CF-1243-A0D1-65990688BCEE}" dt="2020-02-26T03:44:46.816" v="80"/>
          <ac:inkMkLst>
            <pc:docMk/>
            <pc:sldMk cId="2021303658" sldId="281"/>
            <ac:inkMk id="3" creationId="{A3ECC639-11DD-3F4F-803E-6234E1E9FDB1}"/>
          </ac:inkMkLst>
        </pc:inkChg>
        <pc:inkChg chg="add">
          <ac:chgData name="Andrej Bogdanov" userId="51811781_tp_dropbox" providerId="OAuth2" clId="{C561AD41-49CF-1243-A0D1-65990688BCEE}" dt="2020-02-26T03:46:32.673" v="81" actId="7634"/>
          <ac:inkMkLst>
            <pc:docMk/>
            <pc:sldMk cId="2021303658" sldId="281"/>
            <ac:inkMk id="4" creationId="{AEA7C76C-CDDF-B542-9C70-657D63E97A17}"/>
          </ac:inkMkLst>
        </pc:inkChg>
      </pc:sldChg>
      <pc:sldChg chg="addSp modSp">
        <pc:chgData name="Andrej Bogdanov" userId="51811781_tp_dropbox" providerId="OAuth2" clId="{C561AD41-49CF-1243-A0D1-65990688BCEE}" dt="2020-02-26T03:44:26.322" v="78"/>
        <pc:sldMkLst>
          <pc:docMk/>
          <pc:sldMk cId="180715161" sldId="282"/>
        </pc:sldMkLst>
        <pc:inkChg chg="add mod modStrokes">
          <ac:chgData name="Andrej Bogdanov" userId="51811781_tp_dropbox" providerId="OAuth2" clId="{C561AD41-49CF-1243-A0D1-65990688BCEE}" dt="2020-02-26T03:44:26.322" v="78"/>
          <ac:inkMkLst>
            <pc:docMk/>
            <pc:sldMk cId="180715161" sldId="282"/>
            <ac:inkMk id="3" creationId="{5EA85271-A878-8C49-8AED-CB9ADA593DD1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5" creationId="{97F580C9-7F6A-774C-BD58-B0E07F4D524B}"/>
          </ac:inkMkLst>
        </pc:inkChg>
        <pc:inkChg chg="add mod">
          <ac:chgData name="Andrej Bogdanov" userId="51811781_tp_dropbox" providerId="OAuth2" clId="{C561AD41-49CF-1243-A0D1-65990688BCEE}" dt="2020-02-26T03:44:18.070" v="76" actId="1076"/>
          <ac:inkMkLst>
            <pc:docMk/>
            <pc:sldMk cId="180715161" sldId="282"/>
            <ac:inkMk id="6" creationId="{2A9FC68B-1115-FC41-84F1-A0E18894D54B}"/>
          </ac:inkMkLst>
        </pc:inkChg>
        <pc:inkChg chg="add mod modStrokes">
          <ac:chgData name="Andrej Bogdanov" userId="51811781_tp_dropbox" providerId="OAuth2" clId="{C561AD41-49CF-1243-A0D1-65990688BCEE}" dt="2020-02-26T03:44:26.314" v="77"/>
          <ac:inkMkLst>
            <pc:docMk/>
            <pc:sldMk cId="180715161" sldId="282"/>
            <ac:inkMk id="7" creationId="{A845F6A0-58BA-5847-A4C8-24D1780620DD}"/>
          </ac:inkMkLst>
        </pc:inkChg>
      </pc:sldChg>
      <pc:sldChg chg="addSp delSp modSp">
        <pc:chgData name="Andrej Bogdanov" userId="51811781_tp_dropbox" providerId="OAuth2" clId="{C561AD41-49CF-1243-A0D1-65990688BCEE}" dt="2020-02-26T03:48:56.845" v="93"/>
        <pc:sldMkLst>
          <pc:docMk/>
          <pc:sldMk cId="4231503156" sldId="283"/>
        </pc:sldMkLst>
        <pc:inkChg chg="add del mod modStrokes">
          <ac:chgData name="Andrej Bogdanov" userId="51811781_tp_dropbox" providerId="OAuth2" clId="{C561AD41-49CF-1243-A0D1-65990688BCEE}" dt="2020-02-26T03:48:56.845" v="93"/>
          <ac:inkMkLst>
            <pc:docMk/>
            <pc:sldMk cId="4231503156" sldId="283"/>
            <ac:inkMk id="5" creationId="{C64421CA-42BC-E34E-800A-EE1712A7F418}"/>
          </ac:inkMkLst>
        </pc:inkChg>
      </pc:sldChg>
      <pc:sldChg chg="addSp modSp mod modClrScheme chgLayout">
        <pc:chgData name="Andrej Bogdanov" userId="51811781_tp_dropbox" providerId="OAuth2" clId="{C561AD41-49CF-1243-A0D1-65990688BCEE}" dt="2020-02-26T03:48:32.664" v="88" actId="7634"/>
        <pc:sldMkLst>
          <pc:docMk/>
          <pc:sldMk cId="1703788892" sldId="285"/>
        </pc:sldMkLst>
        <pc:inkChg chg="add mod modStrokes">
          <ac:chgData name="Andrej Bogdanov" userId="51811781_tp_dropbox" providerId="OAuth2" clId="{C561AD41-49CF-1243-A0D1-65990688BCEE}" dt="2020-02-26T03:47:37.492" v="87"/>
          <ac:inkMkLst>
            <pc:docMk/>
            <pc:sldMk cId="1703788892" sldId="285"/>
            <ac:inkMk id="2" creationId="{E9866484-E48E-9B4E-A4E2-E6ED59339679}"/>
          </ac:inkMkLst>
        </pc:inkChg>
        <pc:inkChg chg="add mod">
          <ac:chgData name="Andrej Bogdanov" userId="51811781_tp_dropbox" providerId="OAuth2" clId="{C561AD41-49CF-1243-A0D1-65990688BCEE}" dt="2020-02-26T03:47:30.828" v="86" actId="1076"/>
          <ac:inkMkLst>
            <pc:docMk/>
            <pc:sldMk cId="1703788892" sldId="285"/>
            <ac:inkMk id="11" creationId="{0B401BDF-760E-2043-8E37-CBE1EBD7B08A}"/>
          </ac:inkMkLst>
        </pc:inkChg>
        <pc:inkChg chg="add">
          <ac:chgData name="Andrej Bogdanov" userId="51811781_tp_dropbox" providerId="OAuth2" clId="{C561AD41-49CF-1243-A0D1-65990688BCEE}" dt="2020-02-26T03:48:32.664" v="88" actId="7634"/>
          <ac:inkMkLst>
            <pc:docMk/>
            <pc:sldMk cId="1703788892" sldId="285"/>
            <ac:inkMk id="19" creationId="{5A03C3B2-6990-4744-8197-D90B2B8BD2D9}"/>
          </ac:inkMkLst>
        </pc:inkChg>
      </pc:sldChg>
      <pc:sldChg chg="addSp modSp">
        <pc:chgData name="Andrej Bogdanov" userId="51811781_tp_dropbox" providerId="OAuth2" clId="{C561AD41-49CF-1243-A0D1-65990688BCEE}" dt="2020-02-26T03:43:37.324" v="68" actId="7634"/>
        <pc:sldMkLst>
          <pc:docMk/>
          <pc:sldMk cId="923242475" sldId="286"/>
        </pc:sldMkLst>
        <pc:inkChg chg="add mod modStrokes">
          <ac:chgData name="Andrej Bogdanov" userId="51811781_tp_dropbox" providerId="OAuth2" clId="{C561AD41-49CF-1243-A0D1-65990688BCEE}" dt="2020-02-26T03:42:54.942" v="67"/>
          <ac:inkMkLst>
            <pc:docMk/>
            <pc:sldMk cId="923242475" sldId="286"/>
            <ac:inkMk id="4" creationId="{4FA13ABA-FBAD-434F-8901-B1EAFF177626}"/>
          </ac:inkMkLst>
        </pc:inkChg>
        <pc:inkChg chg="add">
          <ac:chgData name="Andrej Bogdanov" userId="51811781_tp_dropbox" providerId="OAuth2" clId="{C561AD41-49CF-1243-A0D1-65990688BCEE}" dt="2020-02-26T03:42:48.096" v="66" actId="7634"/>
          <ac:inkMkLst>
            <pc:docMk/>
            <pc:sldMk cId="923242475" sldId="286"/>
            <ac:inkMk id="5" creationId="{327AECC7-09D3-BA46-94DA-144E5700CF62}"/>
          </ac:inkMkLst>
        </pc:inkChg>
        <pc:inkChg chg="add">
          <ac:chgData name="Andrej Bogdanov" userId="51811781_tp_dropbox" providerId="OAuth2" clId="{C561AD41-49CF-1243-A0D1-65990688BCEE}" dt="2020-02-26T03:43:37.324" v="68" actId="7634"/>
          <ac:inkMkLst>
            <pc:docMk/>
            <pc:sldMk cId="923242475" sldId="286"/>
            <ac:inkMk id="6" creationId="{7FC70EEF-E0EF-E64F-A142-8F5F16ED1587}"/>
          </ac:inkMkLst>
        </pc:inkChg>
      </pc:sldChg>
      <pc:sldChg chg="addSp">
        <pc:chgData name="Andrej Bogdanov" userId="51811781_tp_dropbox" providerId="OAuth2" clId="{C561AD41-49CF-1243-A0D1-65990688BCEE}" dt="2020-02-26T02:14:24.685" v="17" actId="7634"/>
        <pc:sldMkLst>
          <pc:docMk/>
          <pc:sldMk cId="1672528523" sldId="287"/>
        </pc:sldMkLst>
        <pc:inkChg chg="add">
          <ac:chgData name="Andrej Bogdanov" userId="51811781_tp_dropbox" providerId="OAuth2" clId="{C561AD41-49CF-1243-A0D1-65990688BCEE}" dt="2020-02-26T02:14:24.685" v="17" actId="7634"/>
          <ac:inkMkLst>
            <pc:docMk/>
            <pc:sldMk cId="1672528523" sldId="287"/>
            <ac:inkMk id="3" creationId="{280C91F2-A48A-4F49-A8AC-92C2ADB2FCFA}"/>
          </ac:inkMkLst>
        </pc:inkChg>
      </pc:sldChg>
      <pc:sldChg chg="addSp modSp">
        <pc:chgData name="Andrej Bogdanov" userId="51811781_tp_dropbox" providerId="OAuth2" clId="{C561AD41-49CF-1243-A0D1-65990688BCEE}" dt="2020-02-26T03:41:39.625" v="65"/>
        <pc:sldMkLst>
          <pc:docMk/>
          <pc:sldMk cId="3094390737" sldId="288"/>
        </pc:sldMkLst>
        <pc:inkChg chg="add mod modStrokes">
          <ac:chgData name="Andrej Bogdanov" userId="51811781_tp_dropbox" providerId="OAuth2" clId="{C561AD41-49CF-1243-A0D1-65990688BCEE}" dt="2020-02-26T03:39:03.148" v="63"/>
          <ac:inkMkLst>
            <pc:docMk/>
            <pc:sldMk cId="3094390737" sldId="288"/>
            <ac:inkMk id="3" creationId="{7FEC40E5-C32F-F248-9FB3-1105F0B2EAD0}"/>
          </ac:inkMkLst>
        </pc:inkChg>
        <pc:inkChg chg="add mod modStrokes">
          <ac:chgData name="Andrej Bogdanov" userId="51811781_tp_dropbox" providerId="OAuth2" clId="{C561AD41-49CF-1243-A0D1-65990688BCEE}" dt="2020-02-26T03:41:39.625" v="65"/>
          <ac:inkMkLst>
            <pc:docMk/>
            <pc:sldMk cId="3094390737" sldId="288"/>
            <ac:inkMk id="4" creationId="{FF08DCE1-E5B1-4844-A762-2C8F143BEFCA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67990127" sldId="294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67990127" sldId="294"/>
            <ac:inkMk id="3" creationId="{D75DB6B0-ACCA-F44E-9D7F-3F675E597E31}"/>
          </ac:inkMkLst>
        </pc:inkChg>
      </pc:sldChg>
      <pc:sldChg chg="addSp modSp">
        <pc:chgData name="Andrej Bogdanov" userId="51811781_tp_dropbox" providerId="OAuth2" clId="{C561AD41-49CF-1243-A0D1-65990688BCEE}" dt="2020-02-26T04:00:52.012" v="114" actId="1076"/>
        <pc:sldMkLst>
          <pc:docMk/>
          <pc:sldMk cId="3037751846" sldId="295"/>
        </pc:sldMkLst>
        <pc:spChg chg="mod">
          <ac:chgData name="Andrej Bogdanov" userId="51811781_tp_dropbox" providerId="OAuth2" clId="{C561AD41-49CF-1243-A0D1-65990688BCEE}" dt="2020-02-26T04:00:52.012" v="114" actId="1076"/>
          <ac:spMkLst>
            <pc:docMk/>
            <pc:sldMk cId="3037751846" sldId="295"/>
            <ac:spMk id="6" creationId="{633F7371-A8AF-F442-8F4C-AEC08DA85760}"/>
          </ac:spMkLst>
        </pc:spChg>
        <pc:inkChg chg="add mod modStrokes">
          <ac:chgData name="Andrej Bogdanov" userId="51811781_tp_dropbox" providerId="OAuth2" clId="{C561AD41-49CF-1243-A0D1-65990688BCEE}" dt="2020-02-26T03:49:38.840" v="95"/>
          <ac:inkMkLst>
            <pc:docMk/>
            <pc:sldMk cId="3037751846" sldId="295"/>
            <ac:inkMk id="3" creationId="{692EE02D-FFEA-3642-ADB5-A6016C883E84}"/>
          </ac:inkMkLst>
        </pc:inkChg>
        <pc:inkChg chg="add mod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4" creationId="{033D1C80-2C4B-7A4D-AB16-9AE11B352498}"/>
          </ac:inkMkLst>
        </pc:inkChg>
        <pc:inkChg chg="mod modStrokes">
          <ac:chgData name="Andrej Bogdanov" userId="51811781_tp_dropbox" providerId="OAuth2" clId="{C561AD41-49CF-1243-A0D1-65990688BCEE}" dt="2020-02-26T04:00:06.638" v="110" actId="1076"/>
          <ac:inkMkLst>
            <pc:docMk/>
            <pc:sldMk cId="3037751846" sldId="295"/>
            <ac:inkMk id="7" creationId="{CF98F01A-D10F-3B45-8877-D1808CA0A8DB}"/>
          </ac:inkMkLst>
        </pc:inkChg>
      </pc:sldChg>
      <pc:sldChg chg="addSp delSp modSp">
        <pc:chgData name="Andrej Bogdanov" userId="51811781_tp_dropbox" providerId="OAuth2" clId="{C561AD41-49CF-1243-A0D1-65990688BCEE}" dt="2020-02-26T03:50:14.117" v="97"/>
        <pc:sldMkLst>
          <pc:docMk/>
          <pc:sldMk cId="3201004639" sldId="296"/>
        </pc:sldMkLst>
        <pc:inkChg chg="add del mod modStrokes">
          <ac:chgData name="Andrej Bogdanov" userId="51811781_tp_dropbox" providerId="OAuth2" clId="{C561AD41-49CF-1243-A0D1-65990688BCEE}" dt="2020-02-26T03:50:14.117" v="97"/>
          <ac:inkMkLst>
            <pc:docMk/>
            <pc:sldMk cId="3201004639" sldId="296"/>
            <ac:inkMk id="2" creationId="{BD46C99E-F08D-174C-B78F-E91AB4D30AB8}"/>
          </ac:inkMkLst>
        </pc:inkChg>
      </pc:sldChg>
      <pc:sldChg chg="addSp delSp modSp">
        <pc:chgData name="Andrej Bogdanov" userId="51811781_tp_dropbox" providerId="OAuth2" clId="{C561AD41-49CF-1243-A0D1-65990688BCEE}" dt="2020-02-26T03:25:09.288" v="32" actId="7634"/>
        <pc:sldMkLst>
          <pc:docMk/>
          <pc:sldMk cId="1574227773" sldId="297"/>
        </pc:sldMkLst>
        <pc:inkChg chg="add mod modStrokes">
          <ac:chgData name="Andrej Bogdanov" userId="51811781_tp_dropbox" providerId="OAuth2" clId="{C561AD41-49CF-1243-A0D1-65990688BCEE}" dt="2020-02-26T03:24:54.856" v="31"/>
          <ac:inkMkLst>
            <pc:docMk/>
            <pc:sldMk cId="1574227773" sldId="297"/>
            <ac:inkMk id="4" creationId="{E8718CD1-61B4-A445-9005-1BD7A4467598}"/>
          </ac:inkMkLst>
        </pc:inkChg>
        <pc:inkChg chg="add del">
          <ac:chgData name="Andrej Bogdanov" userId="51811781_tp_dropbox" providerId="OAuth2" clId="{C561AD41-49CF-1243-A0D1-65990688BCEE}" dt="2020-02-26T03:24:54.844" v="30"/>
          <ac:inkMkLst>
            <pc:docMk/>
            <pc:sldMk cId="1574227773" sldId="297"/>
            <ac:inkMk id="5" creationId="{55F3CCB5-4498-9347-B28A-5615F726243B}"/>
          </ac:inkMkLst>
        </pc:inkChg>
        <pc:inkChg chg="add">
          <ac:chgData name="Andrej Bogdanov" userId="51811781_tp_dropbox" providerId="OAuth2" clId="{C561AD41-49CF-1243-A0D1-65990688BCEE}" dt="2020-02-26T03:25:09.288" v="32" actId="7634"/>
          <ac:inkMkLst>
            <pc:docMk/>
            <pc:sldMk cId="1574227773" sldId="297"/>
            <ac:inkMk id="6" creationId="{16A7DB84-0CF0-AD41-A2B3-69C580AEE81C}"/>
          </ac:inkMkLst>
        </pc:inkChg>
      </pc:sldChg>
      <pc:sldChg chg="addSp">
        <pc:chgData name="Andrej Bogdanov" userId="51811781_tp_dropbox" providerId="OAuth2" clId="{C561AD41-49CF-1243-A0D1-65990688BCEE}" dt="2020-02-26T02:46:47.170" v="18" actId="7634"/>
        <pc:sldMkLst>
          <pc:docMk/>
          <pc:sldMk cId="3191164337" sldId="298"/>
        </pc:sldMkLst>
        <pc:inkChg chg="add">
          <ac:chgData name="Andrej Bogdanov" userId="51811781_tp_dropbox" providerId="OAuth2" clId="{C561AD41-49CF-1243-A0D1-65990688BCEE}" dt="2020-02-26T02:46:47.170" v="18" actId="7634"/>
          <ac:inkMkLst>
            <pc:docMk/>
            <pc:sldMk cId="3191164337" sldId="298"/>
            <ac:inkMk id="2" creationId="{AAC17011-7736-2D4E-8B34-7D0491AA265D}"/>
          </ac:inkMkLst>
        </pc:inkChg>
      </pc:sldChg>
      <pc:sldChg chg="del">
        <pc:chgData name="Andrej Bogdanov" userId="51811781_tp_dropbox" providerId="OAuth2" clId="{C561AD41-49CF-1243-A0D1-65990688BCEE}" dt="2020-02-26T03:49:08.359" v="94" actId="2696"/>
        <pc:sldMkLst>
          <pc:docMk/>
          <pc:sldMk cId="3785490273" sldId="299"/>
        </pc:sldMkLst>
      </pc:sldChg>
      <pc:sldChg chg="addSp delSp">
        <pc:chgData name="Andrej Bogdanov" userId="51811781_tp_dropbox" providerId="OAuth2" clId="{C561AD41-49CF-1243-A0D1-65990688BCEE}" dt="2020-02-26T03:27:44.724" v="39"/>
        <pc:sldMkLst>
          <pc:docMk/>
          <pc:sldMk cId="3975128846" sldId="300"/>
        </pc:sldMkLst>
        <pc:inkChg chg="add del">
          <ac:chgData name="Andrej Bogdanov" userId="51811781_tp_dropbox" providerId="OAuth2" clId="{C561AD41-49CF-1243-A0D1-65990688BCEE}" dt="2020-02-26T03:27:44.724" v="39"/>
          <ac:inkMkLst>
            <pc:docMk/>
            <pc:sldMk cId="3975128846" sldId="300"/>
            <ac:inkMk id="4" creationId="{A68BDDA8-4582-3243-92D4-4B4778AD76C1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1464172245" sldId="301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1464172245" sldId="301"/>
            <ac:inkMk id="3" creationId="{05AECE73-716E-8340-9545-3D46A84C9D2F}"/>
          </ac:inkMkLst>
        </pc:inkChg>
      </pc:sldChg>
      <pc:sldChg chg="addSp">
        <pc:chgData name="Andrej Bogdanov" userId="51811781_tp_dropbox" providerId="OAuth2" clId="{C561AD41-49CF-1243-A0D1-65990688BCEE}" dt="2020-02-26T03:05:07.900" v="21" actId="7634"/>
        <pc:sldMkLst>
          <pc:docMk/>
          <pc:sldMk cId="2105609910" sldId="303"/>
        </pc:sldMkLst>
        <pc:inkChg chg="add">
          <ac:chgData name="Andrej Bogdanov" userId="51811781_tp_dropbox" providerId="OAuth2" clId="{C561AD41-49CF-1243-A0D1-65990688BCEE}" dt="2020-02-26T03:05:07.900" v="21" actId="7634"/>
          <ac:inkMkLst>
            <pc:docMk/>
            <pc:sldMk cId="2105609910" sldId="303"/>
            <ac:inkMk id="3" creationId="{B9A2F94C-F7B5-B948-A2E8-0AD0F869E308}"/>
          </ac:inkMkLst>
        </pc:inkChg>
      </pc:sldChg>
      <pc:sldChg chg="addSp modSp">
        <pc:chgData name="Andrej Bogdanov" userId="51811781_tp_dropbox" providerId="OAuth2" clId="{C561AD41-49CF-1243-A0D1-65990688BCEE}" dt="2020-02-26T03:28:07.523" v="42" actId="1076"/>
        <pc:sldMkLst>
          <pc:docMk/>
          <pc:sldMk cId="75708681" sldId="304"/>
        </pc:sldMkLst>
        <pc:inkChg chg="add mod modStrokes">
          <ac:chgData name="Andrej Bogdanov" userId="51811781_tp_dropbox" providerId="OAuth2" clId="{C561AD41-49CF-1243-A0D1-65990688BCEE}" dt="2020-02-26T03:28:07.523" v="42" actId="1076"/>
          <ac:inkMkLst>
            <pc:docMk/>
            <pc:sldMk cId="75708681" sldId="304"/>
            <ac:inkMk id="3" creationId="{24B0CC4C-F02D-7D45-8BFB-99CDDCE9F444}"/>
          </ac:inkMkLst>
        </pc:inkChg>
      </pc:sldChg>
      <pc:sldChg chg="addSp delSp">
        <pc:chgData name="Andrej Bogdanov" userId="51811781_tp_dropbox" providerId="OAuth2" clId="{C561AD41-49CF-1243-A0D1-65990688BCEE}" dt="2020-02-26T03:28:14.474" v="43" actId="478"/>
        <pc:sldMkLst>
          <pc:docMk/>
          <pc:sldMk cId="3261346367" sldId="305"/>
        </pc:sldMkLst>
        <pc:inkChg chg="add del">
          <ac:chgData name="Andrej Bogdanov" userId="51811781_tp_dropbox" providerId="OAuth2" clId="{C561AD41-49CF-1243-A0D1-65990688BCEE}" dt="2020-02-26T03:28:14.474" v="43" actId="478"/>
          <ac:inkMkLst>
            <pc:docMk/>
            <pc:sldMk cId="3261346367" sldId="305"/>
            <ac:inkMk id="3" creationId="{32B61BE0-DE9E-E748-A5D1-DB4A1BA6D79F}"/>
          </ac:inkMkLst>
        </pc:inkChg>
      </pc:sldChg>
      <pc:sldChg chg="addSp delSp modSp">
        <pc:chgData name="Andrej Bogdanov" userId="51811781_tp_dropbox" providerId="OAuth2" clId="{C561AD41-49CF-1243-A0D1-65990688BCEE}" dt="2020-02-26T03:32:30.983" v="48" actId="7634"/>
        <pc:sldMkLst>
          <pc:docMk/>
          <pc:sldMk cId="752696874" sldId="306"/>
        </pc:sldMkLst>
        <pc:inkChg chg="add mod modStrokes">
          <ac:chgData name="Andrej Bogdanov" userId="51811781_tp_dropbox" providerId="OAuth2" clId="{C561AD41-49CF-1243-A0D1-65990688BCEE}" dt="2020-02-26T03:29:52.753" v="47"/>
          <ac:inkMkLst>
            <pc:docMk/>
            <pc:sldMk cId="752696874" sldId="306"/>
            <ac:inkMk id="3" creationId="{0AB7FA9C-8327-2641-A13D-8EA91138342B}"/>
          </ac:inkMkLst>
        </pc:inkChg>
        <pc:inkChg chg="add del mod modStrokes">
          <ac:chgData name="Andrej Bogdanov" userId="51811781_tp_dropbox" providerId="OAuth2" clId="{C561AD41-49CF-1243-A0D1-65990688BCEE}" dt="2020-02-26T03:29:52.745" v="46"/>
          <ac:inkMkLst>
            <pc:docMk/>
            <pc:sldMk cId="752696874" sldId="306"/>
            <ac:inkMk id="5" creationId="{2167CA02-E9CE-664A-8220-E2D34372B87C}"/>
          </ac:inkMkLst>
        </pc:inkChg>
        <pc:inkChg chg="add">
          <ac:chgData name="Andrej Bogdanov" userId="51811781_tp_dropbox" providerId="OAuth2" clId="{C561AD41-49CF-1243-A0D1-65990688BCEE}" dt="2020-02-26T03:32:30.983" v="48" actId="7634"/>
          <ac:inkMkLst>
            <pc:docMk/>
            <pc:sldMk cId="752696874" sldId="306"/>
            <ac:inkMk id="7" creationId="{37A73CBB-E2F2-9841-A83F-86B558622B91}"/>
          </ac:inkMkLst>
        </pc:inkChg>
      </pc:sldChg>
      <pc:sldChg chg="addSp delSp">
        <pc:chgData name="Andrej Bogdanov" userId="51811781_tp_dropbox" providerId="OAuth2" clId="{C561AD41-49CF-1243-A0D1-65990688BCEE}" dt="2020-02-26T03:32:35.476" v="49"/>
        <pc:sldMkLst>
          <pc:docMk/>
          <pc:sldMk cId="304694151" sldId="307"/>
        </pc:sldMkLst>
        <pc:inkChg chg="add del">
          <ac:chgData name="Andrej Bogdanov" userId="51811781_tp_dropbox" providerId="OAuth2" clId="{C561AD41-49CF-1243-A0D1-65990688BCEE}" dt="2020-02-26T03:32:35.476" v="49"/>
          <ac:inkMkLst>
            <pc:docMk/>
            <pc:sldMk cId="304694151" sldId="307"/>
            <ac:inkMk id="3" creationId="{FF6383F1-AE74-8C4A-ACBB-EFB922240800}"/>
          </ac:inkMkLst>
        </pc:inkChg>
      </pc:sldChg>
      <pc:sldChg chg="addSp modSp">
        <pc:chgData name="Andrej Bogdanov" userId="51811781_tp_dropbox" providerId="OAuth2" clId="{C561AD41-49CF-1243-A0D1-65990688BCEE}" dt="2020-03-02T01:51:59.888" v="115" actId="7634"/>
        <pc:sldMkLst>
          <pc:docMk/>
          <pc:sldMk cId="3789596273" sldId="308"/>
        </pc:sldMkLst>
        <pc:inkChg chg="add mod modStrokes">
          <ac:chgData name="Andrej Bogdanov" userId="51811781_tp_dropbox" providerId="OAuth2" clId="{C561AD41-49CF-1243-A0D1-65990688BCEE}" dt="2020-02-26T03:51:01.836" v="101"/>
          <ac:inkMkLst>
            <pc:docMk/>
            <pc:sldMk cId="3789596273" sldId="308"/>
            <ac:inkMk id="3" creationId="{0AEA377F-E7BA-354F-B26A-763C5BD7B68C}"/>
          </ac:inkMkLst>
        </pc:inkChg>
        <pc:inkChg chg="add">
          <ac:chgData name="Andrej Bogdanov" userId="51811781_tp_dropbox" providerId="OAuth2" clId="{C561AD41-49CF-1243-A0D1-65990688BCEE}" dt="2020-02-26T03:53:13.489" v="102" actId="7634"/>
          <ac:inkMkLst>
            <pc:docMk/>
            <pc:sldMk cId="3789596273" sldId="308"/>
            <ac:inkMk id="4" creationId="{73797CC5-3BB9-B24C-A2B5-5AC34162A9E9}"/>
          </ac:inkMkLst>
        </pc:inkChg>
        <pc:inkChg chg="add">
          <ac:chgData name="Andrej Bogdanov" userId="51811781_tp_dropbox" providerId="OAuth2" clId="{C561AD41-49CF-1243-A0D1-65990688BCEE}" dt="2020-03-02T01:51:59.888" v="115" actId="7634"/>
          <ac:inkMkLst>
            <pc:docMk/>
            <pc:sldMk cId="3789596273" sldId="308"/>
            <ac:inkMk id="5" creationId="{8E9E9E38-FE44-924D-B892-07840F914090}"/>
          </ac:inkMkLst>
        </pc:inkChg>
      </pc:sldChg>
      <pc:sldChg chg="addSp modSp">
        <pc:chgData name="Andrej Bogdanov" userId="51811781_tp_dropbox" providerId="OAuth2" clId="{C561AD41-49CF-1243-A0D1-65990688BCEE}" dt="2020-03-02T02:32:11.530" v="117"/>
        <pc:sldMkLst>
          <pc:docMk/>
          <pc:sldMk cId="217158713" sldId="309"/>
        </pc:sldMkLst>
        <pc:inkChg chg="add mod modStrokes">
          <ac:chgData name="Andrej Bogdanov" userId="51811781_tp_dropbox" providerId="OAuth2" clId="{C561AD41-49CF-1243-A0D1-65990688BCEE}" dt="2020-03-02T02:32:11.530" v="117"/>
          <ac:inkMkLst>
            <pc:docMk/>
            <pc:sldMk cId="217158713" sldId="309"/>
            <ac:inkMk id="3" creationId="{05EA4FE4-A4F8-6245-AFFC-CAC93498B0FF}"/>
          </ac:inkMkLst>
        </pc:inkChg>
      </pc:sldChg>
      <pc:sldChg chg="addSp delSp modSp">
        <pc:chgData name="Andrej Bogdanov" userId="51811781_tp_dropbox" providerId="OAuth2" clId="{C561AD41-49CF-1243-A0D1-65990688BCEE}" dt="2020-03-02T02:39:45.814" v="123" actId="7634"/>
        <pc:sldMkLst>
          <pc:docMk/>
          <pc:sldMk cId="1452738750" sldId="310"/>
        </pc:sldMkLst>
        <pc:inkChg chg="add del mod modStrokes">
          <ac:chgData name="Andrej Bogdanov" userId="51811781_tp_dropbox" providerId="OAuth2" clId="{C561AD41-49CF-1243-A0D1-65990688BCEE}" dt="2020-03-02T02:35:37.305" v="122"/>
          <ac:inkMkLst>
            <pc:docMk/>
            <pc:sldMk cId="1452738750" sldId="310"/>
            <ac:inkMk id="3" creationId="{4E9ECFAE-2945-1A45-B098-AA240B748C04}"/>
          </ac:inkMkLst>
        </pc:inkChg>
        <pc:inkChg chg="add del">
          <ac:chgData name="Andrej Bogdanov" userId="51811781_tp_dropbox" providerId="OAuth2" clId="{C561AD41-49CF-1243-A0D1-65990688BCEE}" dt="2020-03-02T02:35:37.293" v="121"/>
          <ac:inkMkLst>
            <pc:docMk/>
            <pc:sldMk cId="1452738750" sldId="310"/>
            <ac:inkMk id="7" creationId="{F488DB1D-F59D-A74C-9F7D-1F61F14F5CB3}"/>
          </ac:inkMkLst>
        </pc:inkChg>
        <pc:inkChg chg="add">
          <ac:chgData name="Andrej Bogdanov" userId="51811781_tp_dropbox" providerId="OAuth2" clId="{C561AD41-49CF-1243-A0D1-65990688BCEE}" dt="2020-03-02T02:39:45.814" v="123" actId="7634"/>
          <ac:inkMkLst>
            <pc:docMk/>
            <pc:sldMk cId="1452738750" sldId="310"/>
            <ac:inkMk id="8" creationId="{577D9294-EA7D-3648-9F6C-695CBD64214F}"/>
          </ac:inkMkLst>
        </pc:inkChg>
      </pc:sldChg>
      <pc:sldChg chg="addSp delSp modSp">
        <pc:chgData name="Andrej Bogdanov" userId="51811781_tp_dropbox" providerId="OAuth2" clId="{C561AD41-49CF-1243-A0D1-65990688BCEE}" dt="2020-03-02T02:41:38.803" v="131" actId="7634"/>
        <pc:sldMkLst>
          <pc:docMk/>
          <pc:sldMk cId="2722934841" sldId="312"/>
        </pc:sldMkLst>
        <pc:inkChg chg="add del mod modStrokes">
          <ac:chgData name="Andrej Bogdanov" userId="51811781_tp_dropbox" providerId="OAuth2" clId="{C561AD41-49CF-1243-A0D1-65990688BCEE}" dt="2020-03-02T02:41:08.024" v="130"/>
          <ac:inkMkLst>
            <pc:docMk/>
            <pc:sldMk cId="2722934841" sldId="312"/>
            <ac:inkMk id="2" creationId="{B1989DB2-A5EE-8D4F-B1D8-DB2FE17C5049}"/>
          </ac:inkMkLst>
        </pc:inkChg>
        <pc:inkChg chg="add">
          <ac:chgData name="Andrej Bogdanov" userId="51811781_tp_dropbox" providerId="OAuth2" clId="{C561AD41-49CF-1243-A0D1-65990688BCEE}" dt="2020-03-02T02:41:38.803" v="131" actId="7634"/>
          <ac:inkMkLst>
            <pc:docMk/>
            <pc:sldMk cId="2722934841" sldId="312"/>
            <ac:inkMk id="4" creationId="{6D118E68-D9C0-6D47-84F4-5F1B35DD6301}"/>
          </ac:inkMkLst>
        </pc:inkChg>
      </pc:sldChg>
      <pc:sldChg chg="addSp delSp modSp">
        <pc:chgData name="Andrej Bogdanov" userId="51811781_tp_dropbox" providerId="OAuth2" clId="{C561AD41-49CF-1243-A0D1-65990688BCEE}" dt="2020-03-02T02:40:32.807" v="127" actId="7634"/>
        <pc:sldMkLst>
          <pc:docMk/>
          <pc:sldMk cId="3881688046" sldId="313"/>
        </pc:sldMkLst>
        <pc:inkChg chg="add del mod modStrokes">
          <ac:chgData name="Andrej Bogdanov" userId="51811781_tp_dropbox" providerId="OAuth2" clId="{C561AD41-49CF-1243-A0D1-65990688BCEE}" dt="2020-03-02T02:39:59.749" v="126"/>
          <ac:inkMkLst>
            <pc:docMk/>
            <pc:sldMk cId="3881688046" sldId="313"/>
            <ac:inkMk id="3" creationId="{712FBB54-D8FB-6749-9FD5-30B8ADDCD2D0}"/>
          </ac:inkMkLst>
        </pc:inkChg>
        <pc:inkChg chg="add">
          <ac:chgData name="Andrej Bogdanov" userId="51811781_tp_dropbox" providerId="OAuth2" clId="{C561AD41-49CF-1243-A0D1-65990688BCEE}" dt="2020-03-02T02:40:32.807" v="127" actId="7634"/>
          <ac:inkMkLst>
            <pc:docMk/>
            <pc:sldMk cId="3881688046" sldId="313"/>
            <ac:inkMk id="7" creationId="{400B0FD3-AD88-B14A-97C8-9036AE674F3B}"/>
          </ac:inkMkLst>
        </pc:inkChg>
      </pc:sldChg>
      <pc:sldChg chg="addSp delSp modSp">
        <pc:chgData name="Andrej Bogdanov" userId="51811781_tp_dropbox" providerId="OAuth2" clId="{C561AD41-49CF-1243-A0D1-65990688BCEE}" dt="2020-02-26T03:37:48.844" v="57"/>
        <pc:sldMkLst>
          <pc:docMk/>
          <pc:sldMk cId="2898334370" sldId="314"/>
        </pc:sldMkLst>
        <pc:inkChg chg="add del mod modStrokes">
          <ac:chgData name="Andrej Bogdanov" userId="51811781_tp_dropbox" providerId="OAuth2" clId="{C561AD41-49CF-1243-A0D1-65990688BCEE}" dt="2020-02-26T03:37:48.844" v="57"/>
          <ac:inkMkLst>
            <pc:docMk/>
            <pc:sldMk cId="2898334370" sldId="314"/>
            <ac:inkMk id="2" creationId="{E8115B95-77F9-7648-B75D-485540085A70}"/>
          </ac:inkMkLst>
        </pc:inkChg>
        <pc:inkChg chg="add">
          <ac:chgData name="Andrej Bogdanov" userId="51811781_tp_dropbox" providerId="OAuth2" clId="{C561AD41-49CF-1243-A0D1-65990688BCEE}" dt="2020-02-26T03:35:17.149" v="53" actId="7634"/>
          <ac:inkMkLst>
            <pc:docMk/>
            <pc:sldMk cId="2898334370" sldId="314"/>
            <ac:inkMk id="3" creationId="{B4D21360-F09C-8F45-8B34-9DFDEDE5078B}"/>
          </ac:inkMkLst>
        </pc:inkChg>
        <pc:inkChg chg="add">
          <ac:chgData name="Andrej Bogdanov" userId="51811781_tp_dropbox" providerId="OAuth2" clId="{C561AD41-49CF-1243-A0D1-65990688BCEE}" dt="2020-02-26T03:37:42.922" v="56" actId="7634"/>
          <ac:inkMkLst>
            <pc:docMk/>
            <pc:sldMk cId="2898334370" sldId="314"/>
            <ac:inkMk id="6" creationId="{890A75C8-0E04-0C49-A947-8FC6901EDCC4}"/>
          </ac:inkMkLst>
        </pc:inkChg>
      </pc:sldChg>
      <pc:sldChg chg="new del">
        <pc:chgData name="Andrej Bogdanov" userId="51811781_tp_dropbox" providerId="OAuth2" clId="{C561AD41-49CF-1243-A0D1-65990688BCEE}" dt="2020-02-26T03:46:49.248" v="82" actId="2696"/>
        <pc:sldMkLst>
          <pc:docMk/>
          <pc:sldMk cId="3401868247" sldId="315"/>
        </pc:sldMkLst>
      </pc:sldChg>
      <pc:sldChg chg="addSp delSp modSp add">
        <pc:chgData name="Andrej Bogdanov" userId="51811781_tp_dropbox" providerId="OAuth2" clId="{C561AD41-49CF-1243-A0D1-65990688BCEE}" dt="2020-02-26T03:27:36.468" v="38" actId="7634"/>
        <pc:sldMkLst>
          <pc:docMk/>
          <pc:sldMk cId="776232436" sldId="316"/>
        </pc:sldMkLst>
        <pc:inkChg chg="del">
          <ac:chgData name="Andrej Bogdanov" userId="51811781_tp_dropbox" providerId="OAuth2" clId="{C561AD41-49CF-1243-A0D1-65990688BCEE}" dt="2020-02-26T02:47:01.187" v="20" actId="478"/>
          <ac:inkMkLst>
            <pc:docMk/>
            <pc:sldMk cId="776232436" sldId="316"/>
            <ac:inkMk id="2" creationId="{AAC17011-7736-2D4E-8B34-7D0491AA265D}"/>
          </ac:inkMkLst>
        </pc:inkChg>
        <pc:inkChg chg="add mod modStrokes">
          <ac:chgData name="Andrej Bogdanov" userId="51811781_tp_dropbox" providerId="OAuth2" clId="{C561AD41-49CF-1243-A0D1-65990688BCEE}" dt="2020-02-26T03:26:01.544" v="37"/>
          <ac:inkMkLst>
            <pc:docMk/>
            <pc:sldMk cId="776232436" sldId="316"/>
            <ac:inkMk id="3" creationId="{DF0630A2-2C00-9947-A22E-ADFCEC298457}"/>
          </ac:inkMkLst>
        </pc:inkChg>
        <pc:inkChg chg="add">
          <ac:chgData name="Andrej Bogdanov" userId="51811781_tp_dropbox" providerId="OAuth2" clId="{C561AD41-49CF-1243-A0D1-65990688BCEE}" dt="2020-02-26T03:27:36.468" v="38" actId="7634"/>
          <ac:inkMkLst>
            <pc:docMk/>
            <pc:sldMk cId="776232436" sldId="316"/>
            <ac:inkMk id="5" creationId="{9D0E2ECB-ACB4-684D-8736-6B8025085759}"/>
          </ac:inkMkLst>
        </pc:inkChg>
      </pc:sldChg>
    </pc:docChg>
  </pc:docChgLst>
  <pc:docChgLst>
    <pc:chgData name="Andrej Bogdanov" userId="51811781_tp_dropbox" providerId="OAuth2" clId="{7A2F472A-A44B-FD48-8940-5D960D44F4FA}"/>
    <pc:docChg chg="undo redo custSel addSld delSld modSld sldOrd">
      <pc:chgData name="Andrej Bogdanov" userId="51811781_tp_dropbox" providerId="OAuth2" clId="{7A2F472A-A44B-FD48-8940-5D960D44F4FA}" dt="2019-02-25T03:11:49.697" v="115" actId="7634"/>
      <pc:docMkLst>
        <pc:docMk/>
      </pc:docMkLst>
      <pc:sldChg chg="addSp delSp modSp">
        <pc:chgData name="Andrej Bogdanov" userId="51811781_tp_dropbox" providerId="OAuth2" clId="{7A2F472A-A44B-FD48-8940-5D960D44F4FA}" dt="2019-02-11T02:26:09.534" v="22" actId="7634"/>
        <pc:sldMkLst>
          <pc:docMk/>
          <pc:sldMk cId="1603085136" sldId="276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1603085136" sldId="276"/>
            <ac:inkMk id="3" creationId="{3B16E380-63E4-F14A-BA20-F4DC88A53367}"/>
          </ac:inkMkLst>
        </pc:inkChg>
        <pc:inkChg chg="add mod modStrokes">
          <ac:chgData name="Andrej Bogdanov" userId="51811781_tp_dropbox" providerId="OAuth2" clId="{7A2F472A-A44B-FD48-8940-5D960D44F4FA}" dt="2019-02-11T02:24:46.320" v="2"/>
          <ac:inkMkLst>
            <pc:docMk/>
            <pc:sldMk cId="1603085136" sldId="276"/>
            <ac:inkMk id="4" creationId="{AEDFB7DF-8281-5F47-819C-209D4D2CC5B7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5" creationId="{CA1472E0-59BA-0343-BDEE-9102481FD529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6" creationId="{B93FB272-3AA0-8740-A97C-2E87D249778D}"/>
          </ac:inkMkLst>
        </pc:inkChg>
        <pc:inkChg chg="add del">
          <ac:chgData name="Andrej Bogdanov" userId="51811781_tp_dropbox" providerId="OAuth2" clId="{7A2F472A-A44B-FD48-8940-5D960D44F4FA}" dt="2019-02-11T02:25:04.046" v="19"/>
          <ac:inkMkLst>
            <pc:docMk/>
            <pc:sldMk cId="1603085136" sldId="276"/>
            <ac:inkMk id="7" creationId="{99F3FB3F-B83E-ED4E-87A0-D9BC6115EE1C}"/>
          </ac:inkMkLst>
        </pc:inkChg>
        <pc:inkChg chg="add del">
          <ac:chgData name="Andrej Bogdanov" userId="51811781_tp_dropbox" providerId="OAuth2" clId="{7A2F472A-A44B-FD48-8940-5D960D44F4FA}" dt="2019-02-11T02:25:04.039" v="17"/>
          <ac:inkMkLst>
            <pc:docMk/>
            <pc:sldMk cId="1603085136" sldId="276"/>
            <ac:inkMk id="8" creationId="{E243FC31-D318-8342-9559-0F5E3F05743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9" creationId="{A8F00FC2-1745-3646-A2FB-D3D377FC8A90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0" creationId="{D18B8880-6147-0748-A820-F98F78074193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1" creationId="{687D6DE5-2BA3-6845-9B74-C1F4C832DAB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2" creationId="{E9ED4817-9043-724B-BDCC-1CDA7BB8406A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3" creationId="{0224246E-9015-034D-A44D-E4D43CD34AF6}"/>
          </ac:inkMkLst>
        </pc:inkChg>
        <pc:inkChg chg="add del">
          <ac:chgData name="Andrej Bogdanov" userId="51811781_tp_dropbox" providerId="OAuth2" clId="{7A2F472A-A44B-FD48-8940-5D960D44F4FA}" dt="2019-02-11T02:24:57.185" v="14"/>
          <ac:inkMkLst>
            <pc:docMk/>
            <pc:sldMk cId="1603085136" sldId="276"/>
            <ac:inkMk id="14" creationId="{DBA3F930-C3DD-7248-8219-82543B732C53}"/>
          </ac:inkMkLst>
        </pc:inkChg>
        <pc:inkChg chg="add del">
          <ac:chgData name="Andrej Bogdanov" userId="51811781_tp_dropbox" providerId="OAuth2" clId="{7A2F472A-A44B-FD48-8940-5D960D44F4FA}" dt="2019-02-11T02:25:04.054" v="21"/>
          <ac:inkMkLst>
            <pc:docMk/>
            <pc:sldMk cId="1603085136" sldId="276"/>
            <ac:inkMk id="15" creationId="{C2EE6BD2-B251-8648-A838-23EA078E22FB}"/>
          </ac:inkMkLst>
        </pc:inkChg>
        <pc:inkChg chg="add del reco">
          <ac:chgData name="Andrej Bogdanov" userId="51811781_tp_dropbox" providerId="OAuth2" clId="{7A2F472A-A44B-FD48-8940-5D960D44F4FA}" dt="2019-02-11T02:25:04.036" v="16"/>
          <ac:inkMkLst>
            <pc:docMk/>
            <pc:sldMk cId="1603085136" sldId="276"/>
            <ac:inkMk id="16" creationId="{F26C85FD-395B-9E41-AFAB-22D72EA8AE57}"/>
          </ac:inkMkLst>
        </pc:inkChg>
        <pc:inkChg chg="add del reco">
          <ac:chgData name="Andrej Bogdanov" userId="51811781_tp_dropbox" providerId="OAuth2" clId="{7A2F472A-A44B-FD48-8940-5D960D44F4FA}" dt="2019-02-11T02:25:04.043" v="18"/>
          <ac:inkMkLst>
            <pc:docMk/>
            <pc:sldMk cId="1603085136" sldId="276"/>
            <ac:inkMk id="17" creationId="{87BD2555-E321-4241-9887-96906CA6165D}"/>
          </ac:inkMkLst>
        </pc:inkChg>
        <pc:inkChg chg="add del reco">
          <ac:chgData name="Andrej Bogdanov" userId="51811781_tp_dropbox" providerId="OAuth2" clId="{7A2F472A-A44B-FD48-8940-5D960D44F4FA}" dt="2019-02-11T02:25:04.049" v="20"/>
          <ac:inkMkLst>
            <pc:docMk/>
            <pc:sldMk cId="1603085136" sldId="276"/>
            <ac:inkMk id="18" creationId="{DB705789-39FA-0246-A906-F5DB4019D206}"/>
          </ac:inkMkLst>
        </pc:inkChg>
        <pc:inkChg chg="add">
          <ac:chgData name="Andrej Bogdanov" userId="51811781_tp_dropbox" providerId="OAuth2" clId="{7A2F472A-A44B-FD48-8940-5D960D44F4FA}" dt="2019-02-11T02:26:09.534" v="22" actId="7634"/>
          <ac:inkMkLst>
            <pc:docMk/>
            <pc:sldMk cId="1603085136" sldId="276"/>
            <ac:inkMk id="22" creationId="{E4B03EB0-C635-C84A-BA72-B301C92A1ECD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102756751" sldId="277"/>
        </pc:sldMkLst>
        <pc:inkChg chg="add">
          <ac:chgData name="Andrej Bogdanov" userId="51811781_tp_dropbox" providerId="OAuth2" clId="{7A2F472A-A44B-FD48-8940-5D960D44F4FA}" dt="2019-02-11T02:08:34.834" v="0" actId="7634"/>
          <ac:inkMkLst>
            <pc:docMk/>
            <pc:sldMk cId="3102756751" sldId="277"/>
            <ac:inkMk id="3" creationId="{4B2CDA50-681C-6242-A079-2312B217622A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102756751" sldId="277"/>
            <ac:inkMk id="4" creationId="{50757370-255B-F441-8205-6AE7860BD95C}"/>
          </ac:inkMkLst>
        </pc:inkChg>
      </pc:sldChg>
      <pc:sldChg chg="addSp">
        <pc:chgData name="Andrej Bogdanov" userId="51811781_tp_dropbox" providerId="OAuth2" clId="{7A2F472A-A44B-FD48-8940-5D960D44F4FA}" dt="2019-02-13T01:50:09.522" v="36" actId="7634"/>
        <pc:sldMkLst>
          <pc:docMk/>
          <pc:sldMk cId="3831725875" sldId="278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3831725875" sldId="278"/>
            <ac:inkMk id="3" creationId="{EB825334-2920-2A41-8EDA-C288B4DD367B}"/>
          </ac:inkMkLst>
        </pc:inkChg>
        <pc:inkChg chg="add">
          <ac:chgData name="Andrej Bogdanov" userId="51811781_tp_dropbox" providerId="OAuth2" clId="{7A2F472A-A44B-FD48-8940-5D960D44F4FA}" dt="2019-02-13T01:50:09.522" v="36" actId="7634"/>
          <ac:inkMkLst>
            <pc:docMk/>
            <pc:sldMk cId="3831725875" sldId="278"/>
            <ac:inkMk id="8" creationId="{757334AC-64A1-9448-B75C-4645E40610A4}"/>
          </ac:inkMkLst>
        </pc:inkChg>
      </pc:sldChg>
      <pc:sldChg chg="addSp">
        <pc:chgData name="Andrej Bogdanov" userId="51811781_tp_dropbox" providerId="OAuth2" clId="{7A2F472A-A44B-FD48-8940-5D960D44F4FA}" dt="2019-02-11T02:24:16.623" v="1" actId="7634"/>
        <pc:sldMkLst>
          <pc:docMk/>
          <pc:sldMk cId="1084490455" sldId="279"/>
        </pc:sldMkLst>
        <pc:inkChg chg="add">
          <ac:chgData name="Andrej Bogdanov" userId="51811781_tp_dropbox" providerId="OAuth2" clId="{7A2F472A-A44B-FD48-8940-5D960D44F4FA}" dt="2019-02-11T02:24:16.623" v="1" actId="7634"/>
          <ac:inkMkLst>
            <pc:docMk/>
            <pc:sldMk cId="1084490455" sldId="279"/>
            <ac:inkMk id="2" creationId="{35B2EDF9-CD73-DF47-A1DA-C4DA485DFA25}"/>
          </ac:inkMkLst>
        </pc:inkChg>
      </pc:sldChg>
      <pc:sldChg chg="addSp delSp modSp">
        <pc:chgData name="Andrej Bogdanov" userId="51811781_tp_dropbox" providerId="OAuth2" clId="{7A2F472A-A44B-FD48-8940-5D960D44F4FA}" dt="2019-02-13T02:28:42.193" v="69" actId="7634"/>
        <pc:sldMkLst>
          <pc:docMk/>
          <pc:sldMk cId="1639507249" sldId="280"/>
        </pc:sldMkLst>
        <pc:inkChg chg="add mod">
          <ac:chgData name="Andrej Bogdanov" userId="51811781_tp_dropbox" providerId="OAuth2" clId="{7A2F472A-A44B-FD48-8940-5D960D44F4FA}" dt="2019-02-13T01:51:08.905" v="46" actId="1076"/>
          <ac:inkMkLst>
            <pc:docMk/>
            <pc:sldMk cId="1639507249" sldId="280"/>
            <ac:inkMk id="2" creationId="{8915B81D-86C1-264A-8F1E-E2E77BCD5E3A}"/>
          </ac:inkMkLst>
        </pc:inkChg>
        <pc:inkChg chg="add mod modStrokes">
          <ac:chgData name="Andrej Bogdanov" userId="51811781_tp_dropbox" providerId="OAuth2" clId="{7A2F472A-A44B-FD48-8940-5D960D44F4FA}" dt="2019-02-13T02:00:59.999" v="51" actId="1076"/>
          <ac:inkMkLst>
            <pc:docMk/>
            <pc:sldMk cId="1639507249" sldId="280"/>
            <ac:inkMk id="3" creationId="{B028B616-0DC7-D946-87DF-A1C893831715}"/>
          </ac:inkMkLst>
        </pc:inkChg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639507249" sldId="280"/>
            <ac:inkMk id="6" creationId="{DC52EB26-A074-9045-B59F-88B07215B693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639507249" sldId="280"/>
            <ac:inkMk id="7" creationId="{C3D698A9-6BB4-E140-8651-CCDF9DFE7C7B}"/>
          </ac:inkMkLst>
        </pc:inkChg>
      </pc:sldChg>
      <pc:sldChg chg="addSp delSp">
        <pc:chgData name="Andrej Bogdanov" userId="51811781_tp_dropbox" providerId="OAuth2" clId="{7A2F472A-A44B-FD48-8940-5D960D44F4FA}" dt="2019-02-13T03:40:33.800" v="76" actId="7634"/>
        <pc:sldMkLst>
          <pc:docMk/>
          <pc:sldMk cId="2021303658" sldId="281"/>
        </pc:sldMkLst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2021303658" sldId="281"/>
            <ac:inkMk id="3" creationId="{88C24DB1-74D1-9D48-98DC-7392B2407061}"/>
          </ac:inkMkLst>
        </pc:inkChg>
        <pc:inkChg chg="add">
          <ac:chgData name="Andrej Bogdanov" userId="51811781_tp_dropbox" providerId="OAuth2" clId="{7A2F472A-A44B-FD48-8940-5D960D44F4FA}" dt="2019-02-13T03:40:33.800" v="76" actId="7634"/>
          <ac:inkMkLst>
            <pc:docMk/>
            <pc:sldMk cId="2021303658" sldId="281"/>
            <ac:inkMk id="3" creationId="{890D5C78-8335-C442-A309-FD1CB1B6464F}"/>
          </ac:inkMkLst>
        </pc:inkChg>
      </pc:sldChg>
      <pc:sldChg chg="addSp delSp">
        <pc:chgData name="Andrej Bogdanov" userId="51811781_tp_dropbox" providerId="OAuth2" clId="{7A2F472A-A44B-FD48-8940-5D960D44F4FA}" dt="2019-02-13T02:28:42.193" v="69" actId="7634"/>
        <pc:sldMkLst>
          <pc:docMk/>
          <pc:sldMk cId="180715161" sldId="282"/>
        </pc:sldMkLst>
        <pc:inkChg chg="add del">
          <ac:chgData name="Andrej Bogdanov" userId="51811781_tp_dropbox" providerId="OAuth2" clId="{7A2F472A-A44B-FD48-8940-5D960D44F4FA}" dt="2019-02-13T02:00:57.138" v="49" actId="7634"/>
          <ac:inkMkLst>
            <pc:docMk/>
            <pc:sldMk cId="180715161" sldId="282"/>
            <ac:inkMk id="3" creationId="{884C5F8E-B49A-4F4D-9C82-FE84E77DB36E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80715161" sldId="282"/>
            <ac:inkMk id="4" creationId="{81A16EBD-B7D4-B343-B9B5-12CF0E9A15F6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80715161" sldId="282"/>
            <ac:inkMk id="5" creationId="{BCE3D999-A15D-3E4F-B909-3A2C2E7C271F}"/>
          </ac:inkMkLst>
        </pc:inkChg>
      </pc:sldChg>
      <pc:sldChg chg="addSp delSp modSp addAnim delAnim">
        <pc:chgData name="Andrej Bogdanov" userId="51811781_tp_dropbox" providerId="OAuth2" clId="{7A2F472A-A44B-FD48-8940-5D960D44F4FA}" dt="2019-02-13T02:28:42.193" v="69" actId="7634"/>
        <pc:sldMkLst>
          <pc:docMk/>
          <pc:sldMk cId="1703788892" sldId="285"/>
        </pc:sldMkLst>
        <pc:spChg chg="mod">
          <ac:chgData name="Andrej Bogdanov" userId="51811781_tp_dropbox" providerId="OAuth2" clId="{7A2F472A-A44B-FD48-8940-5D960D44F4FA}" dt="2019-02-13T02:25:37.797" v="67" actId="20577"/>
          <ac:spMkLst>
            <pc:docMk/>
            <pc:sldMk cId="1703788892" sldId="285"/>
            <ac:spMk id="7" creationId="{F54A20E5-DCEA-804D-858D-DDBDB3B7367A}"/>
          </ac:spMkLst>
        </pc:spChg>
        <pc:spChg chg="mod">
          <ac:chgData name="Andrej Bogdanov" userId="51811781_tp_dropbox" providerId="OAuth2" clId="{7A2F472A-A44B-FD48-8940-5D960D44F4FA}" dt="2019-02-13T02:25:17.570" v="62" actId="1076"/>
          <ac:spMkLst>
            <pc:docMk/>
            <pc:sldMk cId="1703788892" sldId="285"/>
            <ac:spMk id="10" creationId="{3D23D1B1-560A-CF47-90ED-5F6B5ECB953F}"/>
          </ac:spMkLst>
        </pc:spChg>
        <pc:grpChg chg="add del mod">
          <ac:chgData name="Andrej Bogdanov" userId="51811781_tp_dropbox" providerId="OAuth2" clId="{7A2F472A-A44B-FD48-8940-5D960D44F4FA}" dt="2019-02-13T02:25:51.248" v="68" actId="1076"/>
          <ac:grpSpMkLst>
            <pc:docMk/>
            <pc:sldMk cId="1703788892" sldId="285"/>
            <ac:grpSpMk id="16" creationId="{76886ED3-DCEC-1946-B509-6498D2B6FC95}"/>
          </ac:grpSpMkLst>
        </pc:grp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1703788892" sldId="285"/>
            <ac:inkMk id="2" creationId="{833FFF35-1FE1-A64E-ABC3-9E9E6CF03577}"/>
          </ac:inkMkLst>
        </pc:inkChg>
        <pc:inkChg chg="add">
          <ac:chgData name="Andrej Bogdanov" userId="51811781_tp_dropbox" providerId="OAuth2" clId="{7A2F472A-A44B-FD48-8940-5D960D44F4FA}" dt="2019-02-13T02:28:42.193" v="69" actId="7634"/>
          <ac:inkMkLst>
            <pc:docMk/>
            <pc:sldMk cId="1703788892" sldId="285"/>
            <ac:inkMk id="11" creationId="{F839D444-C4C0-1E44-9780-A79329243940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923242475" sldId="286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923242475" sldId="286"/>
            <ac:inkMk id="4" creationId="{04669A55-31B4-1F44-B91C-3EFECD7215DE}"/>
          </ac:inkMkLst>
        </pc:inkChg>
        <pc:inkChg chg="add del">
          <ac:chgData name="Andrej Bogdanov" userId="51811781_tp_dropbox" providerId="OAuth2" clId="{7A2F472A-A44B-FD48-8940-5D960D44F4FA}" dt="2019-02-13T02:24:46.840" v="59" actId="7634"/>
          <ac:inkMkLst>
            <pc:docMk/>
            <pc:sldMk cId="923242475" sldId="286"/>
            <ac:inkMk id="4" creationId="{50615957-B89F-894F-B7C8-FB07072B1FD6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923242475" sldId="286"/>
            <ac:inkMk id="5" creationId="{EC100E19-F259-4A4B-8F62-61393A88C64C}"/>
          </ac:inkMkLst>
        </pc:inkChg>
      </pc:sldChg>
      <pc:sldChg chg="addSp delSp">
        <pc:chgData name="Andrej Bogdanov" userId="51811781_tp_dropbox" providerId="OAuth2" clId="{7A2F472A-A44B-FD48-8940-5D960D44F4FA}" dt="2019-02-13T03:49:40.809" v="77" actId="7634"/>
        <pc:sldMkLst>
          <pc:docMk/>
          <pc:sldMk cId="1672528523" sldId="287"/>
        </pc:sldMkLst>
        <pc:inkChg chg="add">
          <ac:chgData name="Andrej Bogdanov" userId="51811781_tp_dropbox" providerId="OAuth2" clId="{7A2F472A-A44B-FD48-8940-5D960D44F4FA}" dt="2019-02-13T03:49:40.809" v="77" actId="7634"/>
          <ac:inkMkLst>
            <pc:docMk/>
            <pc:sldMk cId="1672528523" sldId="287"/>
            <ac:inkMk id="3" creationId="{5A57A11D-F7F4-8444-8A3B-701555B83189}"/>
          </ac:inkMkLst>
        </pc:inkChg>
        <pc:inkChg chg="add del">
          <ac:chgData name="Andrej Bogdanov" userId="51811781_tp_dropbox" providerId="OAuth2" clId="{7A2F472A-A44B-FD48-8940-5D960D44F4FA}" dt="2019-02-13T02:24:45.671" v="58" actId="7634"/>
          <ac:inkMkLst>
            <pc:docMk/>
            <pc:sldMk cId="1672528523" sldId="287"/>
            <ac:inkMk id="3" creationId="{A3AFA4FC-4BA0-4349-8953-D93CC0F1638F}"/>
          </ac:inkMkLst>
        </pc:inkChg>
      </pc:sldChg>
      <pc:sldChg chg="addSp delSp">
        <pc:chgData name="Andrej Bogdanov" userId="51811781_tp_dropbox" providerId="OAuth2" clId="{7A2F472A-A44B-FD48-8940-5D960D44F4FA}" dt="2019-02-13T03:57:55.635" v="80" actId="7634"/>
        <pc:sldMkLst>
          <pc:docMk/>
          <pc:sldMk cId="3094390737" sldId="288"/>
        </pc:sldMkLst>
        <pc:inkChg chg="add del">
          <ac:chgData name="Andrej Bogdanov" userId="51811781_tp_dropbox" providerId="OAuth2" clId="{7A2F472A-A44B-FD48-8940-5D960D44F4FA}" dt="2019-02-13T03:50:00.817" v="79" actId="478"/>
          <ac:inkMkLst>
            <pc:docMk/>
            <pc:sldMk cId="3094390737" sldId="288"/>
            <ac:inkMk id="3" creationId="{8D5618A2-017A-0C4D-8046-78CB11FA6107}"/>
          </ac:inkMkLst>
        </pc:inkChg>
        <pc:inkChg chg="add del">
          <ac:chgData name="Andrej Bogdanov" userId="51811781_tp_dropbox" providerId="OAuth2" clId="{7A2F472A-A44B-FD48-8940-5D960D44F4FA}" dt="2019-02-13T03:49:55.183" v="78" actId="478"/>
          <ac:inkMkLst>
            <pc:docMk/>
            <pc:sldMk cId="3094390737" sldId="288"/>
            <ac:inkMk id="4" creationId="{8385FB3C-51DC-8648-ABB0-66EFE2A68AE8}"/>
          </ac:inkMkLst>
        </pc:inkChg>
        <pc:inkChg chg="add">
          <ac:chgData name="Andrej Bogdanov" userId="51811781_tp_dropbox" providerId="OAuth2" clId="{7A2F472A-A44B-FD48-8940-5D960D44F4FA}" dt="2019-02-13T03:57:55.635" v="80" actId="7634"/>
          <ac:inkMkLst>
            <pc:docMk/>
            <pc:sldMk cId="3094390737" sldId="288"/>
            <ac:inkMk id="6" creationId="{3FCF3055-14F3-6547-A45F-11E920C09778}"/>
          </ac:inkMkLst>
        </pc:inkChg>
      </pc:sldChg>
      <pc:sldChg chg="addSp delSp modSp">
        <pc:chgData name="Andrej Bogdanov" userId="51811781_tp_dropbox" providerId="OAuth2" clId="{7A2F472A-A44B-FD48-8940-5D960D44F4FA}" dt="2019-02-18T02:42:34.814" v="114" actId="7634"/>
        <pc:sldMkLst>
          <pc:docMk/>
          <pc:sldMk cId="3037751846" sldId="295"/>
        </pc:sldMkLst>
        <pc:inkChg chg="add">
          <ac:chgData name="Andrej Bogdanov" userId="51811781_tp_dropbox" providerId="OAuth2" clId="{7A2F472A-A44B-FD48-8940-5D960D44F4FA}" dt="2019-02-18T02:42:06.569" v="111" actId="7634"/>
          <ac:inkMkLst>
            <pc:docMk/>
            <pc:sldMk cId="3037751846" sldId="295"/>
            <ac:inkMk id="3" creationId="{408B5E69-3A68-8242-9F43-F2D8E9B1BDC9}"/>
          </ac:inkMkLst>
        </pc:inkChg>
        <pc:inkChg chg="add del mod modStrokes">
          <ac:chgData name="Andrej Bogdanov" userId="51811781_tp_dropbox" providerId="OAuth2" clId="{7A2F472A-A44B-FD48-8940-5D960D44F4FA}" dt="2019-02-13T04:13:04.335" v="91"/>
          <ac:inkMkLst>
            <pc:docMk/>
            <pc:sldMk cId="3037751846" sldId="295"/>
            <ac:inkMk id="3" creationId="{417CA195-27F9-9245-B4A1-433DD87BBC8B}"/>
          </ac:inkMkLst>
        </pc:inkChg>
        <pc:inkChg chg="add">
          <ac:chgData name="Andrej Bogdanov" userId="51811781_tp_dropbox" providerId="OAuth2" clId="{7A2F472A-A44B-FD48-8940-5D960D44F4FA}" dt="2019-02-18T02:42:34.814" v="114" actId="7634"/>
          <ac:inkMkLst>
            <pc:docMk/>
            <pc:sldMk cId="3037751846" sldId="295"/>
            <ac:inkMk id="4" creationId="{67B1685C-94CE-2F46-B336-48282AD9B019}"/>
          </ac:inkMkLst>
        </pc:inkChg>
        <pc:inkChg chg="add del">
          <ac:chgData name="Andrej Bogdanov" userId="51811781_tp_dropbox" providerId="OAuth2" clId="{7A2F472A-A44B-FD48-8940-5D960D44F4FA}" dt="2019-02-13T03:58:08.386" v="84"/>
          <ac:inkMkLst>
            <pc:docMk/>
            <pc:sldMk cId="3037751846" sldId="295"/>
            <ac:inkMk id="4" creationId="{B3F5CA68-AD06-A14C-B492-E93513210881}"/>
          </ac:inkMkLst>
        </pc:inkChg>
        <pc:inkChg chg="add mod modStrokes">
          <ac:chgData name="Andrej Bogdanov" userId="51811781_tp_dropbox" providerId="OAuth2" clId="{7A2F472A-A44B-FD48-8940-5D960D44F4FA}" dt="2019-02-18T02:42:13.964" v="113"/>
          <ac:inkMkLst>
            <pc:docMk/>
            <pc:sldMk cId="3037751846" sldId="295"/>
            <ac:inkMk id="6" creationId="{C18B45A6-6EF6-3A47-9E7B-FB1ED88A1E35}"/>
          </ac:inkMkLst>
        </pc:inkChg>
      </pc:sldChg>
      <pc:sldChg chg="addSp delSp modSp">
        <pc:chgData name="Andrej Bogdanov" userId="51811781_tp_dropbox" providerId="OAuth2" clId="{7A2F472A-A44B-FD48-8940-5D960D44F4FA}" dt="2019-02-13T04:17:57.070" v="95" actId="7634"/>
        <pc:sldMkLst>
          <pc:docMk/>
          <pc:sldMk cId="1574227773" sldId="297"/>
        </pc:sldMkLst>
        <pc:inkChg chg="add">
          <ac:chgData name="Andrej Bogdanov" userId="51811781_tp_dropbox" providerId="OAuth2" clId="{7A2F472A-A44B-FD48-8940-5D960D44F4FA}" dt="2019-02-13T02:47:06.344" v="73" actId="7634"/>
          <ac:inkMkLst>
            <pc:docMk/>
            <pc:sldMk cId="1574227773" sldId="297"/>
            <ac:inkMk id="4" creationId="{C29441A8-FFC3-1541-A7CB-0EAF6C070D52}"/>
          </ac:inkMkLst>
        </pc:inkChg>
        <pc:inkChg chg="add mod modStrokes">
          <ac:chgData name="Andrej Bogdanov" userId="51811781_tp_dropbox" providerId="OAuth2" clId="{7A2F472A-A44B-FD48-8940-5D960D44F4FA}" dt="2019-02-13T04:14:56.423" v="93"/>
          <ac:inkMkLst>
            <pc:docMk/>
            <pc:sldMk cId="1574227773" sldId="297"/>
            <ac:inkMk id="5" creationId="{3080323C-9A85-7847-8315-C0F4DF1B9FD0}"/>
          </ac:inkMkLst>
        </pc:inkChg>
        <pc:inkChg chg="add del">
          <ac:chgData name="Andrej Bogdanov" userId="51811781_tp_dropbox" providerId="OAuth2" clId="{7A2F472A-A44B-FD48-8940-5D960D44F4FA}" dt="2019-02-13T04:14:56.425" v="94"/>
          <ac:inkMkLst>
            <pc:docMk/>
            <pc:sldMk cId="1574227773" sldId="297"/>
            <ac:inkMk id="6" creationId="{904FF3D2-9439-1744-95D7-C03DA8F41116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1574227773" sldId="297"/>
            <ac:inkMk id="7" creationId="{EF8960E0-086B-A949-8681-923FDC7C2276}"/>
          </ac:inkMkLst>
        </pc:inkChg>
      </pc:sldChg>
      <pc:sldChg chg="addSp delSp modSp ord">
        <pc:chgData name="Andrej Bogdanov" userId="51811781_tp_dropbox" providerId="OAuth2" clId="{7A2F472A-A44B-FD48-8940-5D960D44F4FA}" dt="2019-02-25T03:11:49.697" v="115" actId="7634"/>
        <pc:sldMkLst>
          <pc:docMk/>
          <pc:sldMk cId="3191164337" sldId="298"/>
        </pc:sldMkLst>
        <pc:inkChg chg="add mod modStrokes">
          <ac:chgData name="Andrej Bogdanov" userId="51811781_tp_dropbox" providerId="OAuth2" clId="{7A2F472A-A44B-FD48-8940-5D960D44F4FA}" dt="2019-02-13T04:18:58.664" v="99"/>
          <ac:inkMkLst>
            <pc:docMk/>
            <pc:sldMk cId="3191164337" sldId="298"/>
            <ac:inkMk id="2" creationId="{19B40540-EFFB-5644-BF55-F18B68445ADE}"/>
          </ac:inkMkLst>
        </pc:inkChg>
        <pc:inkChg chg="add">
          <ac:chgData name="Andrej Bogdanov" userId="51811781_tp_dropbox" providerId="OAuth2" clId="{7A2F472A-A44B-FD48-8940-5D960D44F4FA}" dt="2019-02-25T03:11:49.697" v="115" actId="7634"/>
          <ac:inkMkLst>
            <pc:docMk/>
            <pc:sldMk cId="3191164337" sldId="298"/>
            <ac:inkMk id="3" creationId="{05D78126-89B5-FD40-97DE-EDCE8EF75419}"/>
          </ac:inkMkLst>
        </pc:inkChg>
        <pc:inkChg chg="add del">
          <ac:chgData name="Andrej Bogdanov" userId="51811781_tp_dropbox" providerId="OAuth2" clId="{7A2F472A-A44B-FD48-8940-5D960D44F4FA}" dt="2019-02-13T04:18:58.655" v="98"/>
          <ac:inkMkLst>
            <pc:docMk/>
            <pc:sldMk cId="3191164337" sldId="298"/>
            <ac:inkMk id="3" creationId="{1464131C-39C2-E949-9E98-2186D132C965}"/>
          </ac:inkMkLst>
        </pc:inkChg>
      </pc:sldChg>
      <pc:sldChg chg="addSp">
        <pc:chgData name="Andrej Bogdanov" userId="51811781_tp_dropbox" providerId="OAuth2" clId="{7A2F472A-A44B-FD48-8940-5D960D44F4FA}" dt="2019-02-13T04:17:57.070" v="95" actId="7634"/>
        <pc:sldMkLst>
          <pc:docMk/>
          <pc:sldMk cId="3785490273" sldId="299"/>
        </pc:sldMkLst>
        <pc:inkChg chg="add">
          <ac:chgData name="Andrej Bogdanov" userId="51811781_tp_dropbox" providerId="OAuth2" clId="{7A2F472A-A44B-FD48-8940-5D960D44F4FA}" dt="2019-02-13T02:49:41.324" v="74" actId="7634"/>
          <ac:inkMkLst>
            <pc:docMk/>
            <pc:sldMk cId="3785490273" sldId="299"/>
            <ac:inkMk id="2" creationId="{9396ACCD-F4AA-DD42-9684-29D4A3FC7BAA}"/>
          </ac:inkMkLst>
        </pc:inkChg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5490273" sldId="299"/>
            <ac:inkMk id="3" creationId="{3F5AB3EE-65E7-3E42-842C-8136CCA114CF}"/>
          </ac:inkMkLst>
        </pc:inkChg>
        <pc:inkChg chg="add">
          <ac:chgData name="Andrej Bogdanov" userId="51811781_tp_dropbox" providerId="OAuth2" clId="{7A2F472A-A44B-FD48-8940-5D960D44F4FA}" dt="2019-02-13T04:17:57.070" v="95" actId="7634"/>
          <ac:inkMkLst>
            <pc:docMk/>
            <pc:sldMk cId="3785490273" sldId="299"/>
            <ac:inkMk id="5" creationId="{BEE8100B-E81F-FF45-AE35-EFED1EBF89AD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1464172245" sldId="301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1464172245" sldId="301"/>
            <ac:inkMk id="3" creationId="{0A22B2ED-F480-954F-928C-FB76CBFD891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2105609910" sldId="303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2105609910" sldId="303"/>
            <ac:inkMk id="3" creationId="{2D3BCF42-A43E-3245-8880-86D0F1C1E162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752696874" sldId="306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752696874" sldId="306"/>
            <ac:inkMk id="3" creationId="{41C298BC-DD00-CC4F-94CC-94BDA49493E7}"/>
          </ac:inkMkLst>
        </pc:inkChg>
      </pc:sldChg>
      <pc:sldChg chg="addSp">
        <pc:chgData name="Andrej Bogdanov" userId="51811781_tp_dropbox" providerId="OAuth2" clId="{7A2F472A-A44B-FD48-8940-5D960D44F4FA}" dt="2019-02-13T03:13:12.974" v="75" actId="7634"/>
        <pc:sldMkLst>
          <pc:docMk/>
          <pc:sldMk cId="3789596273" sldId="308"/>
        </pc:sldMkLst>
        <pc:inkChg chg="add">
          <ac:chgData name="Andrej Bogdanov" userId="51811781_tp_dropbox" providerId="OAuth2" clId="{7A2F472A-A44B-FD48-8940-5D960D44F4FA}" dt="2019-02-13T03:13:12.974" v="75" actId="7634"/>
          <ac:inkMkLst>
            <pc:docMk/>
            <pc:sldMk cId="3789596273" sldId="308"/>
            <ac:inkMk id="3" creationId="{274B57E1-DC04-6641-A9BA-645CF3A70733}"/>
          </ac:inkMkLst>
        </pc:inkChg>
      </pc:sldChg>
      <pc:sldChg chg="addSp modSp">
        <pc:chgData name="Andrej Bogdanov" userId="51811781_tp_dropbox" providerId="OAuth2" clId="{7A2F472A-A44B-FD48-8940-5D960D44F4FA}" dt="2019-02-18T02:31:41.442" v="107" actId="7634"/>
        <pc:sldMkLst>
          <pc:docMk/>
          <pc:sldMk cId="217158713" sldId="309"/>
        </pc:sldMkLst>
        <pc:inkChg chg="add mod modStrokes">
          <ac:chgData name="Andrej Bogdanov" userId="51811781_tp_dropbox" providerId="OAuth2" clId="{7A2F472A-A44B-FD48-8940-5D960D44F4FA}" dt="2019-02-18T02:31:17.953" v="106"/>
          <ac:inkMkLst>
            <pc:docMk/>
            <pc:sldMk cId="217158713" sldId="309"/>
            <ac:inkMk id="3" creationId="{9341FA8F-9FCD-1F4E-88A9-9C77859ED65D}"/>
          </ac:inkMkLst>
        </pc:inkChg>
        <pc:inkChg chg="add">
          <ac:chgData name="Andrej Bogdanov" userId="51811781_tp_dropbox" providerId="OAuth2" clId="{7A2F472A-A44B-FD48-8940-5D960D44F4FA}" dt="2019-02-18T02:31:41.442" v="107" actId="7634"/>
          <ac:inkMkLst>
            <pc:docMk/>
            <pc:sldMk cId="217158713" sldId="309"/>
            <ac:inkMk id="7" creationId="{90760D57-BEF5-274B-A176-004BE1E336DA}"/>
          </ac:inkMkLst>
        </pc:inkChg>
      </pc:sldChg>
      <pc:sldChg chg="addSp modSp">
        <pc:chgData name="Andrej Bogdanov" userId="51811781_tp_dropbox" providerId="OAuth2" clId="{7A2F472A-A44B-FD48-8940-5D960D44F4FA}" dt="2019-02-18T02:31:05.123" v="104" actId="7634"/>
        <pc:sldMkLst>
          <pc:docMk/>
          <pc:sldMk cId="1452738750" sldId="310"/>
        </pc:sldMkLst>
        <pc:inkChg chg="add">
          <ac:chgData name="Andrej Bogdanov" userId="51811781_tp_dropbox" providerId="OAuth2" clId="{7A2F472A-A44B-FD48-8940-5D960D44F4FA}" dt="2019-02-18T01:38:09.792" v="100" actId="7634"/>
          <ac:inkMkLst>
            <pc:docMk/>
            <pc:sldMk cId="1452738750" sldId="310"/>
            <ac:inkMk id="3" creationId="{286A864D-27C3-3843-AA62-8F78BE020722}"/>
          </ac:inkMkLst>
        </pc:inkChg>
        <pc:inkChg chg="add mod modStrokes">
          <ac:chgData name="Andrej Bogdanov" userId="51811781_tp_dropbox" providerId="OAuth2" clId="{7A2F472A-A44B-FD48-8940-5D960D44F4FA}" dt="2019-02-18T02:29:36.368" v="103"/>
          <ac:inkMkLst>
            <pc:docMk/>
            <pc:sldMk cId="1452738750" sldId="310"/>
            <ac:inkMk id="7" creationId="{40BC0EED-5FDB-254C-91BB-E27C583ADF7A}"/>
          </ac:inkMkLst>
        </pc:inkChg>
        <pc:inkChg chg="add">
          <ac:chgData name="Andrej Bogdanov" userId="51811781_tp_dropbox" providerId="OAuth2" clId="{7A2F472A-A44B-FD48-8940-5D960D44F4FA}" dt="2019-02-18T02:31:05.123" v="104" actId="7634"/>
          <ac:inkMkLst>
            <pc:docMk/>
            <pc:sldMk cId="1452738750" sldId="310"/>
            <ac:inkMk id="8" creationId="{D642D0B4-4BE9-2C43-98C2-BB153B5B2780}"/>
          </ac:inkMkLst>
        </pc:inkChg>
      </pc:sldChg>
      <pc:sldChg chg="addSp modSp add">
        <pc:chgData name="Andrej Bogdanov" userId="51811781_tp_dropbox" providerId="OAuth2" clId="{7A2F472A-A44B-FD48-8940-5D960D44F4FA}" dt="2019-02-13T01:50:31.215" v="38" actId="1076"/>
        <pc:sldMkLst>
          <pc:docMk/>
          <pc:sldMk cId="303525258" sldId="314"/>
        </pc:sldMkLst>
        <pc:inkChg chg="mod modStrokes">
          <ac:chgData name="Andrej Bogdanov" userId="51811781_tp_dropbox" providerId="OAuth2" clId="{7A2F472A-A44B-FD48-8940-5D960D44F4FA}" dt="2019-02-13T01:23:01.034" v="24"/>
          <ac:inkMkLst>
            <pc:docMk/>
            <pc:sldMk cId="303525258" sldId="314"/>
            <ac:inkMk id="2" creationId="{35B2EDF9-CD73-DF47-A1DA-C4DA485DFA25}"/>
          </ac:inkMkLst>
        </pc:inkChg>
        <pc:inkChg chg="add mod">
          <ac:chgData name="Andrej Bogdanov" userId="51811781_tp_dropbox" providerId="OAuth2" clId="{7A2F472A-A44B-FD48-8940-5D960D44F4FA}" dt="2019-02-13T01:50:31.215" v="38" actId="1076"/>
          <ac:inkMkLst>
            <pc:docMk/>
            <pc:sldMk cId="303525258" sldId="314"/>
            <ac:inkMk id="3" creationId="{A6AC4E7B-A719-E243-87C3-49CD2E2FC2AD}"/>
          </ac:inkMkLst>
        </pc:inkChg>
      </pc:sldChg>
    </pc:docChg>
  </pc:docChgLst>
  <pc:docChgLst>
    <pc:chgData name="Andrej Bogdanov" userId="51811781_tp_dropbox" providerId="OAuth2" clId="{2E24BBF3-C585-9442-933C-133B58E9DD44}"/>
    <pc:docChg chg="custSel addSld modSld sldOrd">
      <pc:chgData name="Andrej Bogdanov" userId="51811781_tp_dropbox" providerId="OAuth2" clId="{2E24BBF3-C585-9442-933C-133B58E9DD44}" dt="2020-10-19T10:18:01.365" v="12" actId="7634"/>
      <pc:docMkLst>
        <pc:docMk/>
      </pc:docMkLst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61014200" sldId="262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61014200" sldId="262"/>
            <ac:inkMk id="3" creationId="{78F46B6F-14AB-8846-9B9D-161320A67D4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493667549" sldId="265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493667549" sldId="265"/>
            <ac:inkMk id="3" creationId="{E759D5EE-0384-594A-9B3B-8AF92560616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78606168" sldId="266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78606168" sldId="266"/>
            <ac:inkMk id="3" creationId="{5E421EF1-8008-4A48-BEFA-8D299287040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954743345" sldId="26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954743345" sldId="267"/>
            <ac:inkMk id="6" creationId="{E3EBDDFC-9A73-4B43-9D0A-7B3A942CC595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524300570" sldId="26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524300570" sldId="268"/>
            <ac:inkMk id="13" creationId="{FCA1969D-6C43-4349-AF9C-F41A64B6FB43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274097143" sldId="26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274097143" sldId="269"/>
            <ac:inkMk id="3" creationId="{8A09ADAA-F9F7-FB40-B4D6-93C2ACB3515A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1272900021" sldId="27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1272900021" sldId="270"/>
            <ac:inkMk id="3" creationId="{47234852-4465-9E4C-9BEF-AD4916D703D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820700984" sldId="27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820700984" sldId="271"/>
            <ac:inkMk id="20" creationId="{9D5AC309-9B0E-7540-83B8-890C86D8F971}"/>
          </ac:inkMkLst>
        </pc:inkChg>
      </pc:sldChg>
      <pc:sldChg chg="addSp">
        <pc:chgData name="Andrej Bogdanov" userId="51811781_tp_dropbox" providerId="OAuth2" clId="{2E24BBF3-C585-9442-933C-133B58E9DD44}" dt="2020-10-19T10:16:55.066" v="7" actId="7634"/>
        <pc:sldMkLst>
          <pc:docMk/>
          <pc:sldMk cId="4084415787" sldId="272"/>
        </pc:sldMkLst>
        <pc:inkChg chg="add">
          <ac:chgData name="Andrej Bogdanov" userId="51811781_tp_dropbox" providerId="OAuth2" clId="{2E24BBF3-C585-9442-933C-133B58E9DD44}" dt="2020-10-19T10:16:55.066" v="7" actId="7634"/>
          <ac:inkMkLst>
            <pc:docMk/>
            <pc:sldMk cId="4084415787" sldId="272"/>
            <ac:inkMk id="3" creationId="{1ABB4CC5-C10D-BC4E-804F-BC4409E69A64}"/>
          </ac:inkMkLst>
        </pc:inkChg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084415787" sldId="272"/>
            <ac:inkMk id="3" creationId="{6332F5FB-9DB9-624D-97BB-BD5C88A9E2F7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4197018530" sldId="274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4197018530" sldId="274"/>
            <ac:inkMk id="5" creationId="{06138069-EF91-6444-B4E0-13247A1DBCA6}"/>
          </ac:inkMkLst>
        </pc:inkChg>
      </pc:sldChg>
      <pc:sldChg chg="addSp ord">
        <pc:chgData name="Andrej Bogdanov" userId="51811781_tp_dropbox" providerId="OAuth2" clId="{2E24BBF3-C585-9442-933C-133B58E9DD44}" dt="2020-10-19T07:31:04.743" v="3" actId="7634"/>
        <pc:sldMkLst>
          <pc:docMk/>
          <pc:sldMk cId="1265081041" sldId="281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265081041" sldId="281"/>
            <ac:inkMk id="3" creationId="{F81B9ACA-7774-D34A-99E1-1B48FC60738C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783870785" sldId="287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783870785" sldId="287"/>
            <ac:inkMk id="2" creationId="{DDEA44FD-A41A-534F-AEF0-3093020D8D8E}"/>
          </ac:inkMkLst>
        </pc:inkChg>
      </pc:sldChg>
      <pc:sldChg chg="addSp">
        <pc:chgData name="Andrej Bogdanov" userId="51811781_tp_dropbox" providerId="OAuth2" clId="{2E24BBF3-C585-9442-933C-133B58E9DD44}" dt="2020-10-19T07:31:04.743" v="3" actId="7634"/>
        <pc:sldMkLst>
          <pc:docMk/>
          <pc:sldMk cId="2319980209" sldId="290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2319980209" sldId="290"/>
            <ac:inkMk id="2" creationId="{1002F24F-DF49-5044-AC18-EEA08E1D6BB2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14295509" sldId="291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14295509" sldId="291"/>
            <ac:inkMk id="9" creationId="{C4B8B5E9-889F-6440-A6DD-43D96E1DD08C}"/>
          </ac:inkMkLst>
        </pc:inkChg>
      </pc:sldChg>
      <pc:sldChg chg="addSp modSp">
        <pc:chgData name="Andrej Bogdanov" userId="51811781_tp_dropbox" providerId="OAuth2" clId="{2E24BBF3-C585-9442-933C-133B58E9DD44}" dt="2020-10-19T10:18:01.365" v="12" actId="7634"/>
        <pc:sldMkLst>
          <pc:docMk/>
          <pc:sldMk cId="3558667919" sldId="302"/>
        </pc:sldMkLst>
        <pc:inkChg chg="mod">
          <ac:chgData name="Andrej Bogdanov" userId="51811781_tp_dropbox" providerId="OAuth2" clId="{2E24BBF3-C585-9442-933C-133B58E9DD44}" dt="2020-10-19T10:17:11.501" v="8" actId="1076"/>
          <ac:inkMkLst>
            <pc:docMk/>
            <pc:sldMk cId="3558667919" sldId="302"/>
            <ac:inkMk id="3" creationId="{8E61EF00-64B0-194B-96CD-724FCB585F57}"/>
          </ac:inkMkLst>
        </pc:inkChg>
        <pc:inkChg chg="add mod">
          <ac:chgData name="Andrej Bogdanov" userId="51811781_tp_dropbox" providerId="OAuth2" clId="{2E24BBF3-C585-9442-933C-133B58E9DD44}" dt="2020-10-19T10:17:46.475" v="11" actId="1076"/>
          <ac:inkMkLst>
            <pc:docMk/>
            <pc:sldMk cId="3558667919" sldId="302"/>
            <ac:inkMk id="6" creationId="{AB8603F5-3327-9440-80F6-E8C673AA93E1}"/>
          </ac:inkMkLst>
        </pc:inkChg>
        <pc:inkChg chg="add">
          <ac:chgData name="Andrej Bogdanov" userId="51811781_tp_dropbox" providerId="OAuth2" clId="{2E24BBF3-C585-9442-933C-133B58E9DD44}" dt="2020-10-19T10:18:01.365" v="12" actId="7634"/>
          <ac:inkMkLst>
            <pc:docMk/>
            <pc:sldMk cId="3558667919" sldId="302"/>
            <ac:inkMk id="7" creationId="{314D78DB-AFCF-DE4D-AAE6-468BF66C133E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2329842714" sldId="328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2329842714" sldId="328"/>
            <ac:inkMk id="5" creationId="{D15846EA-F42B-B94E-B4DF-59A8ED2354B9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857907570" sldId="329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857907570" sldId="329"/>
            <ac:inkMk id="3" creationId="{D720A79F-2DBA-7A41-BDB4-2824739367C6}"/>
          </ac:inkMkLst>
        </pc:inkChg>
      </pc:sldChg>
      <pc:sldChg chg="addSp">
        <pc:chgData name="Andrej Bogdanov" userId="51811781_tp_dropbox" providerId="OAuth2" clId="{2E24BBF3-C585-9442-933C-133B58E9DD44}" dt="2020-10-19T07:18:01.154" v="0" actId="7634"/>
        <pc:sldMkLst>
          <pc:docMk/>
          <pc:sldMk cId="3006463653" sldId="330"/>
        </pc:sldMkLst>
        <pc:inkChg chg="add">
          <ac:chgData name="Andrej Bogdanov" userId="51811781_tp_dropbox" providerId="OAuth2" clId="{2E24BBF3-C585-9442-933C-133B58E9DD44}" dt="2020-10-19T07:18:01.154" v="0" actId="7634"/>
          <ac:inkMkLst>
            <pc:docMk/>
            <pc:sldMk cId="3006463653" sldId="330"/>
            <ac:inkMk id="3" creationId="{E7CA12FD-F125-A944-A3E2-10D915E69F02}"/>
          </ac:inkMkLst>
        </pc:inkChg>
      </pc:sldChg>
      <pc:sldChg chg="addSp modSp">
        <pc:chgData name="Andrej Bogdanov" userId="51811781_tp_dropbox" providerId="OAuth2" clId="{2E24BBF3-C585-9442-933C-133B58E9DD44}" dt="2020-10-19T07:31:28.352" v="5" actId="1076"/>
        <pc:sldMkLst>
          <pc:docMk/>
          <pc:sldMk cId="4156932395" sldId="335"/>
        </pc:sldMkLst>
        <pc:inkChg chg="add mod">
          <ac:chgData name="Andrej Bogdanov" userId="51811781_tp_dropbox" providerId="OAuth2" clId="{2E24BBF3-C585-9442-933C-133B58E9DD44}" dt="2020-10-19T07:31:28.352" v="5" actId="1076"/>
          <ac:inkMkLst>
            <pc:docMk/>
            <pc:sldMk cId="4156932395" sldId="335"/>
            <ac:inkMk id="4" creationId="{BE7EE954-95AE-BB44-BF2D-FDB2119810B4}"/>
          </ac:inkMkLst>
        </pc:inkChg>
      </pc:sldChg>
      <pc:sldChg chg="addSp new">
        <pc:chgData name="Andrej Bogdanov" userId="51811781_tp_dropbox" providerId="OAuth2" clId="{2E24BBF3-C585-9442-933C-133B58E9DD44}" dt="2020-10-19T07:31:04.743" v="3" actId="7634"/>
        <pc:sldMkLst>
          <pc:docMk/>
          <pc:sldMk cId="1102026021" sldId="336"/>
        </pc:sldMkLst>
        <pc:inkChg chg="add">
          <ac:chgData name="Andrej Bogdanov" userId="51811781_tp_dropbox" providerId="OAuth2" clId="{2E24BBF3-C585-9442-933C-133B58E9DD44}" dt="2020-10-19T07:31:04.743" v="3" actId="7634"/>
          <ac:inkMkLst>
            <pc:docMk/>
            <pc:sldMk cId="1102026021" sldId="336"/>
            <ac:inkMk id="2" creationId="{1E7D4331-9D1A-144D-8412-9629F71319AB}"/>
          </ac:inkMkLst>
        </pc:inkChg>
      </pc:sldChg>
    </pc:docChg>
  </pc:docChgLst>
  <pc:docChgLst>
    <pc:chgData name="Andrej Bogdanov" userId="51811781_tp_dropbox" providerId="OAuth2" clId="{2E26D905-42CC-4F4D-9677-8314703B4EB2}"/>
    <pc:docChg chg="custSel addSld delSld modSld">
      <pc:chgData name="Andrej Bogdanov" userId="51811781_tp_dropbox" providerId="OAuth2" clId="{2E26D905-42CC-4F4D-9677-8314703B4EB2}" dt="2019-01-30T03:55:05.130" v="30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5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6339 7492 6994,'-7'-5'-54,"2"4"176,5-4 31,0 5 29,0 5 1,0 1-125,0 6 1,0-1-17,0 0 0,4 2-19,0 2 0,0-2 66,-4 2 1,0 2-55,0-2 1,3 0 35,1-3 0,0-1-133,-4 0 1,0 1 145,0-1-218,0 1 1,0-1 12,0 1 1,0-5-115,0 1 0,0-4 235,0 3 0,0 1 0,0 3 0</inkml:trace>
  <inkml:trace contextRef="#ctx0" brushRef="#br0" timeOffset="1">6636 7538 8158,'-8'0'-15,"0"0"85,6 0-237,-8 0 1,7 5 84,-5 2 0,6 4 193,-2 0 1,-1 4-18,1 0 0,-3 5-201,3-5 1,-5 5 109,1-1 1,-1 4 64,2 4 0,-3-3-205,2 2 1,-6-2-318,-1-1 0,0-1 179,3-3 1,1-3 110,-1-4 0,5-1 215,-1 1 0,4-5-165,-3 1 1,4-4 113,-1 3 0,-2-4 0,5 2 0,-4-5 0</inkml:trace>
  <inkml:trace contextRef="#ctx0" brushRef="#br0" timeOffset="2">6476 7880 8158,'7'-10'0,"1"3"0,-1-4-29,5 4 0,1 1 150,2-2 1,-2 4-124,2-4 0,1 2 140,-1-1 0,4-2-86,-3 5 0,0 0 67,-1 4 0,-2 0-100,2 0 0,-6 0 198,-1 0-219,-6 0 1,7 5 30,-5 3 1,-1 2 71,-7 1 1,1 1-148,-4-1 0,-1 4 68,-3 1 1,-1 3-94,1-4 0,-4 4 5,-1-4 0,2 2-75,7-2 1,-3-4 66,2 1 0,3-1-98,1-3 45,3 2 41,1 1 188,0 1 0,5-6-96,3-2 1,2-2 256,1 2 1,-2-3-3,2 3 1,-2-2-130,7-2 0,-4 0-123,0 0 1,-1 0-315,0 0-307,1 0 1,-1 0 100,1 0 511,-1 0 0,6 5 0,0 1 0</inkml:trace>
  <inkml:trace contextRef="#ctx0" brushRef="#br0" timeOffset="3">8406 7504 8106,'0'-8'0,"0"0"17,0 6 183,0-3-184,0 5 100,0 5 1,1 1-116,3 6 1,-3-1 99,3 0 0,2 6-150,2 2 0,-3 2 90,-1 2 1,1 0-256,-1 0 0,-1-4 7,-3 0 1,0-5-2,0 1 1,4-2-32,0-2-32,0 1 64,-4-1 0,0-3 207,0-1 0,0-4 0,0 2 0</inkml:trace>
  <inkml:trace contextRef="#ctx0" brushRef="#br0" timeOffset="4">8714 7492 7967,'0'-6'-399,"0"1"590,0 5-83,-5 5 0,4 1-89,-3 6 0,-1 5 34,1 6 1,-5 4-60,2 3 1,0 3 53,0-2 0,-1-2-218,-3 1 1,3-3-20,0 3 1,2-8-53,-2 1 1,-2-4 145,3 0 0,0-3-17,0-4 0,3-1-511,-4 1 623,6-1 0,-3 1 0,0-1 0,-2 0 0</inkml:trace>
  <inkml:trace contextRef="#ctx0" brushRef="#br0" timeOffset="5">8668 7823 8006,'4'-11'52,"0"-1"0,1 5 189,-1-1 1,-2 1-252,6-5 0,0 5 163,3-1-63,1 0 0,-1 1 47,0-1 0,1 6-171,-1-2 0,-3 3 70,-1 1 0,0 1-114,0 3 0,2-2-196,-5 6 254,5-1 1,-6 6-90,4 2 1,-4-2 135,0 2 1,-1-2-153,-2-2 0,-5 5 76,-3-1 1,-1 4-14,2-4 1,-4 0 26,4-3 1,0-5 9,0 1 0,3-2 139,-4 2-165,6 2 421,-3-4-305,5 1 1,5 2 210,2-6 1,4 1-3,0-4 1,6 0-147,2 0 0,-2 0 38,2 0 1,0 0 32,4 0 0,0-4-94,0 1 0,-5-3 40,-3 3 1,-2 1-989,-2-1 513,0 1 330,-4 2 0,3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57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12986 2627 7983,'-2'-7'-642,"-2"4"414,3 1 88,-4-3 1,5 3 361,0-6 179,0 6-69,0-3-156,-5-1 1,4 4 74,-3-6 146,3 6-276,1-3 0,-2 5 121,-1 0-68,1 0 119,-3 0-122,5 0-65,0 5 1,0 1 140,0 6-133,0-1 1,0 5-14,0 3 0,2 4 42,1 4 1,-1 2-117,1 5 0,0 1 47,1-1 0,-3 1-138,3 4 1,-3-5 105,-1 0 0,0 0-169,0-3 1,0-2-6,0 1 0,0-4-15,0 0 0,0-3 103,0-4 0,0 2 17,0-6 1,4 0 20,0-3 0,0-1-26,-4 0 1,3-3 112,1 0 0,0-5-108,-4 5 208,0-5-52,0 2-152,0-5-269,0-5 1,1 2-81,3-5 372,-3 1 0,9-5 0,-3 1 0</inkml:trace>
  <inkml:trace contextRef="#ctx0" brushRef="#br0" timeOffset="1">21094 2775 8113,'0'-7'-1467,"0"-1"1518,0 6 93,0-4 215,0 1-53,0 4 43,0-4-245,-5 5 1,-1 0 9,-6 0 0,1 0-1,0 0 1,-1 0-19,1 0 1,-4 4 2,-1 0 0,-3 5 24,4-2 0,-4 5-15,4 3 1,-4-1 43,4 5-22,-6 0-29,9 4 1,-5-1-87,6 1 0,-1 4 23,1 0 1,4-1 8,4-3 1,-2 4-156,1-1 0,0 1-74,4-4 252,0-5-100,0 3 1,4-4-6,0 2 1,4-1-28,0-3 1,2-3-5,2 4 1,3-4 31,0 0 1,5-5 3,-1 1 0,3-5 60,1 0 1,0-1 15,0-2 1,3-2 207,1-1-248,5-4 0,-8-4 131,2-1 1,2-3-106,-1 0 0,0-5 49,-5 1 0,0-3-27,-3-1 1,-3-3 93,-4-1 0,-2-6-130,-2-1 0,-3 2-12,-5-6 1,-2 5-285,-1-5 0,-5 2 105,-7 2 1,1 5 25,-5 2 0,0 4 61,-4 4 0,0 3-108,0 4 0,0 6 63,1 2 1,-3 3-127,-1 1 1,6 5 51,-3 3 0,7 7 206,1 4 0,3 8 0,0 2 0</inkml:trace>
  <inkml:trace contextRef="#ctx0" brushRef="#br0" timeOffset="2">21517 3358 11022,'0'6'-600,"0"-1"-164,0-5 424,-5 0-672,4-5 1,-5 3 1011,6-6 0,0 0 0,0-3 0</inkml:trace>
  <inkml:trace contextRef="#ctx0" brushRef="#br0" timeOffset="3">21837 2787 7294,'-7'-8'-715,"4"0"1279,1 6-307,2-8 1,0 7-8,0-4 0,0 4 3,0-2 0,2 5-149,1 0 1,0 0-88,4 0 0,2 0 37,7 0 1,-1 0 65,8 0 1,-3 0-134,7 0 0,1 1 128,-2 3 1,5-3-128,-5 3 1,5 1 75,-5-1 0,2 0-144,-1-4 0,-7 0 110,3 0 1,-4 0-9,0 0 1,-2 0 147,-6 0-97,1 0-60,-6 0 77,-1 5-52,-5-4 55,0 4-69,0-5 10,0 5 1,0-2 25,0 4 1,-1 0 82,-3 0 0,1 7-103,-4-2 1,0 7 98,0 0 1,-3 2-73,2 2 1,-2 0-6,-2 0 1,-3 4 9,0-1 1,0 5-50,3-5 1,-3 5 0,0-4 1,0-1-104,3-3 0,5 0-29,-1 0 0,4 0 75,-3-1 0,4-3-14,-1 0 0,3-5 37,1 2 0,0-4 1,0 0 0,0-1-7,0 1 1,0-5-22,0 1 0,-1-6-161,-3 2-281,3 2-836,-4-4 922,5 3 0,-2-5 393,-2 0 0,3 0 0,-4 0 0</inkml:trace>
  <inkml:trace contextRef="#ctx0" brushRef="#br0" timeOffset="4">22465 2901 7976,'0'-6'83,"0"-5"0,0 5 155,0-5 0,0 3-286,0 0 74,5 1-10,1-5 150,6 1 1,-1 0-219,1-1 1,-1 4 62,0 1 0,5 1 2,-1-2 0,0-1 74,-4 5 0,2-1-4,2 1 0,-2 3-49,2-3 1,-2 3 46,-2 1 0,1 0-55,-1 0 1,-3 4-7,-1 0 1,0 5-27,0-2 1,2-1 73,-5 2 1,0 0-133,-4 3 0,4 1 59,0-1 0,-1 0-76,-3 1 1,0-1 83,0 1 0,-3-1-13,-1 0 1,-5 1 57,1-1 1,2-3 142,-2 0 0,2-5-96,-2 5 0,-1-4-12,6 3 7,-6-4 1,4 3 31,-3-2-91,3-3 0,5 6 111,0-3-296,0-3 195,0 9 0,1-8-68,3 6 1,2-4 92,6 3 0,-1 0-42,1 0 0,0 4 77,4-4-83,-4-2 1,10 5 9,-3-2 0,-3 2 8,0 2 1,0-1-36,-1 0 0,1 1-12,-5-1 0,0 5-104,1-1 53,-6 0 0,3-4-4,-5 1 1,0 1 55,-4 2 1,-2-3-6,-1 4 0,-8 0-11,-4-1 0,-5 4 103,1-3 1,-4-1-91,-4-4 1,3-1 215,-2-2 1,2 1 68,1-5 1,-1 1 79,-3-1 1,3-3 29,-3 3 0,4-3-87,4-1 0,-1 0-219,5 0 0,0 0 67,3 0 0,2-1-67,2-3 211,-2 3-699,9-9 0,-4 7-209,5-5 1,1 5-488,3-5 0,2 4 1108,6-3 0,4-1 0,2-4 0</inkml:trace>
  <inkml:trace contextRef="#ctx0" brushRef="#br1" timeOffset="43">20843 10370 8111,'0'-18'712,"0"12"-475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3T02:50:46.73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21071 16537 7754,'-6'0'545,"1"0"-610,5 5 1,1-3 1209,3 2-352,-3-3-14,4-1-716,-5 0 0,-5 0 0,-1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19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4351 4751 8107,'-6'-5'-1128,"1"4"1470,5-4 1,0 3 234,0-1-133,-5 1-10,4-3 12,-4 5-294,5 0 24,-6 0-143,5 0 206,-4 0-355,5 0 164,0 5 1,1-3 35,3 1 40,-3-1 0,8-1-66,-5 3 0,1-3 59,-1 3 1,-1-3 6,4-1 0,-3 4 161,4 0-38,-1 0 24,5-4-182,-1 5 1,0-4 13,1 3 0,-5-3-118,1-1 0,-4 4 118,4 0 0,-1-1-93,5-3 0,-1 4 27,0 0 0,1 1-81,-1-1 0,1-3 39,-1 3 1,1 1-18,-1-1 0,0 3-13,1-3 1,-1 1 54,1-1 0,-1-1-8,0 4 1,1-4-12,-1 1 0,1 1-56,-1-2 0,-3 5 23,-1-4 0,0 1-5,0-1 1,3-3 7,-2 3 1,2 1-7,2-1 1,-1 0 36,1-4 1,0 0-22,3 0 0,-2 3 35,2 1 0,2 0-31,-2-4 0,0 1 36,-3 3 0,-1-1-20,1 4 0,-1-3 6,0 4 1,1-5-3,-1 5 0,-3-5-3,-1 0 52,1 4 1,3-2-52,1 2 1,-4-2 18,-1-5 0,1 0-12,3 0 0,1 0-5,-1 0 1,-3 0 7,-1 0 1,1 0 23,3 0 0,-3 0 5,0 0 2,-6 0-26,8 0 6,-9 0-110,5 0 1157,-6 0-868,0-5-24,0 4 97,-6-4-146,5 0-10,-9 4-257,4-4 241,-1 5-5,-3 0-221,4 0 70,0 0 1,-1 0-22,3 0 90,3 0 0,-5 0-272,2 0 237,3 0-300,-4 0 242,0 5 0,3-3-89,-2 6 1,3-4-9,1 3-52,0-4 132,0 7 1,0-7-75,0 4 8,0-4 1,1 6 70,3-6 0,-1 1 89,4-4 0,-3 0-93,4 0 0,-4 0 393,3 0-208,1-5 0,2-1 92,-2-6 0,1 5 375,-6-1-351,1 0 1,-4-3 15,0 0 1,-5 3-61,-3 0 0,-2 6-153,-1-2 0,-2 3-131,-2 1 0,2 0-846,-2 0-512,2 5 1477,7 1 0,1 6 0,5-1 0</inkml:trace>
  <inkml:trace contextRef="#ctx0" brushRef="#br0" timeOffset="1">4637 3346 8458,'-6'0'-830,"0"-1"1192,6-3 42,0 3-175,0-4 213,0 5-31,0-5-125,0 4 69,0-5 876,0 6-913,0 6-125,0-5-93,0 4 0,0-4-77,0 3 163,0-3-287,0 4 186,0 0 1,2-2-136,2 5 0,-3-5 101,3 5 1,-3-4-54,-1 3 1,0-3 35,0 4 0,1-4 27,3 3-46,-3 1 0,4-1 13,-5 1 0,0-4 58,0 3-13,0-4-149,5 7 132,-3-3-65,3 4 0,-4-1 46,3-2 8,-3 2 51,4-4-64,-5 6 91,0-1-98,5 0 1,-4 1-2,3-1 1,-1-3 9,1 0 0,-3-5-45,3 5 0,-2-2-1,2 2 2,-3 2 0,6-4-73,-4 6 1,-1-5 84,2 1 36,-3 0 0,0 3-47,3 1 1,-3-5 216,3 1-201,-3-1 0,1 4-3,1-4 1,-1 3-2,1-2 1,-1-2 6,-2 2 0,1-4-115,3 3 116,-3 1 0,5 2-74,-2-2 1,-1 1 52,4-6 1,-4 6-146,1-1 1,1-2 108,-1 2 30,-1-6 0,-1 8-10,1-2 0,-1-2 49,1 2-47,-1 0 0,-1 2 7,3-3 1,-3 4 4,3-4 0,-3 0 77,-1 0-87,0 1 78,5 3-55,-3 1 0,4-1 21,-2 0 0,-3-3-1,3 0 1,1-5 2,-1 5 1,1 0 95,-1 3 1,-2 1-107,6-1 1,-6 0 111,2 1 1,-1-1-91,0 1 1,-1 0-5,1 4 0,-1-4 14,-2 4 1,1-4-291,3 0 189,-3-1 1,8 0 32,-5 1 0,0-1 94,-4 1 1,3-1-8,1 1 0,1-2 7,-1-3 1,-3 3-62,3-2 0,-1 2 66,0 2 0,-1-1 26,2 1-144,-3-1 0,0 0 101,3 1-228,-3-1 9,4 1 41,-5-1 0,2 0 94,1 1-1,-1-1 1,3 1-12,-5-1 1,3-3 52,1-1 1,1 0-50,-1 0 1,-3 3 65,3-2 1,-1 2-53,1 2 1,-3-1 4,3 1 1,-3-5-97,-1 1 0,4-1 91,0 5 1,-1-1-139,-3 1 0,0-1-9,0 0 139,5 1 0,-3-1-41,1 1 1,0-5 111,1 1 1,-3-4-41,3 3 1,-3-3 7,-1 4 0,0-1 91,0 5 1,4-1-85,0 1 1,0-1 28,-4 1 1,0-5-36,0 1 1,0-1-31,0 5 1,0-5 49,0 1-252,0 0 0,3-1 113,1 1 0,0-4-1,-4 3 132,5-4-115,-4 2-10,4 0 40,1-4-64,-5 4 8,4-5-266,-5 0 0,-5 0 1,-2 0-1</inkml:trace>
  <inkml:trace contextRef="#ctx0" brushRef="#br0" timeOffset="2">4603 3312 10514,'0'-6'685,"0"1"-385,0 5-270,-5 0-45,3 0-12,-3 0 108,0 0-246,4 0 200,-4 5-32,5 1 0,0 2-79,0-1 1,0-3-386,0 4 7,0-6 292,5 3 0,-3-5 22,6 0 0,-4 0 46,3 0 1,-3-1 127,4-3 1,-4 2-77,3-6 1,-3 4 174,4-3 0,-6-1-103,2-3 1,-3 3 117,-1 0 0,0 5 30,0-5 1,0 4 49,0-3 1,-1 4-70,-3-1-68,-2 3 1,-6 1-112,1 0 0,3 0 178,1 0-156,-1 0 0,2 1 45,2 3 1,1-3-110,0 3-9,1 2-69,-3 1 1,5 0 30,0 1 0,2-5 89,1 0-179,-1-1 160,8-2 1,-4 0 59,6 0-22,-1 0 1,0-5 7,1-3 1,-5 2-3,1-2 1,-4 4 10,4-3 0,-6 3 211,2-4-220,-3 6 1,-6-3-138,-3 5 1,-2 0 92,-1 0 1,-1 0-1370,1 0 1406,0 10 0,-6-3 0,-1 10 0</inkml:trace>
  <inkml:trace contextRef="#ctx0" brushRef="#br0" timeOffset="3">4317 4751 8500,'-1'-6'1153,"-3"2"-857,3 3 108,-4 1 232,5 0-245,-5 0-408,3 0 0,-3 1 103,5 3-10,0-3 1,0 5-221,0-2 1,0-1 95,0 4 1,0-3-273,0 4 233,0-6 1,0 8-298,0-2 19,0-3 50,0 5 233,5-8 0,-2 3-102,4-5 142,-4 0-37,7 0 0,-7 0 181,4 0 1,-3-5-98,4-3 199,-6-2 1,3-2 293,-5 1 34,0 0-48,0-1-330,0 1 0,-3 3-46,-1 0 1,-5 6 11,1-2 0,2 3-44,-2 1 168,6 0-618,-8 5-378,8-4 151,-3 9 0,7-5 601,1 3 0,4-3 0,4-5 0</inkml:trace>
  <inkml:trace contextRef="#ctx0" brushRef="#br0" timeOffset="4">4466 5208 8361,'-4'-8'592,"0"1"-24,0 4-371,4-2 0,-1 1 445,-3 0-65,3 1-215,-4 3-83,5 0 1,4 5-70,-1 2 1,6 5 52,-1 3 0,2-1-194,1 5 1,1 0-73,-1 4 0,1 0-133,-1 0 1,4-1 133,1 1 0,-1 0-73,-4 0 0,2 0-330,2 0 242,-2-1 1,3 1-38,-4 0 0,-1 0-114,1 0 1,-1-4 142,0 0 1,0-5 65,-4 1 1,2-1 174,-5 1 44,5-7-56,-8 7 219,9-9-209,-9 6 1,6-6 67,-3-2 1,-3-1 47,3 0-124,-3-1 58,-1 3-2638,0-5 1993,0-5 0,-1 2 527,-3-5 0,-2 1 0,-6-5 0</inkml:trace>
  <inkml:trace contextRef="#ctx0" brushRef="#br0" timeOffset="5">4763 5265 8216,'-7'0'365,"-3"-5"1,7 0 204,-4-3 30,4 3-294,-2 5 0,5-1 441,0-3-118,0 3 0,0-4-474,0 5-124,-5 5 50,-1 1 1,-2 7-118,1 2 1,-2-1 68,-7 5 0,3 0-130,-7 4 0,3 4 69,-2-1 0,1 1-23,3-4 1,2 0 85,-2-1 0,2 1-5,2 0 0,1-4-14,2 0 18,-2-5 1,7 4 6,-4-3-1,4-7 0,-3 7-53,2-7-2,3 2 1,-4-3-9,5 1 1,0-4-309,0 3 237,0-4-240,0 2-3771,0-5 4105,0-5 0,5-1 0,1-6 0</inkml:trace>
  <inkml:trace contextRef="#ctx0" brushRef="#br0" timeOffset="6">5002 3746 8318,'0'-6'948,"0"1"655,0 5-1486,0 5 109,0 1 0,5 5-226,3 1 1,3-1 150,5 1 0,-4-1-187,4 1 0,0-1 47,-1 0 1,1 0-107,-5-4 0,0 3 132,1-2 1,-1-2-84,1 2 0,-1-4 38,0 3-23,1-4 89,-1 7-35,1-9 0,-5 6-130,1-4 160,-5-1-846,2 3 336,-5-5-551,0 0 0,0 0 0</inkml:trace>
  <inkml:trace contextRef="#ctx0" brushRef="#br0" timeOffset="7">5459 3666 8039,'0'-8'751,"0"1"-164,0 4-354,0-2 1,-1 5 401,-3 0-385,3 0 0,-4 2-262,5 1 0,-4 0-28,0 4 1,-5 5-77,2 3 0,-4 4 63,0-4 1,1 4 82,2-3 0,-2 0-130,3-1 0,-4-2-11,0 2 1,0-2 2,-1-2 1,5 1 75,-1-1-18,0 1 0,1-1-64,-1 1-225,6-6-148,-4 4 236,6-9-981,0 4 592,0 0 640,0-3 0,6 3 0,0-5 0</inkml:trace>
  <inkml:trace contextRef="#ctx0" brushRef="#br0" timeOffset="8">5288 3929 8052,'-6'0'704,"0"0"968,6 0 0,0 5-1383,0 2-261,0 4 1,0 0-145,0 0 103,0 1 1,2-1-186,2 1 0,-3 3 118,3 0 1,1 2-131,-2-2 1,5-2 66,-4 2 1,4 1 95,-5 0 0,1-1 75,-4-4 1,4 1 83,0-1 1,0-3-48,-4-1 0,1 0 365,3 0 95,-3 3-384,4-3 0,-5 0 247,0 1-268,0-6 0,0 5 53,0-3 78,0-3-56,0 4-1107,0-5 1,0-5 0,0-1-1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37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  <inkml:brush xml:id="br2">
      <inkml:brushProperty name="width" value="0.09071" units="cm"/>
      <inkml:brushProperty name="height" value="0.09071" units="cm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16492 7743 7603,'-7'0'346,"2"0"1057,5 0-1290,0-5-2,0 4-102,5-4 93,-3 5-272,3 0 230,0 0 0,0-1-132,2-3 110,4 3 0,-5-4-53,5 5 1,1-2 30,-1-2 0,1 3-21,-1-3 1,1 3 1,-1 1 1,-3 0-4,-1 0 0,1 0-35,3 0 1,-3 0 58,-1 0-68,1 0 0,3 0 48,1 0 1,-1 0-8,1 0 0,-1-1 1,1-3 0,3 3 22,0-3 0,4 1 95,-4 0 1,1 1-106,-5-1 1,4 1 156,0 2 0,2-4-124,-2 1 0,-2-1-4,2 4 1,-2 0 13,-2 0 1,4-4-10,1 0 0,3 0-2,-4 4 0,5 0-2,-1 0 0,3 0 10,1 0 1,-1-3-16,1-1 1,0 0 116,0 4 0,-4-4-103,0 0 1,-1 1 31,1 3 0,2 0-18,-2 0 1,-1-4-73,1 0 1,-1 0 57,1 4 1,3 0 0,-3 0 1,-2-4-47,2 1 0,-1-1 34,1 4 1,3 0-80,-3 0 1,2 0 58,2 0 0,0 0 26,0 0 1,0-4-27,0 0 1,-4 0 3,0 4 0,-2 0-1,3 0 0,0 0-24,-5 0 1,0 0 29,-3 0 0,3 0 4,0 0 1,0 0 34,-3 0 1,1 0-35,2 0 1,-5 0 149,5 0-145,-5 0 0,7 0 77,-6 0 0,-3-4-90,-1 1 1,-3-1 23,4 4-25,-6 0-199,3 0-462,-5 0 416,-5 0 1,-2 1-1556,-8 3 1783,-3 2 0,-5 6 0,0-1 0</inkml:trace>
  <inkml:trace contextRef="#ctx0" brushRef="#br1" timeOffset="1">17828 5231 6224,'0'-7'564,"0"2"-479,0 0 70,0 4-77,0-9 1,0 7 68,0-4-15,-5 4 62,4-2-37,-4 0-61,5-1 1,0-2 58,0 0 99,0 6-72,0-8-79,0 8 0,0-4-104,0 2 194,0 3-448,0-4 47,0 5 247,0 5-157,0-4 95,0 4 88,0-5 106,0 5-132,0-3-2,0 3 5,5 0 29,-4 1-18,4 6 1,-5-1 0,0 0 1,0-3 23,0 0 0,0-4-49,0 3 0,0-3 104,0 4-43,0-6-42,0 8 1,0-3 1,0 0-33,0 1 1,0-4 24,0 3 0,0-3 31,0 4-48,0-1 8,5 5 0,-4-1-10,3 1 0,-3-5 42,-1 1-30,0-1 1,0 5-4,0-1 0,0 1-22,0-1 1,0-3 24,0-1 0,0 1 30,0 3-61,0 1 0,0-1 26,0 1 1,0-1-27,0 0 20,0 1 1,2-1-28,1 1 1,-1-1 19,2 1 1,-3-1 70,-1 0-53,0 1 1,0-1 38,0 1-49,0-1 1,0 0 1,0 1 0,0-1 69,0 1 1,0-1-61,0 1 1,0-5-2,0 1 1,0-1-1,0 5 0,0-1 57,0 1-55,0-1 1,0 1 2,0-1 1,0 0-87,0 1 0,0-1 108,0 1-184,0-1 1,0 0 129,0 1 1,0-1 44,0 1 0,0-1-57,0 1 1,0-5-21,0 1 1,1-1 21,3 5 0,-3-1 4,3 1 0,-3-1 26,-1 1 1,0-5-20,0 1 0,0-1 0,0 5 0,0-1 0,0 1 0,0-1-31,0 0 0,2 1 27,1-1 0,-1-3 18,1 0 1,-1-1-19,-2 5 0,0-1-4,0 0 1,0 1 19,0-1 1,0-2-18,0 3 1,0-7 46,0 6 1,0-2-38,0 2 0,0 1-4,0-1 0,0 1 4,0-1 1,0 0 34,0 1 0,1 1-5,3 2 0,-3-2 3,3 2 1,-2-3-4,2 0 0,-3-1-6,3 1 1,-3 0 1,-1 4 1,2-4-4,2 4 1,-3-4 31,3 0 1,-3-1-35,-1 0 1,1 1 8,3-1 1,-3 2-12,3 2 1,-3-2-16,-1 2 1,0-1-17,0 1 1,2-2-13,1 2 0,-1 2-53,1-2 0,-1 0 81,-2-3 0,0 3-47,0 0 1,0 2 28,0-2 1,0-3-33,0 4 0,0 0 25,0-1 0,0 1-1,0-5 0,-2 4-6,-1 1 0,1 0 8,-1-1 1,1-1-25,2 5 1,0-5 16,0 1 1,0 2-231,0-2 223,0 5 0,0-7 1,0 7-226,0-4 214,0 4-69,0-7 0,0 7-18,0-5 0,-3 4 21,-1-4 0,0 2 29,4-2 0,0-2 42,0 2-32,-5 3 1,4-5-46,-3 2 296,2 3-234,2-6 0,0 5-53,0-6 145,0 1-78,0-1 0,0 0 143,0 1-135,0-1 0,0 1 12,0-1 1,-3 1 4,-1-1 86,0 0-105,4 1 3,0-1 248,0 1 12,0-6-219,0 4 26,0-3-1,0-1-246,0-1-10,0 0-54,0-4 1,1 4-895,3-5 1156,-3 0 0,10 5 0,-5 2 0</inkml:trace>
  <inkml:trace contextRef="#ctx0" brushRef="#br0" timeOffset="2">17908 5151 8271,'-6'-5'-1907,"0"3"2570,6-3 2203,0 5-2668,0 5-213,0-3 1,0 4 131,0-2-39,0-3 1,0 5-25,0-2 1,4-1 39,0 4 0,5-3-65,-1 4 1,-2-4 46,2 3 1,-1-4-78,5 1 14,-1 2 1,0-1-15,1 3 1,-2 2 22,-2-3 1,2 0-7,-3 0 1,0-3 142,0 4 1,1-2-115,3 2 1,1 2 9,-1-2 0,1-2-5,-1 2 1,0-2-101,1 1 1,-4 2 108,-1-5 1,1 5-112,3-1 0,-3-2 44,-1 2 1,-3-2-17,4 2 0,-2 2 20,2-3 0,1 0 8,-6 0 1,5-3 62,-4 4 0,5-4-57,-2 3 1,0-3 208,0 4-189,1-1 0,3 3-47,1-2 0,-5 1 13,1-5 0,-2 5-5,2-2 1,1-1-69,-5 2 89,5 0 1,-4 3-259,2 1 236,3-1 0,-3 0-44,4 1 1,-3-5 32,-1 1 0,0 0 13,0 3 0,4-3 19,-4-1 0,3 0 5,2 0 1,-1 3 18,1-2 0,-5-2-45,1 2 0,-4-4 55,3 3 1,-3-3-39,4 4 0,-6-4 2,2 3 1,1-3 2,-1 4 0,3-5 8,-3 5 0,4-4 23,-4 4 1,5-1-56,-3 5 0,5-2 37,1-3 41,-1 3 0,1-3-53,-1 4 0,-3-3 39,-1-1 0,1-3-32,3 4 1,-3-2 5,0 2 1,-5 1-24,5-5 1,-4 4-3,3 0 1,0-2-15,0 2 1,3 0 32,-2 3 1,-2 0 11,2 1 1,1-2-26,6-2 0,-2 6-15,2-3 1,-1 3 19,1-3 0,-2 1 11,2-1 0,-1 1 9,1-1 1,-2 0-2,2 1 0,-2-1-49,-2 1 0,1-1 33,-1 1 1,1 3-37,-1 0 1,-3 0 30,-1-3 1,1 3-26,3 0 1,1 2 19,-1-2 0,1-1-38,-1 5 1,4-5 29,0 1 0,6 2-3,-2-2 1,1 0 107,-1-4 1,4 2-99,0 2 0,1-2 134,6 2 1,-4-1-115,0 1 1,-1-2-32,-3 2 0,1 2 42,0-2 0,-4 2 60,0-2 1,0-1-40,4 5 1,0-4-4,0 4 1,3-4 45,1 4 1,3-3-59,-3 3 0,5-5 121,-2 1 0,7 1-94,1 0 1,0 0-49,-4-1 0,5-2 11,-1 2 1,1 2-4,-1-2 1,-2 1-26,2 0 0,-3-4-14,-1 4 0,-1 0-8,-2-1 0,2 4 38,-3-4 0,3 2-66,2-2 0,0-2 50,3 2 0,3 2-48,4-2 1,2 4-154,3-4 0,-3 2 85,2-2 0,-2-2 86,-1 2 0,0-3-7,-1 0 1,1 1 25,0 2 1,-6-3-93,-2 4 0,2-2 148,-2 1 0,0-2-69,-4 2 0,-3-2 65,-1-2 0,-2 2-44,6 2 0,-2-4 26,6 1 0,-1 2-29,1-7 1,2 6-3,6-5 0,-4 2 0,0 1 0,-5-1 5,1-2 1,1 2-4,-1-2 1,0 2-2,-3 1 1,-5-1 199,0-2 1,1 2-199,3-2 0,-1-2 79,-2 2 0,0-2-116,-4 2 0,5 1-2,-2-6 0,-1 5-33,2-4 0,-1 5 58,5-2 0,-1 0-27,0 0 0,0-3 12,1 4 1,-1-5 29,0 5 0,-1-4-31,-2 4 0,2-5 127,-3 5 0,-2-6-84,-1 2 0,-3 1 15,-1-1 0,-1 4 37,1-4 0,1-1-51,3-3 1,-2 0 11,6 0 1,-5 0-5,5 0 0,-4 0-20,3 0 0,-5 0 15,2 0 1,-3 0-54,-1 0 0,-4 0 15,0 0 1,-4 4-32,4 0 122,-5 0 1,3-4-73,-6 0 382,1 0-210,-1 5-26,-5-4-38,5 4-144,-10-5 0,5 0 7,-2 0-294,-3 0-181,4 0-2341,-5 0 2849,0 5 0,-5-3 0,-1 3 0</inkml:trace>
  <inkml:trace contextRef="#ctx0" brushRef="#br0" timeOffset="3">16698 11740 8103,'0'-6'597,"1"1"-475,3 5 89,-2 0-129,3 0 162,-5 0-167,5-6-104,-4 5-34,4-4 221,-5 5-22,0 0-358,5 0 262,-4 0 1,6 0 156,-3 0-112,2 0-83,5 0 0,1-4 7,-1 0 0,-3 1-10,-1 3 12,1 0 0,3 0 13,1 0 1,-5-4 43,1 0 1,-4 0-12,3 4-134,1 0 132,4 0-158,-1 0 109,0 0-13,1 0 1,-1 0-20,1 0 0,-5 0 21,1 0 0,-1 0 97,5 0 1,-1-4-92,1 1 0,-1-1 156,1 4 1,-1-1-133,0-3 0,1 2 82,-1-1 0,1 1-60,-1 2 1,1-1 6,-1-3 0,0 3-2,1-3 0,-1 3 3,1 1 0,-1 0-7,0 0 0,5-1 5,-1-3 0,0 3 22,-3-3 1,-1 3-30,0 1 0,1 0-25,-1 0 1,1-2 19,-1-2 0,1 3-2,-1-3 1,0 3 8,1 1 1,-1 0-5,1 0 1,-5-4-109,1 1 0,-1-1 100,5 4 0,-1 0-84,1 0 1,3 0 66,0 0 0,0 0-5,-3 0-19,-1 0 1,6 0 0,-5 0-3,4 0 1,-7 0 10,-2 0 0,1 0-17,3 0 1,1 0 18,-1 0 1,0 0-35,1 0 26,-1 0 0,1 0-6,-1 0 0,-3 0-16,-1 0 11,1 0 0,3 0-54,1 0 1,-5 0 58,1 0 1,-4 0-55,3 0 0,1 0 43,3 0 0,1 0-28,-1 0 0,1 0 15,-1 0 1,1 0 32,-1 0 0,0 0-35,1 0 1,-1 0-1,1 0 0,-1 0 61,1 0 0,-1 0-47,0 0 1,1 4 24,-1-1 0,1 1-19,-1-4 0,0 0 35,1 0 1,1 0-32,2 0 0,-2 0 26,2 0 1,1 0-36,-1 0 0,1 0-3,-5 0 1,4 0 5,1 0 1,-1 0 6,-4 0 0,1 0 5,-1 0 0,0 0-8,1 0 0,-1 0 86,1 0 0,-1 0-77,1 0 0,-1 0 14,0 0 0,2 1-10,2 3 1,-2-3 1,2 3-19,-2-2 1,2-2-22,0 0 40,1 0-9,-5 0 1,0 0-3,1 0 1,-1 0-1,1 0 1,-1 0-1,1 0 1,-1 0 88,0 0-34,1 0 0,-1 0 153,1 0-176,-1 0 7,1 0 0,0 0 9,3 0 0,-2 0-78,2 0 1,-2 0 61,-2 0 1,5 0-45,-1 0 1,0 0 28,-3 0 1,-1 0-60,0 0 0,1 0 53,-1 0 0,1 0 0,-1 0-2,1 0 0,-1 0 6,0 0 1,-3 0-55,0 0 49,-1 0 1,5 0 0,-1 0 0,0 0-3,1 0 0,3 0-1,0 0 1,2 0-4,-2 0 1,-2 0 88,2 0-87,-2 0 0,-2 0 46,1 0 1,-1 0-17,0 0 0,1 0-1,-1 0 0,1 0-8,-1 0 0,0 0-40,1 0 1,3 0 38,0 0 1,1 0-49,-5 0 1,2 0 17,2 0 0,-2 0-10,2 0 0,1 0 13,0 0 0,-1 0-1,-4 0 0,1 0 165,-1 0-154,0 0 0,1 0-1,-1 0 1,1 3 5,-1 1 1,1 0-7,-1-4 1,0 0-1,1 0 0,-1 0-11,1 0 18,-1 0 1,1 0 47,-1 0 1,0 0-51,1 0 0,-1 0 96,1 0 1,-1 0-85,0 0 0,-3 0-41,0 0 53,-1 0 1,5 0-122,-1 0 0,-3 0 79,-1 0 1,-3-4-28,4 0-167,-6 1 156,3 3-157,0 0 135,-3 0-264,3 0 0,-15 0 1,-3 0-1</inkml:trace>
  <inkml:trace contextRef="#ctx0" brushRef="#br0" timeOffset="4">19531 9353 7929,'0'-6'-260,"0"1"159,0 5 147,-6 0 167,5 0 111,-4 5-116,5-4-171,0 4 0,0-4 186,0 3-69,0-3-23,0 9 66,0-3-77,0 4 15,0 1-71,0-1 1,0 0 33,0 1 0,0-4-31,0-1 0,0-3 127,0 4-119,0-1 1,0 5-72,0-1 79,0 0 0,0 1-33,0-1 3,0 1 1,0-1 50,0 1-85,0-1 0,0 0 72,0 1-41,0-1 0,0 1 43,0-1-66,0 0 1,4 1 25,0-1 0,0-3-1,-4 0-10,0-1 0,0 5 5,0-1 0,0-3 48,0-1 1,0-3-51,0 4 0,0-5 173,0 5-166,0 0 1,0 3 12,0 1 0,0-5 5,0 1 1,-2-1-143,-2 5 1,3-1 101,-3 1 1,3-1-1,1 0 1,0-3-45,0 0 0,-4-1 42,1 5 1,-1-5-4,4 1 1,0 0-11,0 3 1,0 0 60,0 1 0,0-5-19,0 1 40,0 5 0,0-1-57,0 4 0,0-4 26,0 0 1,0-1-16,0 1 1,0-1 0,0 0 1,0 1-6,0-1 1,0 1-4,0-1 1,0 1-35,0-1 0,1 0 38,3 1 0,-3-1-55,3 1 1,-3-1 44,-1 1 0,0-5-11,0 1 1,0-1 30,0 5 1,0-1-26,0 1 0,0-1 14,0 0 0,0 1-11,0-1 1,0 1-77,0-1 0,0 2 74,0 2 1,0-2-83,0 2 1,0-2 41,0-2 0,0 1-6,0-1 0,0 0 65,0 1 1,0-5-47,0 1 1,0 0-9,0 3 0,0 0 9,0 1 0,0-1-64,0 1 0,-4-1 66,1 1 0,-1 3-102,4 0 1,0 0 87,0-3 0,-2-1-6,-1 1 1,1-1 83,-1 0 0,1 1-86,2-1 0,-3 1 10,-1-1 1,0 0 9,4 1 1,0-1 9,0 1 1,0-1-4,0 1 0,0-5-116,0 1 0,0-1 98,0 5 0,0-1-21,0 1-78,0-1 0,0 1 80,0-1 1,0 0-80,0 1 0,1-1 37,3 1 17,-3-1 1,4 0 5,-5 1 1,0-1 52,0 1 1,0-1-38,0 1 0,0-1 49,0 0 0,0 1-12,0-1 0,0 1 17,0-1 1,0 1-10,0-1 0,0-3-22,0-1 0,0 1 48,0 3 0,0 1-33,0-1-44,5 0 1,-3 1-15,1-1 1,0 1-104,1-1 1,-3 1-133,3-1 241,2 0 1,-5 1 113,3-1 0,-2 1-118,-2-1 0,0-3 143,0-1 1,3 1-79,1 3-1,0 1 41,-4-1 1,1-3 30,3-1 229,-3 1-261,9 3 38,-3 1-139,4-1 0,-3-1 102,-1-2 147,-4 2-180,2-3 1,-5 4 122,0 0 0,0-3-53,0 0 0,-1-5 341,-3 5-238,3 0 0,-8 3-82,5 1 1,-1-5-207,1 1 1,2-4 173,-6 3-189,5 1 113,-7 3 0,8-1-56,-6-2 1,6 2 47,-2-2 0,3-2-20,1 2 1,0-5-98,0 5-157,0-5-16,0 7 219,0-9 0,1 4 44,3-5-72,-3 0-665,4 0 261,-5 0 0,-5 5 0,-1 2 0</inkml:trace>
  <inkml:trace contextRef="#ctx0" brushRef="#br0" timeOffset="5">19542 9307 8486,'-6'-7'-628,"2"-1"0,3 4 879,1-3-148,0 4 0,0-3 387,0 2-211,0 3 0,0-6 158,0 4-53,0 1-211,0-3 0,0 4 208,0-3-350,0 3 383,0-4-230,0 5-55,5 0-157,-4 0 0,4 1 72,-5 3-34,0-3 1,4 5-23,0-2 60,-1-2 130,2 8-128,-3-9 74,8 9 1,-8-7-34,6 4-32,-5-4 1,3 3 15,-2-2 6,-3-3-64,4 9 1,-1-7 82,0 5-84,0-6 49,-4 3 31,0 0-42,5-4 1,-3 8 56,6-5-18,-6 0-41,8 1 0,-7 0-55,5 3 0,-6-2 53,2-2 0,-2-2-112,2 6 1,-2-4 117,1 3-124,-1-4 0,-2 7 83,0-2-102,5-3 74,-4 5 4,9-4 1,-9 2-19,3 0 0,-3-5 18,-1 5 6,6-5-3,-5 7 1,5-5 11,-2 2 0,-3 0 0,3-3 1,-3-2 7,-1 6 53,0-6 11,0 8-67,5-3 1,-3 0 0,1 1 0,-1-4-2,-2 3 0,4-3 4,-1 4 1,1-4 28,-4 3 0,4-3-43,0 4 1,1-5-3,-1 5 0,-3-4 3,3 3 0,-2 0-1,2 0 0,-3 4-7,3-4 15,-3 3 1,3 2 11,0-1 1,0-3-8,-4-1 19,5 1 0,-3 3-23,6 1 0,-4-5 265,3 1-206,1 0 1,4 3 10,-1 1 1,-1-5-38,-2 1 0,2-2 7,-3 2 0,0 1-87,0-6 0,-3 6 80,4-1 0,-6-2-51,2 2 0,1-4 34,-1 3 0,1 0-88,-1 0 0,-2 3 52,6-2 1,-4-2-10,4 2 1,-2 0 49,1 3 0,4-3-29,-4-1 1,3 1 135,2 3 0,-1-3-123,1 0 0,-1-1 103,1 5 0,-1-2-89,0-3 1,1 3 21,-1-2 0,-1-2-33,-2 2 1,2 0-5,-2 3 1,-2-3-121,2-1 141,-1 1 1,3 3-129,-2 1 0,2-5 100,-2 1 0,-2-4-37,2 3 1,-1 0 26,5 0 1,-5 2 16,1-5 1,0 4 6,3-5 0,-1 6 11,-2-1 1,2-2 69,-2 2 1,2-4-85,1 3 1,1-3 42,-1 4 0,0-2-30,1 2 1,-1 1-35,1-6 0,-1 5 34,1-4 1,-1 3-70,0-3 1,1 5 58,-1-1 1,1-2-7,-1 2 0,1-2 32,-1 2 1,0 2-37,1-3 0,-1 0 33,1 0 1,-1-3-25,0 4 1,0-4 17,-4 3 1,3 0-13,-2 0 1,2 3-3,2-2 1,-1-2 55,0 2 0,2 0-1,2 3 0,-2-3 84,2-1 0,2 1-110,-2 3 1,0-3-16,-3-1 1,0 0 22,4 0 1,-4 4-120,3-4 0,-3 0 115,-5 0 1,6-3-136,-5 4 1,4-2 36,-4 2 0,2 2-19,2-3 0,0 0 32,4 0 1,-4 0 16,3 0 0,-1 3 2,2-2 1,-4-2-8,4 2 1,-4-4 23,0 3 1,3-3-16,0 4 1,-1-4 11,-6 3 1,2-3-10,-2 4 0,2-5 4,1 5 0,4-5 36,1 0 0,-1 2-40,-4-1 1,1 4 0,-1-4 1,0 3 6,1-3 0,-1 4-11,1-4 1,-1 3-20,1-3 0,-2 1-2,-3-1 0,3-2 25,-2 6 1,1-4-5,-1 3 1,2-4-24,-3 1 0,3 1 18,2-1 1,-1 3 13,1-3 0,-1 1-14,1-1 0,-1-2 58,0 6 1,5-4-45,-1 3 0,0-3 6,-3 4 1,-1-4 14,0 3 1,-2-4-6,3 1 1,-6 1 113,9-1 1,-7 1-77,7-2 0,-9 0-16,6 5 1,-3-6-11,2 2 1,1-2-73,-1 2 1,0-2 73,1 1 1,3 2-93,0-1 0,1 1 47,-5-1 0,0-3-14,1 3 0,-1 1-8,1-1 0,-1 1 30,0-1 0,1-3 41,-1 3 1,1 1-40,-1-1 0,1 1 58,-1-1 1,0-3-35,1 3 1,-5 1 10,1-1 0,0 1-28,3-1 0,1-3-1,-1 3 1,0-2-200,1 2 206,-1-3 0,1 8-42,-1-5 1,0 0 18,1-4 4,-1 5 1,1-4-34,-1 3-20,1 2 1,-1-4-6,0 1 1,1 0-5,-1 1 1,1-3 67,-1 3 1,1-2-79,-1 2 93,0-3 0,1 5-94,-1-6 116,1 5 1,-1-4-55,0 3 1,-3-3 144,0-1 0,-2 1-117,2 3 0,2-3 13,-3 3 0,2-1-93,-1 0 0,2-1 83,-2 2 0,-2-3-103,2-1 1,-1 4 83,5-1 0,-5 1-83,1-4 0,0 4 72,3 0 1,0 0-29,1-4 46,-1 0 0,4 1 9,1 3 0,-1-3 37,-4 3 1,1-3-57,-1-1 1,1 0 52,-1 0 1,-3 0-41,-1 0 0,1 0 55,3 0 1,1 0-50,-1 0 1,1 4-1,-1 0 1,-3-1-22,-1-3 1,1 4-4,3 0 0,1 0 5,-1-4 0,-3 0 13,-1 0 1,1 1-10,3 3 0,1-3 3,-1 3 1,1-3 169,-1-1 0,-1 2-125,-2 1 0,2-1 12,-2 1 1,2-1-4,1-2-68,1 0 50,-1 5 1,0-4-250,1 3 238,-1-3 0,1 0-83,-1 3 15,0-3 1,1 5 8,-1-6 0,1 3-16,-1 1 0,1 0 38,-1-4-13,0 5 12,-4-4 1,3 4-34,-2-5 34,2 0 1,1 4 2,1 0 1,-1 0-2,0-4 1,1 1-5,-1 3 1,1-3-3,-1 3 0,0-3 70,1-1 0,-1 4-63,1 0 0,-1 0 46,1-4 0,-1 1-66,0 3 1,1-3-28,-1 3 27,1-3 1,-1 3-6,1 0 0,-1 0 8,0-4 1,1 0-14,-1 0 0,-2 3-7,3 1 1,-4 0-5,8-4 0,-4 0 4,0 0 23,-1 5 1,1-4-35,-1 3 1,0-3-2,1-1 1,-1 4 60,1 0 1,3 1-47,0-1 58,0-3 0,-3 4-11,-1-5 1,2 4 6,2 0 1,-2 0 8,2-4 1,-2 3 68,-2 1-100,1 0 15,-1 1 1,0-4 28,1 3-35,-1-3 54,1-1 0,-1 2-1,1 2 0,-1-3-24,0 3 0,1-3 7,-1-1 1,1 0-24,-1 0 1,-2 0-1,2 0 1,-6 0-239,7 0 243,-3 0-2,2 0 0,4 0-226,1 0-6,-1 0 171,-4 0 1,2 0-14,2 0 0,-2 0 7,2 0 1,-2 0-12,-2 0 1,1 0 50,-1 0 0,0-4 15,1 0 0,1 0 158,2 4-193,-3 0 26,5-5 1,-4 4 129,2-3-136,-2-2 26,3 5 0,-5-4-4,1 5 1,3-4-58,0 0 1,1 0-7,-5 4 0,-3-1 45,-1-3 1,1 3-9,3-3 1,1 3 136,-1 1-130,-5 0-16,5 0 276,-10 0-246,9 0 65,-9 0 24,4 0-61,0 0 2,-3 0 58,3 0-3,0 0-189,-4 0 113,4 0-1100,-5 0 1,-5 5 0,-1 1 0</inkml:trace>
  <inkml:trace contextRef="#ctx0" brushRef="#br2" timeOffset="6">17965 7858 8047,'-6'-7'261,"-1"2"500,4 5-403,1 0-43,-8 0-91,9 0 142,-9-5-45,8 4-11,-8-4-177,4 5 1,-6 4-183,1-1 0,3 6 37,1-1 0,-1 1 88,-3-2 0,-1 7-118,1-2 1,0 5 65,-1-1 0,2 4-108,2-1 1,-1-1 93,6 1 1,-1-4-12,4 4 0,0-4-87,0 4-34,0-5 74,10 3 0,-2-7-127,7-2 1,3 2 93,1-3 0,0 0-71,4 0 0,-3-4 98,6 1 0,-1-3-8,-3-1 0,1-1 57,0-3 0,0-3-2,0-4 0,-2 0-8,-2-1 1,3 0 240,-3-4 0,-4 4 85,-3-4 1,-2 0-14,-6 1 1,-1-6 138,-3 2 1,-2-1-226,-6 1 1,-1-1-92,-10 4 0,-5-3-134,-6 4 0,-2 1-260,2 7 1,-2-2 76,5 5 0,1 0-571,3 4 1,5 5 766,3 3 0,2 2 0,2 1 0</inkml:trace>
  <inkml:trace contextRef="#ctx0" brushRef="#br2" timeOffset="7">19039 7846 8056,'6'-1'-733,"-2"-3"0,-2 3 574,2-3 388,-3 3 44,4-4 23,-5 3-15,5-8 49,-3 9-94,3-4 54,-5 0 197,0 4-66,0-5 420,0 6-407,0-5-175,0 4 1,0-4 254,0 5-478,5 5 0,-3 1-120,6 6 0,-5-1 38,0 1 0,0-5-31,1 1 1,-3 1 16,3 6 1,-3-2 31,-1 2 0,0-1 16,0 1 0,0-2 24,0 2 1,0-2 19,0-2 1,0 4-17,0 1 0,0-1 69,0-4 1,0-3-63,0 0 0,0-1 53,0 5 1,0-5-72,0 1 0,0-4 12,0 3-69,0-4 0,0 3 98,0-2-339,5-3 177,-4 4-1465,5-5 1581,-6 0 0,-6 0 0,0 0 0</inkml:trace>
  <inkml:trace contextRef="#ctx0" brushRef="#br2" timeOffset="8">20352 7812 7901,'-6'-1'139,"2"-3"-48,3 3 126,1-10 1,0 9 232,0-6-348,0 6-27,0-8 190,0 8-66,0-8 1,3 8-10,1-6-31,5 5 1,-3-5-67,6 4 0,-1-1 40,1 1 1,-1 3-103,1-3 1,0 3 98,3 1 1,-2 0-59,2 0 0,2 0-21,-2 0 0,0 1-14,-3 3 1,-2-2-79,-3 6 0,2-1 125,-5 5 1,0 0-92,-4 4 1,0-2 65,0 5 0,-1 0-144,-3 4 1,1-4 68,-4 0 0,-1-2-144,-3 2 1,1 2 63,2-6 1,-1 0 40,5-3 0,0-1 100,4 0 0,0-3-71,0 0 0,0-5 261,0 5-246,0-5 1,6 6 713,1-6-433,3 1 1,3-4 151,2 0 0,-2 0-12,2 0 1,-1 0-21,1 0 1,-2 0-194,2 0 0,-1 0 42,1 0 0,-2-1-634,2-3 358,-2 3 1,-2-4-1026,1 5 688,-6 0 374,-1 0 0,-5 5 0,0 1 0</inkml:trace>
  <inkml:trace contextRef="#ctx0" brushRef="#br2" timeOffset="9">16435 8154 8113,'6'0'-492,"4"0"780,-9 0 55,10 0 1,-9 0-75,6 0 0,-4-3 133,3-1 1,-3 0 36,4 4-251,-6 0 1,8 0-10,-2 0 1,2 0-20,1 0 1,1-1-108,-1-3 1,2 3 112,2-3 1,-2 1-162,2 0 1,2 1 94,-2-1 0,0 1-226,-4 2 0,1-1 45,-1-3 1,1 3-121,-1-3 0,-3 3-564,-1 1 167,-4 0 0,3 0-320,-2 0 1,-3 1 52,3 3 865,-3-3 0,-11 9 0,-2-3 0</inkml:trace>
  <inkml:trace contextRef="#ctx0" brushRef="#br2" timeOffset="10">16983 7949 8003,'-5'-11'-75,"3"-1"0,-6 1 75,4-1 349,0 6 48,4-4 82,0 8 521,-5-8-265,4 9-167,-4-4-317,5 5-58,0 0 0,1 5-81,3 3 1,-3 3 119,3 4 1,-2 2-132,2 2 1,-3 6 98,3-2 0,1 2-151,-1-2 1,0 1-70,-4 3 0,1-7-72,3 3 0,-3-8-4,3 1 0,-3-4 109,-1 0 0,4-1-93,0 1 154,0-6-839,-4 4 333,0-4-185,0 1 1,0-1 616,0-2 0,0-3 0,0 4 0</inkml:trace>
  <inkml:trace contextRef="#ctx0" brushRef="#br2" timeOffset="11">19473 11957 7963,'-5'-6'0,"4"1"173,-4 5 1165,5 0-1189,-5 5 14,4 1 1,-6 7-223,4 2 0,1-2 77,-2 2 1,-1 1-95,2-1 0,-1 2-37,4-2 1,0-2 2,0 2 0,1-2 36,3-2 1,2 1 16,6-1 0,-1-1-73,0-2 1,5 1 51,-1-5 1,5 1 77,-1-2 1,-1-1-34,1 1 1,0-3 15,4-3 1,-4 0 56,0-4 1,0-1 120,4-3 0,-2-1 39,-2 1 1,3-2-117,-3-2 1,-2 2 284,-2-2 1,-2-2-103,-2 2 1,-1-4 87,-2 4 1,-3-2-53,-5 2 0,-5-1-66,-3-3 0,-6-2-106,-1 6 0,-7-1-166,-1 0 1,-3 5-120,-5-1 1,-2 2 105,3 7 0,1-1-126,-2 4 0,7 1 81,1 3 1,6 2-632,5 6 1,2-1 33,2 0 690,3 6 0,5 1 0,0 5 0</inkml:trace>
  <inkml:trace contextRef="#ctx0" brushRef="#br2" timeOffset="12">18092 12060 7626,'6'-5'725,"0"3"-470,-2-1-77,-3 1 115,4 2-244,0 0 67,-3 0 0,4 0-116,-2 0 139,-3 0 0,5 0-109,-2 0 0,-1 0 87,4 0 0,1 0 3,3 0 1,5 0-18,-1 0 0,5 0 8,-1 0 1,-1 0-71,1 0 1,-4-4-12,4 1 1,-5-2-48,2 1 1,-4 3 103,0-3 0,-5 2-502,1 2 156,-6 0-596,3 0 395,-5 0 1,6 6-1,0 0 1</inkml:trace>
  <inkml:trace contextRef="#ctx0" brushRef="#br2" timeOffset="13">18560 11957 7989,'0'-11'0,"0"-1"0,0 1 180,0-1 327,0 1-316,0-1 1,-4 1 269,0 0-231,0 4 0,3 2 158,-3 5-4,3-5-202,-4 4 138,5-4-255,0 5 0,0 5 102,0 2 0,0 0-186,0 0 1,4 1 10,0 3 0,-1 5-39,-3-1 0,4 4 60,0-4 0,0 5-52,-4-1 0,0-1 35,0 1 1,1-4 44,3 5 0,-3-7-38,3 3 14,-3-4 1,3 0 49,0-1 1,0-3-77,-4-1 0,0-3-190,0 4-652,0-6 358,0 4 111,0-6 0,5-6 0,1 0 0</inkml:trace>
  <inkml:trace contextRef="#ctx0" brushRef="#br2" timeOffset="14">16812 12140 8196,'0'-7'-646,"0"1"793,0 2 113,0 3 129,0-4 767,0 5-1075,5 0 0,-2 0-87,5 0 1,-5 0 65,5 0 0,0 0-6,3 0 1,1 0 13,-1 0 1,4 0-11,0 0 0,1 0-238,-5 0 228,0 0 1,1-4-310,-1 0 223,1 0-802,-1-1 264,-5 4 171,0-4 405,-1 5 0,-4 0 0,4 0 0</inkml:trace>
  <inkml:trace contextRef="#ctx0" brushRef="#br2" timeOffset="15">17075 12025 8043,'0'-11'-439,"0"0"0,0-1 1194,0 1-389,5-1 1,2 1 334,4 0-548,0-1 1,1 1 271,-1-1 0,2 2 113,2 2-414,-2-2 1,3 9-41,-4-3 1,-1 3 73,1 1 1,-1 0-140,0 0 1,1 4 50,-1 0 1,-3 4-116,-1 0 0,-4 6-168,1 1 151,-3 6 1,-1-4-56,0 6 82,-5 0 0,2 0-16,-4 0 0,-5 0-166,-3-1 1,0 1 90,4 0 1,-5-1-129,1-3 1,1-3 271,7-4-117,-4-1-39,5 0 398,0 1-181,-4-6 1,8 1 198,-2-4-320,3-1 429,1 3-182,0 0 1,1-4-33,3 3 0,-1-3-92,4-1 1,1 0 114,3 0 0,1 0-47,-1 0 0,2 0 302,2 0-406,-2-5-122,3 4 1,-4-8-61,-1 5-490,1 0 627,-6 4 0,4 0 0,-3 0 0</inkml:trace>
  <inkml:trace contextRef="#ctx0" brushRef="#br2" timeOffset="16">20924 11786 7997,'-6'-5'-1,"0"3"0,5-4 97,-3 2 169,3 3 1,-4-5 473,5 2-186,0 2-327,0-3-34,-5 5 0,4-1 305,-3-3-175,3 3 58,1-4-171,0 5-300,0 5 0,0 1-210,0 6 218,5-1 60,-4 1 1,4 0-229,-5 4 132,0 1-1,0 1 1,0 2 79,0-4 0,0 3-3,0-4 1,0 1 21,0 0 0,0-4 49,0 3 1,0-2 7,0-1 1,0-5 20,0 1 1,0-4 83,0 3 156,0-4-243,0 2-1108,0-5-314,5 0 685,-4 0 683,4 0 0,1 0 0,0 0 0</inkml:trace>
  <inkml:trace contextRef="#ctx0" brushRef="#br2" timeOffset="17">21643 7789 8008,'3'-8'-958,"1"1"1321,0 4-162,-4-7 57,5 9-46,-4-9-117,4 8 37,0-3 0,-2 2 67,5-1 0,-5 0-49,5 4 1,-4 0-174,3 0 1,-3 0 91,4 0 1,-1-4-39,5 0 1,1 1 14,2 3 0,-1 0-4,5 0 1,-1 0-51,1 0 0,-2 0 75,-1 0 1,-4 0-219,4 0 149,-4 0 1,-5 1-157,-4 3 1,-1-2 95,-2 6 0,0-1 9,0 5 0,-2-5 27,-1 1 14,-4 0 1,-4 3 7,-1 0 1,5 0-16,-1-4 1,4 3 68,-3-2 0,0-2-46,0 2 0,-2-4 13,5 3 1,-1-3-6,1 4 76,3-6 51,-4 8 19,5-8-24,5 3 1,1-1-101,6-1 1,-1 1 151,1-4-139,-1 5 0,2-3 71,2 1 1,3 2 109,4-1 0,-2 1-108,-1-1 0,-2-1-8,2 4 0,-1-3-123,-3 4 12,-2-6 0,0 7-30,-6-5 1,0 5 99,0-2 0,-2 0 31,-5 0 1,-5 1-53,-2 3 0,-5 1 107,-3-1 1,-3 1 1,-5-1-122,-4 1 1,2-2 18,-1-3 1,2 2 50,1-5-32,0 5 2,5-8 0,-2 4-588,5-5 260,5 0-967,-1 0 1218,10 0 0,-4 0 0,5 0 0</inkml:trace>
  <inkml:trace contextRef="#ctx0" brushRef="#br2" timeOffset="18">22135 11797 6017,'6'-5'828,"-1"4"1,-5-6-644,0 4 0,0 1 0,0-4 263,0 2-226,0 3 1,1-8 47,3 5-64,-3 0-56,4-1 0,-3 3 50,1-6 0,0 6-20,5-2 1,-5-1-37,5 1 1,0-4 11,3 4 1,0-3 17,1 3 1,-1-1-165,1 1 1,-1 3 83,1-3 0,-1 3-45,0 1-115,1 0 110,-1 0 0,-3 0-177,-1 0 13,-4 0 105,7 5 1,-9 1-119,3 6 0,-1-1 118,1 1 0,-3-1-29,3 0 0,-3 5 10,-1-1 0,-1 1-98,-3 0 0,1-4-149,-4 3-24,4 3 219,-7-5 0,4 5-145,-6-3 0,5-2 152,-1 2 0,0-2-7,-3-2 0,1 0 46,2 1 1,-1-5 127,6 1 0,-5-4-131,4 3 278,0-4 39,-1 7-18,4-9 133,-4 4-209,10-5 0,-2 0-45,4 0 1,1 2 147,3 2 1,1-3-132,-1 3 0,0-3 90,1-1 0,3 0 14,0 0-102,6 0-34,-4 0 1,2-4 244,0 0-189,-5 0-30,8-1 0,-9 4 54,2-3 0,-2-1-87,-2 1 1,-3-1-140,-1 2-97,-4 1-239,2-3 0,-10 5-354,-3 0 0,-3 0-741,-4 0 1,2 5 1456,-2 3 0,-3 2 0,0 1 0</inkml:trace>
  <inkml:trace contextRef="#ctx0" brushRef="#br3" timeOffset="19">17075 10278 7960,'-6'-1'-341,"2"-3"1,-1 1 167,1-4 178,0-1 1,4 1 133,0-1 0,0 4 37,0-3 1,0 3 414,0-4-114,0 6 319,0-9-317,0 10-195,-5-4-158,4 5 1,-5 1 54,2 3 1,1 6-21,-4 6 1,4 5-19,-1 2 1,3 0-17,1 3 0,0 4-121,0 0 98,0 3 0,0 1-163,0 1 0,1-1 119,3 0 0,-1-2-111,4 2 0,-3-6 83,4 6 1,-5-6-168,5 3 0,-4-6 34,3 2 1,-4-7-63,1-1 1,1-5-1,-1 1 0,0 2-51,-4-2 0,0 0-134,0-3 1,0-5-194,0 1-188,-6-1 0,4 4 729,-6-4 0,1 3 0,-5-3 0</inkml:trace>
  <inkml:trace contextRef="#ctx0" brushRef="#br3" timeOffset="20">16801 10735 8204,'11'0'403,"1"-4"-156,-1 0 0,2 0 125,2 4 0,-1 0-125,5 0 0,4-3-82,4-1 1,-1 0 54,-3 4 1,0 0-149,0 0 1,-2-1-199,-2-3 0,2 3 137,-6-3 1,0-1-736,-3 1 1,-1-1 94,0 1 629,-4 3 0,3-4 0,-4 5 0</inkml:trace>
  <inkml:trace contextRef="#ctx0" brushRef="#br3" timeOffset="21">17418 10644 8028,'0'-7'-8,"-2"2"357,-1 5-173,1 0 1,-4 0 353,2 0 264,3 0-291,-4 0 311,5 0-327,0 5-303,0 2 1,0 4 58,0 0 1,0 1-175,0-1 1,0 2-93,0 2 0,0-2-86,0 2 0,1 2 57,3-2 0,-3 4-92,3-4 1,1 2-7,-1-2 0,1-1 124,-1 5 0,-3-5-51,3 1 1,-2 1 72,2 0 0,-3-1-10,3-4 1,-2 1 0,-2-1 140,0 1 0,-2-1-51,-2 0 0,2 0 14,-6-4 0,1 2 75,-5-5 1,1 3-115,-1-3 1,1 0 137,0-4 0,-1 4-63,1 0 1,-1 0-90,1-4 1,3-2-99,1-2-372,4 3-298,-7-4-905,9 5 835,-4 0 0,5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5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16458 6687 8101,'-7'-5'240,"3"-2"-72,-2 2 0,4-4 83,-6 5 1,5-1 551,0 1-191,1 3-32,2-4-71,0 5 0,0 5-323,0 2 1,0 9-41,0 3 1,0 3 51,0 5 1,0 6-280,0 5 0,0 4 73,0-4 0,2 4-89,1-4 0,0 4-97,5-4 1,-1 0-72,5-4 1,-5-1 53,1-2 1,-2-2 59,2-2 0,1-3-38,-6 2 0,3-3 68,-3-4 0,-1 2-117,1-6 1,-1 4 128,-2-4 0,0 0-269,0-3 1,-5-1-108,-3 1 0,-2-1-105,-2 0 1,0-3 589,-4 0 0,-1-1 0,-6 5 0</inkml:trace>
  <inkml:trace contextRef="#ctx0" brushRef="#br0" timeOffset="1">16252 7293 8101,'-4'-8'-11,"0"0"1101,1 6-275,3-8-548,5 8 1,1-3-39,5 5 1,1-1-15,-1-3 1,1 3 27,-1-3 0,2 2-27,2-2 0,2 3 0,2-3 0,2 3 26,-2 1 1,3-2-1695,1-2 1,-2 3 1598,-2-3 0,1 2-1470,-4-2 0,3 3 1323,-4-3 0,5-2 0,-2-1 0</inkml:trace>
  <inkml:trace contextRef="#ctx0" brushRef="#br0" timeOffset="2">16732 7236 8046,'-5'-7'882,"3"2"-1042,-3 5 656,5 0 1,0 5-411,0 3 0,0 3 88,0 4 0,2-1-191,1 5 1,-1 0 50,1 4 0,2 1-151,-1 3 1,1-4 62,-1 0 1,-3-2-190,3-5 1,1 3 30,-1-4 1,0 0 21,-4-4 72,0 1 38,5-1-524,-4-4 155,4-2-550,-5-5 999,0 0 0,0-5 0,0-2 0</inkml:trace>
  <inkml:trace contextRef="#ctx0" brushRef="#br0" timeOffset="3">16686 7270 8046,'-6'-12'0,"1"1"323,5 0 0,0-1-27,0 1 0,1-1-92,3 1 0,-2-1 27,6 1 0,1 3 107,6 1 1,-1 0-93,5 0 0,-1 2-232,1 5 0,2 0-33,-2 0 1,-1 0-79,1 0 0,-5 1-69,1 3 1,-2 2 80,-2 6 1,-4 0 15,-3 3 1,1-2 68,-2 2 1,1-2 27,-4-1 1,-5 4-21,-2 3 0,-4-1 30,0 1 0,-2-1-51,-2 1 1,2 2-81,-2-2 1,-1-2 1,0-2 1,2 1 93,7 0 0,-2-1 21,5-4 1,-3-3-52,3 0 148,0-1-81,4 5 1,5-2 18,3-3 1,2 2-54,1-5 0,1 4 13,-1-4 1,2-1-130,2-3 0,-2 0 45,2 0-162,3 5 0,-2-3-93,3 1 83,-2-1 1,-6-2-249,1 0-487,-6 5 972,4-4 0,-4 4 0,6-5 0</inkml:trace>
  <inkml:trace contextRef="#ctx0" brushRef="#br0" timeOffset="4">17177 6630 8179,'-6'-7'859,"2"-1"-437,-2 5 0,4-3 95,-1 2-28,-4 3-355,6-4 1,-8 6-45,5 3 1,-1 4-117,1 7 0,3 0 177,-3 8 0,-1-3 7,1 7 0,-5 2-158,2 2 0,2 2 85,1 1 0,1 0-87,0 0 0,1 2 41,-1 2 1,1-3-222,2 4 1,0-4 28,0-1 0,4-1 0,0-2 0,5-3 11,-2-5 1,4-2 109,0-2 0,0 1-81,1-4 1,-1-1 18,1-4 1,-1 1-125,1-1 1,-1-1 67,0-2-97,6 2 0,-4-5-91,2 3 1,-3-3-233,0-5 0,-1 4 570,1-1 0,-1 6 0,1-2 0</inkml:trace>
  <inkml:trace contextRef="#ctx0" brushRef="#br0" timeOffset="5">17314 6973 8006,'0'-12'156,"0"1"-269,0 0 0,1 4 117,3 3 1,-1 4 518,4 4 0,1 3-202,3 4 0,1 6-79,-1 2 0,4 2-244,1 2 0,-1-4 124,-4 0 1,1 0-167,-1 4 1,1-2 115,-1-1 1,0-4-103,1-5 1,-1 1 89,1-1 0,-1 1-329,1-1 1,-5-1 73,1-2 0,-1 1-216,5-5 1,-5 3-402,1-3-253,-5 0 1065,7 1 0,-4 1 0,6 6 0</inkml:trace>
  <inkml:trace contextRef="#ctx0" brushRef="#br0" timeOffset="6">17565 6984 7899,'-3'-11'0,"-1"-1"0,0 5 683,4-1-36,0 1-579,0-5 1,0 5 248,0-1-207,0 5 0,-1 0 101,-3 6 1,1 9-352,-4 7 1,-2 6 60,-6 2 0,1 6 100,-5 1 0,0 0-222,-4 4 1,4-2 81,0-2 1,5-5-178,-1-2 0,2-3-106,1-1-642,1-5 1044,5-2 0,1-4 0,5-1 0</inkml:trace>
  <inkml:trace contextRef="#ctx0" brushRef="#br0" timeOffset="7">17600 6562 7995,'-10'-14'240,"2"2"232,4 2 1,3 4-530,1-2 0,1 6-19,3-2 618,-3 3 0,9 2-217,-2 3 1,7 2 269,4 5 0,4 6-182,4 2 1,1 8-295,2 3 0,-2 3-65,-5 1 0,0 1-194,-1-1 0,-2 4-107,-1 0 0,-5 4 180,1-4 0,-6 0-49,-2-4 1,-4 1 26,1-1 1,-4 0-431,-4 0 1,-1-3 182,-3-1 0,-6-1-421,3 2 0,-5 2 757,1-3 0,-8 3 0,-6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04:46:48.47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18251 4877 7904,'0'-8'-1156,"0"0"1325,0 6 274,0-8-297,0 3 0,0 0 297,0-1-155,-6 6 180,5-8-134,-4 8 52,5-8-131,0 9 77,0-4-327,0 5 77,-5 5 1,4 1-90,-3 6 0,3 0 85,1 4 1,0 1-76,0 6 1,0 1 63,0 3 0,0-3-168,0 3 1,0-3-179,0-1 1,0-1 129,0 1 1,0-4-100,0 0 0,1-5 60,3 2 0,-3-4 121,3 0 1,1-5-144,-1 1 227,5-6 1,-7 3-145,6-5 280,-6 0 1,3-1 426,-5-3-302,0-2-150,0-5 0,0 2 87,0-3 0,-5 2-81,-2-9 0,0 4-140,0-4 1,3 0 113,-4-4 1,2 0-236,-2 0 1,3 0-38,5 1 1,0 0-80,0 3 1,0-1 242,0 5 0,5-1 0,2 5 0</inkml:trace>
  <inkml:trace contextRef="#ctx0" brushRef="#br0" timeOffset="1">19918 8977 6993,'0'-7'-192,"0"1"630,0 2-115,0 3 137,0-4-203,0 5 82,-5 0-70,4 0-73,-4 0 19,5 0-134,0 5 0,-2-2-50,-2 4 0,3 1 92,-3 3 1,2 4-136,-2 1 0,3 4 63,-3-1 1,3 3-72,1 0 1,-4 3 50,0 1 1,0-2-61,4 3 0,0-3 81,0-1 0,0-2-159,0-1 0,0 0 82,0-5 0,0 0-16,0-3 1,0-1 64,0 1 1,0-5-22,0 1 34,0-6-27,5 8 310,-3-8-246,3 3 0,-5-6 79,0-3 1,0 1-9,0-4 0,0 3-60,0-4 1,0 1-148,0-5 1,-2 4 86,-1 1 1,1-1-516,-1-3 0,1-1 65,2 1 425,0 0 0,0-1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70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3694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9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5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1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9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.xml"/><Relationship Id="rId11" Type="http://schemas.openxmlformats.org/officeDocument/2006/relationships/image" Target="NULL"/><Relationship Id="rId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8.sv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561411"/>
          </a:xfrm>
        </p:spPr>
        <p:txBody>
          <a:bodyPr/>
          <a:lstStyle/>
          <a:p>
            <a:r>
              <a:rPr lang="en-US" dirty="0"/>
              <a:t>9. Continuous Bayes’ rule, Derived Random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Hong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Credit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Andrej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Bogdanov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77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B1866-B10C-5A49-9BD4-4D9FC626E9E2}"/>
              </a:ext>
            </a:extLst>
          </p:cNvPr>
          <p:cNvSpPr/>
          <p:nvPr/>
        </p:nvSpPr>
        <p:spPr>
          <a:xfrm>
            <a:off x="6675651" y="493760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🚙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846D4-6B75-A248-9DCA-E3DAEE05402F}"/>
              </a:ext>
            </a:extLst>
          </p:cNvPr>
          <p:cNvCxnSpPr>
            <a:cxnSpLocks/>
          </p:cNvCxnSpPr>
          <p:nvPr/>
        </p:nvCxnSpPr>
        <p:spPr>
          <a:xfrm flipH="1">
            <a:off x="5905500" y="1001592"/>
            <a:ext cx="744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6D23BB-6F65-C347-BDB2-5AE6D85EE31C}"/>
              </a:ext>
            </a:extLst>
          </p:cNvPr>
          <p:cNvSpPr txBox="1"/>
          <p:nvPr/>
        </p:nvSpPr>
        <p:spPr>
          <a:xfrm>
            <a:off x="1469629" y="727281"/>
            <a:ext cx="428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V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50 Exponential(1) km/h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72BEFC-7FC9-464E-906D-EE284284B6EC}"/>
              </a:ext>
            </a:extLst>
          </p:cNvPr>
          <p:cNvCxnSpPr>
            <a:cxnSpLocks/>
          </p:cNvCxnSpPr>
          <p:nvPr/>
        </p:nvCxnSpPr>
        <p:spPr>
          <a:xfrm>
            <a:off x="825500" y="1409700"/>
            <a:ext cx="7493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D0F5C5-8C2F-F949-A4B2-8DAB4B5A46E3}"/>
              </a:ext>
            </a:extLst>
          </p:cNvPr>
          <p:cNvSpPr txBox="1"/>
          <p:nvPr/>
        </p:nvSpPr>
        <p:spPr>
          <a:xfrm>
            <a:off x="7919993" y="145586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0km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0B63-FD80-B54C-AF30-19F1E7CEB335}"/>
              </a:ext>
            </a:extLst>
          </p:cNvPr>
          <p:cNvSpPr txBox="1"/>
          <p:nvPr/>
        </p:nvSpPr>
        <p:spPr>
          <a:xfrm>
            <a:off x="401593" y="145586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50km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EE516-BFC7-E241-93F5-81A99682F105}"/>
              </a:ext>
            </a:extLst>
          </p:cNvPr>
          <p:cNvSpPr txBox="1"/>
          <p:nvPr/>
        </p:nvSpPr>
        <p:spPr>
          <a:xfrm>
            <a:off x="439291" y="2166441"/>
            <a:ext cx="6331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PDF of the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travel time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51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9FFB-823B-C240-9EB3-C79D81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and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B52BD-32B0-6D49-BFF1-3E45AB224D02}"/>
              </a:ext>
            </a:extLst>
          </p:cNvPr>
          <p:cNvSpPr txBox="1"/>
          <p:nvPr/>
        </p:nvSpPr>
        <p:spPr>
          <a:xfrm>
            <a:off x="457200" y="1333500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= </a:t>
            </a:r>
            <a:r>
              <a:rPr lang="en-US" sz="3600" i="1" dirty="0" err="1">
                <a:latin typeface="Garamond" panose="02020404030301010803" pitchFamily="18" charset="0"/>
                <a:cs typeface="Franklin Gothic Medium"/>
              </a:rPr>
              <a:t>aX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+ b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02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EFC9-BE3A-3A4A-8CA5-BB21ED1F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11254-CEBC-7040-9773-9DAA7A607C87}"/>
              </a:ext>
            </a:extLst>
          </p:cNvPr>
          <p:cNvSpPr txBox="1"/>
          <p:nvPr/>
        </p:nvSpPr>
        <p:spPr>
          <a:xfrm>
            <a:off x="457200" y="1955800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= (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– 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)/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AF3EE-D0F9-5F4C-B51D-F6E7E4488C87}"/>
              </a:ext>
            </a:extLst>
          </p:cNvPr>
          <p:cNvSpPr txBox="1"/>
          <p:nvPr/>
        </p:nvSpPr>
        <p:spPr>
          <a:xfrm>
            <a:off x="457200" y="1146174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is 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600" dirty="0">
                <a:latin typeface="Symbol" pitchFamily="2" charset="2"/>
                <a:cs typeface="Franklin Gothic Medium"/>
              </a:rPr>
              <a:t>m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 dirty="0">
                <a:latin typeface="Symbol" pitchFamily="2" charset="2"/>
                <a:cs typeface="Franklin Gothic Medium"/>
              </a:rPr>
              <a:t>s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)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3937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9352E9F-9D15-4C4C-BE76-53A59FEC4B94}"/>
              </a:ext>
            </a:extLst>
          </p:cNvPr>
          <p:cNvSpPr/>
          <p:nvPr/>
        </p:nvSpPr>
        <p:spPr>
          <a:xfrm>
            <a:off x="1521962" y="1490332"/>
            <a:ext cx="558800" cy="5588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57D93-D073-314D-91C4-EF3129F906FF}"/>
              </a:ext>
            </a:extLst>
          </p:cNvPr>
          <p:cNvSpPr/>
          <p:nvPr/>
        </p:nvSpPr>
        <p:spPr>
          <a:xfrm>
            <a:off x="1109212" y="1077582"/>
            <a:ext cx="1384300" cy="1384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E73CEF-F7C6-A848-8115-01F5F02A5E26}"/>
              </a:ext>
            </a:extLst>
          </p:cNvPr>
          <p:cNvSpPr/>
          <p:nvPr/>
        </p:nvSpPr>
        <p:spPr>
          <a:xfrm>
            <a:off x="728212" y="696582"/>
            <a:ext cx="2146300" cy="2146300"/>
          </a:xfrm>
          <a:prstGeom prst="ellipse">
            <a:avLst/>
          </a:prstGeom>
          <a:ln w="177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16C27C-5737-C743-9D5F-E6092297FA9C}"/>
              </a:ext>
            </a:extLst>
          </p:cNvPr>
          <p:cNvCxnSpPr>
            <a:cxnSpLocks/>
          </p:cNvCxnSpPr>
          <p:nvPr/>
        </p:nvCxnSpPr>
        <p:spPr>
          <a:xfrm flipV="1">
            <a:off x="438688" y="1679514"/>
            <a:ext cx="1122812" cy="2227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6EAF42-8C4C-A04F-838F-1453892BEF61}"/>
              </a:ext>
            </a:extLst>
          </p:cNvPr>
          <p:cNvCxnSpPr>
            <a:cxnSpLocks/>
          </p:cNvCxnSpPr>
          <p:nvPr/>
        </p:nvCxnSpPr>
        <p:spPr>
          <a:xfrm>
            <a:off x="728212" y="624513"/>
            <a:ext cx="940519" cy="527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078760-0768-F04A-9BF2-3F3B3029F180}"/>
              </a:ext>
            </a:extLst>
          </p:cNvPr>
          <p:cNvSpPr txBox="1"/>
          <p:nvPr/>
        </p:nvSpPr>
        <p:spPr>
          <a:xfrm>
            <a:off x="2874512" y="503742"/>
            <a:ext cx="593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PDF of the loser?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EF5AFE-3BCF-1246-83DB-92DBFC1D380A}"/>
                  </a:ext>
                </a:extLst>
              </p14:cNvPr>
              <p14:cNvContentPartPr/>
              <p14:nvPr/>
            </p14:nvContentPartPr>
            <p14:xfrm>
              <a:off x="1545840" y="1167840"/>
              <a:ext cx="419760" cy="90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EF5AFE-3BCF-1246-83DB-92DBFC1D38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9640" y="1151640"/>
                <a:ext cx="452160" cy="9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5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BB3D4-679A-0548-9900-63E5C806A26B}"/>
              </a:ext>
            </a:extLst>
          </p:cNvPr>
          <p:cNvSpPr txBox="1"/>
          <p:nvPr/>
        </p:nvSpPr>
        <p:spPr>
          <a:xfrm>
            <a:off x="572459" y="596900"/>
            <a:ext cx="6459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 Y</a:t>
            </a:r>
            <a:r>
              <a:rPr lang="en-US" sz="3200" dirty="0">
                <a:latin typeface="Franklin Gothic Medium"/>
                <a:cs typeface="Franklin Gothic Medium"/>
              </a:rPr>
              <a:t> are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/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845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6C6-83F9-334B-8D7F-F2CD4B7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85D39-5E85-F145-8B21-D7F0A0FE97FA}"/>
              </a:ext>
            </a:extLst>
          </p:cNvPr>
          <p:cNvSpPr txBox="1"/>
          <p:nvPr/>
        </p:nvSpPr>
        <p:spPr>
          <a:xfrm>
            <a:off x="457200" y="1146174"/>
            <a:ext cx="6497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are independent. </a:t>
            </a:r>
            <a:br>
              <a:rPr lang="en-US" sz="3600" dirty="0">
                <a:latin typeface="Franklin Gothic Medium" panose="020B0603020102020204" pitchFamily="34" charset="0"/>
                <a:cs typeface="Franklin Gothic Medium"/>
              </a:rPr>
            </a:b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PMF/PDF of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?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458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E57FF8-6B84-D94D-AD72-8351434B5A11}"/>
              </a:ext>
            </a:extLst>
          </p:cNvPr>
          <p:cNvSpPr txBox="1"/>
          <p:nvPr/>
        </p:nvSpPr>
        <p:spPr>
          <a:xfrm>
            <a:off x="444321" y="414021"/>
            <a:ext cx="64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Toss two 3-sided dice. </a:t>
            </a:r>
          </a:p>
          <a:p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What is the sum of face values?</a:t>
            </a:r>
          </a:p>
        </p:txBody>
      </p:sp>
    </p:spTree>
    <p:extLst>
      <p:ext uri="{BB962C8B-B14F-4D97-AF65-F5344CB8AC3E}">
        <p14:creationId xmlns:p14="http://schemas.microsoft.com/office/powerpoint/2010/main" val="233840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45C97-5E8C-2440-AB93-C44D12529756}"/>
              </a:ext>
            </a:extLst>
          </p:cNvPr>
          <p:cNvSpPr txBox="1"/>
          <p:nvPr/>
        </p:nvSpPr>
        <p:spPr>
          <a:xfrm>
            <a:off x="572458" y="596900"/>
            <a:ext cx="792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Romeo and Juliet arrive in Shatin at independent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hours past noon.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How long is the wait?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07E9C-CCAB-D64E-A01C-239295BFB5DE}"/>
                  </a:ext>
                </a:extLst>
              </p14:cNvPr>
              <p14:cNvContentPartPr/>
              <p14:nvPr/>
            </p14:nvContentPartPr>
            <p14:xfrm>
              <a:off x="5974200" y="2140020"/>
              <a:ext cx="2820960" cy="257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07E9C-CCAB-D64E-A01C-239295BFB5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8000" y="2118420"/>
                <a:ext cx="3026160" cy="26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F9C217-6F2B-8447-ADF4-8301493FDD02}"/>
                  </a:ext>
                </a:extLst>
              </p14:cNvPr>
              <p14:cNvContentPartPr/>
              <p14:nvPr/>
            </p14:nvContentPartPr>
            <p14:xfrm>
              <a:off x="5846760" y="2341440"/>
              <a:ext cx="608400" cy="386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F9C217-6F2B-8447-ADF4-8301493FDD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0560" y="2325240"/>
                <a:ext cx="180036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B190B8-16CB-9E40-886B-C842C1AD2DB0}"/>
                  </a:ext>
                </a:extLst>
              </p14:cNvPr>
              <p14:cNvContentPartPr/>
              <p14:nvPr/>
            </p14:nvContentPartPr>
            <p14:xfrm>
              <a:off x="6615360" y="2020860"/>
              <a:ext cx="613080" cy="1661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B190B8-16CB-9E40-886B-C842C1AD2D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9160" y="2004660"/>
                <a:ext cx="645480" cy="16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41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7802-1EB0-6846-B5F9-92657D8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Independent </a:t>
            </a:r>
            <a:r>
              <a:rPr lang="en-US" dirty="0" err="1"/>
              <a:t>Normals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5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546-FF8E-2440-8800-D002A748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75EF7-23AD-4440-A35D-7689E014F3D8}"/>
              </a:ext>
            </a:extLst>
          </p:cNvPr>
          <p:cNvSpPr txBox="1"/>
          <p:nvPr/>
        </p:nvSpPr>
        <p:spPr>
          <a:xfrm>
            <a:off x="2003829" y="2130399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</a:t>
            </a:r>
            <a:r>
              <a:rPr lang="en-US" sz="3200" i="1" dirty="0">
                <a:latin typeface="Garamond"/>
                <a:cs typeface="Garamond"/>
              </a:rPr>
              <a:t> 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i="1" dirty="0" err="1">
                <a:latin typeface="Garamond"/>
                <a:cs typeface="Garamond"/>
              </a:rPr>
              <a:t>f</a:t>
            </a:r>
            <a:r>
              <a:rPr lang="en-US" sz="3200" i="1" baseline="-25000" dirty="0" err="1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8C5D-A001-4F47-9A62-11937A04CB40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and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independent</a:t>
            </a:r>
            <a:r>
              <a:rPr lang="en-US" sz="3200" dirty="0">
                <a:latin typeface="Franklin Gothic Medium"/>
                <a:cs typeface="Franklin Gothic Medium"/>
              </a:rPr>
              <a:t>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F7D02-941A-3041-BC6D-3BDB1078588D}"/>
              </a:ext>
            </a:extLst>
          </p:cNvPr>
          <p:cNvSpPr txBox="1"/>
          <p:nvPr/>
        </p:nvSpPr>
        <p:spPr>
          <a:xfrm>
            <a:off x="457198" y="3523834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if and only if</a:t>
            </a:r>
            <a:endParaRPr lang="en-US" sz="3200" i="1" dirty="0">
              <a:latin typeface="Garamond"/>
              <a:cs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B97C-5850-2A43-8AAD-37E826C4A5A7}"/>
              </a:ext>
            </a:extLst>
          </p:cNvPr>
          <p:cNvSpPr txBox="1"/>
          <p:nvPr/>
        </p:nvSpPr>
        <p:spPr>
          <a:xfrm>
            <a:off x="1219157" y="4301380"/>
            <a:ext cx="6705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i="1" dirty="0">
                <a:latin typeface="Garamond"/>
                <a:cs typeface="Garamond"/>
              </a:rPr>
              <a:t>=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X</a:t>
            </a:r>
            <a:r>
              <a:rPr lang="en-US" sz="3200" dirty="0">
                <a:latin typeface="Garamond"/>
                <a:cs typeface="Garamond"/>
              </a:rPr>
              <a:t>)]</a:t>
            </a:r>
            <a:r>
              <a:rPr lang="en-US" sz="3200" b="1" dirty="0">
                <a:latin typeface="Garamond"/>
                <a:cs typeface="Garamond"/>
              </a:rPr>
              <a:t>E</a:t>
            </a:r>
            <a:r>
              <a:rPr lang="en-US" sz="3200" dirty="0">
                <a:latin typeface="Garamond"/>
                <a:cs typeface="Garamond"/>
              </a:rPr>
              <a:t>[</a:t>
            </a:r>
            <a:r>
              <a:rPr lang="en-US" sz="3200" i="1" dirty="0">
                <a:latin typeface="Garamond"/>
                <a:cs typeface="Garamond"/>
              </a:rPr>
              <a:t>h</a:t>
            </a:r>
            <a:r>
              <a:rPr lang="en-US" sz="3200" dirty="0">
                <a:latin typeface="Garamond"/>
                <a:cs typeface="Garamond"/>
              </a:rPr>
              <a:t>(</a:t>
            </a:r>
            <a:r>
              <a:rPr lang="en-US" sz="3200" i="1" dirty="0">
                <a:latin typeface="Garamond"/>
                <a:cs typeface="Garamond"/>
              </a:rPr>
              <a:t>Y</a:t>
            </a:r>
            <a:r>
              <a:rPr lang="en-US" sz="3200" dirty="0">
                <a:latin typeface="Garamond"/>
                <a:cs typeface="Garamond"/>
              </a:rPr>
              <a:t>)] </a:t>
            </a:r>
            <a:r>
              <a:rPr lang="en-US" sz="3200" dirty="0">
                <a:latin typeface="Franklin Gothic Medium"/>
                <a:cs typeface="Franklin Gothic Medium"/>
              </a:rPr>
              <a:t>for all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i="1" dirty="0">
                <a:latin typeface="Garamond"/>
                <a:cs typeface="Garamond"/>
              </a:rPr>
              <a:t>g</a:t>
            </a:r>
            <a:r>
              <a:rPr lang="en-US" sz="3200" dirty="0">
                <a:latin typeface="Garamond"/>
                <a:cs typeface="Garamond"/>
              </a:rPr>
              <a:t>, </a:t>
            </a:r>
            <a:r>
              <a:rPr lang="en-US" sz="3200" i="1" dirty="0">
                <a:latin typeface="Garamond"/>
                <a:cs typeface="Garamond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7955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78EB-14CE-ED49-8424-9A00E33F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6388-B264-834A-B5B0-ED1194A9E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6" t="12356" r="8716" b="2839"/>
          <a:stretch/>
        </p:blipFill>
        <p:spPr>
          <a:xfrm>
            <a:off x="3467819" y="2409201"/>
            <a:ext cx="5676181" cy="4252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00F062-6A03-2B41-8206-B09D56B2C1B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dirty="0">
                <a:latin typeface="Franklin Gothic Medium"/>
                <a:cs typeface="Franklin Gothic Medium"/>
              </a:rPr>
              <a:t>,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Franklin Gothic Medium"/>
                <a:cs typeface="Franklin Gothic Medium"/>
              </a:rPr>
              <a:t> are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Normal(0, 1)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464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112-405D-0642-8ECB-7A95D19B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AF6F3-7070-0049-BB71-ECECCA609192}"/>
              </a:ext>
            </a:extLst>
          </p:cNvPr>
          <p:cNvSpPr txBox="1"/>
          <p:nvPr/>
        </p:nvSpPr>
        <p:spPr>
          <a:xfrm>
            <a:off x="457199" y="1352853"/>
            <a:ext cx="82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),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200" dirty="0">
                <a:latin typeface="Franklin Gothic Medium"/>
                <a:cs typeface="Franklin Gothic Medium"/>
              </a:rPr>
              <a:t>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dirty="0">
                <a:latin typeface="Symbol" pitchFamily="2" charset="2"/>
                <a:cs typeface="Franklin Gothic Medium"/>
              </a:rPr>
              <a:t>m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’, </a:t>
            </a:r>
            <a:r>
              <a:rPr lang="en-US" sz="3200" dirty="0">
                <a:latin typeface="Symbol" pitchFamily="2" charset="2"/>
                <a:cs typeface="Franklin Gothic Medium"/>
              </a:rPr>
              <a:t>s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’)</a:t>
            </a:r>
            <a:endParaRPr lang="en-US" sz="3200" i="1" dirty="0">
              <a:latin typeface="Garamond" panose="02020404030301010803" pitchFamily="18" charset="0"/>
              <a:cs typeface="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5071A-0B05-094F-8992-B042565D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176D4D-2A85-BF47-8E24-A04543B5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F00CE-0A03-F641-B6CC-C64BB56E3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39" t="17332" r="10377" b="8373"/>
          <a:stretch/>
        </p:blipFill>
        <p:spPr>
          <a:xfrm>
            <a:off x="1752082" y="2554326"/>
            <a:ext cx="4882552" cy="33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A4-3433-BA49-BD95-36535E6C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Bayes’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EBB1B-7573-8B46-BA1F-1DA1C325B120}"/>
              </a:ext>
            </a:extLst>
          </p:cNvPr>
          <p:cNvSpPr txBox="1"/>
          <p:nvPr/>
        </p:nvSpPr>
        <p:spPr>
          <a:xfrm>
            <a:off x="1651458" y="1944727"/>
            <a:ext cx="300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latin typeface="Garamond"/>
                <a:cs typeface="Garamond"/>
              </a:rPr>
              <a:t>Y</a:t>
            </a:r>
            <a:r>
              <a:rPr lang="en-US" sz="3600" i="1" baseline="-25000" dirty="0">
                <a:latin typeface="Garamond"/>
                <a:cs typeface="Garamond"/>
              </a:rPr>
              <a:t> | X</a:t>
            </a:r>
            <a:r>
              <a:rPr lang="en-US" sz="3600" dirty="0">
                <a:latin typeface="Garamond"/>
                <a:cs typeface="Garamond"/>
              </a:rPr>
              <a:t>(</a:t>
            </a:r>
            <a:r>
              <a:rPr lang="en-US" sz="3600" i="1" dirty="0">
                <a:latin typeface="Garamond"/>
                <a:cs typeface="Garamond"/>
              </a:rPr>
              <a:t>y </a:t>
            </a:r>
            <a:r>
              <a:rPr lang="en-US" sz="3600" dirty="0">
                <a:latin typeface="Garamond"/>
                <a:cs typeface="Garamond"/>
              </a:rPr>
              <a:t>|</a:t>
            </a:r>
            <a:r>
              <a:rPr lang="en-US" sz="3600" i="1" dirty="0">
                <a:latin typeface="Garamond"/>
                <a:cs typeface="Garamond"/>
              </a:rPr>
              <a:t> x</a:t>
            </a:r>
            <a:r>
              <a:rPr lang="en-US" sz="3600" dirty="0">
                <a:latin typeface="Garamond"/>
                <a:cs typeface="Garamond"/>
              </a:rPr>
              <a:t>) =</a:t>
            </a:r>
            <a:endParaRPr lang="en-US" sz="3600" i="1" dirty="0">
              <a:latin typeface="Garamond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4A7BD-8A38-F547-9F7C-B4674629438C}"/>
              </a:ext>
            </a:extLst>
          </p:cNvPr>
          <p:cNvSpPr/>
          <p:nvPr/>
        </p:nvSpPr>
        <p:spPr>
          <a:xfrm>
            <a:off x="4278529" y="1537313"/>
            <a:ext cx="2820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baseline="-250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 | 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49B0-8447-CB4E-8CEF-EFDDA5E81F98}"/>
              </a:ext>
            </a:extLst>
          </p:cNvPr>
          <p:cNvSpPr/>
          <p:nvPr/>
        </p:nvSpPr>
        <p:spPr>
          <a:xfrm>
            <a:off x="5181821" y="2228037"/>
            <a:ext cx="1013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6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3600" i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F6333-0261-294A-B1C6-FAC2FB0CB07D}"/>
              </a:ext>
            </a:extLst>
          </p:cNvPr>
          <p:cNvCxnSpPr>
            <a:cxnSpLocks/>
          </p:cNvCxnSpPr>
          <p:nvPr/>
        </p:nvCxnSpPr>
        <p:spPr>
          <a:xfrm>
            <a:off x="4278529" y="2257599"/>
            <a:ext cx="282000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6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ell Tower">
            <a:extLst>
              <a:ext uri="{FF2B5EF4-FFF2-40B4-BE49-F238E27FC236}">
                <a16:creationId xmlns:a16="http://schemas.microsoft.com/office/drawing/2014/main" id="{79451C36-33B9-1447-A4B5-557CA0A0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233" y="548640"/>
            <a:ext cx="1438978" cy="1438978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9468B62F-CE82-334D-85BE-3BE321988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2040" y="514952"/>
            <a:ext cx="1506354" cy="15063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96725-C6D1-6B44-BFC4-D1825BB02779}"/>
              </a:ext>
            </a:extLst>
          </p:cNvPr>
          <p:cNvCxnSpPr>
            <a:cxnSpLocks/>
          </p:cNvCxnSpPr>
          <p:nvPr/>
        </p:nvCxnSpPr>
        <p:spPr>
          <a:xfrm>
            <a:off x="3484344" y="1277755"/>
            <a:ext cx="24736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820AFB-2C5B-F340-8914-95D69632832B}"/>
              </a:ext>
            </a:extLst>
          </p:cNvPr>
          <p:cNvSpPr txBox="1"/>
          <p:nvPr/>
        </p:nvSpPr>
        <p:spPr>
          <a:xfrm>
            <a:off x="1506071" y="2173856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915B0-7DA4-034E-927C-B2A86F7119ED}"/>
              </a:ext>
            </a:extLst>
          </p:cNvPr>
          <p:cNvSpPr txBox="1"/>
          <p:nvPr/>
        </p:nvSpPr>
        <p:spPr>
          <a:xfrm>
            <a:off x="5993587" y="215869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5165E-DC2B-9F44-8754-F363B5D0E511}"/>
              </a:ext>
            </a:extLst>
          </p:cNvPr>
          <p:cNvSpPr txBox="1"/>
          <p:nvPr/>
        </p:nvSpPr>
        <p:spPr>
          <a:xfrm>
            <a:off x="710315" y="3392488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= 1 </a:t>
            </a:r>
            <a:r>
              <a:rPr lang="en-US" sz="2800" i="1" dirty="0">
                <a:latin typeface="Garamond" panose="02020404030301010803" pitchFamily="18" charset="0"/>
                <a:cs typeface="Franklin Gothic Medium"/>
              </a:rPr>
              <a:t>| Y = y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) =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C8512-5022-F447-A905-8C97C9032C3A}"/>
                  </a:ext>
                </a:extLst>
              </p14:cNvPr>
              <p14:cNvContentPartPr/>
              <p14:nvPr/>
            </p14:nvContentPartPr>
            <p14:xfrm>
              <a:off x="2277720" y="2693160"/>
              <a:ext cx="978840" cy="21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C8512-5022-F447-A905-8C97C9032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1520" y="2676960"/>
                <a:ext cx="6874200" cy="25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975BE8-A04D-2143-99F2-96A32ABBBE4D}"/>
                  </a:ext>
                </a:extLst>
              </p14:cNvPr>
              <p14:cNvContentPartPr/>
              <p14:nvPr/>
            </p14:nvContentPartPr>
            <p14:xfrm>
              <a:off x="4662360" y="925200"/>
              <a:ext cx="3589920" cy="280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975BE8-A04D-2143-99F2-96A32ABBBE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1160" y="909000"/>
                <a:ext cx="4477320" cy="33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167437-745D-224E-B8A7-980C853289D4}"/>
                  </a:ext>
                </a:extLst>
              </p14:cNvPr>
              <p14:cNvContentPartPr/>
              <p14:nvPr/>
            </p14:nvContentPartPr>
            <p14:xfrm>
              <a:off x="7581600" y="5953320"/>
              <a:ext cx="4320" cy="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167437-745D-224E-B8A7-980C853289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0200" y="1682280"/>
                <a:ext cx="8247600" cy="45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50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B3104-E38B-AF40-B2D1-51CBE64E4404}"/>
              </a:ext>
            </a:extLst>
          </p:cNvPr>
          <p:cNvSpPr txBox="1"/>
          <p:nvPr/>
        </p:nvSpPr>
        <p:spPr>
          <a:xfrm>
            <a:off x="418141" y="526211"/>
            <a:ext cx="650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Rain falls at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Poisson(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)</a:t>
            </a:r>
            <a:r>
              <a:rPr lang="en-US" sz="3200" dirty="0">
                <a:latin typeface="Franklin Gothic Medium"/>
                <a:cs typeface="Franklin Gothic Medium"/>
              </a:rPr>
              <a:t> drops/sec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41B5-9BFB-394F-A952-73332C1839BD}"/>
              </a:ext>
            </a:extLst>
          </p:cNvPr>
          <p:cNvSpPr txBox="1"/>
          <p:nvPr/>
        </p:nvSpPr>
        <p:spPr>
          <a:xfrm>
            <a:off x="418141" y="1265207"/>
            <a:ext cx="56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 itself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Exponential(1)</a:t>
            </a:r>
            <a:r>
              <a:rPr lang="en-US" sz="3200" dirty="0">
                <a:latin typeface="Franklin Gothic Medium"/>
                <a:cs typeface="Franklin Gothic Medium"/>
              </a:rPr>
              <a:t> 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1C9E5-0B6E-2F48-827C-7B2EF8166904}"/>
              </a:ext>
            </a:extLst>
          </p:cNvPr>
          <p:cNvSpPr txBox="1"/>
          <p:nvPr/>
        </p:nvSpPr>
        <p:spPr>
          <a:xfrm>
            <a:off x="418141" y="2024331"/>
            <a:ext cx="841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You’re hit by 2 drops. What is your guess for </a:t>
            </a:r>
            <a:r>
              <a:rPr lang="en-US" sz="3200" dirty="0">
                <a:latin typeface="Symbol" pitchFamily="2" charset="2"/>
                <a:cs typeface="Franklin Gothic Medium"/>
              </a:rPr>
              <a:t>L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  <a:endParaRPr lang="en-US" sz="3200" dirty="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067D45-18F4-C342-BEA0-B9342AAC9E9E}"/>
              </a:ext>
            </a:extLst>
          </p:cNvPr>
          <p:cNvSpPr/>
          <p:nvPr/>
        </p:nvSpPr>
        <p:spPr>
          <a:xfrm>
            <a:off x="438603" y="6213256"/>
            <a:ext cx="8173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dirty="0">
                <a:hlinkClick r:id="rId2"/>
              </a:rPr>
              <a:t>https://www.wolframalpha.com/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19618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E824DB-8FBE-7340-BA62-747213E25DFF}"/>
              </a:ext>
            </a:extLst>
          </p:cNvPr>
          <p:cNvSpPr txBox="1">
            <a:spLocks/>
          </p:cNvSpPr>
          <p:nvPr/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Derived</a:t>
            </a:r>
            <a:r>
              <a:rPr lang="zh-CN" altLang="en-US"/>
              <a:t> </a:t>
            </a:r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17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5E90C-E468-8842-A418-C66D60720D0F}"/>
              </a:ext>
            </a:extLst>
          </p:cNvPr>
          <p:cNvSpPr txBox="1"/>
          <p:nvPr/>
        </p:nvSpPr>
        <p:spPr>
          <a:xfrm>
            <a:off x="520700" y="596900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 is 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Uniform(0, 1)</a:t>
            </a:r>
            <a:r>
              <a:rPr lang="en-US" sz="3200" dirty="0">
                <a:latin typeface="Franklin Gothic Medium"/>
                <a:cs typeface="Franklin Gothic Medium"/>
              </a:rPr>
              <a:t>. What is the PDF of 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dirty="0">
                <a:latin typeface="Garamond" panose="02020404030301010803" pitchFamily="18" charset="0"/>
                <a:cs typeface="Franklin Gothic Medium"/>
              </a:rPr>
              <a:t> = √</a:t>
            </a:r>
            <a:r>
              <a:rPr lang="en-US" sz="32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995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356</Words>
  <Application>Microsoft Macintosh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Medium</vt:lpstr>
      <vt:lpstr>Garamond</vt:lpstr>
      <vt:lpstr>Symbol</vt:lpstr>
      <vt:lpstr>Office Theme</vt:lpstr>
      <vt:lpstr>1_Office Theme</vt:lpstr>
      <vt:lpstr>9. Continuous Bayes’ rule, Derived Random Variables</vt:lpstr>
      <vt:lpstr>Independence</vt:lpstr>
      <vt:lpstr>Independent Normals</vt:lpstr>
      <vt:lpstr>Independent Normals</vt:lpstr>
      <vt:lpstr>Continuous Bayes’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Shifting and scaling</vt:lpstr>
      <vt:lpstr>Normalization</vt:lpstr>
      <vt:lpstr>PowerPoint Presentation</vt:lpstr>
      <vt:lpstr>PowerPoint Presentation</vt:lpstr>
      <vt:lpstr>Convolution</vt:lpstr>
      <vt:lpstr>PowerPoint Presentation</vt:lpstr>
      <vt:lpstr>PowerPoint Presentation</vt:lpstr>
      <vt:lpstr>Sum of Independent Normals</vt:lpstr>
      <vt:lpstr>Sum of Independent Normals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Hong Xu (CSD)</cp:lastModifiedBy>
  <cp:revision>253</cp:revision>
  <cp:lastPrinted>2020-02-20T23:44:08Z</cp:lastPrinted>
  <dcterms:created xsi:type="dcterms:W3CDTF">2013-01-07T07:20:47Z</dcterms:created>
  <dcterms:modified xsi:type="dcterms:W3CDTF">2021-11-06T09:03:10Z</dcterms:modified>
</cp:coreProperties>
</file>