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90" r:id="rId5"/>
    <p:sldId id="264" r:id="rId6"/>
    <p:sldId id="266" r:id="rId7"/>
    <p:sldId id="267" r:id="rId8"/>
    <p:sldId id="291" r:id="rId9"/>
    <p:sldId id="292" r:id="rId10"/>
    <p:sldId id="331" r:id="rId11"/>
    <p:sldId id="293" r:id="rId12"/>
    <p:sldId id="337" r:id="rId13"/>
    <p:sldId id="294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329" r:id="rId22"/>
    <p:sldId id="279" r:id="rId23"/>
    <p:sldId id="328" r:id="rId24"/>
    <p:sldId id="339" r:id="rId25"/>
    <p:sldId id="296" r:id="rId26"/>
    <p:sldId id="295" r:id="rId27"/>
    <p:sldId id="327" r:id="rId28"/>
    <p:sldId id="338" r:id="rId29"/>
    <p:sldId id="340" r:id="rId30"/>
    <p:sldId id="34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4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512" y="168"/>
      </p:cViewPr>
      <p:guideLst>
        <p:guide orient="horz" pos="2137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4F1BFB69-6699-384C-917F-24B6EF7F9899}"/>
    <pc:docChg chg="custSel addSld modSld sldOrd">
      <pc:chgData name="Andrej Bogdanov" userId="51811781_tp_dropbox" providerId="OAuth2" clId="{4F1BFB69-6699-384C-917F-24B6EF7F9899}" dt="2020-01-15T04:09:52.087" v="108" actId="7634"/>
      <pc:docMkLst>
        <pc:docMk/>
      </pc:docMkLst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482273100" sldId="257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482273100" sldId="257"/>
            <ac:inkMk id="18" creationId="{5147C602-5137-7543-BD74-D71DA7AD8DDB}"/>
          </ac:inkMkLst>
        </pc:inkChg>
      </pc:sldChg>
      <pc:sldChg chg="addSp delSp">
        <pc:chgData name="Andrej Bogdanov" userId="51811781_tp_dropbox" providerId="OAuth2" clId="{4F1BFB69-6699-384C-917F-24B6EF7F9899}" dt="2020-01-06T02:21:08.129" v="4" actId="7634"/>
        <pc:sldMkLst>
          <pc:docMk/>
          <pc:sldMk cId="4259269965" sldId="258"/>
        </pc:sldMkLst>
        <pc:inkChg chg="add del">
          <ac:chgData name="Andrej Bogdanov" userId="51811781_tp_dropbox" providerId="OAuth2" clId="{4F1BFB69-6699-384C-917F-24B6EF7F9899}" dt="2020-01-06T02:19:16.337" v="2" actId="478"/>
          <ac:inkMkLst>
            <pc:docMk/>
            <pc:sldMk cId="4259269965" sldId="258"/>
            <ac:inkMk id="2" creationId="{48F2BCB7-B35D-3E40-9099-7FA5060069B7}"/>
          </ac:inkMkLst>
        </pc:inkChg>
        <pc:inkChg chg="add">
          <ac:chgData name="Andrej Bogdanov" userId="51811781_tp_dropbox" providerId="OAuth2" clId="{4F1BFB69-6699-384C-917F-24B6EF7F9899}" dt="2020-01-06T02:21:08.129" v="4" actId="7634"/>
          <ac:inkMkLst>
            <pc:docMk/>
            <pc:sldMk cId="4259269965" sldId="258"/>
            <ac:inkMk id="3" creationId="{D0C4110B-8DB6-3D48-B897-5CED650295E1}"/>
          </ac:inkMkLst>
        </pc:inkChg>
      </pc:sldChg>
      <pc:sldChg chg="addSp delSp">
        <pc:chgData name="Andrej Bogdanov" userId="51811781_tp_dropbox" providerId="OAuth2" clId="{4F1BFB69-6699-384C-917F-24B6EF7F9899}" dt="2020-01-06T02:22:28.832" v="5" actId="7634"/>
        <pc:sldMkLst>
          <pc:docMk/>
          <pc:sldMk cId="3278693719" sldId="264"/>
        </pc:sldMkLst>
        <pc:inkChg chg="add del">
          <ac:chgData name="Andrej Bogdanov" userId="51811781_tp_dropbox" providerId="OAuth2" clId="{4F1BFB69-6699-384C-917F-24B6EF7F9899}" dt="2020-01-06T02:19:27.217" v="3" actId="478"/>
          <ac:inkMkLst>
            <pc:docMk/>
            <pc:sldMk cId="3278693719" sldId="264"/>
            <ac:inkMk id="2" creationId="{0BAAC0E0-97C4-C64B-8A46-C9DFF3CD1A17}"/>
          </ac:inkMkLst>
        </pc:inkChg>
        <pc:inkChg chg="add">
          <ac:chgData name="Andrej Bogdanov" userId="51811781_tp_dropbox" providerId="OAuth2" clId="{4F1BFB69-6699-384C-917F-24B6EF7F9899}" dt="2020-01-06T02:22:28.832" v="5" actId="7634"/>
          <ac:inkMkLst>
            <pc:docMk/>
            <pc:sldMk cId="3278693719" sldId="264"/>
            <ac:inkMk id="7" creationId="{E88461D9-FC3B-FE4E-9096-2AAC6B664B8D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2335655977" sldId="266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2335655977" sldId="266"/>
            <ac:inkMk id="5" creationId="{8861F608-02FF-8349-B763-C8A23A08F0A8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2954945927" sldId="267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2954945927" sldId="267"/>
            <ac:inkMk id="3" creationId="{B923D524-D393-3D4F-A8BE-E4C48F91B52D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3572710069" sldId="268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3572710069" sldId="268"/>
            <ac:inkMk id="3" creationId="{D4B3D186-DAAD-9345-9F87-6F4C0B824BE9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2533755997" sldId="270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2533755997" sldId="270"/>
            <ac:inkMk id="2" creationId="{F243872C-9805-8A48-81AE-E793AD7EE2EF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806530990" sldId="271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806530990" sldId="271"/>
            <ac:inkMk id="2" creationId="{341FDB4C-1DFC-ED44-9A21-1ED69F06CCE4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3450235910" sldId="272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3450235910" sldId="272"/>
            <ac:inkMk id="4" creationId="{38FB8CB6-5A40-D44D-9EFF-2B74E17F8CFD}"/>
          </ac:inkMkLst>
        </pc:inkChg>
      </pc:sldChg>
      <pc:sldChg chg="addSp modSp">
        <pc:chgData name="Andrej Bogdanov" userId="51811781_tp_dropbox" providerId="OAuth2" clId="{4F1BFB69-6699-384C-917F-24B6EF7F9899}" dt="2020-01-08T07:56:26.733" v="66"/>
        <pc:sldMkLst>
          <pc:docMk/>
          <pc:sldMk cId="4148509227" sldId="273"/>
        </pc:sldMkLst>
        <pc:spChg chg="mod">
          <ac:chgData name="Andrej Bogdanov" userId="51811781_tp_dropbox" providerId="OAuth2" clId="{4F1BFB69-6699-384C-917F-24B6EF7F9899}" dt="2020-01-08T07:55:39.521" v="62" actId="1076"/>
          <ac:spMkLst>
            <pc:docMk/>
            <pc:sldMk cId="4148509227" sldId="273"/>
            <ac:spMk id="5" creationId="{00000000-0000-0000-0000-000000000000}"/>
          </ac:spMkLst>
        </pc:spChg>
        <pc:inkChg chg="add mod modStrokes">
          <ac:chgData name="Andrej Bogdanov" userId="51811781_tp_dropbox" providerId="OAuth2" clId="{4F1BFB69-6699-384C-917F-24B6EF7F9899}" dt="2020-01-08T07:56:26.733" v="66"/>
          <ac:inkMkLst>
            <pc:docMk/>
            <pc:sldMk cId="4148509227" sldId="273"/>
            <ac:inkMk id="3" creationId="{AEDE67E8-68F9-3048-9A3A-105BE37969EA}"/>
          </ac:inkMkLst>
        </pc:inkChg>
      </pc:sldChg>
      <pc:sldChg chg="addSp modSp">
        <pc:chgData name="Andrej Bogdanov" userId="51811781_tp_dropbox" providerId="OAuth2" clId="{4F1BFB69-6699-384C-917F-24B6EF7F9899}" dt="2020-01-13T02:27:45.676" v="73" actId="7634"/>
        <pc:sldMkLst>
          <pc:docMk/>
          <pc:sldMk cId="3998090159" sldId="274"/>
        </pc:sldMkLst>
        <pc:inkChg chg="add mod modStrokes">
          <ac:chgData name="Andrej Bogdanov" userId="51811781_tp_dropbox" providerId="OAuth2" clId="{4F1BFB69-6699-384C-917F-24B6EF7F9899}" dt="2020-01-13T02:27:23.083" v="72"/>
          <ac:inkMkLst>
            <pc:docMk/>
            <pc:sldMk cId="3998090159" sldId="274"/>
            <ac:inkMk id="2" creationId="{3CBB7B97-4B75-7147-9D4A-0E1B3A90B4DE}"/>
          </ac:inkMkLst>
        </pc:inkChg>
        <pc:inkChg chg="add">
          <ac:chgData name="Andrej Bogdanov" userId="51811781_tp_dropbox" providerId="OAuth2" clId="{4F1BFB69-6699-384C-917F-24B6EF7F9899}" dt="2020-01-13T02:27:45.676" v="73" actId="7634"/>
          <ac:inkMkLst>
            <pc:docMk/>
            <pc:sldMk cId="3998090159" sldId="274"/>
            <ac:inkMk id="9" creationId="{DAA6B740-6BCF-454D-A1FE-C652A9179FAB}"/>
          </ac:inkMkLst>
        </pc:inkChg>
      </pc:sldChg>
      <pc:sldChg chg="addSp modSp">
        <pc:chgData name="Andrej Bogdanov" userId="51811781_tp_dropbox" providerId="OAuth2" clId="{4F1BFB69-6699-384C-917F-24B6EF7F9899}" dt="2020-01-08T07:55:23.563" v="58" actId="7634"/>
        <pc:sldMkLst>
          <pc:docMk/>
          <pc:sldMk cId="1714992392" sldId="278"/>
        </pc:sldMkLst>
        <pc:inkChg chg="add mod modStrokes">
          <ac:chgData name="Andrej Bogdanov" userId="51811781_tp_dropbox" providerId="OAuth2" clId="{4F1BFB69-6699-384C-917F-24B6EF7F9899}" dt="2020-01-08T07:54:35.255" v="57"/>
          <ac:inkMkLst>
            <pc:docMk/>
            <pc:sldMk cId="1714992392" sldId="278"/>
            <ac:inkMk id="2" creationId="{31BB7E86-0D7C-E141-BB93-8C02C356A2DA}"/>
          </ac:inkMkLst>
        </pc:inkChg>
        <pc:inkChg chg="add">
          <ac:chgData name="Andrej Bogdanov" userId="51811781_tp_dropbox" providerId="OAuth2" clId="{4F1BFB69-6699-384C-917F-24B6EF7F9899}" dt="2020-01-08T07:55:23.563" v="58" actId="7634"/>
          <ac:inkMkLst>
            <pc:docMk/>
            <pc:sldMk cId="1714992392" sldId="278"/>
            <ac:inkMk id="9" creationId="{08429E12-AE9C-B946-A611-69C81222C175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401032581" sldId="279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401032581" sldId="279"/>
            <ac:inkMk id="2" creationId="{C02F90E8-3CED-B74D-87F2-346454A970EC}"/>
          </ac:inkMkLst>
        </pc:inkChg>
      </pc:sldChg>
      <pc:sldChg chg="addSp delSp">
        <pc:chgData name="Andrej Bogdanov" userId="51811781_tp_dropbox" providerId="OAuth2" clId="{4F1BFB69-6699-384C-917F-24B6EF7F9899}" dt="2020-01-08T02:14:01.046" v="18" actId="7634"/>
        <pc:sldMkLst>
          <pc:docMk/>
          <pc:sldMk cId="1297515700" sldId="290"/>
        </pc:sldMkLst>
        <pc:inkChg chg="add del">
          <ac:chgData name="Andrej Bogdanov" userId="51811781_tp_dropbox" providerId="OAuth2" clId="{4F1BFB69-6699-384C-917F-24B6EF7F9899}" dt="2020-01-06T02:19:09.478" v="1" actId="478"/>
          <ac:inkMkLst>
            <pc:docMk/>
            <pc:sldMk cId="1297515700" sldId="290"/>
            <ac:inkMk id="2" creationId="{1A65BF20-CDA5-0745-857E-530F63B75E77}"/>
          </ac:inkMkLst>
        </pc:inkChg>
        <pc:inkChg chg="add">
          <ac:chgData name="Andrej Bogdanov" userId="51811781_tp_dropbox" providerId="OAuth2" clId="{4F1BFB69-6699-384C-917F-24B6EF7F9899}" dt="2020-01-06T02:22:28.832" v="5" actId="7634"/>
          <ac:inkMkLst>
            <pc:docMk/>
            <pc:sldMk cId="1297515700" sldId="290"/>
            <ac:inkMk id="8" creationId="{98505464-D20D-9E49-9997-B3B2BDE92FA5}"/>
          </ac:inkMkLst>
        </pc:inkChg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1297515700" sldId="290"/>
            <ac:inkMk id="9" creationId="{65013E34-B79D-F045-94CA-1A68D56A4719}"/>
          </ac:inkMkLst>
        </pc:inkChg>
      </pc:sldChg>
      <pc:sldChg chg="addSp modSp">
        <pc:chgData name="Andrej Bogdanov" userId="51811781_tp_dropbox" providerId="OAuth2" clId="{4F1BFB69-6699-384C-917F-24B6EF7F9899}" dt="2020-01-06T02:27:47.155" v="16" actId="7634"/>
        <pc:sldMkLst>
          <pc:docMk/>
          <pc:sldMk cId="2865650285" sldId="291"/>
        </pc:sldMkLst>
        <pc:inkChg chg="add mod">
          <ac:chgData name="Andrej Bogdanov" userId="51811781_tp_dropbox" providerId="OAuth2" clId="{4F1BFB69-6699-384C-917F-24B6EF7F9899}" dt="2020-01-06T02:27:36.002" v="15" actId="478"/>
          <ac:inkMkLst>
            <pc:docMk/>
            <pc:sldMk cId="2865650285" sldId="291"/>
            <ac:inkMk id="7" creationId="{E97A3462-FA04-4347-B356-2DEACD89BA74}"/>
          </ac:inkMkLst>
        </pc:inkChg>
        <pc:inkChg chg="add">
          <ac:chgData name="Andrej Bogdanov" userId="51811781_tp_dropbox" providerId="OAuth2" clId="{4F1BFB69-6699-384C-917F-24B6EF7F9899}" dt="2020-01-06T02:27:47.155" v="16" actId="7634"/>
          <ac:inkMkLst>
            <pc:docMk/>
            <pc:sldMk cId="2865650285" sldId="291"/>
            <ac:inkMk id="14" creationId="{0B9C5C53-0E8F-DB41-898D-39507B2F0C42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3765214664" sldId="292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3765214664" sldId="292"/>
            <ac:inkMk id="3" creationId="{04A21262-D2B2-1948-A2A8-CF89206EEC4F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2994011178" sldId="293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2994011178" sldId="293"/>
            <ac:inkMk id="3" creationId="{E59412E4-DC4C-D842-BAF5-835F9EAE1F4E}"/>
          </ac:inkMkLst>
        </pc:inkChg>
      </pc:sldChg>
      <pc:sldChg chg="addSp modSp">
        <pc:chgData name="Andrej Bogdanov" userId="51811781_tp_dropbox" providerId="OAuth2" clId="{4F1BFB69-6699-384C-917F-24B6EF7F9899}" dt="2020-01-06T02:26:02.254" v="8" actId="478"/>
        <pc:sldMkLst>
          <pc:docMk/>
          <pc:sldMk cId="2467679734" sldId="294"/>
        </pc:sldMkLst>
        <pc:inkChg chg="add mod">
          <ac:chgData name="Andrej Bogdanov" userId="51811781_tp_dropbox" providerId="OAuth2" clId="{4F1BFB69-6699-384C-917F-24B6EF7F9899}" dt="2020-01-06T02:26:02.254" v="8" actId="478"/>
          <ac:inkMkLst>
            <pc:docMk/>
            <pc:sldMk cId="2467679734" sldId="294"/>
            <ac:inkMk id="3" creationId="{586EDF08-F957-2440-9967-8EAE03078ADF}"/>
          </ac:inkMkLst>
        </pc:inkChg>
      </pc:sldChg>
      <pc:sldChg chg="addSp modSp">
        <pc:chgData name="Andrej Bogdanov" userId="51811781_tp_dropbox" providerId="OAuth2" clId="{4F1BFB69-6699-384C-917F-24B6EF7F9899}" dt="2020-01-08T07:49:39.565" v="39" actId="7634"/>
        <pc:sldMkLst>
          <pc:docMk/>
          <pc:sldMk cId="4040031101" sldId="295"/>
        </pc:sldMkLst>
        <pc:inkChg chg="add mod modStrokes">
          <ac:chgData name="Andrej Bogdanov" userId="51811781_tp_dropbox" providerId="OAuth2" clId="{4F1BFB69-6699-384C-917F-24B6EF7F9899}" dt="2020-01-08T07:47:06.779" v="34"/>
          <ac:inkMkLst>
            <pc:docMk/>
            <pc:sldMk cId="4040031101" sldId="295"/>
            <ac:inkMk id="3" creationId="{13685348-6AE7-074B-8243-413E05376ED1}"/>
          </ac:inkMkLst>
        </pc:inkChg>
        <pc:inkChg chg="add mod">
          <ac:chgData name="Andrej Bogdanov" userId="51811781_tp_dropbox" providerId="OAuth2" clId="{4F1BFB69-6699-384C-917F-24B6EF7F9899}" dt="2020-01-08T07:49:21.882" v="38" actId="478"/>
          <ac:inkMkLst>
            <pc:docMk/>
            <pc:sldMk cId="4040031101" sldId="295"/>
            <ac:inkMk id="4" creationId="{F2D42B8B-8C0C-3F48-AAE6-3AF9E6B78B41}"/>
          </ac:inkMkLst>
        </pc:inkChg>
        <pc:inkChg chg="add">
          <ac:chgData name="Andrej Bogdanov" userId="51811781_tp_dropbox" providerId="OAuth2" clId="{4F1BFB69-6699-384C-917F-24B6EF7F9899}" dt="2020-01-08T07:48:37.707" v="35" actId="7634"/>
          <ac:inkMkLst>
            <pc:docMk/>
            <pc:sldMk cId="4040031101" sldId="295"/>
            <ac:inkMk id="5" creationId="{4827408B-C928-114F-AA32-85CA6484EF25}"/>
          </ac:inkMkLst>
        </pc:inkChg>
        <pc:inkChg chg="add">
          <ac:chgData name="Andrej Bogdanov" userId="51811781_tp_dropbox" providerId="OAuth2" clId="{4F1BFB69-6699-384C-917F-24B6EF7F9899}" dt="2020-01-08T07:49:39.565" v="39" actId="7634"/>
          <ac:inkMkLst>
            <pc:docMk/>
            <pc:sldMk cId="4040031101" sldId="295"/>
            <ac:inkMk id="6" creationId="{BEAB9D22-37D9-D143-9EAC-49D305D39D93}"/>
          </ac:inkMkLst>
        </pc:inkChg>
      </pc:sldChg>
      <pc:sldChg chg="addSp delSp modSp">
        <pc:chgData name="Andrej Bogdanov" userId="51811781_tp_dropbox" providerId="OAuth2" clId="{4F1BFB69-6699-384C-917F-24B6EF7F9899}" dt="2020-01-08T07:53:55.285" v="54" actId="7634"/>
        <pc:sldMkLst>
          <pc:docMk/>
          <pc:sldMk cId="1154741721" sldId="296"/>
        </pc:sldMkLst>
        <pc:inkChg chg="add mod modStrokes">
          <ac:chgData name="Andrej Bogdanov" userId="51811781_tp_dropbox" providerId="OAuth2" clId="{4F1BFB69-6699-384C-917F-24B6EF7F9899}" dt="2020-01-08T07:53:01.289" v="53"/>
          <ac:inkMkLst>
            <pc:docMk/>
            <pc:sldMk cId="1154741721" sldId="296"/>
            <ac:inkMk id="2" creationId="{0E233AC1-559D-F94A-B944-D8EA6A176DDB}"/>
          </ac:inkMkLst>
        </pc:inkChg>
        <pc:inkChg chg="add">
          <ac:chgData name="Andrej Bogdanov" userId="51811781_tp_dropbox" providerId="OAuth2" clId="{4F1BFB69-6699-384C-917F-24B6EF7F9899}" dt="2020-01-08T07:53:55.285" v="54" actId="7634"/>
          <ac:inkMkLst>
            <pc:docMk/>
            <pc:sldMk cId="1154741721" sldId="296"/>
            <ac:inkMk id="4" creationId="{D9C7CA03-5105-0C4B-9034-FDB39A30ADAD}"/>
          </ac:inkMkLst>
        </pc:inkChg>
        <pc:inkChg chg="del">
          <ac:chgData name="Andrej Bogdanov" userId="51811781_tp_dropbox" providerId="OAuth2" clId="{4F1BFB69-6699-384C-917F-24B6EF7F9899}" dt="2020-01-08T00:17:21.305" v="17" actId="478"/>
          <ac:inkMkLst>
            <pc:docMk/>
            <pc:sldMk cId="1154741721" sldId="296"/>
            <ac:inkMk id="6" creationId="{0291DD44-3ABA-864B-8F38-1D040225E8D5}"/>
          </ac:inkMkLst>
        </pc:inkChg>
      </pc:sldChg>
      <pc:sldChg chg="addSp modSp">
        <pc:chgData name="Andrej Bogdanov" userId="51811781_tp_dropbox" providerId="OAuth2" clId="{4F1BFB69-6699-384C-917F-24B6EF7F9899}" dt="2020-01-15T04:09:52.087" v="108" actId="7634"/>
        <pc:sldMkLst>
          <pc:docMk/>
          <pc:sldMk cId="3382955872" sldId="297"/>
        </pc:sldMkLst>
        <pc:inkChg chg="add mod modStrokes">
          <ac:chgData name="Andrej Bogdanov" userId="51811781_tp_dropbox" providerId="OAuth2" clId="{4F1BFB69-6699-384C-917F-24B6EF7F9899}" dt="2020-01-15T04:09:31.401" v="107"/>
          <ac:inkMkLst>
            <pc:docMk/>
            <pc:sldMk cId="3382955872" sldId="297"/>
            <ac:inkMk id="2" creationId="{D89E41DB-BED6-BC42-868C-018B80BFAB8F}"/>
          </ac:inkMkLst>
        </pc:inkChg>
        <pc:inkChg chg="add">
          <ac:chgData name="Andrej Bogdanov" userId="51811781_tp_dropbox" providerId="OAuth2" clId="{4F1BFB69-6699-384C-917F-24B6EF7F9899}" dt="2020-01-15T04:09:52.087" v="108" actId="7634"/>
          <ac:inkMkLst>
            <pc:docMk/>
            <pc:sldMk cId="3382955872" sldId="297"/>
            <ac:inkMk id="4" creationId="{99D2E976-6890-EB42-AF6F-8393FB315ADC}"/>
          </ac:inkMkLst>
        </pc:inkChg>
      </pc:sldChg>
      <pc:sldChg chg="addSp">
        <pc:chgData name="Andrej Bogdanov" userId="51811781_tp_dropbox" providerId="OAuth2" clId="{4F1BFB69-6699-384C-917F-24B6EF7F9899}" dt="2020-01-08T07:38:58.012" v="23" actId="7634"/>
        <pc:sldMkLst>
          <pc:docMk/>
          <pc:sldMk cId="870376921" sldId="299"/>
        </pc:sldMkLst>
        <pc:inkChg chg="add">
          <ac:chgData name="Andrej Bogdanov" userId="51811781_tp_dropbox" providerId="OAuth2" clId="{4F1BFB69-6699-384C-917F-24B6EF7F9899}" dt="2020-01-08T07:38:58.012" v="23" actId="7634"/>
          <ac:inkMkLst>
            <pc:docMk/>
            <pc:sldMk cId="870376921" sldId="299"/>
            <ac:inkMk id="3" creationId="{EFDF4546-2450-8343-8960-9478EBFA4DF7}"/>
          </ac:inkMkLst>
        </pc:inkChg>
      </pc:sldChg>
      <pc:sldChg chg="addSp">
        <pc:chgData name="Andrej Bogdanov" userId="51811781_tp_dropbox" providerId="OAuth2" clId="{4F1BFB69-6699-384C-917F-24B6EF7F9899}" dt="2020-01-08T07:38:58.012" v="23" actId="7634"/>
        <pc:sldMkLst>
          <pc:docMk/>
          <pc:sldMk cId="592823346" sldId="300"/>
        </pc:sldMkLst>
        <pc:inkChg chg="add">
          <ac:chgData name="Andrej Bogdanov" userId="51811781_tp_dropbox" providerId="OAuth2" clId="{4F1BFB69-6699-384C-917F-24B6EF7F9899}" dt="2020-01-08T07:38:58.012" v="23" actId="7634"/>
          <ac:inkMkLst>
            <pc:docMk/>
            <pc:sldMk cId="592823346" sldId="300"/>
            <ac:inkMk id="3" creationId="{065BF993-3182-AF4F-8D69-934F6AABB124}"/>
          </ac:inkMkLst>
        </pc:inkChg>
      </pc:sldChg>
      <pc:sldChg chg="addSp delSp">
        <pc:chgData name="Andrej Bogdanov" userId="51811781_tp_dropbox" providerId="OAuth2" clId="{4F1BFB69-6699-384C-917F-24B6EF7F9899}" dt="2020-01-08T07:39:11.014" v="24" actId="478"/>
        <pc:sldMkLst>
          <pc:docMk/>
          <pc:sldMk cId="3122152082" sldId="303"/>
        </pc:sldMkLst>
        <pc:inkChg chg="add del">
          <ac:chgData name="Andrej Bogdanov" userId="51811781_tp_dropbox" providerId="OAuth2" clId="{4F1BFB69-6699-384C-917F-24B6EF7F9899}" dt="2020-01-08T07:39:11.014" v="24" actId="478"/>
          <ac:inkMkLst>
            <pc:docMk/>
            <pc:sldMk cId="3122152082" sldId="303"/>
            <ac:inkMk id="13" creationId="{AA32BD4B-1D5E-C446-8E9E-82E660AC22D1}"/>
          </ac:inkMkLst>
        </pc:inkChg>
      </pc:sldChg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133869825" sldId="305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133869825" sldId="305"/>
            <ac:inkMk id="8" creationId="{8728B8CF-EAD7-864F-8083-C5101F6771DF}"/>
          </ac:inkMkLst>
        </pc:inkChg>
      </pc:sldChg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454724816" sldId="306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454724816" sldId="306"/>
            <ac:inkMk id="18" creationId="{CF0497A0-39E9-4B4B-9EC0-05098ED0DC65}"/>
          </ac:inkMkLst>
        </pc:inkChg>
      </pc:sldChg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2415838730" sldId="307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2415838730" sldId="307"/>
            <ac:inkMk id="5" creationId="{A93017CA-9778-5045-9102-2B87732EA221}"/>
          </ac:inkMkLst>
        </pc:inkChg>
      </pc:sldChg>
      <pc:sldChg chg="addSp delSp">
        <pc:chgData name="Andrej Bogdanov" userId="51811781_tp_dropbox" providerId="OAuth2" clId="{4F1BFB69-6699-384C-917F-24B6EF7F9899}" dt="2020-01-13T02:47:27.854" v="106" actId="7634"/>
        <pc:sldMkLst>
          <pc:docMk/>
          <pc:sldMk cId="3561723769" sldId="310"/>
        </pc:sldMkLst>
        <pc:inkChg chg="add del">
          <ac:chgData name="Andrej Bogdanov" userId="51811781_tp_dropbox" providerId="OAuth2" clId="{4F1BFB69-6699-384C-917F-24B6EF7F9899}" dt="2020-01-13T02:26:26.761" v="70" actId="478"/>
          <ac:inkMkLst>
            <pc:docMk/>
            <pc:sldMk cId="3561723769" sldId="310"/>
            <ac:inkMk id="8" creationId="{FE8B40CD-9A99-D44D-9068-CB297C004BFF}"/>
          </ac:inkMkLst>
        </pc:inkChg>
        <pc:inkChg chg="add">
          <ac:chgData name="Andrej Bogdanov" userId="51811781_tp_dropbox" providerId="OAuth2" clId="{4F1BFB69-6699-384C-917F-24B6EF7F9899}" dt="2020-01-13T02:47:27.854" v="106" actId="7634"/>
          <ac:inkMkLst>
            <pc:docMk/>
            <pc:sldMk cId="3561723769" sldId="310"/>
            <ac:inkMk id="18" creationId="{5F4EF5E5-F34D-C64C-A492-7039D52FB8A1}"/>
          </ac:inkMkLst>
        </pc:inkChg>
      </pc:sldChg>
      <pc:sldChg chg="addSp delSp">
        <pc:chgData name="Andrej Bogdanov" userId="51811781_tp_dropbox" providerId="OAuth2" clId="{4F1BFB69-6699-384C-917F-24B6EF7F9899}" dt="2020-01-13T02:27:04.529" v="71" actId="478"/>
        <pc:sldMkLst>
          <pc:docMk/>
          <pc:sldMk cId="925200645" sldId="311"/>
        </pc:sldMkLst>
        <pc:inkChg chg="add del">
          <ac:chgData name="Andrej Bogdanov" userId="51811781_tp_dropbox" providerId="OAuth2" clId="{4F1BFB69-6699-384C-917F-24B6EF7F9899}" dt="2020-01-13T02:27:04.529" v="71" actId="478"/>
          <ac:inkMkLst>
            <pc:docMk/>
            <pc:sldMk cId="925200645" sldId="311"/>
            <ac:inkMk id="2" creationId="{8A5B0782-4FA5-3B4C-BC0E-9DAA3B283DD7}"/>
          </ac:inkMkLst>
        </pc:inkChg>
      </pc:sldChg>
      <pc:sldChg chg="addSp modSp">
        <pc:chgData name="Andrej Bogdanov" userId="51811781_tp_dropbox" providerId="OAuth2" clId="{4F1BFB69-6699-384C-917F-24B6EF7F9899}" dt="2020-01-13T02:38:22.234" v="82" actId="7634"/>
        <pc:sldMkLst>
          <pc:docMk/>
          <pc:sldMk cId="132538882" sldId="314"/>
        </pc:sldMkLst>
        <pc:inkChg chg="add mod modStrokes">
          <ac:chgData name="Andrej Bogdanov" userId="51811781_tp_dropbox" providerId="OAuth2" clId="{4F1BFB69-6699-384C-917F-24B6EF7F9899}" dt="2020-01-13T02:30:21.516" v="74"/>
          <ac:inkMkLst>
            <pc:docMk/>
            <pc:sldMk cId="132538882" sldId="314"/>
            <ac:inkMk id="2" creationId="{308CF60A-1B1F-AB45-BBFA-F1D61E52F207}"/>
          </ac:inkMkLst>
        </pc:inkChg>
        <pc:inkChg chg="add">
          <ac:chgData name="Andrej Bogdanov" userId="51811781_tp_dropbox" providerId="OAuth2" clId="{4F1BFB69-6699-384C-917F-24B6EF7F9899}" dt="2020-01-13T02:38:22.234" v="82" actId="7634"/>
          <ac:inkMkLst>
            <pc:docMk/>
            <pc:sldMk cId="132538882" sldId="314"/>
            <ac:inkMk id="3" creationId="{7D38AF21-4A36-1D46-A03E-894A4F54B099}"/>
          </ac:inkMkLst>
        </pc:inkChg>
      </pc:sldChg>
      <pc:sldChg chg="addSp">
        <pc:chgData name="Andrej Bogdanov" userId="51811781_tp_dropbox" providerId="OAuth2" clId="{4F1BFB69-6699-384C-917F-24B6EF7F9899}" dt="2020-01-08T07:38:58.012" v="23" actId="7634"/>
        <pc:sldMkLst>
          <pc:docMk/>
          <pc:sldMk cId="3896295327" sldId="326"/>
        </pc:sldMkLst>
        <pc:inkChg chg="add">
          <ac:chgData name="Andrej Bogdanov" userId="51811781_tp_dropbox" providerId="OAuth2" clId="{4F1BFB69-6699-384C-917F-24B6EF7F9899}" dt="2020-01-08T07:38:58.012" v="23" actId="7634"/>
          <ac:inkMkLst>
            <pc:docMk/>
            <pc:sldMk cId="3896295327" sldId="326"/>
            <ac:inkMk id="2" creationId="{6B235321-C0E6-4A42-9B18-68A2E85038AD}"/>
          </ac:inkMkLst>
        </pc:inkChg>
      </pc:sldChg>
      <pc:sldChg chg="addSp modSp">
        <pc:chgData name="Andrej Bogdanov" userId="51811781_tp_dropbox" providerId="OAuth2" clId="{4F1BFB69-6699-384C-917F-24B6EF7F9899}" dt="2020-01-08T07:51:46.839" v="48" actId="7634"/>
        <pc:sldMkLst>
          <pc:docMk/>
          <pc:sldMk cId="1521339333" sldId="327"/>
        </pc:sldMkLst>
        <pc:grpChg chg="mod">
          <ac:chgData name="Andrej Bogdanov" userId="51811781_tp_dropbox" providerId="OAuth2" clId="{4F1BFB69-6699-384C-917F-24B6EF7F9899}" dt="2020-01-08T07:50:17.150" v="42" actId="1076"/>
          <ac:grpSpMkLst>
            <pc:docMk/>
            <pc:sldMk cId="1521339333" sldId="327"/>
            <ac:grpSpMk id="8" creationId="{4CAF2551-F831-3341-9D3B-530B500D5E3F}"/>
          </ac:grpSpMkLst>
        </pc:grpChg>
        <pc:grpChg chg="mod">
          <ac:chgData name="Andrej Bogdanov" userId="51811781_tp_dropbox" providerId="OAuth2" clId="{4F1BFB69-6699-384C-917F-24B6EF7F9899}" dt="2020-01-08T07:50:32.210" v="45" actId="1076"/>
          <ac:grpSpMkLst>
            <pc:docMk/>
            <pc:sldMk cId="1521339333" sldId="327"/>
            <ac:grpSpMk id="16" creationId="{DB151578-B65D-E34D-BE05-F0247CD03433}"/>
          </ac:grpSpMkLst>
        </pc:grpChg>
        <pc:inkChg chg="add mod modStrokes">
          <ac:chgData name="Andrej Bogdanov" userId="51811781_tp_dropbox" providerId="OAuth2" clId="{4F1BFB69-6699-384C-917F-24B6EF7F9899}" dt="2020-01-08T07:51:03.387" v="47"/>
          <ac:inkMkLst>
            <pc:docMk/>
            <pc:sldMk cId="1521339333" sldId="327"/>
            <ac:inkMk id="3" creationId="{8C1D418E-A95C-C043-A444-37726F458DD2}"/>
          </ac:inkMkLst>
        </pc:inkChg>
        <pc:inkChg chg="add mod modStrokes">
          <ac:chgData name="Andrej Bogdanov" userId="51811781_tp_dropbox" providerId="OAuth2" clId="{4F1BFB69-6699-384C-917F-24B6EF7F9899}" dt="2020-01-08T07:50:52.752" v="46"/>
          <ac:inkMkLst>
            <pc:docMk/>
            <pc:sldMk cId="1521339333" sldId="327"/>
            <ac:inkMk id="4" creationId="{0D36CAA8-E510-6447-AF65-8A7C81B1406B}"/>
          </ac:inkMkLst>
        </pc:inkChg>
        <pc:inkChg chg="add">
          <ac:chgData name="Andrej Bogdanov" userId="51811781_tp_dropbox" providerId="OAuth2" clId="{4F1BFB69-6699-384C-917F-24B6EF7F9899}" dt="2020-01-08T07:51:46.839" v="48" actId="7634"/>
          <ac:inkMkLst>
            <pc:docMk/>
            <pc:sldMk cId="1521339333" sldId="327"/>
            <ac:inkMk id="5" creationId="{CA5F362D-EF69-124D-A1EC-829249C73390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3324086062" sldId="328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3324086062" sldId="328"/>
            <ac:inkMk id="7" creationId="{B62AE20C-F5B6-074C-8F8A-E0FBE97E44C1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2901444721" sldId="329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2901444721" sldId="329"/>
            <ac:inkMk id="3" creationId="{68F5D97F-6458-5643-BB5D-E06EB2BE4C10}"/>
          </ac:inkMkLst>
        </pc:inkChg>
      </pc:sldChg>
      <pc:sldChg chg="addSp delSp">
        <pc:chgData name="Andrej Bogdanov" userId="51811781_tp_dropbox" providerId="OAuth2" clId="{4F1BFB69-6699-384C-917F-24B6EF7F9899}" dt="2020-01-06T02:25:47.071" v="7" actId="7634"/>
        <pc:sldMkLst>
          <pc:docMk/>
          <pc:sldMk cId="1175927872" sldId="331"/>
        </pc:sldMkLst>
        <pc:inkChg chg="add del">
          <ac:chgData name="Andrej Bogdanov" userId="51811781_tp_dropbox" providerId="OAuth2" clId="{4F1BFB69-6699-384C-917F-24B6EF7F9899}" dt="2020-01-06T02:22:48.607" v="6" actId="478"/>
          <ac:inkMkLst>
            <pc:docMk/>
            <pc:sldMk cId="1175927872" sldId="331"/>
            <ac:inkMk id="2" creationId="{6EC3184B-9BEB-6643-84F0-E153149417ED}"/>
          </ac:inkMkLst>
        </pc:inkChg>
        <pc:inkChg chg="add">
          <ac:chgData name="Andrej Bogdanov" userId="51811781_tp_dropbox" providerId="OAuth2" clId="{4F1BFB69-6699-384C-917F-24B6EF7F9899}" dt="2020-01-06T02:25:47.071" v="7" actId="7634"/>
          <ac:inkMkLst>
            <pc:docMk/>
            <pc:sldMk cId="1175927872" sldId="331"/>
            <ac:inkMk id="7" creationId="{45A6F4BE-3A91-7543-A6C7-B6482704C22B}"/>
          </ac:inkMkLst>
        </pc:inkChg>
      </pc:sldChg>
      <pc:sldChg chg="addSp delSp modSp">
        <pc:chgData name="Andrej Bogdanov" userId="51811781_tp_dropbox" providerId="OAuth2" clId="{4F1BFB69-6699-384C-917F-24B6EF7F9899}" dt="2020-01-13T02:44:54.630" v="99" actId="7634"/>
        <pc:sldMkLst>
          <pc:docMk/>
          <pc:sldMk cId="3392666443" sldId="333"/>
        </pc:sldMkLst>
        <pc:inkChg chg="add mod modStrokes">
          <ac:chgData name="Andrej Bogdanov" userId="51811781_tp_dropbox" providerId="OAuth2" clId="{4F1BFB69-6699-384C-917F-24B6EF7F9899}" dt="2020-01-13T02:43:21.972" v="98"/>
          <ac:inkMkLst>
            <pc:docMk/>
            <pc:sldMk cId="3392666443" sldId="333"/>
            <ac:inkMk id="2" creationId="{7568AD66-0333-774D-A4B9-C65376F77549}"/>
          </ac:inkMkLst>
        </pc:inkChg>
        <pc:inkChg chg="add del">
          <ac:chgData name="Andrej Bogdanov" userId="51811781_tp_dropbox" providerId="OAuth2" clId="{4F1BFB69-6699-384C-917F-24B6EF7F9899}" dt="2020-01-13T02:39:10.375" v="86"/>
          <ac:inkMkLst>
            <pc:docMk/>
            <pc:sldMk cId="3392666443" sldId="333"/>
            <ac:inkMk id="3" creationId="{EA81A70C-0BAA-B64C-8D19-85C95F45989F}"/>
          </ac:inkMkLst>
        </pc:inkChg>
        <pc:inkChg chg="add">
          <ac:chgData name="Andrej Bogdanov" userId="51811781_tp_dropbox" providerId="OAuth2" clId="{4F1BFB69-6699-384C-917F-24B6EF7F9899}" dt="2020-01-13T02:40:54.446" v="89" actId="7634"/>
          <ac:inkMkLst>
            <pc:docMk/>
            <pc:sldMk cId="3392666443" sldId="333"/>
            <ac:inkMk id="4" creationId="{1C36682E-5D81-134D-81BF-2A6414C133B9}"/>
          </ac:inkMkLst>
        </pc:inkChg>
        <pc:inkChg chg="add mod modStrokes">
          <ac:chgData name="Andrej Bogdanov" userId="51811781_tp_dropbox" providerId="OAuth2" clId="{4F1BFB69-6699-384C-917F-24B6EF7F9899}" dt="2020-01-13T02:43:21.960" v="97"/>
          <ac:inkMkLst>
            <pc:docMk/>
            <pc:sldMk cId="3392666443" sldId="333"/>
            <ac:inkMk id="5" creationId="{A1D419B6-C4EF-BE41-B1DB-1E8B16B9DCAF}"/>
          </ac:inkMkLst>
        </pc:inkChg>
        <pc:inkChg chg="add">
          <ac:chgData name="Andrej Bogdanov" userId="51811781_tp_dropbox" providerId="OAuth2" clId="{4F1BFB69-6699-384C-917F-24B6EF7F9899}" dt="2020-01-13T02:44:54.630" v="99" actId="7634"/>
          <ac:inkMkLst>
            <pc:docMk/>
            <pc:sldMk cId="3392666443" sldId="333"/>
            <ac:inkMk id="6" creationId="{53CBDFEB-748D-6A46-86D6-AF4E2DBE31B0}"/>
          </ac:inkMkLst>
        </pc:inkChg>
      </pc:sldChg>
      <pc:sldChg chg="addSp modSp">
        <pc:chgData name="Andrej Bogdanov" userId="51811781_tp_dropbox" providerId="OAuth2" clId="{4F1BFB69-6699-384C-917F-24B6EF7F9899}" dt="2020-01-13T02:46:50.011" v="105" actId="7634"/>
        <pc:sldMkLst>
          <pc:docMk/>
          <pc:sldMk cId="2097753153" sldId="334"/>
        </pc:sldMkLst>
        <pc:inkChg chg="add mod modStrokes">
          <ac:chgData name="Andrej Bogdanov" userId="51811781_tp_dropbox" providerId="OAuth2" clId="{4F1BFB69-6699-384C-917F-24B6EF7F9899}" dt="2020-01-13T02:46:34.128" v="104"/>
          <ac:inkMkLst>
            <pc:docMk/>
            <pc:sldMk cId="2097753153" sldId="334"/>
            <ac:inkMk id="6" creationId="{47A21C02-567F-7C45-9D16-299DDB0A63EA}"/>
          </ac:inkMkLst>
        </pc:inkChg>
        <pc:inkChg chg="add">
          <ac:chgData name="Andrej Bogdanov" userId="51811781_tp_dropbox" providerId="OAuth2" clId="{4F1BFB69-6699-384C-917F-24B6EF7F9899}" dt="2020-01-13T02:46:50.011" v="105" actId="7634"/>
          <ac:inkMkLst>
            <pc:docMk/>
            <pc:sldMk cId="2097753153" sldId="334"/>
            <ac:inkMk id="8" creationId="{A5FE5DEE-46BD-EA4A-9867-32441B226764}"/>
          </ac:inkMkLst>
        </pc:inkChg>
      </pc:sldChg>
      <pc:sldChg chg="addSp delSp modSp">
        <pc:chgData name="Andrej Bogdanov" userId="51811781_tp_dropbox" providerId="OAuth2" clId="{4F1BFB69-6699-384C-917F-24B6EF7F9899}" dt="2020-01-13T02:38:22.234" v="82" actId="7634"/>
        <pc:sldMkLst>
          <pc:docMk/>
          <pc:sldMk cId="2338567691" sldId="335"/>
        </pc:sldMkLst>
        <pc:inkChg chg="add del mod modStrokes">
          <ac:chgData name="Andrej Bogdanov" userId="51811781_tp_dropbox" providerId="OAuth2" clId="{4F1BFB69-6699-384C-917F-24B6EF7F9899}" dt="2020-01-13T02:30:47.720" v="81"/>
          <ac:inkMkLst>
            <pc:docMk/>
            <pc:sldMk cId="2338567691" sldId="335"/>
            <ac:inkMk id="2" creationId="{C6DF5349-ECAC-CF4E-9F45-8D1532225600}"/>
          </ac:inkMkLst>
        </pc:inkChg>
        <pc:inkChg chg="add del mod modStrokes">
          <ac:chgData name="Andrej Bogdanov" userId="51811781_tp_dropbox" providerId="OAuth2" clId="{4F1BFB69-6699-384C-917F-24B6EF7F9899}" dt="2020-01-13T02:30:43.743" v="79"/>
          <ac:inkMkLst>
            <pc:docMk/>
            <pc:sldMk cId="2338567691" sldId="335"/>
            <ac:inkMk id="3" creationId="{B1E30F6D-A99D-C146-BC44-5BE52D98728C}"/>
          </ac:inkMkLst>
        </pc:inkChg>
        <pc:inkChg chg="add del mod modStrokes">
          <ac:chgData name="Andrej Bogdanov" userId="51811781_tp_dropbox" providerId="OAuth2" clId="{4F1BFB69-6699-384C-917F-24B6EF7F9899}" dt="2020-01-13T02:30:43.746" v="80"/>
          <ac:inkMkLst>
            <pc:docMk/>
            <pc:sldMk cId="2338567691" sldId="335"/>
            <ac:inkMk id="4" creationId="{587C06D8-0C13-B24E-857C-63011939EEEC}"/>
          </ac:inkMkLst>
        </pc:inkChg>
        <pc:inkChg chg="add">
          <ac:chgData name="Andrej Bogdanov" userId="51811781_tp_dropbox" providerId="OAuth2" clId="{4F1BFB69-6699-384C-917F-24B6EF7F9899}" dt="2020-01-13T02:38:22.234" v="82" actId="7634"/>
          <ac:inkMkLst>
            <pc:docMk/>
            <pc:sldMk cId="2338567691" sldId="335"/>
            <ac:inkMk id="5" creationId="{B16890F2-E6F0-4141-810D-BA46C7158EA2}"/>
          </ac:inkMkLst>
        </pc:inkChg>
      </pc:sldChg>
      <pc:sldChg chg="addSp modSp">
        <pc:chgData name="Andrej Bogdanov" userId="51811781_tp_dropbox" providerId="OAuth2" clId="{4F1BFB69-6699-384C-917F-24B6EF7F9899}" dt="2020-01-13T02:45:46.442" v="103" actId="7634"/>
        <pc:sldMkLst>
          <pc:docMk/>
          <pc:sldMk cId="3001519757" sldId="336"/>
        </pc:sldMkLst>
        <pc:inkChg chg="add mod modStrokes">
          <ac:chgData name="Andrej Bogdanov" userId="51811781_tp_dropbox" providerId="OAuth2" clId="{4F1BFB69-6699-384C-917F-24B6EF7F9899}" dt="2020-01-13T02:45:04.968" v="102"/>
          <ac:inkMkLst>
            <pc:docMk/>
            <pc:sldMk cId="3001519757" sldId="336"/>
            <ac:inkMk id="3" creationId="{E6AAA163-24D8-8B42-9B84-4ACA859165B2}"/>
          </ac:inkMkLst>
        </pc:inkChg>
        <pc:inkChg chg="add">
          <ac:chgData name="Andrej Bogdanov" userId="51811781_tp_dropbox" providerId="OAuth2" clId="{4F1BFB69-6699-384C-917F-24B6EF7F9899}" dt="2020-01-13T02:45:46.442" v="103" actId="7634"/>
          <ac:inkMkLst>
            <pc:docMk/>
            <pc:sldMk cId="3001519757" sldId="336"/>
            <ac:inkMk id="4" creationId="{7E0E793E-AFC3-0640-B372-4CB5C8C4A8CF}"/>
          </ac:inkMkLst>
        </pc:inkChg>
      </pc:sldChg>
      <pc:sldChg chg="addSp modSp add ord">
        <pc:chgData name="Andrej Bogdanov" userId="51811781_tp_dropbox" providerId="OAuth2" clId="{4F1BFB69-6699-384C-917F-24B6EF7F9899}" dt="2020-01-06T02:27:22.250" v="13" actId="7634"/>
        <pc:sldMkLst>
          <pc:docMk/>
          <pc:sldMk cId="63721433" sldId="337"/>
        </pc:sldMkLst>
        <pc:inkChg chg="add">
          <ac:chgData name="Andrej Bogdanov" userId="51811781_tp_dropbox" providerId="OAuth2" clId="{4F1BFB69-6699-384C-917F-24B6EF7F9899}" dt="2020-01-06T02:27:22.250" v="13" actId="7634"/>
          <ac:inkMkLst>
            <pc:docMk/>
            <pc:sldMk cId="63721433" sldId="337"/>
            <ac:inkMk id="2" creationId="{F1D818D4-E13D-9C47-8E2F-F132716AB117}"/>
          </ac:inkMkLst>
        </pc:inkChg>
        <pc:inkChg chg="mod">
          <ac:chgData name="Andrej Bogdanov" userId="51811781_tp_dropbox" providerId="OAuth2" clId="{4F1BFB69-6699-384C-917F-24B6EF7F9899}" dt="2020-01-06T02:26:52.163" v="12" actId="478"/>
          <ac:inkMkLst>
            <pc:docMk/>
            <pc:sldMk cId="63721433" sldId="337"/>
            <ac:inkMk id="7" creationId="{45A6F4BE-3A91-7543-A6C7-B6482704C22B}"/>
          </ac:inkMkLst>
        </pc:inkChg>
      </pc:sldChg>
    </pc:docChg>
  </pc:docChgLst>
  <pc:docChgLst>
    <pc:chgData name="Andrej Bogdanov" userId="51811781_tp_dropbox" providerId="OAuth2" clId="{A2E68FF2-FDB1-CF4C-A119-4B85550D5811}"/>
    <pc:docChg chg="undo custSel addSld delSld modSld">
      <pc:chgData name="Andrej Bogdanov" userId="51811781_tp_dropbox" providerId="OAuth2" clId="{A2E68FF2-FDB1-CF4C-A119-4B85550D5811}" dt="2020-09-07T11:08:38.978" v="176" actId="7634"/>
      <pc:docMkLst>
        <pc:docMk/>
      </pc:docMkLst>
      <pc:sldChg chg="addSp delSp modSp">
        <pc:chgData name="Andrej Bogdanov" userId="51811781_tp_dropbox" providerId="OAuth2" clId="{A2E68FF2-FDB1-CF4C-A119-4B85550D5811}" dt="2020-09-07T09:17:31.227" v="29" actId="7634"/>
        <pc:sldMkLst>
          <pc:docMk/>
          <pc:sldMk cId="4259269965" sldId="258"/>
        </pc:sldMkLst>
        <pc:inkChg chg="add del mod modStrokes">
          <ac:chgData name="Andrej Bogdanov" userId="51811781_tp_dropbox" providerId="OAuth2" clId="{A2E68FF2-FDB1-CF4C-A119-4B85550D5811}" dt="2020-09-07T09:16:46.442" v="28"/>
          <ac:inkMkLst>
            <pc:docMk/>
            <pc:sldMk cId="4259269965" sldId="258"/>
            <ac:inkMk id="2" creationId="{73321513-EF39-3840-8772-7DB30B5A1F0F}"/>
          </ac:inkMkLst>
        </pc:inkChg>
        <pc:inkChg chg="add">
          <ac:chgData name="Andrej Bogdanov" userId="51811781_tp_dropbox" providerId="OAuth2" clId="{A2E68FF2-FDB1-CF4C-A119-4B85550D5811}" dt="2020-09-07T09:17:31.227" v="29" actId="7634"/>
          <ac:inkMkLst>
            <pc:docMk/>
            <pc:sldMk cId="4259269965" sldId="258"/>
            <ac:inkMk id="3" creationId="{6B710B01-C678-0641-B9A1-87A62C869D7D}"/>
          </ac:inkMkLst>
        </pc:inkChg>
      </pc:sldChg>
      <pc:sldChg chg="addSp delSp">
        <pc:chgData name="Andrej Bogdanov" userId="51811781_tp_dropbox" providerId="OAuth2" clId="{A2E68FF2-FDB1-CF4C-A119-4B85550D5811}" dt="2020-09-07T09:17:32.996" v="30"/>
        <pc:sldMkLst>
          <pc:docMk/>
          <pc:sldMk cId="2325855559" sldId="260"/>
        </pc:sldMkLst>
        <pc:inkChg chg="add del">
          <ac:chgData name="Andrej Bogdanov" userId="51811781_tp_dropbox" providerId="OAuth2" clId="{A2E68FF2-FDB1-CF4C-A119-4B85550D5811}" dt="2020-09-07T09:17:32.996" v="30"/>
          <ac:inkMkLst>
            <pc:docMk/>
            <pc:sldMk cId="2325855559" sldId="260"/>
            <ac:inkMk id="2" creationId="{22DBDB9A-AA71-4741-B73D-0D6CDEED169D}"/>
          </ac:inkMkLst>
        </pc:inkChg>
      </pc:sldChg>
      <pc:sldChg chg="addSp">
        <pc:chgData name="Andrej Bogdanov" userId="51811781_tp_dropbox" providerId="OAuth2" clId="{A2E68FF2-FDB1-CF4C-A119-4B85550D5811}" dt="2020-09-07T07:40:37.219" v="0" actId="7634"/>
        <pc:sldMkLst>
          <pc:docMk/>
          <pc:sldMk cId="3278693719" sldId="264"/>
        </pc:sldMkLst>
        <pc:inkChg chg="add">
          <ac:chgData name="Andrej Bogdanov" userId="51811781_tp_dropbox" providerId="OAuth2" clId="{A2E68FF2-FDB1-CF4C-A119-4B85550D5811}" dt="2020-09-07T07:40:37.219" v="0" actId="7634"/>
          <ac:inkMkLst>
            <pc:docMk/>
            <pc:sldMk cId="3278693719" sldId="264"/>
            <ac:inkMk id="2" creationId="{AD43EEFB-E5AD-DD46-B18D-44172B6FCADC}"/>
          </ac:inkMkLst>
        </pc:inkChg>
      </pc:sldChg>
      <pc:sldChg chg="addSp">
        <pc:chgData name="Andrej Bogdanov" userId="51811781_tp_dropbox" providerId="OAuth2" clId="{A2E68FF2-FDB1-CF4C-A119-4B85550D5811}" dt="2020-09-07T07:40:37.219" v="0" actId="7634"/>
        <pc:sldMkLst>
          <pc:docMk/>
          <pc:sldMk cId="2335655977" sldId="266"/>
        </pc:sldMkLst>
        <pc:inkChg chg="add">
          <ac:chgData name="Andrej Bogdanov" userId="51811781_tp_dropbox" providerId="OAuth2" clId="{A2E68FF2-FDB1-CF4C-A119-4B85550D5811}" dt="2020-09-07T07:40:37.219" v="0" actId="7634"/>
          <ac:inkMkLst>
            <pc:docMk/>
            <pc:sldMk cId="2335655977" sldId="266"/>
            <ac:inkMk id="5" creationId="{366CC499-447F-B842-A5D5-37B55281231A}"/>
          </ac:inkMkLst>
        </pc:inkChg>
      </pc:sldChg>
      <pc:sldChg chg="addSp modSp">
        <pc:chgData name="Andrej Bogdanov" userId="51811781_tp_dropbox" providerId="OAuth2" clId="{A2E68FF2-FDB1-CF4C-A119-4B85550D5811}" dt="2020-09-07T09:19:57.549" v="40" actId="7634"/>
        <pc:sldMkLst>
          <pc:docMk/>
          <pc:sldMk cId="2954945927" sldId="267"/>
        </pc:sldMkLst>
        <pc:inkChg chg="add mod modStrokes">
          <ac:chgData name="Andrej Bogdanov" userId="51811781_tp_dropbox" providerId="OAuth2" clId="{A2E68FF2-FDB1-CF4C-A119-4B85550D5811}" dt="2020-09-07T09:14:08.977" v="23"/>
          <ac:inkMkLst>
            <pc:docMk/>
            <pc:sldMk cId="2954945927" sldId="267"/>
            <ac:inkMk id="3" creationId="{40A6BBC2-9285-CB48-807C-4AE037A905A3}"/>
          </ac:inkMkLst>
        </pc:inkChg>
        <pc:inkChg chg="add">
          <ac:chgData name="Andrej Bogdanov" userId="51811781_tp_dropbox" providerId="OAuth2" clId="{A2E68FF2-FDB1-CF4C-A119-4B85550D5811}" dt="2020-09-07T09:19:57.549" v="40" actId="7634"/>
          <ac:inkMkLst>
            <pc:docMk/>
            <pc:sldMk cId="2954945927" sldId="267"/>
            <ac:inkMk id="5" creationId="{347ADA64-B260-5A4F-BC5A-E58569A99B4E}"/>
          </ac:inkMkLst>
        </pc:inkChg>
      </pc:sldChg>
      <pc:sldChg chg="addSp modSp">
        <pc:chgData name="Andrej Bogdanov" userId="51811781_tp_dropbox" providerId="OAuth2" clId="{A2E68FF2-FDB1-CF4C-A119-4B85550D5811}" dt="2020-09-07T09:19:19.726" v="38" actId="7634"/>
        <pc:sldMkLst>
          <pc:docMk/>
          <pc:sldMk cId="3572710069" sldId="268"/>
        </pc:sldMkLst>
        <pc:inkChg chg="add mod modStrokes">
          <ac:chgData name="Andrej Bogdanov" userId="51811781_tp_dropbox" providerId="OAuth2" clId="{A2E68FF2-FDB1-CF4C-A119-4B85550D5811}" dt="2020-09-07T09:18:54.896" v="37"/>
          <ac:inkMkLst>
            <pc:docMk/>
            <pc:sldMk cId="3572710069" sldId="268"/>
            <ac:inkMk id="3" creationId="{03645010-9D74-B646-9FFB-E05E59EB3CA5}"/>
          </ac:inkMkLst>
        </pc:inkChg>
        <pc:inkChg chg="add">
          <ac:chgData name="Andrej Bogdanov" userId="51811781_tp_dropbox" providerId="OAuth2" clId="{A2E68FF2-FDB1-CF4C-A119-4B85550D5811}" dt="2020-09-07T09:19:19.726" v="38" actId="7634"/>
          <ac:inkMkLst>
            <pc:docMk/>
            <pc:sldMk cId="3572710069" sldId="268"/>
            <ac:inkMk id="8" creationId="{911C300B-079A-6747-858C-693DB8AA7A53}"/>
          </ac:inkMkLst>
        </pc:inkChg>
      </pc:sldChg>
      <pc:sldChg chg="addSp">
        <pc:chgData name="Andrej Bogdanov" userId="51811781_tp_dropbox" providerId="OAuth2" clId="{A2E68FF2-FDB1-CF4C-A119-4B85550D5811}" dt="2020-09-07T07:40:37.219" v="0" actId="7634"/>
        <pc:sldMkLst>
          <pc:docMk/>
          <pc:sldMk cId="2533755997" sldId="270"/>
        </pc:sldMkLst>
        <pc:inkChg chg="add">
          <ac:chgData name="Andrej Bogdanov" userId="51811781_tp_dropbox" providerId="OAuth2" clId="{A2E68FF2-FDB1-CF4C-A119-4B85550D5811}" dt="2020-09-07T07:40:37.219" v="0" actId="7634"/>
          <ac:inkMkLst>
            <pc:docMk/>
            <pc:sldMk cId="2533755997" sldId="270"/>
            <ac:inkMk id="2" creationId="{A146180E-AAD4-7946-8E88-5D54BB21C667}"/>
          </ac:inkMkLst>
        </pc:inkChg>
      </pc:sldChg>
      <pc:sldChg chg="addSp">
        <pc:chgData name="Andrej Bogdanov" userId="51811781_tp_dropbox" providerId="OAuth2" clId="{A2E68FF2-FDB1-CF4C-A119-4B85550D5811}" dt="2020-09-07T07:40:37.219" v="0" actId="7634"/>
        <pc:sldMkLst>
          <pc:docMk/>
          <pc:sldMk cId="806530990" sldId="271"/>
        </pc:sldMkLst>
        <pc:inkChg chg="add">
          <ac:chgData name="Andrej Bogdanov" userId="51811781_tp_dropbox" providerId="OAuth2" clId="{A2E68FF2-FDB1-CF4C-A119-4B85550D5811}" dt="2020-09-07T07:40:37.219" v="0" actId="7634"/>
          <ac:inkMkLst>
            <pc:docMk/>
            <pc:sldMk cId="806530990" sldId="271"/>
            <ac:inkMk id="2" creationId="{7DA1E442-27B3-1E46-8D84-741EAB58C5C7}"/>
          </ac:inkMkLst>
        </pc:inkChg>
      </pc:sldChg>
      <pc:sldChg chg="addSp modSp">
        <pc:chgData name="Andrej Bogdanov" userId="51811781_tp_dropbox" providerId="OAuth2" clId="{A2E68FF2-FDB1-CF4C-A119-4B85550D5811}" dt="2020-09-07T09:20:11.347" v="41" actId="1076"/>
        <pc:sldMkLst>
          <pc:docMk/>
          <pc:sldMk cId="3450235910" sldId="272"/>
        </pc:sldMkLst>
        <pc:inkChg chg="add mod modStrokes">
          <ac:chgData name="Andrej Bogdanov" userId="51811781_tp_dropbox" providerId="OAuth2" clId="{A2E68FF2-FDB1-CF4C-A119-4B85550D5811}" dt="2020-09-07T09:20:11.347" v="41" actId="1076"/>
          <ac:inkMkLst>
            <pc:docMk/>
            <pc:sldMk cId="3450235910" sldId="272"/>
            <ac:inkMk id="4" creationId="{BAFA0DCC-7C5C-FC48-B6E1-DBBBE42DE886}"/>
          </ac:inkMkLst>
        </pc:inkChg>
      </pc:sldChg>
      <pc:sldChg chg="addSp modSp">
        <pc:chgData name="Andrej Bogdanov" userId="51811781_tp_dropbox" providerId="OAuth2" clId="{A2E68FF2-FDB1-CF4C-A119-4B85550D5811}" dt="2020-09-07T09:20:28.900" v="43" actId="1076"/>
        <pc:sldMkLst>
          <pc:docMk/>
          <pc:sldMk cId="4148509227" sldId="273"/>
        </pc:sldMkLst>
        <pc:inkChg chg="add mod modStrokes">
          <ac:chgData name="Andrej Bogdanov" userId="51811781_tp_dropbox" providerId="OAuth2" clId="{A2E68FF2-FDB1-CF4C-A119-4B85550D5811}" dt="2020-09-07T09:20:28.900" v="43" actId="1076"/>
          <ac:inkMkLst>
            <pc:docMk/>
            <pc:sldMk cId="4148509227" sldId="273"/>
            <ac:inkMk id="3" creationId="{A1468CCC-6106-1944-9DAB-5B7360E29863}"/>
          </ac:inkMkLst>
        </pc:inkChg>
      </pc:sldChg>
      <pc:sldChg chg="addSp delSp modSp">
        <pc:chgData name="Andrej Bogdanov" userId="51811781_tp_dropbox" providerId="OAuth2" clId="{A2E68FF2-FDB1-CF4C-A119-4B85550D5811}" dt="2020-09-07T09:23:52.977" v="65" actId="7634"/>
        <pc:sldMkLst>
          <pc:docMk/>
          <pc:sldMk cId="1714992392" sldId="278"/>
        </pc:sldMkLst>
        <pc:inkChg chg="add mod modStrokes">
          <ac:chgData name="Andrej Bogdanov" userId="51811781_tp_dropbox" providerId="OAuth2" clId="{A2E68FF2-FDB1-CF4C-A119-4B85550D5811}" dt="2020-09-07T09:23:09.781" v="63"/>
          <ac:inkMkLst>
            <pc:docMk/>
            <pc:sldMk cId="1714992392" sldId="278"/>
            <ac:inkMk id="2" creationId="{00C9DBEA-4DC6-E948-BB3D-4C0D2E1846B0}"/>
          </ac:inkMkLst>
        </pc:inkChg>
        <pc:inkChg chg="add mod modStrokes">
          <ac:chgData name="Andrej Bogdanov" userId="51811781_tp_dropbox" providerId="OAuth2" clId="{A2E68FF2-FDB1-CF4C-A119-4B85550D5811}" dt="2020-09-07T09:23:12.311" v="64"/>
          <ac:inkMkLst>
            <pc:docMk/>
            <pc:sldMk cId="1714992392" sldId="278"/>
            <ac:inkMk id="9" creationId="{F7F251A9-E757-4A47-967F-0A6F03D702F4}"/>
          </ac:inkMkLst>
        </pc:inkChg>
        <pc:inkChg chg="add del">
          <ac:chgData name="Andrej Bogdanov" userId="51811781_tp_dropbox" providerId="OAuth2" clId="{A2E68FF2-FDB1-CF4C-A119-4B85550D5811}" dt="2020-09-07T09:20:58.224" v="49"/>
          <ac:inkMkLst>
            <pc:docMk/>
            <pc:sldMk cId="1714992392" sldId="278"/>
            <ac:inkMk id="14" creationId="{9F7E6B00-1B48-D945-A78B-987BFDE0B578}"/>
          </ac:inkMkLst>
        </pc:inkChg>
        <pc:inkChg chg="add mod">
          <ac:chgData name="Andrej Bogdanov" userId="51811781_tp_dropbox" providerId="OAuth2" clId="{A2E68FF2-FDB1-CF4C-A119-4B85550D5811}" dt="2020-09-07T09:22:06.954" v="55" actId="1076"/>
          <ac:inkMkLst>
            <pc:docMk/>
            <pc:sldMk cId="1714992392" sldId="278"/>
            <ac:inkMk id="15" creationId="{890763EE-2F0C-C340-A978-91A0A97D4ACA}"/>
          </ac:inkMkLst>
        </pc:inkChg>
        <pc:inkChg chg="add">
          <ac:chgData name="Andrej Bogdanov" userId="51811781_tp_dropbox" providerId="OAuth2" clId="{A2E68FF2-FDB1-CF4C-A119-4B85550D5811}" dt="2020-09-07T09:22:46.713" v="59"/>
          <ac:inkMkLst>
            <pc:docMk/>
            <pc:sldMk cId="1714992392" sldId="278"/>
            <ac:inkMk id="16" creationId="{137CD465-42AC-1040-8F21-0CA736CF167C}"/>
          </ac:inkMkLst>
        </pc:inkChg>
        <pc:inkChg chg="add">
          <ac:chgData name="Andrej Bogdanov" userId="51811781_tp_dropbox" providerId="OAuth2" clId="{A2E68FF2-FDB1-CF4C-A119-4B85550D5811}" dt="2020-09-07T09:23:52.977" v="65" actId="7634"/>
          <ac:inkMkLst>
            <pc:docMk/>
            <pc:sldMk cId="1714992392" sldId="278"/>
            <ac:inkMk id="17" creationId="{CB46A665-554E-9C4F-AB30-385A41F4E56E}"/>
          </ac:inkMkLst>
        </pc:inkChg>
      </pc:sldChg>
      <pc:sldChg chg="addSp modSp">
        <pc:chgData name="Andrej Bogdanov" userId="51811781_tp_dropbox" providerId="OAuth2" clId="{A2E68FF2-FDB1-CF4C-A119-4B85550D5811}" dt="2020-09-07T09:25:33.052" v="74" actId="1076"/>
        <pc:sldMkLst>
          <pc:docMk/>
          <pc:sldMk cId="401032581" sldId="279"/>
        </pc:sldMkLst>
        <pc:inkChg chg="add mod">
          <ac:chgData name="Andrej Bogdanov" userId="51811781_tp_dropbox" providerId="OAuth2" clId="{A2E68FF2-FDB1-CF4C-A119-4B85550D5811}" dt="2020-09-07T09:25:33.052" v="74" actId="1076"/>
          <ac:inkMkLst>
            <pc:docMk/>
            <pc:sldMk cId="401032581" sldId="279"/>
            <ac:inkMk id="2" creationId="{9C4D3E80-6336-1E48-BED3-9F24BFDD5840}"/>
          </ac:inkMkLst>
        </pc:inkChg>
      </pc:sldChg>
      <pc:sldChg chg="addSp delSp">
        <pc:chgData name="Andrej Bogdanov" userId="51811781_tp_dropbox" providerId="OAuth2" clId="{A2E68FF2-FDB1-CF4C-A119-4B85550D5811}" dt="2020-09-07T09:13:46.208" v="19"/>
        <pc:sldMkLst>
          <pc:docMk/>
          <pc:sldMk cId="1297515700" sldId="290"/>
        </pc:sldMkLst>
        <pc:inkChg chg="add del">
          <ac:chgData name="Andrej Bogdanov" userId="51811781_tp_dropbox" providerId="OAuth2" clId="{A2E68FF2-FDB1-CF4C-A119-4B85550D5811}" dt="2020-09-07T09:13:46.208" v="19"/>
          <ac:inkMkLst>
            <pc:docMk/>
            <pc:sldMk cId="1297515700" sldId="290"/>
            <ac:inkMk id="2" creationId="{6887440A-A62D-BD45-98BB-3C09D12B2AE0}"/>
          </ac:inkMkLst>
        </pc:inkChg>
      </pc:sldChg>
      <pc:sldChg chg="addSp modSp">
        <pc:chgData name="Andrej Bogdanov" userId="51811781_tp_dropbox" providerId="OAuth2" clId="{A2E68FF2-FDB1-CF4C-A119-4B85550D5811}" dt="2020-09-07T09:14:14.582" v="25"/>
        <pc:sldMkLst>
          <pc:docMk/>
          <pc:sldMk cId="2865650285" sldId="291"/>
        </pc:sldMkLst>
        <pc:inkChg chg="add mod modStrokes">
          <ac:chgData name="Andrej Bogdanov" userId="51811781_tp_dropbox" providerId="OAuth2" clId="{A2E68FF2-FDB1-CF4C-A119-4B85550D5811}" dt="2020-09-07T09:14:14.582" v="25"/>
          <ac:inkMkLst>
            <pc:docMk/>
            <pc:sldMk cId="2865650285" sldId="291"/>
            <ac:inkMk id="7" creationId="{800104DE-EE6A-1D40-89A2-512AA583E052}"/>
          </ac:inkMkLst>
        </pc:inkChg>
      </pc:sldChg>
      <pc:sldChg chg="addSp modSp">
        <pc:chgData name="Andrej Bogdanov" userId="51811781_tp_dropbox" providerId="OAuth2" clId="{A2E68FF2-FDB1-CF4C-A119-4B85550D5811}" dt="2020-09-07T09:14:21.825" v="26"/>
        <pc:sldMkLst>
          <pc:docMk/>
          <pc:sldMk cId="3765214664" sldId="292"/>
        </pc:sldMkLst>
        <pc:inkChg chg="add mod modStrokes">
          <ac:chgData name="Andrej Bogdanov" userId="51811781_tp_dropbox" providerId="OAuth2" clId="{A2E68FF2-FDB1-CF4C-A119-4B85550D5811}" dt="2020-09-07T09:14:21.825" v="26"/>
          <ac:inkMkLst>
            <pc:docMk/>
            <pc:sldMk cId="3765214664" sldId="292"/>
            <ac:inkMk id="3" creationId="{043CC703-E54E-1A4F-89E8-F5F14652ADD8}"/>
          </ac:inkMkLst>
        </pc:inkChg>
      </pc:sldChg>
      <pc:sldChg chg="addSp modSp">
        <pc:chgData name="Andrej Bogdanov" userId="51811781_tp_dropbox" providerId="OAuth2" clId="{A2E68FF2-FDB1-CF4C-A119-4B85550D5811}" dt="2020-09-07T09:17:51.491" v="31"/>
        <pc:sldMkLst>
          <pc:docMk/>
          <pc:sldMk cId="2994011178" sldId="293"/>
        </pc:sldMkLst>
        <pc:inkChg chg="add mod modStrokes">
          <ac:chgData name="Andrej Bogdanov" userId="51811781_tp_dropbox" providerId="OAuth2" clId="{A2E68FF2-FDB1-CF4C-A119-4B85550D5811}" dt="2020-09-07T09:17:51.491" v="31"/>
          <ac:inkMkLst>
            <pc:docMk/>
            <pc:sldMk cId="2994011178" sldId="293"/>
            <ac:inkMk id="3" creationId="{011B8C32-04C4-B346-8874-3E38BE6C0E39}"/>
          </ac:inkMkLst>
        </pc:inkChg>
      </pc:sldChg>
      <pc:sldChg chg="addSp modSp">
        <pc:chgData name="Andrej Bogdanov" userId="51811781_tp_dropbox" providerId="OAuth2" clId="{A2E68FF2-FDB1-CF4C-A119-4B85550D5811}" dt="2020-09-07T09:13:15.248" v="3"/>
        <pc:sldMkLst>
          <pc:docMk/>
          <pc:sldMk cId="2467679734" sldId="294"/>
        </pc:sldMkLst>
        <pc:inkChg chg="add mod modStrokes">
          <ac:chgData name="Andrej Bogdanov" userId="51811781_tp_dropbox" providerId="OAuth2" clId="{A2E68FF2-FDB1-CF4C-A119-4B85550D5811}" dt="2020-09-07T09:13:15.248" v="3"/>
          <ac:inkMkLst>
            <pc:docMk/>
            <pc:sldMk cId="2467679734" sldId="294"/>
            <ac:inkMk id="3" creationId="{ECC6179F-3A93-0A41-BB68-D793304497D9}"/>
          </ac:inkMkLst>
        </pc:inkChg>
      </pc:sldChg>
      <pc:sldChg chg="addSp delSp modSp delAnim">
        <pc:chgData name="Andrej Bogdanov" userId="51811781_tp_dropbox" providerId="OAuth2" clId="{A2E68FF2-FDB1-CF4C-A119-4B85550D5811}" dt="2020-09-07T09:27:48.065" v="86" actId="1076"/>
        <pc:sldMkLst>
          <pc:docMk/>
          <pc:sldMk cId="4040031101" sldId="295"/>
        </pc:sldMkLst>
        <pc:spChg chg="del">
          <ac:chgData name="Andrej Bogdanov" userId="51811781_tp_dropbox" providerId="OAuth2" clId="{A2E68FF2-FDB1-CF4C-A119-4B85550D5811}" dt="2020-09-07T09:26:27.245" v="82" actId="478"/>
          <ac:spMkLst>
            <pc:docMk/>
            <pc:sldMk cId="4040031101" sldId="295"/>
            <ac:spMk id="19" creationId="{9ABB39AD-F971-5442-90E3-4F532EFCECCA}"/>
          </ac:spMkLst>
        </pc:spChg>
        <pc:inkChg chg="add mod modStrokes">
          <ac:chgData name="Andrej Bogdanov" userId="51811781_tp_dropbox" providerId="OAuth2" clId="{A2E68FF2-FDB1-CF4C-A119-4B85550D5811}" dt="2020-09-07T09:26:50.849" v="84"/>
          <ac:inkMkLst>
            <pc:docMk/>
            <pc:sldMk cId="4040031101" sldId="295"/>
            <ac:inkMk id="3" creationId="{0A70B1A1-BC56-DC40-A7B6-AFC606E9A215}"/>
          </ac:inkMkLst>
        </pc:inkChg>
        <pc:inkChg chg="add mod">
          <ac:chgData name="Andrej Bogdanov" userId="51811781_tp_dropbox" providerId="OAuth2" clId="{A2E68FF2-FDB1-CF4C-A119-4B85550D5811}" dt="2020-09-07T09:27:48.065" v="86" actId="1076"/>
          <ac:inkMkLst>
            <pc:docMk/>
            <pc:sldMk cId="4040031101" sldId="295"/>
            <ac:inkMk id="4" creationId="{BF244BFC-83FB-9046-962B-FFF52894DE40}"/>
          </ac:inkMkLst>
        </pc:inkChg>
      </pc:sldChg>
      <pc:sldChg chg="addSp modSp">
        <pc:chgData name="Andrej Bogdanov" userId="51811781_tp_dropbox" providerId="OAuth2" clId="{A2E68FF2-FDB1-CF4C-A119-4B85550D5811}" dt="2020-09-07T09:26:12.951" v="81"/>
        <pc:sldMkLst>
          <pc:docMk/>
          <pc:sldMk cId="1154741721" sldId="296"/>
        </pc:sldMkLst>
        <pc:inkChg chg="add mod modStrokes">
          <ac:chgData name="Andrej Bogdanov" userId="51811781_tp_dropbox" providerId="OAuth2" clId="{A2E68FF2-FDB1-CF4C-A119-4B85550D5811}" dt="2020-09-07T09:26:12.951" v="81"/>
          <ac:inkMkLst>
            <pc:docMk/>
            <pc:sldMk cId="1154741721" sldId="296"/>
            <ac:inkMk id="2" creationId="{6D36D5B8-874C-604E-BFFB-CCF6D42176B7}"/>
          </ac:inkMkLst>
        </pc:inkChg>
      </pc:sldChg>
      <pc:sldChg chg="addSp delSp modSp">
        <pc:chgData name="Andrej Bogdanov" userId="51811781_tp_dropbox" providerId="OAuth2" clId="{A2E68FF2-FDB1-CF4C-A119-4B85550D5811}" dt="2020-09-07T11:03:45.582" v="172" actId="20577"/>
        <pc:sldMkLst>
          <pc:docMk/>
          <pc:sldMk cId="3896295327" sldId="326"/>
        </pc:sldMkLst>
        <pc:spChg chg="mod">
          <ac:chgData name="Andrej Bogdanov" userId="51811781_tp_dropbox" providerId="OAuth2" clId="{A2E68FF2-FDB1-CF4C-A119-4B85550D5811}" dt="2020-09-07T11:03:45.582" v="172" actId="20577"/>
          <ac:spMkLst>
            <pc:docMk/>
            <pc:sldMk cId="3896295327" sldId="326"/>
            <ac:spMk id="3" creationId="{09F929F1-A1D1-294E-B949-A4A49354C444}"/>
          </ac:spMkLst>
        </pc:spChg>
        <pc:inkChg chg="add del mod modStrokes">
          <ac:chgData name="Andrej Bogdanov" userId="51811781_tp_dropbox" providerId="OAuth2" clId="{A2E68FF2-FDB1-CF4C-A119-4B85550D5811}" dt="2020-09-07T11:00:50.152" v="143" actId="478"/>
          <ac:inkMkLst>
            <pc:docMk/>
            <pc:sldMk cId="3896295327" sldId="326"/>
            <ac:inkMk id="2" creationId="{27EE286E-1A3D-4449-B51B-81519F9EDF96}"/>
          </ac:inkMkLst>
        </pc:inkChg>
        <pc:inkChg chg="add">
          <ac:chgData name="Andrej Bogdanov" userId="51811781_tp_dropbox" providerId="OAuth2" clId="{A2E68FF2-FDB1-CF4C-A119-4B85550D5811}" dt="2020-09-07T11:03:00.594" v="144" actId="7634"/>
          <ac:inkMkLst>
            <pc:docMk/>
            <pc:sldMk cId="3896295327" sldId="326"/>
            <ac:inkMk id="4" creationId="{7558CFD6-FF71-0A45-A63D-A59EB112CBF2}"/>
          </ac:inkMkLst>
        </pc:inkChg>
      </pc:sldChg>
      <pc:sldChg chg="addSp modSp">
        <pc:chgData name="Andrej Bogdanov" userId="51811781_tp_dropbox" providerId="OAuth2" clId="{A2E68FF2-FDB1-CF4C-A119-4B85550D5811}" dt="2020-09-07T09:29:17.529" v="93" actId="7634"/>
        <pc:sldMkLst>
          <pc:docMk/>
          <pc:sldMk cId="1521339333" sldId="327"/>
        </pc:sldMkLst>
        <pc:inkChg chg="add mod modStrokes">
          <ac:chgData name="Andrej Bogdanov" userId="51811781_tp_dropbox" providerId="OAuth2" clId="{A2E68FF2-FDB1-CF4C-A119-4B85550D5811}" dt="2020-09-07T09:28:26.793" v="92" actId="1076"/>
          <ac:inkMkLst>
            <pc:docMk/>
            <pc:sldMk cId="1521339333" sldId="327"/>
            <ac:inkMk id="3" creationId="{EEF12596-7B7B-C148-AA34-5B5725798993}"/>
          </ac:inkMkLst>
        </pc:inkChg>
        <pc:inkChg chg="add">
          <ac:chgData name="Andrej Bogdanov" userId="51811781_tp_dropbox" providerId="OAuth2" clId="{A2E68FF2-FDB1-CF4C-A119-4B85550D5811}" dt="2020-09-07T09:29:17.529" v="93" actId="7634"/>
          <ac:inkMkLst>
            <pc:docMk/>
            <pc:sldMk cId="1521339333" sldId="327"/>
            <ac:inkMk id="4" creationId="{E54BC42D-0B97-344F-A7BA-F80321549894}"/>
          </ac:inkMkLst>
        </pc:inkChg>
      </pc:sldChg>
      <pc:sldChg chg="addSp modSp">
        <pc:chgData name="Andrej Bogdanov" userId="51811781_tp_dropbox" providerId="OAuth2" clId="{A2E68FF2-FDB1-CF4C-A119-4B85550D5811}" dt="2020-09-07T09:25:38.891" v="75" actId="1076"/>
        <pc:sldMkLst>
          <pc:docMk/>
          <pc:sldMk cId="3324086062" sldId="328"/>
        </pc:sldMkLst>
        <pc:inkChg chg="add mod">
          <ac:chgData name="Andrej Bogdanov" userId="51811781_tp_dropbox" providerId="OAuth2" clId="{A2E68FF2-FDB1-CF4C-A119-4B85550D5811}" dt="2020-09-07T09:25:38.891" v="75" actId="1076"/>
          <ac:inkMkLst>
            <pc:docMk/>
            <pc:sldMk cId="3324086062" sldId="328"/>
            <ac:inkMk id="7" creationId="{CAEBE527-9032-5D4C-BC68-047BA1E3354F}"/>
          </ac:inkMkLst>
        </pc:inkChg>
      </pc:sldChg>
      <pc:sldChg chg="addSp delSp modSp">
        <pc:chgData name="Andrej Bogdanov" userId="51811781_tp_dropbox" providerId="OAuth2" clId="{A2E68FF2-FDB1-CF4C-A119-4B85550D5811}" dt="2020-09-07T09:24:42.347" v="73"/>
        <pc:sldMkLst>
          <pc:docMk/>
          <pc:sldMk cId="2901444721" sldId="329"/>
        </pc:sldMkLst>
        <pc:inkChg chg="add del mod modStrokes">
          <ac:chgData name="Andrej Bogdanov" userId="51811781_tp_dropbox" providerId="OAuth2" clId="{A2E68FF2-FDB1-CF4C-A119-4B85550D5811}" dt="2020-09-07T09:24:40.143" v="72"/>
          <ac:inkMkLst>
            <pc:docMk/>
            <pc:sldMk cId="2901444721" sldId="329"/>
            <ac:inkMk id="3" creationId="{4FA7A1CE-7CE6-9C4F-B2A4-899E175BA356}"/>
          </ac:inkMkLst>
        </pc:inkChg>
        <pc:inkChg chg="add mod modStrokes">
          <ac:chgData name="Andrej Bogdanov" userId="51811781_tp_dropbox" providerId="OAuth2" clId="{A2E68FF2-FDB1-CF4C-A119-4B85550D5811}" dt="2020-09-07T09:24:05.295" v="67"/>
          <ac:inkMkLst>
            <pc:docMk/>
            <pc:sldMk cId="2901444721" sldId="329"/>
            <ac:inkMk id="4" creationId="{95668716-C44C-DA48-BD98-568E62C7ED48}"/>
          </ac:inkMkLst>
        </pc:inkChg>
        <pc:inkChg chg="add mod modStrokes">
          <ac:chgData name="Andrej Bogdanov" userId="51811781_tp_dropbox" providerId="OAuth2" clId="{A2E68FF2-FDB1-CF4C-A119-4B85550D5811}" dt="2020-09-07T09:24:42.347" v="73"/>
          <ac:inkMkLst>
            <pc:docMk/>
            <pc:sldMk cId="2901444721" sldId="329"/>
            <ac:inkMk id="5" creationId="{96B2DE3E-59D7-9444-A43E-52A889AC6A2F}"/>
          </ac:inkMkLst>
        </pc:inkChg>
      </pc:sldChg>
      <pc:sldChg chg="addSp modSp">
        <pc:chgData name="Andrej Bogdanov" userId="51811781_tp_dropbox" providerId="OAuth2" clId="{A2E68FF2-FDB1-CF4C-A119-4B85550D5811}" dt="2020-09-07T09:14:29.615" v="27"/>
        <pc:sldMkLst>
          <pc:docMk/>
          <pc:sldMk cId="1175927872" sldId="331"/>
        </pc:sldMkLst>
        <pc:inkChg chg="add mod modStrokes">
          <ac:chgData name="Andrej Bogdanov" userId="51811781_tp_dropbox" providerId="OAuth2" clId="{A2E68FF2-FDB1-CF4C-A119-4B85550D5811}" dt="2020-09-07T09:14:29.615" v="27"/>
          <ac:inkMkLst>
            <pc:docMk/>
            <pc:sldMk cId="1175927872" sldId="331"/>
            <ac:inkMk id="2" creationId="{54D92870-59AD-4949-8BFF-68ACEBBFCD68}"/>
          </ac:inkMkLst>
        </pc:inkChg>
      </pc:sldChg>
      <pc:sldChg chg="addSp delSp modSp">
        <pc:chgData name="Andrej Bogdanov" userId="51811781_tp_dropbox" providerId="OAuth2" clId="{A2E68FF2-FDB1-CF4C-A119-4B85550D5811}" dt="2020-09-07T09:18:46.917" v="36"/>
        <pc:sldMkLst>
          <pc:docMk/>
          <pc:sldMk cId="63721433" sldId="337"/>
        </pc:sldMkLst>
        <pc:inkChg chg="add del mod modStrokes">
          <ac:chgData name="Andrej Bogdanov" userId="51811781_tp_dropbox" providerId="OAuth2" clId="{A2E68FF2-FDB1-CF4C-A119-4B85550D5811}" dt="2020-09-07T09:18:46.917" v="36"/>
          <ac:inkMkLst>
            <pc:docMk/>
            <pc:sldMk cId="63721433" sldId="337"/>
            <ac:inkMk id="2" creationId="{C2C9B0F3-BBD8-B94C-91A9-FB8FEC666114}"/>
          </ac:inkMkLst>
        </pc:inkChg>
        <pc:inkChg chg="add">
          <ac:chgData name="Andrej Bogdanov" userId="51811781_tp_dropbox" providerId="OAuth2" clId="{A2E68FF2-FDB1-CF4C-A119-4B85550D5811}" dt="2020-09-07T09:18:44.420" v="35" actId="7634"/>
          <ac:inkMkLst>
            <pc:docMk/>
            <pc:sldMk cId="63721433" sldId="337"/>
            <ac:inkMk id="8" creationId="{56154C6D-2F55-054F-9D06-D8D41BF15439}"/>
          </ac:inkMkLst>
        </pc:inkChg>
      </pc:sldChg>
      <pc:sldChg chg="addSp delSp modSp">
        <pc:chgData name="Andrej Bogdanov" userId="51811781_tp_dropbox" providerId="OAuth2" clId="{A2E68FF2-FDB1-CF4C-A119-4B85550D5811}" dt="2020-09-07T09:35:24.037" v="113" actId="7634"/>
        <pc:sldMkLst>
          <pc:docMk/>
          <pc:sldMk cId="1159830813" sldId="338"/>
        </pc:sldMkLst>
        <pc:spChg chg="del">
          <ac:chgData name="Andrej Bogdanov" userId="51811781_tp_dropbox" providerId="OAuth2" clId="{A2E68FF2-FDB1-CF4C-A119-4B85550D5811}" dt="2020-09-07T09:33:18.728" v="106" actId="478"/>
          <ac:spMkLst>
            <pc:docMk/>
            <pc:sldMk cId="1159830813" sldId="338"/>
            <ac:spMk id="22" creationId="{EBC18D96-221A-F442-8EA9-9021C4676F63}"/>
          </ac:spMkLst>
        </pc:spChg>
        <pc:inkChg chg="add mod modStrokes">
          <ac:chgData name="Andrej Bogdanov" userId="51811781_tp_dropbox" providerId="OAuth2" clId="{A2E68FF2-FDB1-CF4C-A119-4B85550D5811}" dt="2020-09-07T09:34:43.160" v="112" actId="1076"/>
          <ac:inkMkLst>
            <pc:docMk/>
            <pc:sldMk cId="1159830813" sldId="338"/>
            <ac:inkMk id="3" creationId="{FB18B4EE-5204-9243-B0A9-0F870BE9CCDB}"/>
          </ac:inkMkLst>
        </pc:inkChg>
        <pc:inkChg chg="add del mod">
          <ac:chgData name="Andrej Bogdanov" userId="51811781_tp_dropbox" providerId="OAuth2" clId="{A2E68FF2-FDB1-CF4C-A119-4B85550D5811}" dt="2020-09-07T09:33:38.658" v="108"/>
          <ac:inkMkLst>
            <pc:docMk/>
            <pc:sldMk cId="1159830813" sldId="338"/>
            <ac:inkMk id="4" creationId="{9F72F027-9F17-2F41-A36C-9460995323CD}"/>
          </ac:inkMkLst>
        </pc:inkChg>
        <pc:inkChg chg="add mod">
          <ac:chgData name="Andrej Bogdanov" userId="51811781_tp_dropbox" providerId="OAuth2" clId="{A2E68FF2-FDB1-CF4C-A119-4B85550D5811}" dt="2020-09-07T09:34:43.160" v="112" actId="1076"/>
          <ac:inkMkLst>
            <pc:docMk/>
            <pc:sldMk cId="1159830813" sldId="338"/>
            <ac:inkMk id="5" creationId="{B2ACB28A-E661-694E-96C3-59C78E7CC2EC}"/>
          </ac:inkMkLst>
        </pc:inkChg>
        <pc:inkChg chg="add mod modStrokes">
          <ac:chgData name="Andrej Bogdanov" userId="51811781_tp_dropbox" providerId="OAuth2" clId="{A2E68FF2-FDB1-CF4C-A119-4B85550D5811}" dt="2020-09-07T09:34:35.133" v="111"/>
          <ac:inkMkLst>
            <pc:docMk/>
            <pc:sldMk cId="1159830813" sldId="338"/>
            <ac:inkMk id="6" creationId="{F2AFD3B3-3286-7145-B1B7-58267FE26A7D}"/>
          </ac:inkMkLst>
        </pc:inkChg>
        <pc:inkChg chg="add">
          <ac:chgData name="Andrej Bogdanov" userId="51811781_tp_dropbox" providerId="OAuth2" clId="{A2E68FF2-FDB1-CF4C-A119-4B85550D5811}" dt="2020-09-07T09:35:24.037" v="113" actId="7634"/>
          <ac:inkMkLst>
            <pc:docMk/>
            <pc:sldMk cId="1159830813" sldId="338"/>
            <ac:inkMk id="7" creationId="{3094BC8E-EC5C-7E41-AD92-48588CF05F76}"/>
          </ac:inkMkLst>
        </pc:inkChg>
      </pc:sldChg>
      <pc:sldChg chg="addSp modSp">
        <pc:chgData name="Andrej Bogdanov" userId="51811781_tp_dropbox" providerId="OAuth2" clId="{A2E68FF2-FDB1-CF4C-A119-4B85550D5811}" dt="2020-09-07T09:25:59.237" v="78" actId="1076"/>
        <pc:sldMkLst>
          <pc:docMk/>
          <pc:sldMk cId="3434994471" sldId="339"/>
        </pc:sldMkLst>
        <pc:inkChg chg="add mod modStrokes">
          <ac:chgData name="Andrej Bogdanov" userId="51811781_tp_dropbox" providerId="OAuth2" clId="{A2E68FF2-FDB1-CF4C-A119-4B85550D5811}" dt="2020-09-07T09:25:59.237" v="78" actId="1076"/>
          <ac:inkMkLst>
            <pc:docMk/>
            <pc:sldMk cId="3434994471" sldId="339"/>
            <ac:inkMk id="7" creationId="{5B9D15B8-E134-7242-8499-D6EC879BB612}"/>
          </ac:inkMkLst>
        </pc:inkChg>
      </pc:sldChg>
      <pc:sldChg chg="new del">
        <pc:chgData name="Andrej Bogdanov" userId="51811781_tp_dropbox" providerId="OAuth2" clId="{A2E68FF2-FDB1-CF4C-A119-4B85550D5811}" dt="2020-09-07T09:33:04.219" v="104" actId="2696"/>
        <pc:sldMkLst>
          <pc:docMk/>
          <pc:sldMk cId="2666474779" sldId="340"/>
        </pc:sldMkLst>
      </pc:sldChg>
      <pc:sldChg chg="addSp delSp modSp add">
        <pc:chgData name="Andrej Bogdanov" userId="51811781_tp_dropbox" providerId="OAuth2" clId="{A2E68FF2-FDB1-CF4C-A119-4B85550D5811}" dt="2020-09-07T10:58:17.361" v="137" actId="1076"/>
        <pc:sldMkLst>
          <pc:docMk/>
          <pc:sldMk cId="3766426657" sldId="340"/>
        </pc:sldMkLst>
        <pc:spChg chg="del">
          <ac:chgData name="Andrej Bogdanov" userId="51811781_tp_dropbox" providerId="OAuth2" clId="{A2E68FF2-FDB1-CF4C-A119-4B85550D5811}" dt="2020-09-07T09:35:47.782" v="117" actId="478"/>
          <ac:spMkLst>
            <pc:docMk/>
            <pc:sldMk cId="3766426657" sldId="340"/>
            <ac:spMk id="21" creationId="{FD3A1EC1-5DD9-A546-95DF-C649F134F782}"/>
          </ac:spMkLst>
        </pc:spChg>
        <pc:spChg chg="mod">
          <ac:chgData name="Andrej Bogdanov" userId="51811781_tp_dropbox" providerId="OAuth2" clId="{A2E68FF2-FDB1-CF4C-A119-4B85550D5811}" dt="2020-09-07T09:35:52.132" v="118" actId="1076"/>
          <ac:spMkLst>
            <pc:docMk/>
            <pc:sldMk cId="3766426657" sldId="340"/>
            <ac:spMk id="22" creationId="{EBC18D96-221A-F442-8EA9-9021C4676F63}"/>
          </ac:spMkLst>
        </pc:spChg>
        <pc:grpChg chg="add del">
          <ac:chgData name="Andrej Bogdanov" userId="51811781_tp_dropbox" providerId="OAuth2" clId="{A2E68FF2-FDB1-CF4C-A119-4B85550D5811}" dt="2020-09-07T10:56:02.730" v="129"/>
          <ac:grpSpMkLst>
            <pc:docMk/>
            <pc:sldMk cId="3766426657" sldId="340"/>
            <ac:grpSpMk id="10" creationId="{E23F742F-3939-1143-9E8B-9AE04D1967EC}"/>
          </ac:grpSpMkLst>
        </pc:grpChg>
        <pc:inkChg chg="del">
          <ac:chgData name="Andrej Bogdanov" userId="51811781_tp_dropbox" providerId="OAuth2" clId="{A2E68FF2-FDB1-CF4C-A119-4B85550D5811}" dt="2020-09-07T09:35:40.254" v="115"/>
          <ac:inkMkLst>
            <pc:docMk/>
            <pc:sldMk cId="3766426657" sldId="340"/>
            <ac:inkMk id="3" creationId="{FB18B4EE-5204-9243-B0A9-0F870BE9CCDB}"/>
          </ac:inkMkLst>
        </pc:inkChg>
        <pc:inkChg chg="del">
          <ac:chgData name="Andrej Bogdanov" userId="51811781_tp_dropbox" providerId="OAuth2" clId="{A2E68FF2-FDB1-CF4C-A119-4B85550D5811}" dt="2020-09-07T09:35:40.258" v="116"/>
          <ac:inkMkLst>
            <pc:docMk/>
            <pc:sldMk cId="3766426657" sldId="340"/>
            <ac:inkMk id="4" creationId="{9F72F027-9F17-2F41-A36C-9460995323CD}"/>
          </ac:inkMkLst>
        </pc:inkChg>
        <pc:inkChg chg="del">
          <ac:chgData name="Andrej Bogdanov" userId="51811781_tp_dropbox" providerId="OAuth2" clId="{A2E68FF2-FDB1-CF4C-A119-4B85550D5811}" dt="2020-09-07T09:35:40.248" v="114"/>
          <ac:inkMkLst>
            <pc:docMk/>
            <pc:sldMk cId="3766426657" sldId="340"/>
            <ac:inkMk id="5" creationId="{B2ACB28A-E661-694E-96C3-59C78E7CC2EC}"/>
          </ac:inkMkLst>
        </pc:inkChg>
        <pc:inkChg chg="add mod modStrokes">
          <ac:chgData name="Andrej Bogdanov" userId="51811781_tp_dropbox" providerId="OAuth2" clId="{A2E68FF2-FDB1-CF4C-A119-4B85550D5811}" dt="2020-09-07T10:58:17.361" v="137" actId="1076"/>
          <ac:inkMkLst>
            <pc:docMk/>
            <pc:sldMk cId="3766426657" sldId="340"/>
            <ac:inkMk id="6" creationId="{EE8101C1-8BFF-E74E-A076-74EEEDA37F6F}"/>
          </ac:inkMkLst>
        </pc:inkChg>
        <pc:inkChg chg="add mod">
          <ac:chgData name="Andrej Bogdanov" userId="51811781_tp_dropbox" providerId="OAuth2" clId="{A2E68FF2-FDB1-CF4C-A119-4B85550D5811}" dt="2020-09-07T10:58:17.361" v="137" actId="1076"/>
          <ac:inkMkLst>
            <pc:docMk/>
            <pc:sldMk cId="3766426657" sldId="340"/>
            <ac:inkMk id="7" creationId="{8FE0AA02-9141-254B-B14A-7377C44D2156}"/>
          </ac:inkMkLst>
        </pc:inkChg>
        <pc:inkChg chg="add del topLvl">
          <ac:chgData name="Andrej Bogdanov" userId="51811781_tp_dropbox" providerId="OAuth2" clId="{A2E68FF2-FDB1-CF4C-A119-4B85550D5811}" dt="2020-09-07T10:56:10.683" v="130"/>
          <ac:inkMkLst>
            <pc:docMk/>
            <pc:sldMk cId="3766426657" sldId="340"/>
            <ac:inkMk id="8" creationId="{B0BBAEAF-2F40-0045-A2AF-4C1938CD9523}"/>
          </ac:inkMkLst>
        </pc:inkChg>
        <pc:inkChg chg="add del topLvl">
          <ac:chgData name="Andrej Bogdanov" userId="51811781_tp_dropbox" providerId="OAuth2" clId="{A2E68FF2-FDB1-CF4C-A119-4B85550D5811}" dt="2020-09-07T10:56:02.730" v="129"/>
          <ac:inkMkLst>
            <pc:docMk/>
            <pc:sldMk cId="3766426657" sldId="340"/>
            <ac:inkMk id="9" creationId="{F8DC2105-AB25-5C4F-A547-BF69D3DAF030}"/>
          </ac:inkMkLst>
        </pc:inkChg>
        <pc:inkChg chg="add mod">
          <ac:chgData name="Andrej Bogdanov" userId="51811781_tp_dropbox" providerId="OAuth2" clId="{A2E68FF2-FDB1-CF4C-A119-4B85550D5811}" dt="2020-09-07T10:58:17.361" v="137" actId="1076"/>
          <ac:inkMkLst>
            <pc:docMk/>
            <pc:sldMk cId="3766426657" sldId="340"/>
            <ac:inkMk id="11" creationId="{DDAAC921-0F2B-404D-9BCD-6CD9F06DD1B7}"/>
          </ac:inkMkLst>
        </pc:inkChg>
      </pc:sldChg>
      <pc:sldChg chg="delSp add del">
        <pc:chgData name="Andrej Bogdanov" userId="51811781_tp_dropbox" providerId="OAuth2" clId="{A2E68FF2-FDB1-CF4C-A119-4B85550D5811}" dt="2020-09-07T11:04:13.578" v="173" actId="2696"/>
        <pc:sldMkLst>
          <pc:docMk/>
          <pc:sldMk cId="1544842020" sldId="341"/>
        </pc:sldMkLst>
        <pc:inkChg chg="del">
          <ac:chgData name="Andrej Bogdanov" userId="51811781_tp_dropbox" providerId="OAuth2" clId="{A2E68FF2-FDB1-CF4C-A119-4B85550D5811}" dt="2020-09-07T11:03:20.394" v="145"/>
          <ac:inkMkLst>
            <pc:docMk/>
            <pc:sldMk cId="1544842020" sldId="341"/>
            <ac:inkMk id="2" creationId="{27EE286E-1A3D-4449-B51B-81519F9EDF96}"/>
          </ac:inkMkLst>
        </pc:inkChg>
      </pc:sldChg>
      <pc:sldChg chg="addSp delSp add">
        <pc:chgData name="Andrej Bogdanov" userId="51811781_tp_dropbox" providerId="OAuth2" clId="{A2E68FF2-FDB1-CF4C-A119-4B85550D5811}" dt="2020-09-07T11:08:38.978" v="176" actId="7634"/>
        <pc:sldMkLst>
          <pc:docMk/>
          <pc:sldMk cId="1789103101" sldId="341"/>
        </pc:sldMkLst>
        <pc:inkChg chg="add">
          <ac:chgData name="Andrej Bogdanov" userId="51811781_tp_dropbox" providerId="OAuth2" clId="{A2E68FF2-FDB1-CF4C-A119-4B85550D5811}" dt="2020-09-07T11:08:38.978" v="176" actId="7634"/>
          <ac:inkMkLst>
            <pc:docMk/>
            <pc:sldMk cId="1789103101" sldId="341"/>
            <ac:inkMk id="2" creationId="{E39B78BC-B23C-2642-875D-3AA86E940632}"/>
          </ac:inkMkLst>
        </pc:inkChg>
        <pc:inkChg chg="del">
          <ac:chgData name="Andrej Bogdanov" userId="51811781_tp_dropbox" providerId="OAuth2" clId="{A2E68FF2-FDB1-CF4C-A119-4B85550D5811}" dt="2020-09-07T11:04:19.520" v="175" actId="478"/>
          <ac:inkMkLst>
            <pc:docMk/>
            <pc:sldMk cId="1789103101" sldId="341"/>
            <ac:inkMk id="4" creationId="{7558CFD6-FF71-0A45-A63D-A59EB112CBF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6T02:26:52.15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3963 5505 8130,'0'-6'139,"0"-5"370,0 10 240,0-4-418,0 5 1,0 5-149,0 3 1,-4 2-33,0 1 1,1 6 1,3 2 0,0-1-112,0 1 100,0 0 1,0 3-158,0 1 0,0 0 48,0 0 0,0-1-109,0-3 0,0 1 108,0-5 0,0 4-130,0-4 1,0 1 47,0-5-151,0 0 36,0 1-88,0-1-794,0-4 402,0-2 143,0-5 0,5-5 1,1-2-1</inkml:trace>
  <inkml:trace contextRef="#ctx0" brushRef="#br0" timeOffset="1">4408 5471 8062,'0'-7'-774,"0"2"3614,0 5-2589,0 5 0,-3-2-104,-1 4 1,-5 2-4,1 7 1,1 1 32,-5 6 0,3 1-116,-6 3 1,-1 1-36,0 2 0,0 3 125,1-2 0,1-2-238,-5 1 0,4 0 116,-5 0 1,7-2-94,-3-5 1,5-2 119,3-2 1,-1 2-92,6-6 1,-5-4 36,4-3 1,-1-2-17,1 2 1,3-2-196,-3-2 1,2-3-53,-2 3-25,3-3 0,-4 1-168,5 1-1061,0-1 1515,0 3 0,5-10 0,1-2 0</inkml:trace>
  <inkml:trace contextRef="#ctx0" brushRef="#br0" timeOffset="2">4580 5596 8066,'0'-6'383,"0"1"1348,0 5-1586,0 5 0,0 2 0,0 9 1,0 1 10,0 6 1,0 4 1,0 0 0,-4 3-217,0-3 1,0 1 149,4-2 1,2 0-268,1 4 0,-1-4 91,1 0 0,0 0-163,1 0 1,-3-6 33,3 3 1,-3-6 19,-1 2 1,4-9-351,0 1 174,0-2-732,-4-2 506,0-2 596,0-5 0,5 0 0,1 0 0</inkml:trace>
  <inkml:trace contextRef="#ctx0" brushRef="#br0" timeOffset="3">4922 5642 7990,'0'-12'565,"0"6"-243,0 1 526,0 5 0,-3 5-658,-1 3 1,-5 3-16,1 4 0,-2 3-18,-1 5 0,-1 0-182,1 0 0,-1 1 124,1 2 0,3-1-156,1 1 1,-1 2-23,-3-1 1,3-1-127,1-3 0,4-4-95,-1 0 1,3-3 99,1 3 1,0-5 69,0 1 0,5-3 34,3 0 1,-2-4-46,2-1 1,-1-4 103,5 0 0,-1-1-4,0-2 1,5 0 7,-1 0 0,0-2 120,-3-1 0,-1-2 15,0-3 1,1-2-74,-1 2 0,-1-2 185,-2-1 1,-3-1 115,-5 1-135,0-1 1,-5 1 27,-3 0 1,-7 4-50,-4 3 1,-8 4-196,-3 4 1,1 3-238,-2 4 0,6 2-1339,-2 2 1597,3 3 0,1 4 0,1 1 0</inkml:trace>
  <inkml:trace contextRef="#ctx0" brushRef="#br0" timeOffset="4">9651 5528 7951,'-7'-5'208,"2"3"1,5-4 122,0 2-42,0 3 268,0-4-150,0 5-321,0 5 1,1 1-73,3 6 0,-2-1-77,1 1 0,0 4 115,1 3 1,-3-1-208,3 1 1,-3 0 38,-1 4 0,1-4-235,3 0 1,-3-5 138,3 1 0,-3 2-303,-1-2 0,0 0 110,0-4 0,2-3 405,2 0 0,2-1 0,5 5 0</inkml:trace>
  <inkml:trace contextRef="#ctx0" brushRef="#br0" timeOffset="5">10153 5436 8033,'-6'0'1875,"-1"0"-2178,4 0 1,0 5 178,-4 3 1,3 3 493,-4 5 1,0 3-73,-3 7 0,-4 4-163,0 4 0,-4 5-141,3 3 0,-4 1 106,1-1 1,-3 1-217,0-5 0,3 4 250,0-4 1,5-5-189,-2-6 1,5-4-14,3-4 0,-2 1-163,3-5-75,1 0 3,1-3 0,5-4-1058,0-1 841,0-4-259,0 2 778,5-5 0,7-5 0,6-2 0</inkml:trace>
  <inkml:trace contextRef="#ctx0" brushRef="#br0" timeOffset="6">10336 5551 8775,'0'-7'-202,"0"2"1,0 6-409,0 3 0,-4 3 548,0 4 0,0 5 539,4 3 1,0 8-183,0 4 1,-3 2-150,-1 1 1,0 0-64,4 0 0,0 1-71,0-1 0,0 0-40,0 0 0,0-4 43,0-4 0,0-3 0,0-4 1,0 1-32,0-4 0,0-1-139,0-4 0,0-3-155,0 0 0,0-5-127,0 5-460,0-5 897,0 2 0,0-5 0,0 0 0</inkml:trace>
  <inkml:trace contextRef="#ctx0" brushRef="#br0" timeOffset="7">10679 5642 7939,'-6'-12'942,"5"6"-255,-4 1-262,5 5 540,0 0-917,-5 0 0,2 5 66,-4 3 1,-1 7-104,-3 4 1,-1 3 99,1 0 1,-2 5-150,-2 0 1,2 3 14,-2-3 1,2 3-87,2-3 1,0 3-52,-1-3 1,2 0-150,2-4 0,3-4 123,5 0 0,0-5-12,0 1 1,0-3-95,0 0 0,5-4 117,3-1 0,2-3 132,2 4 1,0-6-128,4 2 1,-4-3 234,3-1 1,2-1 32,-2-3 0,4-2 50,-4-6 1,1 1-128,-5-1 1,3 0 145,-3-3 1,3 2 36,-6-2 0,-3 2-38,-1 2 0,-4-1 180,-4 1 0,-3 3-63,-9 0 0,-3 6-250,-7-2 0,-2 3-205,-3 1 0,-1 5-326,6 3 0,-1 3 498,4 4 0,1 3 0,-1 5 0</inkml:trace>
  <inkml:trace contextRef="#ctx0" brushRef="#br0" timeOffset="8">15361 5448 8065,'0'-7'291,"0"-3"-90,0 9 248,0-9 344,0 9-762,0-5 75,5 6 1,-4 6-24,3 1 1,1 5 67,-1 3 0,1 3-148,-1 4 1,-3 3 84,3 1 1,1-2-189,-1 3 0,1-3-83,-1-1 1,-3 0-89,3 0 1,-2-4-113,2 0 1,-2-5 143,1 1 1,0-4-387,1-3 0,-3 2 625,3-2 0,2-3 0,0 0 0</inkml:trace>
  <inkml:trace contextRef="#ctx0" brushRef="#br0" timeOffset="9">15886 5391 7411,'-5'11'1208,"3"4"-848,-6 1 0,4 5-51,-3 2 1,-1 4-123,-3 3 0,-4 7-146,-1-3 1,0 4 44,1 0 1,1-1-6,-5 5 0,3-5-83,-3 1 0,5-4 139,-1-3 1,-1-4-174,0-4 1,2-1 32,7-3 1,-2-3-91,5-4 1,-3-1-297,3 1 3,-5-1 1,8-3-228,-3-1-175,2-4 788,2 2 0,6-5 0,0 0 0</inkml:trace>
  <inkml:trace contextRef="#ctx0" brushRef="#br0" timeOffset="10">16058 5596 7979,'-4'-7'0,"0"-1"1037,0 5-374,4-2-497,0 5 1,0 9-103,0 3 0,-3 7-89,-1 0 1,-1 4 146,1 3 0,1 0-89,-4 4 0,3-1 16,-4 2 1,6 0-190,-2-4 1,1 1 26,0-1 0,1-7-50,-2 3 0,3-4 68,1 0 1,0-3-103,0-4 1,0-5-277,0 1 0,0-4-112,0 3-442,0-4 1027,0 2 0,0 0 0,0 1 0</inkml:trace>
  <inkml:trace contextRef="#ctx0" brushRef="#br0" timeOffset="11">16355 5619 7933,'0'-11'232,"0"3"-155,0 0 426,0 6 33,0-3 77,0 0-392,0 3 1,-2-1 152,-1 6 0,0 4-376,-5 4 1,1 6 63,-5 2 0,-3 4-110,0 3 1,-4 0 76,4 4 0,-4-3-149,3 3 1,1-1 41,4 2 0,-1 1-6,1-6 1,1 1-110,2-4 1,-1-4-70,5 0 1,1-5-35,3 1 1,0-2 129,0-2 0,5 0 78,2 1 1,4-6-31,0-2 0,4-3 179,0-1 0,6 0-30,-2 0 0,-1-1 95,1-3 1,-2 2-6,2-6 0,-1 0-60,-3-3 0,-3-4 191,-1 0 0,-1-1 163,-6 5-162,0-6 0,-10 5-22,-6-3 0,-4 6-330,-7 1 1,-5 7-140,-3 1 0,-2 5-232,-1 6 0,5 2 175,2 2 1,3-1 294,1 5 0,1 0 0,-1 4 0</inkml:trace>
  <inkml:trace contextRef="#ctx0" brushRef="#br0" timeOffset="12">21037 5482 8105,'-6'-8'-1354,"2"1"1884,3 4 1,-3-3 312,0 2-198,0 3-195,4-4-470,0 5 1,0 5 94,0 2 1,0 9-29,0 3 0,0 2 19,0 2 1,0 0-140,0 0 0,0 0-5,0-1 0,0 1 104,0 0 1,0-4-188,0 0 1,0-5 47,0 1 1,0-2-246,0-1 1,2-1-34,1 0 0,-1 1-140,2-1 1,-3-3 530,-1-1 0,0-4 0,0 2 0</inkml:trace>
  <inkml:trace contextRef="#ctx0" brushRef="#br0" timeOffset="13">21437 5436 8833,'-6'-5'537,"1"4"-485,5-4 210,0 5-44,-6 5 1,4 3-130,-6 7 0,5 4-46,-5 8 0,-1 2 110,-6 5 1,2 1-244,-2 4 1,1-4 21,-1 3 1,2-2-69,-2-2 1,1-1 158,-1-3 1,2-2-82,-2-5 0,6-1-32,1-3 1,4 1-135,-3-5 0,3 1 12,-4-5 1,6-3-211,-2-1 0,1 0-948,0 0 1370,1 3 0,-3-3 0,5 4 0</inkml:trace>
  <inkml:trace contextRef="#ctx0" brushRef="#br0" timeOffset="14">21643 5562 8984,'-7'11'-120,"3"1"0,3 0 283,1 4 1,-4 1-192,1 6 1,-3 4 106,3 0 0,1 3-103,-1-3 1,-3 3 80,3-3 0,-1-1-137,4-3 1,0-4 46,0 0 0,0-5-58,0 2 1,0-4-42,0 0 0,0-5-85,0 1-690,0 0 907,0-2 0,-5 4 0,-2-4 0</inkml:trace>
  <inkml:trace contextRef="#ctx0" brushRef="#br0" timeOffset="15">21974 5608 8012,'0'-7'431,"0"2"543,0 5 1,-5 0-829,-3 0 0,-3 5-117,-5 3 0,-1 7 102,-6 4 1,0 4-130,0 4 0,0-2 110,0 6 1,1-6-197,-1 2 1,5 0-17,3 0 0,2 1-147,2-1 1,3-3-33,0 2 1,6-5 93,-2-2 0,4-4 8,4 4 1,-2-5 67,6 1 0,1-3 155,6-5 0,-1 2-135,5-5 1,-4 0 94,4-4 0,-3 0 13,3 0 1,-2 0 120,2 0 1,-2-5 74,-6-3 0,1-2-76,-1-2 1,-3 1 45,-1 0 1,-4-5-58,1 1 1,-4-5-180,-4 1 1,-4 2 126,-7 2 0,-4 4-222,-8 3 0,1 3-250,-8 5 1,2 1 395,-6 3 0,2 8 0,2 5 0</inkml:trace>
  <inkml:trace contextRef="#ctx0" brushRef="#br0" timeOffset="16">3974 8840 9066,'0'12'371,"0"4"0,2-2-377,2 5 1,-3 0 0,3 4 0,-2-1-97,2 1 1,-3 0 111,3 0 1,1-4-99,-1 0 1,1-1-154,-1 1 1,-3-3 36,3-4 0,-2-1-227,2 1 1,-3-5 430,3 1 0,3-1 0,-1 5 0</inkml:trace>
  <inkml:trace contextRef="#ctx0" brushRef="#br0" timeOffset="17">4534 8920 8123,'0'-8'-71,"0"0"-117,0 6 1,0-4 627,0 2 0,-1 3 68,-3-3 463,3 2-316,-4 2-388,0 0 0,-2 6-157,-4 1 0,-1 8-123,1 4 1,-4 3-49,0 1 0,-2 5 165,2 2 0,2-2-201,-2-1 1,-2 1-3,2-2 1,0 1-107,4-4 1,0-2 51,4-2 0,-2 2-32,5-6 0,-4 0-124,5-3 0,-2-2-710,1-3-274,2 4 1293,-3-5 0,0 5 0,-1 1 0</inkml:trace>
  <inkml:trace contextRef="#ctx0" brushRef="#br0" timeOffset="18">4763 8965 8001,'0'-11'201,"-6"0"104,5 4 499,-4 2-154,5 5-374,0 0 1,-1 6-350,-3 6 0,3 4 68,-3 7 1,3 0 135,1 0 1,-4 4-128,0-1 1,0 5 100,4-5 0,0 1-259,0-4 1,0 0 42,0-1 0,0-2-49,0-1 1,4-5-82,0 1-215,0-3 86,-4 0-420,5-6 51,-4 4 1,5-8 738,-2 1 0,3-1 0,4-2 0</inkml:trace>
  <inkml:trace contextRef="#ctx0" brushRef="#br0" timeOffset="19">5014 8965 8075,'0'-11'2136,"0"0"-1955,0-1 93,0 6 546,0 1-327,0 5 0,-2 5-347,-1 2 0,-4 9-169,-4 3 0,3 3-38,1 5 1,-1-1 32,-3 4 1,-1-3-248,1 3 0,3-3 148,1 3 1,4-4-130,-1 0 1,-1-2-34,1-1 1,1-1-109,3-3 1,1 1 85,3-5 1,-2 1-9,6-5 1,-1-3 304,5-1 1,-5-4-175,1 1 0,3-3 242,5-1 0,-1 0-55,-4 0 0,2-5 80,2-3 0,-1-2-11,5-1 0,-5-2-47,1-2 0,-2 2 45,-1-2 0,-5 1 113,1-1 0,-6 2 178,2-2 1,-3 2-119,-1 1 1,-5 2 70,-2 3 1,-9 2-27,-3 5 1,-3 0-356,-5 0 0,-1 9-208,-2 2 0,2 7-322,5-3 0,1 5 601,3-1 0,-2 3 0,3 1 0</inkml:trace>
  <inkml:trace contextRef="#ctx0" brushRef="#br0" timeOffset="20">9662 8840 7999,'-6'-12'-131,"1"1"0,5 3 475,0 1 640,0 4-199,0-2-362,0 5 1,0 5-363,0 3 0,0 3 50,0 4 0,0-1-56,0 5 0,0 2 60,0 5 0,0-2-167,0 3 0,3-3-89,1-1 1,0 0 65,-4 0 0,0-2-204,0-2 0,0 2 119,0-6 1,1 0-281,3-3 1,-3-1-45,3 0 0,1-3-214,-1 0 0,1-5 698,-1 5 0,2-5 0,6 2 0</inkml:trace>
  <inkml:trace contextRef="#ctx0" brushRef="#br0" timeOffset="21">10085 8874 8006,'0'-11'0,"0"3"143,0 0 35,0 6 1,0-5 415,0 4-204,0 1 155,0-3 0,0 7-168,0 1 1,-2 4-273,-1 4 0,0 6 14,-5 2 1,1 4 10,-5 3 1,1 3-20,0 6 1,-1-1-101,1 0 1,-2-2-121,-2 2 1,2-3 48,-2 3 0,2-5-24,2-6 1,3-2 17,1-1 0,3 0-194,-4-5 0,6-4-83,-2-3 1,2-4-463,2 3-754,0-4 1559,0 2 0,0-5 0</inkml:trace>
  <inkml:trace contextRef="#ctx0" brushRef="#br0" timeOffset="22">10359 8977 8130,'-5'-7'1100,"3"2"-1512,-3 5 897,5 0-127,0 5 0,-1 6-117,-3 4 0,3 9-148,-3-1 1,3 3 87,1 1 0,-4-2-10,0 6 0,0-4 85,4 3 0,0-5 23,0 2 1,0-4-100,0-4 0,0 1-70,0-5 1,0 1-136,0-5 0,0-3-388,0-1-517,0 1-882,0-2-514,0 4 1828,0-8 0,2 3 498,2-5 0,-3-5 0,4-2 0</inkml:trace>
  <inkml:trace contextRef="#ctx0" brushRef="#br0" timeOffset="23">10701 8988 8000,'0'-11'336,"-5"-1"-378,4 6 499,-4-4 708,5 9-826,0-4 0,-1 5-23,-3 0 0,1 5-168,-4 2 1,-1 7-173,-3 1 1,-5 6 1,1-2 0,-1 6 141,0 2 0,3 1-111,-7-2 0,7 0 39,-3 4 1,4-4-202,0 0 0,2 2-58,2-1 0,0-1 9,4-3 0,0-1-75,4-3 1,0 1 148,0-5 0,5 1-7,3-5 0,6-5 39,1-2 1,5 1 66,-1-1 0,3 0-62,1-4 1,-2-5 102,-2-3 1,1-2-9,-4-1 0,-2-1 138,-7 1 1,2-1 48,-5 1 0,0 0-46,-4-1 1,-1 1-49,-3-1 1,-8 1-38,-7-1 1,-2 2-136,-2 3 1,-9 2-75,-2 5 1,1 5-282,2 2 0,6 3 81,-2 2 0,3 3 350,1 0 0,6 11 0,0-2 0</inkml:trace>
  <inkml:trace contextRef="#ctx0" brushRef="#br0" timeOffset="24">15281 8805 8063,'0'-11'197,"0"0"187,0-1 0,0 5 255,0-1-173,0 5-165,0-2-68,0 5 0,0 5-135,0 3 0,4 7 119,0 4 0,0 3-147,-4 1 1,0 3-153,0 1 1,-2 5-44,-2-2 0,3-2-144,-3-1 1,3-3 151,1-1 1,0-4-168,0 0 0,0-5-100,0 1-509,0-2 244,0-2-689,0 1 1338,0-6 0,5-1 0,2-5 0</inkml:trace>
  <inkml:trace contextRef="#ctx0" brushRef="#br0" timeOffset="25">15601 8863 7950,'0'-12'0,"0"1"492,0-1-74,0 1 210,0 5 14,0 0-189,0 6-184,0 6 1,-1 0-70,-3 5 0,-3 6-156,-4 2 0,0 4 20,-1 3 1,1 0-128,-1 4 1,1 1 77,0 3 0,-1-1-125,1-3 1,-1 2-10,1-5 0,-1-1 90,1-3 1,1 0-146,2 0 0,-1-4 27,6 0-117,-6-5 0,6 2-143,-4-4-888,4-6 686,-2-1 1,6-5 608,3 0 0,2 0 0,6 0 0</inkml:trace>
  <inkml:trace contextRef="#ctx0" brushRef="#br0" timeOffset="26">15806 9034 7959,'0'-12'0,"0"5"377,0-1 1,4 4 348,0-3-465,0 4 184,-4-2 253,0 5-462,0 5 0,0 2-128,0 4 0,0 6 63,0 2 1,-4 2-132,0 2 1,-3 0-117,3 0 0,0 0 46,4-1 1,0 1-82,0 0 1,0 0 31,0 0 0,0-4-168,0 0 1,0-5 63,0 1 1,0-2-210,0-2-78,0 1-281,0-1-442,0 0 783,0-4 1,1-2-360,3-5 769,2 0 0,6-5 0,-1-2 0</inkml:trace>
  <inkml:trace contextRef="#ctx0" brushRef="#br0" timeOffset="27">16195 9057 7980,'0'-12'0,"0"1"532,0-1 1,1 2 280,3 3-422,-3-3 186,4 8 255,-5-3-635,0 5 1,-4 1-123,1 3 0,-10 6 141,1 6 0,-1 3-286,1-4 1,-3 5 67,0-1 1,-4 3-61,3 1 0,1 0-49,4-1 0,-1 1-11,1 0 0,-1-1 53,1-3 1,1 1-147,2-5 0,2 4 32,2-4 0,3 1 80,-3-5 1,4 1-165,4-1 0,-2-3 36,6-1 1,0-4 71,3 1 0,2-3 64,2-1 1,-1 0 2,5 0 0,-1-1 3,1-3 1,1 1 124,-5-4 1,2-1 86,-2-3 1,-2-1-122,2 1 0,-7-1 100,-5 1 0,-1-1-70,-2 1 0,0 3 196,0 1 0,-7 3-45,-4-4 0,-6 6-192,-5-2 1,-1 4-82,0 4 0,-4 1-228,1 3 0,0 5-1096,7-1 1414,3 2 0,-1 2 0,-1 2 0</inkml:trace>
  <inkml:trace contextRef="#ctx0" brushRef="#br0" timeOffset="28">21014 8863 7973,'0'-7'-319,"-5"-3"877,4 9 272,-4-4-289,5 5 369,0 0-937,0 5 0,0 2-13,0 9 1,-4-2-1,0 5 0,1 0 51,3 4 1,0 1-136,0 2 0,0-2-57,0 3 0,0-7 71,0-1 1,0-1 29,0 1 1,0-1 59,0-3 0,0-2-544,0 2 202,0-2 0,0-2-85,0 1 0,0-5 447,0 1 0,5-6 0,1 3 0</inkml:trace>
  <inkml:trace contextRef="#ctx0" brushRef="#br0" timeOffset="29">21323 8851 7972,'-5'-11'-403,"3"-1"973,-3 1-104,5 5 214,0 0-147,0 6-321,0 6 0,-5 1-93,-2 8 0,-4-1-95,0 5 1,-2 4-37,-2 4 1,2 3 94,-2-3 1,3 5-250,0-2 0,1 2 84,-1-2 0,1 2-184,-1-5 1,2 1 89,3-2 0,-3-3 12,2 0 1,2-1-28,-2-7 1,5 0 38,0-4 1,0-3-741,-1 0 419,3-6 473,-4 3 0,10 0 0,1 2 0</inkml:trace>
  <inkml:trace contextRef="#ctx0" brushRef="#br0" timeOffset="30">21540 8977 7961,'6'-5'708,"-1"3"-95,-5-8-505,0 9 96,0-4 1,0 6 27,0 3 1,0 4 70,0 7 0,0-1-81,0 5 1,-4 0-188,1 4 0,-5 0-77,4-1 1,0 1-92,4 0 0,-3 0 8,-1 0 1,0-2-62,4-2 1,0 2 19,0-6 0,0 0 14,0-3 1,0-5-253,0 1 1,0-4-103,0 3-313,0-4 301,0 7 518,0-9 0,5 4 0,1-5 0</inkml:trace>
  <inkml:trace contextRef="#ctx0" brushRef="#br0" timeOffset="31">21974 8954 7922,'0'-11'473,"0"3"783,0 0-1020,0 6 1,-2-3-334,-1 5 1,0 0 307,-4 0 1,1 5-66,-5 2 1,1 4-184,-9 0 1,1 5 97,-1 3 1,-3 2-88,3-2 1,-2 6 31,-2-2 1,4 2 9,0-2 1,4 1 3,-4 3 0,6-3-136,2 3 1,-1-4-106,5-4 1,1 1 61,3-5 0,1 4-121,2-4 1,0 2-176,0-2 264,5-2 1,3 3 81,7-4 0,-2-6 33,2-2 0,-1 1 162,1-1 0,2 0-128,2-4 0,-3-4 315,-4 0 0,-1-5-118,1 2 1,-6-4 237,-2 0 1,-3 0-167,-1-1 1,-5-3-109,-3 0 0,-6-1-188,-1 5 0,-6 1-300,-2 2 0,-1 3-520,-7 5 889,6 0 0,-8 5 0,4 2 0</inkml:trace>
  <inkml:trace contextRef="#ctx0" brushRef="#br0" timeOffset="32">3974 12403 8793,'0'8'387,"0"-1"1,0 5-142,0 3 1,0 5-150,0-1 1,4 7 115,0 0 1,0 2-130,-4-1 1,0-3 18,0 3 1,1-3-164,3-1 1,-3-2 35,3-2 1,-1 1-139,0-4 1,-1-5-758,1-3 663,-1-1 0,2 1-1204,-1 0 1460,1-6 0,1-2 0,2-6 0</inkml:trace>
  <inkml:trace contextRef="#ctx0" brushRef="#br0" timeOffset="33">4329 12472 8309,'-7'0'1230,"1"0"-1106,2 0 188,3 0 0,-9 1-81,2 3 0,2 3-85,-2 9 0,0 3 47,-3 7 0,-4 0-175,0 4 1,-2 0-72,2 5 1,2-1-157,-2 0 0,2-3 72,2-1 0,3-4-86,1 0 0,4-3-294,-1-4 1,3-2 183,1-6 0,0 0-892,0 1 596,0-6 629,0-1 0,0-5 0,0 0 0</inkml:trace>
  <inkml:trace contextRef="#ctx0" brushRef="#br0" timeOffset="34">4477 12597 9430,'0'-6'1052,"0"1"-752,-5 5 1,4 5-142,-3 2 0,1 7 88,-1 2 1,3 4-200,-3-1 0,-1 4 6,2 3 1,-1-1-153,4 1 0,0 0-270,0 0 1,0-2 239,0 3 0,0-4-132,0-4 0,1 1 34,3-5 1,-3 1-550,3-5 348,-3 1 0,0-2-446,3-3 371,-3-2 502,5-5 0,-1-5 0,1-1 0</inkml:trace>
  <inkml:trace contextRef="#ctx0" brushRef="#br0" timeOffset="35">4854 12586 7994,'-6'-5'608,"-1"3"-144,3-1-218,3 1 1,-5 2-88,2 0 0,1 0 246,-4 0 0,-1 5-96,-3 3 0,-1 7-123,1 4 0,0 0-16,-1 4 1,-1-2-124,-2 5 1,2 2-82,-2-1 0,4 1 160,3-2 0,-2 0-360,2 4 1,2-4 119,-2 0 0,6-3-273,-2-4 1,3 1 134,1-4 0,5-1-247,3-4 326,2 1 0,5-6 30,0-2 1,0-3 179,-3-1 0,3-1-164,0-3 1,1-2 219,-5-6 0,2 1-84,2-1 1,-4-3 87,1 0 1,-2 0 18,-6 3 1,3 1 68,-3-1 1,-1 1-53,-7 0 1,-3-1-20,-4 1 1,-5 4-198,-4 4 1,-6 4 144,-5 6 0,-2 2-1175,-1 10 1113,0 0 0,5 4 0,1 0 0</inkml:trace>
  <inkml:trace contextRef="#ctx0" brushRef="#br0" timeOffset="36">9479 12392 8040,'0'-12'885,"0"6"-808,0 1 862,0 5-775,0 5 1,2 1 65,1 6 1,-1 3-209,1 0 1,-1 5 151,-2-1 0,0 3-200,0 1 1,0 0-43,0 0 0,0-1-77,0 1 120,0 0 0,0-5-53,0-3 3,0 3-272,0-5 19,0 3 1,0-5-490,0 1 195,0-6 1,1-1 621,3-5 0,2 5 0,6 2 0</inkml:trace>
  <inkml:trace contextRef="#ctx0" brushRef="#br0" timeOffset="37">9845 12380 7997,'0'-11'310,"0"4"-284,0-3 1128,0 9-365,0-4-562,0 15 1,-5 3-79,-3 10 1,-3 1 8,-5 2 0,4 2-126,-3 3 0,-2 2 80,2-3 0,0 3-195,3 1 0,-3-1 70,0-2 1,-1-3-316,5-5 1,3 2-29,1-2 1,0 1-154,0-9 0,2 0 80,5-3 0,0-1-758,0 1 1187,0-6 0,0-1 0,0-5 0</inkml:trace>
  <inkml:trace contextRef="#ctx0" brushRef="#br0" timeOffset="38">9948 12597 7924,'-2'-11'0,"-2"-1"0,3 5 291,-3-1-165,3 6 224,1-3 274,0-1-22,0 5-27,0-4 0,0 6-404,0 3 9,0 3-45,0 9 0,-4 2-69,1 5 1,-5-1 103,4 1 0,-3 0-145,3 0 1,-4 0 2,4 0 1,0 0-170,4-1 0,0 0-84,0-3 0,0 1-187,0-4 0,0-1-260,0-4-169,0 1-573,0-1 728,0-5 686,0-1 0,0 0 0,0 2 0</inkml:trace>
  <inkml:trace contextRef="#ctx0" brushRef="#br0" timeOffset="39">10256 12597 7938,'-1'-11'559,"-3"-1"891,3 6-1020,-4 1-900,5 5 689,0 0 229,-6 0 0,0 4-359,-5 0 1,-1 8 65,1 0 1,-1 3-156,1 0 182,0-2-140,-1 8 1,-1-3-109,-2 5 0,3 0 166,-4 0 0,4-4-125,0 0 1,5 0-28,-1 4 1,2-4-95,-2 0 1,2-4-213,2 4 212,3-5-138,-4 2 210,5-4 1,5-2-112,2-2 98,3 2 1,6-9 3,-1 3 0,0-3-2,-4-1 1,2-4 36,2 0 0,-2-4-13,2 0 0,-2-2 95,-2-2 0,1 5-52,-1-1 0,1 1 152,-1-5-122,-5 1 0,3-1 114,-5 1 0,0-1-52,-4 1 0,-5 3 140,-3 1 1,-3 4-174,-4-1 1,-3 3 19,-5 1 1,-1 0-322,-3 0 0,3 5 101,-3 3 1,8 2 158,4 1 0,3 1 0,0-1 0</inkml:trace>
  <inkml:trace contextRef="#ctx0" brushRef="#br0" timeOffset="40">15372 12449 8040,'0'-7'309,"0"-3"-6,0 9 128,6-9 34,-5 9-448,4-5 1,-4 12 110,3 1 0,-3 5-8,3 3 1,-3 3-50,-1 4 0,0 1-149,0 0 0,0 0 120,0 0 1,0 0-158,0-1 1,0 1-40,0 0 0,0-5 66,0-3 1,0 2-582,0-2 285,0 0 30,0-9 1,0 5-686,0-4 1039,0-2 0,0 5 0,0-3 0</inkml:trace>
  <inkml:trace contextRef="#ctx0" brushRef="#br0" timeOffset="41">15624 12552 8040,'0'-12'0,"0"4"399,0 1 830,0 4-536,0-7-142,0 9-307,0-4 0,-2 6-14,-1 3 1,0 0-233,-4 7 1,-1-1 81,-4 9 1,0 0 30,-3 4 1,2 1-52,-2 3 0,1-2-252,-2 6 0,4-5 13,-3 5 1,2-4-74,1 3 0,1-5-143,0 2 0,3-8 185,0-4 0,5 1-239,-5-5 0,5 3-329,0-6 318,1-3 0,4 0 460,1-5 0,4 0 0,4 0 0</inkml:trace>
  <inkml:trace contextRef="#ctx0" brushRef="#br0" timeOffset="42">15761 12643 8040,'6'-12'291,"-1"1"-103,-5 0 1,1 4 21,3 3 266,-2-2-15,3 5-64,-5-4 1,0 6-171,0 3 0,-2 2-65,-1 6 1,-3 0 11,-1 4 0,-2 0-142,5 3 0,-5 3 86,2-3 0,0 2-112,0 2 0,4 0-208,-1 0 0,-1-4 103,1 0 0,1-5-442,3 1 0,0-2-392,0-2-231,0 1 78,0-1 1086,0-5 0,-5 4 0,-2-3 0</inkml:trace>
  <inkml:trace contextRef="#ctx0" brushRef="#br0" timeOffset="43">16103 12620 8040,'0'-11'345,"0"-1"1,0 5-528,0-1 139,0 0 1,2 1 633,1-1 311,-1 6-252,3-3 1,-6 5-342,-3 0 0,1 1-246,-4 3 1,-1 2 72,-3 5 1,-5 5-116,1-1 0,-1 5-48,0-1 0,4 3 64,-4 1 1,4-1-60,0 1 0,1 0-38,0 0 1,3 0-154,0 0 0,2-2 64,-2-2 0,-1 2-140,6-6 1,-1 0 113,4-4 1,1 1-137,3-1 1,6-1 77,5-2 0,1-3 100,-5-5 1,2 0 76,2 0 1,-2 0-27,2 0 0,1 0 13,0 0 0,0-5 37,-1-3 1,-2 2 147,2-2 0,-3 1 5,-5-5 0,2 1 144,-5 0 1,0-1 46,-4 1 1,-2 1-100,-1 2 1,-5-2-185,-7 2 1,-3 3-118,-5 1 1,0 3-276,0 1 0,-3 1 108,-1 3 0,1 2 255,3 6 0,5-1 0,1 1 0</inkml:trace>
  <inkml:trace contextRef="#ctx0" brushRef="#br0" timeOffset="44">21003 12380 7996,'0'-6'-538,"0"-4"1037,0 8-181,0-8 581,0 9-552,5-4 0,-4 6-145,3 3 1,-3 2-6,-1 6 0,0 4 2,0 3 1,-3 4-73,-1 4 1,-1-2-140,1 6 0,3-6-126,-3 2 0,3-3 110,1-1 0,0-1-195,0 1 0,0-1-69,0-3 1,0-1-163,0-3 1,0-6-145,0 2 598,0-2 0,-6 3 0,0-1 0</inkml:trace>
  <inkml:trace contextRef="#ctx0" brushRef="#br0" timeOffset="45">21323 12437 7996,'0'-11'239,"0"-1"1,1 6 128,3 2-262,-3-2 43,4 5 1,-5-3 206,0 8 0,-1 3-171,-3 9 0,-4 5-34,-7 6 1,1 5-136,-5-2 0,0 3 105,-4 1 0,4 0-113,0 1 0,2-1 89,-2 0 1,1-5-348,3-2 1,2-3-39,-2-1 0,6-5-162,1-3 1,4-2-447,-3-2 257,4 1 1,-3-2 638,2-3 0,3 3 0,-4-3 0</inkml:trace>
  <inkml:trace contextRef="#ctx0" brushRef="#br0" timeOffset="46">21494 12529 7996,'0'-12'1377,"0"6"-1355,0 1 361,0 5 1,0 6-193,0 6 1,-5 4-46,-3 7 1,-2 5-158,-1 2 1,1 0-94,2 0 1,-2-3 40,2 3 0,-1-5-230,2 2 0,-2-3 108,5-1 1,-4-4-94,5 0 1,-1-5-80,4 1 0,0-6-620,0-1 977,0-6 0,-5 8 0,-2-3 0</inkml:trace>
  <inkml:trace contextRef="#ctx0" brushRef="#br0" timeOffset="47">21802 12597 7996,'0'-11'0,"0"-1"0,2 1 318,2 0 0,1 3 73,2 0-320,3 1 0,-8-1 454,1 0 460,-1 6-776,-2-3 1,-2 5-125,-1 0 0,-8 6 57,-4 6 1,-5 2 43,1 8 1,-6-1-143,-2 5 0,0 0-8,4 0 1,4 2-113,0 3 1,5-3 22,-1-5 0,2 3-180,2 1 0,3-2 69,1-6 0,4 2-59,-1-6 0,4 0-3,4-4 0,3 1 110,4-1 1,0-3 49,1-1 0,4-4-37,3 1 1,3-3 138,1-1 0,0 0-57,-1 0 1,-2-5 154,-1-3 0,-2 2-65,2-2 1,-2 1 178,-6-5 1,-1 1-117,-2 0 0,-4-1 107,-8 1 0,-5 1-230,-10 2 0,-5-1 85,-10 5 1,-4 0-503,0 4 1,-4 7 90,4 4 137,5 1 1,-5 9 0,2-3 0</inkml:trace>
  <inkml:trace contextRef="#ctx0" brushRef="#br0" timeOffset="48">4043 15806 8087,'-6'0'-821,"1"-1"1505,5-3-304,0 3-80,0-4-107,0 5 1,3 5-32,1 3 1,0 2-30,-4 1 0,0 5-5,0-1 0,4 4-67,0-4 0,1 4-159,-2-4 0,-1 4 114,2-3 0,-3 3-153,-1-4 1,4 4-26,-1-4 0,3 4 59,-3-4 0,-1 1-293,1-5 0,0 0 110,1 1 0,-3-1 286,3 1 0,2-1 0,1 1 0</inkml:trace>
  <inkml:trace contextRef="#ctx0" brushRef="#br0" timeOffset="49">4397 15772 7950,'-6'0'1194,"1"1"-1200,5 3 1,-4 0 118,0 8 1,-1-2 124,1 9 0,2 1-82,-6 7 0,0 2-103,-3 5 0,0-2-130,-1 2 0,1-2 93,-1 6 0,1-6-346,-1-2 0,5-5 135,-1 2 1,4-4-105,-3-4 1,4 1 110,-1-4 1,-1-5-409,2-3 596,-1-1 0,9 5 0,1-1 0</inkml:trace>
  <inkml:trace contextRef="#ctx0" brushRef="#br0" timeOffset="50">4648 15978 8000,'-11'-5'133,"3"3"369,1-1-450,4 1 0,-3-1 275,2-1 186,3 0-327,-4 4 1,1 1-15,0 3 1,-1 2-3,1 6 0,3 4-144,-3 3 1,-1 7 50,1 0 1,0 5-199,4-5 1,0 6 61,0-1 0,0-3 86,0-2 1,0-2-204,0-1 1,2-5 14,1-3 1,-1 2-11,1-2 1,-1 0 86,-2-3 1,4-5-365,-1 1-55,1-1-378,-4 5 881,0-6 0,0 4 0,0-3 0</inkml:trace>
  <inkml:trace contextRef="#ctx0" brushRef="#br0" timeOffset="51">4911 15944 8029,'-8'0'29,"1"0"0,4-2 129,-1-2-50,3 3 0,0-4 259,-3 5 1,3 1-122,-3 3 1,-2 3 169,-2 4 0,2 2-296,-2 2 0,0 4 32,-3 8 0,-4-2-195,0 5 1,1-3 46,6 3 0,-2-4 70,2 1 1,3-3-63,1-2 0,3-2-242,1-1 1,0-6 74,0 3 1,0-4-47,0 0 1,1-2-28,3-2 0,3 0 110,4-4 0,0 0 8,1-4 1,0 0 22,4 0 1,-4-1 114,4-3 0,0-2-74,-1-6 0,1 5 26,-5-1 1,0 0 43,1-3 0,-6 0 138,-2-1 0,-3 5 209,-1-1 1,0 0-140,0-3 0,-9 3 101,-2 1 1,-9 4-202,-3-1 0,-5 3-202,-6 1 0,3 5 68,1 3 1,4 2-243,0 1 1,8 1 243,6-1 0,1 1 0,5-1 0</inkml:trace>
  <inkml:trace contextRef="#ctx0" brushRef="#br0" timeOffset="52">9685 15761 7933,'0'-12'-249,"-5"1"1,4 3 940,-3 1-49,2 4-32,2-2-198,-5 5-193,4 0 1,-4 6-64,5 6 0,-1 4-153,-3 7 1,3 1-32,-3 3 0,3-2 88,1 6 1,0-6-193,0 2 0,0-3-106,0-1 1,1-2-200,3-2 1,-2 2 191,6-6 0,-4 0-327,3-3 571,1-6 0,-2 4 0,-1-4 0</inkml:trace>
  <inkml:trace contextRef="#ctx0" brushRef="#br0" timeOffset="53">9982 15715 7968,'0'-6'159,"-5"6"0,3 10 233,-1 5 0,1 4-141,2-4 1,-5 7 83,-2 1 0,-3 1 22,-2 6 0,2 0-109,2 0 0,-2 3-167,3-3 0,-4 3-49,0 2 1,0-6-167,-1-2 0,1-3 105,-1-1 1,1 3-152,0 1 1,3-6-46,0-5 0,6-4 14,-2 0 0,-1-1 3,1 1 1,0-5-47,4 1-673,0-6 927,0 8 0,-5-8 0,-1 3 0</inkml:trace>
  <inkml:trace contextRef="#ctx0" brushRef="#br0" timeOffset="54">10256 15955 7994,'-11'0'21,"-1"0"0,4 0 331,1 0-283,-1 0 0,1 1 45,-1 3 1,5 2-23,0 6 0,-2-1 48,1 1 0,0 4-92,4 3 1,0 8 87,0 3 0,0-2 13,0-1 1,0 1-181,0-2 0,0 1 48,0-4 1,-4-4-106,0 0 1,1-5-81,3 1 1,0-2-297,0-2 224,5 1 1,-3-2-636,6-3 875,-6 4 0,8-5 0,-3 5 0</inkml:trace>
  <inkml:trace contextRef="#ctx0" brushRef="#br0" timeOffset="55">10541 15898 7996,'-5'-12'2294,"4"6"-2317,-9 1 1,7 5 164,-4 0 1,3 5 149,-4 3 0,0 3-113,-8 4 1,6 3 0,-5 5 0,5 0-117,-5 0 1,1 5 122,-2 2 1,4-2-131,-4-1 0,5 0-17,3 0 0,-1 0-208,6-4 0,-5-2-105,4-2 1,0 2-219,4-6 1,2 3 182,2-7 1,2 3 3,5-6 1,1-2 119,-1 1 0,2-4 29,2 1 0,-2-3 206,2-1 1,-2-1-55,-2-3 1,1 1 175,-1-4 48,0-1 0,0-3 182,-4-1 1,2 5-67,-5-1 1,0 1 164,-4-5 1,-5 5-102,-3-1 1,-7 4-51,-4-3 1,-2 4-365,2-1 0,-5 3 95,5 1 0,-4 0-327,8 0 1,0 5-354,3 3 1,6-2 598,2 2 0,-2-1 0,0 5 0</inkml:trace>
  <inkml:trace contextRef="#ctx0" brushRef="#br0" timeOffset="56">15235 15704 7939,'0'-12'0,"0"1"97,0-1 62,0 6 1,0 0 359,0 2 39,0 3 1,0-3-242,0 8 1,0 3-113,0 9 0,0 1-137,0 6 1,0 0 45,0 0 1,0 3-133,0 1 0,0 4 18,0-5 0,0 1-208,0-4 0,0 0-14,0-1 1,0-4-171,0-3 1,4-2-1078,0-2 748,0 1 721,-4-1 0,0 1 0,0-1 0</inkml:trace>
  <inkml:trace contextRef="#ctx0" brushRef="#br0" timeOffset="57">15532 15738 7873,'0'-11'835,"0"-1"-671,0 6-349,0 1 439,0 15 1,-1 0 297,-3 13 1,-2-2-320,-5 10 1,-1 1-49,1 6 1,-5-2-209,1 6 1,-5-5 124,1 1 0,1-2-258,-1-2 0,1-1-55,-1-3 0,2-2-57,1-5 0,4-4 101,-4 0 1,8-5-27,0 1 1,4-3-936,-4-5 1128,6 4 0,-8-5 0,3 5 0</inkml:trace>
  <inkml:trace contextRef="#ctx0" brushRef="#br0" timeOffset="58">15681 15909 7522,'-6'-6'1186,"0"1"-492,6 5 1,-1 1-492,-3 3 1,3 4 11,-3 7 0,-1 3-138,1 4 0,-1 5-3,2 0 1,1 1-160,-2-2 1,-1 0 87,2 4 1,-1-5-155,4 2 0,0-3-51,0-1 1,0-5-88,0-3 1,0-2-424,0-2 490,0 1 1,0-5-915,0 1 1136,0-6 0,5 3 0,1-5 0</inkml:trace>
  <inkml:trace contextRef="#ctx0" brushRef="#br0" timeOffset="59">15966 15898 7932,'-5'-7'431,"4"-3"-331,-4 9 1,4-4 187,-3 5 1,1 0 320,-4 0 1,-1 9-208,-3 2 0,-2 8-248,-2 0 1,-2 7 16,-2 0 1,-1 2-118,5-1 0,-4-2 38,3 6 1,1-6-173,4 2 0,1-3 103,2-1 0,2-2-101,2-2 1,3 2-332,-3-6 0,6 0 197,2-3 0,5-2-115,-1-3 1,6 0 48,1-4 0,4-1 131,-4 2 1,4-3 63,-4-1 1,4-1 106,-3-3 1,0-1 71,-1-3 1,-3-2-51,-1 2 1,-1 2-44,-6-2 0,0 1 149,-4-5 0,0 1 119,0-1 0,-6 1-115,-6 0 0,-4 3-137,-7 0 1,-1 6-140,-3-2 1,3 3-281,-3 1 1,3 5 133,1 2 266,6 4 0,-5 0 0,4 0 0</inkml:trace>
  <inkml:trace contextRef="#ctx0" brushRef="#br0" timeOffset="60">21026 15704 7881,'0'-12'202,"0"5"233,0-1-519,0 6 1,0-5 128,0 3 236,0 3 0,0-3-66,0 8 0,0 2-51,0 6 0,0 4-58,0 3 0,0 4 7,0 4 1,0-2-53,0 6 1,0-2-128,0 1 0,0 0-203,0-4 0,0-6 130,0 3 1,0-6-50,0 2 1,0-5 23,0 1 1,0-2 163,0-2 0,0 1 0,0-1 0</inkml:trace>
  <inkml:trace contextRef="#ctx0" brushRef="#br0" timeOffset="61">21368 15761 7882,'-1'-14'599,"-3"2"-712,3 9 84,-4-8 1,5 11 452,0 0 1,0 6-150,0 5 0,-5 7-17,-3 5 0,-2 4-163,-1 8 1,-4-1-24,-1 0 0,-4 2-13,1 2 1,-1-4-112,1 0 0,-2-1 64,6-6 1,-1 0-205,0-4 1,5-2-117,0-2 1,0-2-52,8-6-80,-6 0 0,6 0 9,-4-4 430,4 3 0,-7-3 0,3 4 0</inkml:trace>
  <inkml:trace contextRef="#ctx0" brushRef="#br0" timeOffset="62">21471 15898 7989,'0'-7'1278,"0"2"-1207,0 0 47,0 4 125,0 11 0,-4 4-136,1 13 0,-6-3-46,1-1 1,2 3-12,-2 1 1,4 4-140,-3-5 1,3 3-4,-4-6 1,6 5 37,-2-9 1,-1 1-551,1-4 420,0-4 1,4 5-294,0-6 1,0-3 1,0 0 475,0-6 0,0 8 0,0-3 0</inkml:trace>
  <inkml:trace contextRef="#ctx0" brushRef="#br0" timeOffset="63">21814 15921 7896,'0'-12'972,"0"1"1,0 3-1196,0 1 105,0 4 889,0-2-76,0 5-471,-5 0 1,-2 1-105,-4 3 0,-2 6-120,-2 5 1,-3 7-27,-5 1 1,4 0 96,0 3 1,2 0-66,-2 0 1,-2-1 33,6 1 1,0-2-292,3-1 0,2 0 81,3 0 0,-2-2-29,5-2 1,0-2 24,4-6 1,0 5-140,0-1 1,1-4 59,3-3 1,3-2 122,4 2 0,2 1 129,2-6 0,-2 1-129,2-4 1,1 0 209,0 0 0,3-1-36,-4-3 1,0 2 58,-4-6 1,1 2 83,-1-2 0,-3-2 179,0 2 0,-6-2-101,2-1 1,-4-1 140,-4 1 1,-2-3-419,-6 3 1,-8-2 95,-3 9 1,-7 0-679,-1 4 0,2 0 126,-1 0 468,-1 5 0,2 7 0,1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22:46.708"/>
    </inkml:context>
    <inkml:brush xml:id="br0">
      <inkml:brushProperty name="width" value="0" units="cm"/>
      <inkml:brushProperty name="height" value="0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9.403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10850 8783 8135,'-5'-12'-691,"3"1"961,-3-1 1,4 6 34,-3 2 234,3-2-263,-4 5 1,4-6 269,-3 3-230,3 3-79,-10-4 1,5 5-10,-5 0 1,3 0 10,0 0 0,1 0-7,-5 0 1,-3 1-127,0 3 1,-5-1 95,1 4 0,1 2-212,-1 6 1,0-1 3,-4 5 0,1 0-66,3 4 1,-1 1-59,5 3 1,1-3 95,6 3 0,3 1-104,5-2 1,0 1 99,0-4 1,1 0-55,3 0 1,4-2 79,7-2 1,-1 1-43,5-4 0,5-1 75,7-4 1,-1-3 5,4 0 0,-1-6 98,9 2 0,-5-4-119,1-4 0,-1 0 189,1-7 0,-4 1-99,1-9 0,-6 0 146,-6-4 1,-7 0-105,-5 0 0,0-9-78,-8-2 0,-4-3 10,-6 3 0,-10-1-166,-6-3 0,-5 2-219,-6-2 0,-5 5 152,-3 6 0,1 6-227,-1 9 1,6 6 121,-3 2 1,10 8-542,6 4 0,6 7 809,5 4 0,6 7 0,1 4 0</inkml:trace>
  <inkml:trace contextRef="#ctx0" brushRef="#br0" timeOffset="1">11786 8771 8277,'7'-11'0,"2"-1"0,-6 1-321,6 0 173,-7-1 955,3 1-397,-5-1 0,0 5 78,0-1 0,-3 6-218,-5-2 1,1 2 117,-8 2 0,-3 6-74,-1 1 1,-7 5-184,0 3 1,-1 4 154,4 7 0,0 0-330,1 4 0,0-1-56,3 2 1,6 1-100,6-6 0,4 5-134,-1-5 1,8 1 167,4-4 1,7-2-34,4-1 0,3-4 130,0-5 0,1 1 9,0-1 0,4-4-5,-1-4 1,6-1 219,-1-2 1,0-4-38,0 0 0,1-6 126,-6-1 0,2-1 30,-1-3 1,-7-3-126,3-1 1,-8 1-40,0-1 1,-7 0 2,-4-4 1,-3-3-109,-1-1 1,-1-1 105,-3 2 0,-6-2-222,-5-3 0,-6 3-16,2 5 0,-2 2-31,-2 2 1,0 2 74,0 6 1,-4 5 60,1 2 0,-1 2-25,4 2 1,0 2 16,1 2 0,-1 3 21,0 8 1,5-1-12,3 5 0,4 0 47,3 4 0,-1-4-21,5 0 1,0 0-1,4 4 0,2-1-15,2-3 1,2-1 1,5-3 1,6-3 14,2 4 1,0-7-13,4-2 1,-3-4 121,7 1 1,2-3-115,1-1 0,-1-1 16,2-3 0,-6 1 48,2-4 0,-4-5 4,-4-3 0,-3 0 68,-4 3 1,-5 0-95,1-4 0,-5 2-16,0-5 0,-1 5 28,-2-1 0,-5 0 15,-3 4 0,-6-3-22,-1 6 0,-7 3 8,-1 1 1,-1 3-71,-6 1 1,-1 6-11,-3 6 0,0 0-37,-1 7 1,2 0 80,3 4 1,3-1-93,8-3 1,0 1 77,8-5 1,1 4-130,6-3 1,3-1 60,-3-4 1,8 1 48,3-1 1,5-3 13,3-1 0,4-4 0,8 1 1,-3-3 104,2-1 1,2-5-74,-1-3 1,1-2 142,-1-1 0,-7-2-83,3-2 0,-8 2 102,0-2 1,-3-2-93,-5 2 1,-1-4-47,-2 4 1,-2 0-1,1 3 1,-5 1-6,-2-1 0,-5 2-36,2 3 0,-7 1 44,-2 6 0,-4 0-211,1 0 0,-3 2 109,0 2 0,-1 2-137,0 5 0,1 5 95,3-1 0,3 0-15,4-4 0,2 5-12,3-1 0,2 4-11,5-4 0,0 0 68,0-3 0,5-2-17,2-2 0,5 0 167,3-4 1,-1 4-144,5-4 1,0-1 131,4-3 0,0-1-76,-1-3 1,0 2 3,-3-6 1,1 1 39,-4-5 0,-1 1-45,-4-1 0,-3 0 43,-1-4 0,-4 4-43,1-3 1,-3 2-11,-1 1 0,-5 2 13,-3 3 0,-2-2 57,-1 5 1,-1 0-80,1 4 1,-2 1-1,-2 3 0,2 3-89,-2 4 0,1 2 103,-1 2 1,2-2-191,-2 2 0,4-1 104,3 1 0,-1-2 9,5 2 1,-3-2 13,3-2 0,0-3-191,4-1 231,0-4 0,1 2 108,3-5 0,-1 0-45,4 0 1,5-5 174,3-3 1,1-2 54,0-1 1,0-5-156,3 1 0,2-4 100,-6 4 1,0-4-105,-4 4 1,1-4 167,-1 3 0,-4 1 126,-4 4-163,-1 4 1,-4 2-142,-1 5 1,-9 0-80,-7 0 1,-2 9-27,-2 3 0,-4 3 121,0 0 0,1 2-234,3 2 0,4 2 60,0-2 0,4-1-72,-4 1 1,5-5-21,-2 1 0,8-6-292,0-1 495,5-6-36,-2 8 0,7-8 2,1 1 0,0-1-59,5-2 1,4-4 66,7 0 0,-1-1-34,1 1 1,0 2-45,4-6 1,0 4-6,0-3 0,-1-1-38,1-3 0,-5 3-1,-3 0 1,-2 1-25,-2-5 1,0 1 99,-4 0 0,2 3-41,-5 0 0,0 5 186,-4-5 0,-2 4-106,-1-4 1,-4 6 78,-4-2 0,-4 3-55,-1 1 0,-5 0 60,-2 0 1,0 5-56,-4 3 1,3 2-2,1 1 0,2 6-151,2 2 0,2-2 85,6 2 0,5-1-326,2 1 1,3 2 91,1-6 0,6 4 72,5-4 1,6-1 65,6-6 1,1 0 215,2-4 1,2 0-55,3-4 0,1 0 156,-6 0 0,0-5-427,-7-3 1,0 2 72,-8-2 1,2 1-1257,-9-5 1,-2 5 1397,-6-1 0,-12 1 0,-8-5 0</inkml:trace>
  <inkml:trace contextRef="#ctx0" brushRef="#br0" timeOffset="2">12974 8874 8157,'0'-11'0,"0"-1"70,0 1 181,0-1 1,0 1 380,0-1-239,0 1 48,-5 0-160,4-1 0,-6 5 14,4-1 1,-4 4 0,-4-3 0,-1 4 299,1-1-414,0 3 1,-6 1 90,-2 0 1,1 1-31,-1 3 0,0 2-170,-4 6 1,-3 4 143,-1 3 0,3 4-267,1 4 0,7-6 65,-7 6 0,8-5-32,-1 4 0,9-2-72,3-1 0,3-1-90,1-3 1,1 1-9,3-5 0,3 2 119,9-2 0,1-2 0,6 2 1,0-2 42,0-2 1,5-3 32,2-1 0,3-4-26,1 1 1,2-3 138,2-1 0,-5-1-24,5-3 0,-6-2 70,2-6 1,-5-3-47,-6 0 1,-4-6 122,0 2 0,-10 0-107,-1-4 0,-6 2-18,-2-10 0,-2 5-254,-6-5 0,-6 0 89,-13-7 0,-2 2-297,-5-2 1,0 9 126,0 6 0,-2 3 20,-2 8 0,6 3-78,-2 9 0,7 2-93,1 1 0,7 5-564,3 7 1,9 4-56,3 8 987,8 2 0,7 5 0,7 1 0</inkml:trace>
  <inkml:trace contextRef="#ctx0" brushRef="#br0" timeOffset="3">13968 8771 8286,'-10'-11'-878,"2"-1"1458,-2 1-236,9 0 1,-6 3 82,3 0 1,2 5 202,-6-5 0,4 5-139,-3 0 0,-1 1-172,-3 2 1,-2 0-20,-2 0 0,1 5-29,-5 3 0,0 7-30,-4 4 1,-4 3-67,1 1 1,-1 1-105,4 2 0,4-1-161,0 1 0,9-2 83,-1-1 0,7 1-150,0 3 0,4-3 71,4 3 0,3-5-12,9-2 0,1 0 54,6-5 0,4 3-71,-1-7 0,6 2 86,-1-9 0,5 0 237,3-4 1,-1 0-27,-4 0 0,4-6 115,0-1 1,-4-8 188,-3-4 1,-10 1-141,2-1 1,-8-2-221,1-5 0,-9 0 113,-3-4 0,-4 0-298,-4-5 1,-7 1 171,-8 0 0,-4-1-792,-4 1 1,-2 6-389,-5 5 0,0 6 548,-1 5 0,1 6-755,0 2 1,6 12 129,5 3 1144,5 8 0,7 4 0,-1 6 0</inkml:trace>
  <inkml:trace contextRef="#ctx0" brushRef="#br0" timeOffset="4">15041 8726 8216,'-6'-6'68,"2"-1"0,3 1 479,1-2 16,0 0-191,0-3 249,5-1 92,-4 6-247,4 1 58,-5 0-200,0 4 0,-5-3 30,-2 8-168,-9 7 1,-3 3-186,-7 5 1,0 4 113,-4 4 1,1 0 79,-2 0-113,3-3 0,11 4 147,1-5-717,4 0 361,5 0 0,2 0-1,5-1-492,0-4 392,10 4 1,-1-10-90,10 4 176,0-9 1,5 2 208,3-5 0,0 4-97,7-5 0,-6 0 182,6-7 0,-2 2-52,2-6 0,-3 0 103,-1-3 0,-5-4-12,2-1 1,-8-4 162,-4 1 1,-2 1-90,-2-1 0,-4 0-137,-3-4 1,-3 1-54,-1-1 0,-1 5-148,-3 3 0,-4 0 52,-7 3 0,-3-2 53,-5 7 1,0 1-92,1 3 1,-5 1 75,0 2 0,-3 0-165,3 0 0,-3 5 104,3 3 0,0 2-101,5 2 0,0 0 5,3 4 1,3-4 99,4 3 1,6 2-87,2-2 1,3 2 70,1-2 1,1-6 45,3 2 1,2-2-47,6 3 0,4-6 82,3-2 1,3-3 5,0-1 1,5 0 173,0 0 0,1-1 61,-2-3 0,-2-2-58,3-6 0,-7-1 72,-1-2 1,-5 3-93,2-4 1,-7 0-38,-2 1 1,-4-1-8,0 5 0,-1-1-50,-2 1 0,-7 1 4,-4 2 1,-2 3-165,-6 5 0,-1 0-86,-7 0 0,2 5 60,-6 3 0,6 2-66,-2 1 0,1 5 85,3-1 0,-1 1-176,9 0 1,-1-2 50,5 5 0,3-5-55,1 1 0,4-2 76,-1-2 0,4-1 65,4-2 1,4 1 53,7-6 1,2 1 146,2-4 1,6 0 78,-2 0 0,3-5-70,1-2 1,-3-4 109,3 0 1,-4 0-25,-4-1 0,1 1-51,-5-1 0,0 1-63,-3-1 1,-6 1-8,-2 0 1,-3 3 106,-1 0-95,0 1 0,-1-1-59,-3 1 0,-3 4 39,-9-1 0,2 3-129,-5 1 0,0 5 110,-3 3 1,-1 2-229,0 1 0,0 2 54,0 2 0,5-2-100,3 2 0,2-2 106,2-2 0,5-3 50,2-1 1,3-3-148,1 4 133,0-6 0,6 3 231,5-5 1,6 0-72,6 0 0,0-5 128,-1-2 0,5 0 22,0 0 1,-1-1 16,-3-3 0,-4-1 0,0 1 1,-5-1-116,1 1 1,-6 1 290,-1 2-145,-5-2 4,2 9 1,-10-4-129,-3 5 0,-6 0-20,-1 0 1,-6 5 12,2 2 1,-2 4-11,-2 0 1,0 0-126,0 1 0,6-1 85,1 1 1,4-1-558,0 1 1,1-5 252,-1 1 0,6-1-1377,2 5 1,3-1 126,1 1 1470,5-1 0,6 6 0,7 0 0</inkml:trace>
  <inkml:trace contextRef="#ctx0" brushRef="#br0" timeOffset="5">12928 8863 8035,'7'-8'-393,"-3"0"0,-3 5 274,-1-5 0,0 4 264,0-3 742,0 4-550,0-2 0,-1 4 191,-3-3-182,2 3-51,-8-5-190,4 6 38,-5 0 1,-2 4 188,-2 0-394,2 5 72,-9-3 1,8 6-48,-5-1 160,0 1 0,2-1-160,1 0 1,4 1 73,0-1 1,1 1-123,-1-1 156,6 1-147,-4-1 108,9 0-178,-4 1 57,5-6 30,0-1 0,1-5 9,3 0 0,2 0 43,5 0 0,1 0 2,-1 0 1,1 0-8,-1 0 0,2-1 33,2-3 0,-1 2-29,5-6 0,-4 5 19,4 0 1,-3-4 52,3 0 1,-5 0 11,1 0 0,-6 4 205,-2-1-144,-4-2 45,7 5 1,-10-4-66,0 5 0,-5 0-51,-7 0 1,0 5 21,-3 2 0,-3 1-1,-5 3 1,1-2-57,3 7 1,2-4-12,1 0 1,7-2-81,-2-3 0,6 4 58,-3-4 1,6 0-238,-2 0 200,3-4 0,2 6-16,3-6 0,-2 1 25,6-4 0,0 0-1,3 0 1,5-1 8,3-3 0,-1-1 1,1-3 1,0-2-26,4 3 0,0-4 28,0 0 1,0 0 57,0-1 0,-6 5-56,-1-1 0,-4 4 324,0-3-195,-6 4 201,-1-2-217,-5 5 1,-1 0-29,-3 0 0,-2 1-74,-6 3 1,1-1 70,-1 4 0,0 0-134,-4 0 0,4 3 110,-3-2 0,-2 2-187,2 1 0,1-3 86,6 0 1,-1-4 5,6 3 0,-1-3-57,4 4 0,0-6 104,0 3 1,5-5-25,2 0 1,5 0 10,3 0 0,-2 0-4,2 0 1,1-1 42,0-3 1,3 2-38,-4-6 1,1 4-1,0-3 0,-4 3 59,4-4 0,-4 6 54,0-2 20,-1-3 0,-3 6-105,-1-3 272,-4-2-139,2 5-135,-5-4 1,-4 6 61,0 3 0,-5-2-100,2 6 1,-3-4 76,-2 3 1,-3 1-9,0 3 1,0 1-65,3-1 0,1 1 47,-1-1 0,1-3-59,0-1 1,3-4 76,0 1-9,6 2-15,-8-5 0,8 3 172,-1-8 0,1 2 37,2-6-149,0 0 0,0-3-863,0 0 590,0-1 0,-4 1-748,1-1 545,-1 6 399,-1 1 0,-2 5 0,-4 0 0</inkml:trace>
  <inkml:trace contextRef="#ctx0" brushRef="#br0" timeOffset="11">10804 10165 7559,'-11'0'755,"-1"0"1,1 1-533,-1 3 1,1 2 158,0 5 0,-1 6-34,1 2-274,-1 3 0,1 0-1,0 1 0,-1 0-126,1 0 1,4 0 243,4 0-467,1-1 205,2-4 1,0 2 79,0-4 1,5 3-91,3-4 0,2-4-166,2-3 124,4 0 38,2-2 0,5-1 249,-1-5-169,1 0 1,0-1 153,0-3 0,0-1-77,0-3 1,0-6 99,-1 3 0,0-3-64,-3 3-60,-3-6 192,1 4-93,-4-8 0,-1 7-14,-4-5 1,-6 0 0,2-4 1,-2 4-180,-2 0 123,0 0 1,-6-3-177,-1 3 35,-3 3 1,-6 4 171,1 1-215,-5 4 148,2-3 1,-8 9 20,-1-3-140,0 3 95,-1 1 1,3 5-21,-6 3 7,6 2 1,-3 3-36,5 2 0,6-1 8,1 5 1,5-1-176,3 1 89,3 2 1,5-4 99,0 2-200,5 2 181,2-3 1,5 0-31,4-3-139,1-2 79,6-2 1,1-5 174,3-2-121,-3-2 18,4-2 0,-1 0 135,-1 0-130,1-6 0,-6 0 278,-1-5-140,1-1 0,-8 1 25,2-1 0,-6 1 140,-1 0 1,-6-1-105,2 1 102,-3-1-95,-1 1 0,-5-4-6,-3-1-80,-7 1 0,1 5 11,-5 2 0,0 0 0,-4 4 1,-3 0-196,-1 4 1,-1 1 103,1 3 0,7 4-146,-3 7 59,8-2 0,-1 4 124,4-1-470,6-4 255,1 10 0,5-8-157,0 5 107,5-5 175,1-3 0,7-1 119,2-2-155,-2-3 69,8 0 0,-3-5 3,5 0 0,0-1-97,0-3 364,0-2-162,-1-6 0,-4 1 32,-3-1 205,-2 1-180,-2 0 1,-4-1 27,-3 1 0,-3-1 21,-1 1 1,0-4-269,0-1 139,-5 1 1,-2 4-21,-4-1 1,0 1 29,-1 0 0,-1 3 56,-2 0 1,3 6-29,-4-2-74,4 3-136,0 1 146,1 5 1,-2 1-283,-2 6 122,7 4 60,-7-3 0,13 3-69,-6-4-14,5-1 129,-2 0 0,5 1-17,0-1 0,4-3-3,0 0 33,5-6 1,-3 3 37,6-5 0,-1 0 144,0 0 0,2-4-89,2 1-77,-2-6 52,4 2-557,-6-4 300,0-1 1,-4 5-1479,-4-1 575,-1 6 1094,-2-3 0,-10 5 0,-3 0 0</inkml:trace>
  <inkml:trace contextRef="#ctx0" brushRef="#br0" timeOffset="12">11866 10142 8104,'0'-8'-132,"0"1"0,0 3 639,0-4-329,0 6 0,-1-5 177,-3 3-106,-2 3-42,0-4 1,-5 5-58,4 0 28,-8 0 0,2 1-66,-2 3 1,1 2 85,-2 6 0,2-1-123,-5 1 0,4 3 104,-4 0 0,5 5-171,-1 0 0,2 2 6,2 5 1,1-3 46,2 3 1,-1 1-18,5-2 1,1 1-129,3-4 0,1 0-247,3 0 231,2-6 0,7 1 55,2-3-103,3-7 62,5 7 0,1-10 64,2 3 100,-2-3-93,9-5 1,-7-1 139,4-3-140,-4-3 1,5-4 182,-4 0 1,2-6-90,-6-2 0,1-2 213,-9-2 1,1 0-52,-5 0 1,-5-1 9,-2-3 0,-4 2-39,-4-6 0,-3 2-287,-8-1 1,-5-2-93,-6 5 1,0 1-115,-4 3 0,1 5 33,-2 3 1,0 7 73,4 4 1,2 3-445,6 1 0,2 1-69,6 3 687,4 3 0,2 14 0,5 3 0</inkml:trace>
  <inkml:trace contextRef="#ctx0" brushRef="#br0" timeOffset="13">12803 10165 8113,'0'-8'7,"0"0"297,0 6 182,-5-3-1,3 0-128,-3 3 250,0-3-429,-1 5 1,-5 2 177,-1 1-349,1 4 186,-1 4 1,0 4 17,-4 1 1,4 4-16,-4-1 1,4 6-339,0 2 157,1 0-52,-1-10-307,6 10 269,-4-13 0,9 13 32,-3-8-209,8-3 156,2 1 0,7-3 53,2-3-191,3 3 230,5-8 1,-1 1-11,1-3 0,0-3-1,0-1 0,4 0 172,-1 0-156,1 0 50,1-5 0,-4-2 116,3-4 1,-3-2-126,-1-2 396,-6 2-245,0-8 1,-3 3 24,-3-5 1,2-1 143,-9-3 0,-1 2-67,-3-5-383,0-1 205,-5-3 0,-6 3 17,-8 1 0,-4 5-179,-4-2-603,-2 8 477,-10 7 0,2 7-3,-5 5-1739,5 0 1481,-2 5 1,10 3-260,2 7 691,8 3 0,1 5 0,6 2 0,0 6 0,3 4 0</inkml:trace>
  <inkml:trace contextRef="#ctx0" brushRef="#br0" timeOffset="14">13933 10256 7935,'0'-11'0,"0"-1"204,0 1-21,-5-1 1,4 5 463,-3-1-416,3 5 1,1-7 468,-5 9 30,4-4-388,-9 0 1,3 4-74,-4-3 1,-6 9 77,-2 6 50,3 1-227,-6 9 0,4-3 169,-4 5-323,4 0 62,-4 0 1,13-2-245,-2-2 159,7 3 0,-1-8-573,5 5 286,10-5 243,-2 2 1,15-8-269,-1-1 195,6-4 0,5 2 22,-2-5 0,2-5 29,-3-3 1,-2-2-23,-1-1 0,-3-1 5,-1 1 1,-2-4 22,-2 0 1,-3-5 62,-9 5 0,2-5 130,-5 1 0,0 1 33,-4-1 0,-5 5-107,-3-1 0,-7 2-52,-4 2 1,0 4-1,-4 4 1477,3 1-979,-8 2-300,0 0 1,4 7-186,-3 4 0,3 1-164,1 3 1,5 1-396,3 0 347,2 4 1,7-7 26,2 2-173,3 3 138,1-6 0,1 5 54,3-6 43,2-5 18,11 5 0,1-10 26,5 3 1,-1-3-5,1-1 0,-1 0 174,-3 0-51,2-5 1,-8 2 355,2-4-270,3-1 0,-9-3-42,2-1 279,-7 1-209,1-1 0,-5 1 14,0 0 49,0-1-83,-5 1 0,-1 1-37,-6 2 0,0-1 26,-4 5 1,3 1-151,-7 3-66,7 0 175,-9 5-299,9 1 118,-3 5 0,2 1 164,2-1-475,-2 1 238,8-1 1,0 0 38,2 1-110,3-1 91,1 1 0,0-1 38,0 1 0,5-6-22,2-2 0,4 1 158,0-1-132,5-1 20,-3-3 258,9-5-106,-5 4 0,2-9-146,1 2 464,-7-2-238,4-1 0,-6-5-40,1 1 346,-6 0-250,-1 4 0,-5-2 294,0-2-410,0 2 0,-5-3 136,-2 4-278,-9 1 158,-1-1 1,-6 2-98,0 2 1,1 3 178,3 5-76,-2 0-429,3 0 213,0 5 0,2 2 19,4 4-1226,1 1 869,-1-1 0,6 4-6,2 1-1940,8 4 2383,7-2 0,7 4 0,5 1 0</inkml:trace>
  <inkml:trace contextRef="#ctx0" brushRef="#br0" timeOffset="15">15110 10165 7982,'-8'-12'0,"1"1"0,-1-1 0,-3 1 1137,4-1-684,-3 6 1,2 0 542,-7 2-595,-3 3 0,-4-4 72,-1 5 7,-5 0-184,4 5 0,-5 1-125,2 5-3,3 1 1,-4 4 14,5 3 0,1 2-70,3-2 1,4 2 251,8-2-486,1 3 160,6 1 0,2-4-496,2 0 363,2-5 0,12 2-78,5-4-165,-1-6-140,11 4 235,-3-9 73,4 5 154,0-6 0,-1-4 24,-2 0 1,0-5 7,-4 1 0,0-2 2,-5-1 1,-4-4 100,-3-1 0,-2 1-93,-2 4 468,-4-6-130,-2 0 0,-5-5-4,0 3-132,-5-3-82,-2 5-75,-4-1 15,0-4 0,-6 10 97,-2-4-333,-2 4 100,-2 5 1,0-2 93,0 6 0,-1-1-136,-3 4 0,3 1-166,-3 3 117,3 7 51,2 2 0,3 9-245,-1-3 189,12-3 0,-6 6-155,10-3 0,0 1-90,4-1 308,0 3-234,5-10 108,7 5 1,5-6 116,6 1 1,1-6 111,3-2 1,-3-3-64,3-1 12,2 0 1,-5-1-129,3-3 551,-3-2-202,-1-6-1,-6 1 429,0-1-408,-6 1 0,-1 0 106,-2-1 1,-3-3 84,-5 0 0,0-2 26,0 2-96,-5 2-196,-6-3 0,-3 9-4,-5 4-98,0-4 110,-4 6 1,4-3-308,0 8 76,0 2 35,1 6-462,-4-1 372,10 1 1,-5 0-54,6 3-256,4-2 288,-3 9 0,9-10-127,-3 4-180,3-4 241,1 0 0,1-1 110,3 1 119,2-6 1,6-1-98,-1-5 1,2 0 87,2 0 1,-2 0 131,2 0 1,1-4-37,0 0 0,3-4 186,-4 0 0,0-2-97,-3-2 1,-5 1 402,1 0-382,-6-1 1,3 1 299,-5-1-305,0 1 1,-5-1-6,-2 1 0,-3 1 6,-2 2 0,1 3-211,-1 5 0,0 0 119,-4 0 43,4 0-446,-5 5 220,6 2 1,-1 4 117,1 0-265,-1 1 57,6-1 12,1 1 175,5-1-36,0 1 1,0-5 390,0 1-224,0-6 0,5 3 124,3-5 1,2 0-136,1 0 0,5 0-248,-1 0 0,-1-1 153,-7-3 0,4 3-1933,-4-3 1066,-2-2-2136,5 5 2963,-8-4 0,-2 10 0,-7 1 0</inkml:trace>
  <inkml:trace contextRef="#ctx0" brushRef="#br0" timeOffset="16">12689 11969 7978,'6'0'52,"-1"-5"284,-5 4 142,0-4 169,0 5-372,-5 0-107,4 0 1,-8 1 167,5 3-952,-5-3 495,8 9 0,-8-4-254,5 6 1,0-1 374,4 1 0,5-1 0,2 1 0</inkml:trace>
  <inkml:trace contextRef="#ctx0" brushRef="#br0" timeOffset="17">12689 12506 7996,'-7'5'2131,"2"-4"-1803,5 4 332,0 0-358,5-3 1,-2 8 44,4-3-578,-4-2 184,2 6 1,-5-9-798,0 6 428,0-6 85,0 3-335,0 0 358,0 2-570,0-1 157,0 4 1,0-3 42,0 4 678,0 0 0,0 1 0,0-1 0,5 6 0,1 1 0</inkml:trace>
  <inkml:trace contextRef="#ctx0" brushRef="#br0" timeOffset="18">12734 12803 7932,'7'5'-15,"-2"1"919,-5 6-151,0-6-172,0 4 216,0-4-54,0 1 153,-5 3-562,-2-4 1,-3 2-1413,2 0 566,3-6-405,5 3 917,0 0 0,0-3 0,0 3 0</inkml:trace>
  <inkml:trace contextRef="#ctx0" brushRef="#br1" timeOffset="19">10770 9388 7915,'0'-6'-347,"0"-5"741,0 10-143,0-9-41,0 9 42,0-4 618,0 5-717,5 5-40,-4-4 1,4 9 0,-5-2-82,0 2 0,2 5-61,1 0 1,-1 2 92,1-2 0,-1-1-136,-2 5 1,0-5 89,0 1 1,0 2-57,0-2 0,1 0-7,3-3-2,-3-1 159,4 1-17,-5-1-297,0-5 243,0-1-489,0-5 0,-5 0 0,-1 0 0</inkml:trace>
  <inkml:trace contextRef="#ctx0" brushRef="#br1" timeOffset="20">11775 9388 7522,'0'-11'262,"1"3"107,3 0-141,-3 6 95,4-3 18,-5 0 57,0 3-195,0-3 138,0 5 138,0-5-295,0 4 1,2-5 244,1 2-202,-1 3 1,7-6-89,-6 3 112,6 3-13,-2-4-159,4 5 1,0 0 230,1 0-519,-1 0 163,1 5 0,-1 0-219,1 3 203,-1 2 0,-5-4-100,-2 6 0,-3-1 81,-1 1 1,0 0-117,0 3 0,-1-2 55,-3 2 1,-6 3-37,-5 1 0,-2-1 108,2 1 0,3-4-190,-4 4 1,0-5 122,1 1 1,1-2-64,6-1 72,-2-1 249,9 0 6,-5-4 0,12-2-45,1-5 1,7 0 214,1 0 0,6 0-88,-2 0 0,6 0 11,2 0 0,-1-4 11,-3 0 1,-1 0 126,-3 4-464,2-5 0,-8 4 83,2-3 0,-6 3-838,-1 1 490,-6 0 170,3 0-1061,-5 0 0,-1 4 1262,-3 0 0,3 4 0,-4-1 0</inkml:trace>
  <inkml:trace contextRef="#ctx0" brushRef="#br1" timeOffset="21">12677 9388 7982,'0'-11'268,"0"-1"-44,5 6-3,-3-4-41,8 8 1,-4-4 364,5 2-213,1 3 1,-1-8-174,1 5-51,4 0 0,-3 1-19,2-1 1,-2 0 129,-2 4 0,4 0-284,1 0 1,0 0 42,-1 0 0,-2 0-86,2 0 0,-2 0-1,-2 0 1,1 0-34,-1 0 1,-3 0 72,-1 0 26,-4 5 0,2-2-152,-5 4 191,0-4 1,-1 6-17,-3-6 1,-2 5 5,-6-4 0,5 3 30,-1-3 1,0 4-44,-3-4 183,0 5-118,-1-3 1,5 4 10,-1-2 1,5-2-54,0-2 45,1-3 0,2 9 1,2-7-23,1 4 0,4-4-5,4 1 0,1 1 2,-1-1 0,2 3-40,2-3 0,3 4 62,5-4 0,-4 4 2,0 0 0,-5 1 65,1-1-88,-3 2 0,-1-4 4,-4 5-15,3 1 0,-8-1 45,1 1-19,-6-1 1,-7-1 204,-6-2-113,-4 2 1,2-7-22,-5 4 1,-3-3 13,-1 4 1,0-6-297,5 2 1,0 1 94,3-1 1,2 0-1791,6-4 1874,5 0 0,-4 5 0,3 1 0</inkml:trace>
  <inkml:trace contextRef="#ctx0" brushRef="#br1" timeOffset="22">13979 9319 7984,'-1'-7'-30,"-3"-1"297,3 6 31,-4-8 199,5 8 114,0-3 325,0 5 0,-2 5-542,-1 3-438,1 2 0,-3 1 269,5 1-479,-5 4 231,4-3 1,-8 5 131,5-3-163,0-2 41,-1 3 1,4-1-44,-3 1-280,3-1 181,1-9 1,0 4-33,0-2-128,0-3 157,5 5 0,0-7-400,3 4 300,2-4-65,-4 2-440,6-5 432,-6 0 1,4 0-451,-2 0 159,2 0 622,1 0 0,1 0 0,-1 0 0</inkml:trace>
  <inkml:trace contextRef="#ctx0" brushRef="#br1" timeOffset="23">14071 9445 7984,'0'-11'-526,"0"3"-66,0 0 1,0 5 1185,0-5 1884,0 5-1123,0-2-937,0 5 1,0 5-56,0 3 1,0 2-125,0 2 0,0 3-379,0 0 1,0 5 185,0-1-72,0 3 1,3-3-87,1 0 1,0-5-1503,-4 1 816,0-2 247,0-2 551,0-4 0,5 8 0,1-2 0</inkml:trace>
  <inkml:trace contextRef="#ctx0" brushRef="#br1" timeOffset="24">14881 9251 7953,'0'-12'-167,"0"1"0,2 1 872,1 2 31,-1-2-93,3 9 92,-5-4 185,0 5-572,-5 5 1,3 1-165,-1 6 1,-2 3 64,1 0 1,0 4-188,4-4 1,-1 4-3,-3-3 1,3 3-94,-3-4 1,3 0-56,1-3 1,0-1 90,0 0-264,0 1 1,0-5-33,0 1 77,0-5 0,1 2-127,3-5 225,-3 0 101,4 0 22,0 0-26,1 0 0,6 0 17,-1 0 0,1 0 66,-1 0 0,2 0-68,2 0 1,-2 0 9,2 0 0,-2 3 0,-2 1 1,0 4-50,1-4 0,-1 3 35,1-3 0,-2 5-16,-3-1-3,4 2 1,-10 1-3,3 1 1,-3-1-120,-1 0 133,-5 1 0,1-1-19,-7 1-260,2-6 265,-8 4 0,2-7-45,0 4-377,0-4 244,-2 2 0,3-5-1057,-5 0 816,5 0 0,-6 0 450,5 0 0,-6-5 0,4-1 0</inkml:trace>
  <inkml:trace contextRef="#ctx0" brushRef="#br1" timeOffset="25">14893 9217 7926,'11'-11'396,"1"4"0,4-3 124,3 2 0,3 3 390,1 1 1,-1 3-509,1 1 0,4 0-156,0 0 0,-2 0-1026,-6 0 1,1 1 201,-4 3 578,-1 2 0,-4 6 0,1-1 0</inkml:trace>
  <inkml:trace contextRef="#ctx0" brushRef="#br1" timeOffset="26">10690 10793 7920,'0'-7'256,"0"2"413,0 5 0,0 5-313,0 3 1,0 6 5,0 1-360,0 5 163,0-7 1,0 9 165,0-3-498,0-3 166,0 6 1,0-6 220,0 3-965,0-2 558,0-1 0,0-3-1367,0 2 813,5-2 741,-4-2 0,9 1 0,-3-1 0</inkml:trace>
  <inkml:trace contextRef="#ctx0" brushRef="#br1" timeOffset="27">11809 10896 7974,'-10'-8'19,"2"0"0,0 4 152,4-3 53,0 4 0,4-2 209,0 5 111,0-5-210,0 4 0,6-5 95,6 2 1,0 2-11,7-1 3,0 1-127,4 2 1,4-3 196,0-1-268,4 0 0,-7 4-191,4 5 68,-5-4 0,-5 9 235,-3-2-577,-7 2 235,2 2 0,-9 0 282,3 4-998,-8-4 530,-2 10 1,-11-4-76,-2 4-495,-2 1 498,-2-5 0,-4 2-207,1-4 196,-1 4 66,4-2 1,2-1 73,2-1 75,2-4-79,6-5 438,4 3-157,2-4-87,5 1 1,7-2 160,4-5 1,3 0-38,9 0 13,-3 0-166,8 0 1,0 0-250,2 0 117,-2-5 0,4 3-1154,-5-2 603,-6 3 657,6 1 0,-8-5 0,9-1 0</inkml:trace>
  <inkml:trace contextRef="#ctx0" brushRef="#br1" timeOffset="28">12814 10781 7891,'0'-6'-374,"-5"-4"457,4 9-42,-4-5 46,5 1 160,0 4 1,0-5 314,0 2-225,0 3 18,5-4-191,-4 0 0,9 3 217,-2-2-8,-3 3-131,5-4 1,-4 4 340,6-3-358,-1-2-82,1 4 0,-1-3 28,1 5 0,-1-3-29,0-1 1,1 0-96,-1 4 1,1 0 55,-1 0 1,-3 0-99,-1 0 0,-3 1 116,4 3-526,-6-3 286,3 9 0,-1-3-522,0 4 350,0 1 138,-9-1 0,2 4-253,-4 0 221,-1 1 0,-3-5 41,-1 1 61,6-1 1,-4 0-93,2 1 280,3-1-78,-5-4 0,7 1-135,-4-4 230,4 0 180,-2-4 680,5 0-755,5 0-155,1 0 1,6 0 44,-1 0-261,6 5 195,-5-4 1,6 5-13,-3-6 1,-1 3-29,5 1 0,-5 4-88,2-4-17,-4 4 111,0-6-178,-6 8 75,-1-4 0,-5 2 86,0-1-153,0 1 140,0 3 1,-5-3-16,-3 0 19,-7-1-7,-3 5 1,-4-2-24,-1-3-211,0 4 228,0-10 0,-2 8-219,2-5-22,-2 4-752,12-6 291,-4 3 188,11-5 536,6 0 0,11 0 0,7 0 0</inkml:trace>
  <inkml:trace contextRef="#ctx0" brushRef="#br1" timeOffset="29">13922 10690 7958,'0'-6'186,"0"-1"-186,0 3 381,0 3-27,0-4 2973,0 5-3104,0 5 295,0-4-351,0 10 0,0-5 166,0 5-305,0 1 152,0-1 1,0 2-141,0 2 21,-5-2 25,-1 8 0,-2-8-279,0 2 125,6 3-15,-8-5 1,7 5-70,-4-3 1,4-3-40,-1 4 1,3-7-142,1-2 0,1-3 81,3 4-185,-3-6-33,9 3 88,-3 0 8,9-3 158,-8 3 0,7-5-1051,-7 0 553,2 0 280,1 0 1,-3 0-660,0 0 1092,-1 0 0,5 0 0,-1 0 0</inkml:trace>
  <inkml:trace contextRef="#ctx0" brushRef="#br1" timeOffset="30">14059 10907 7958,'0'-11'0,"0"4"0,0-3 0,0 9 0,-1-4 0,-3 5 0,3 1 0,-3 3 0,3 2 0,1 6 0,-4 0 0,0 3 0,0-1 0,4 5 2554,0 0-1659,0-1 1,0 4 76,0-3-3032,0-3 921,0 6 1139,0-9 0,0 8 0,0-3 0</inkml:trace>
  <inkml:trace contextRef="#ctx0" brushRef="#br1" timeOffset="31">14938 10679 7910,'-6'-8'-1904,"2"0"3135,3 6-134,1-3-13,0 0-561,0 3 64,0-3 700,0 5-923,0 5-114,0 2 0,0 4 106,0 1-326,0 4 40,0-3 0,0 7 85,0-5 0,-1 4-117,-3-4 0,3 2 213,-3-2-566,3-2 278,1 3 0,0-8-356,0 0 240,0-1 60,0 0-23,0-2-18,0 0 59,0-4 4,5 4 60,-4-5 0,9 0 17,-2 0-11,2 0-3,1 0 0,2 0-2,2 0 173,-2 0-159,3 0 0,0 1 131,-1 3-125,0-3 8,2 5 0,-5-3 5,4 1 0,-4 4 22,0-4-31,-6 4 5,4-1 0,-7 0 23,4 1-70,-4 0 45,2 3 0,-5 0-133,0 1 132,0-1-9,0 1 0,-4-1-368,0 1 171,-10-1-28,7 0 49,-10-4 131,6 3 0,-6-5-54,-2 3 1,-1-2-11,1-2 1,-1-3-59,4 3-626,-4-3 476,7-1 0,-3 0-225,4 0-488,1 0 358,0-5 665,4 4 0,2-14 0,5 2 0</inkml:trace>
  <inkml:trace contextRef="#ctx0" brushRef="#br1" timeOffset="32">14893 10644 7995,'-7'-6'0,"2"0"0,5 2 0,2 2 964,1-1-369,4 1-259,4 2 1,2 0 925,2 0-621,3 0-207,10 0 296,-4 0-344,14 0 1,-10 0 78,10 0-599,-5 0 169,6 0 0,-9 0 271,-4 0-447,-2 0 173,-11 0 0,2 0 215,-7 0-247,-3 0 0,-5 0 0,-6 0 0</inkml:trace>
  <inkml:trace contextRef="#ctx0" brushRef="#br0" timeOffset="53">10896 13774 8034,'-2'-8'-184,"-2"0"201,3 6 0,-4-5 297,5 4-95,0 1 1,-1-4 50,-3 2 126,3 3-208,-4-4-75,0 5 0,2 0 1,-5 0 0,5 1 3,-5 3 0,0-2-21,-3 6 0,1 0-4,2 3 0,-4 2-24,4 2 0,-5-2-47,6 2 0,-2 1 92,1 0 0,2 3-184,2-4 1,3 1-23,-3 0 0,3-4-45,1 4 1,1-4 133,3 0 1,2-6-107,5-2 1,6 1 67,2-1 1,3 0-12,0-4 0,3-2 89,1-2 0,0-2-51,4-5 0,-1-1 149,2 1 0,-3-4-29,-6-1 1,0-4 190,-3 1 0,0-1-125,-8 1 1,2-3-59,-9 3 1,0-2-37,-4-2 1,-2 4 14,-1 0 0,-7 5-138,-6-2 0,-4 5 87,1 3 1,-6 3-88,-2 5 0,0 0 0,4 0 0,1 2 0,-1 1 0,1 4 0,3 4 0,3 1-104,4-1 0,-2 4 79,3 0 1,-3 6-10,6-2 1,3-1 7,1 1 1,3-5 24,1 1 1,0-2-11,0-2 1,5 0 14,3 1 1,3-2-2,4-2 1,2-3 13,2-5 1,6 0 11,-2 0 1,3-2 46,-4-1 1,-3-3 7,1-1 0,-3-7 150,2 2 1,-2-1-58,-6 1 0,-1 1 31,-2-1 0,-3 0-15,-5-4 1,0 7-27,0-2 1,-5 2 33,-3-2 1,-2 4-7,-1 4 1,-4 1-73,-1 2 1,-3 0-110,4 0 0,-4 2-58,4 1 0,-4 4 97,4 4 0,-1 1-168,5-1 1,0 4 40,-1 0 1,6 1 53,2-5 1,3-3 17,1-1 0,0-3-6,0 4 1,1-6 45,3 2 0,2-3 100,6-1 1,-1 0 117,0 0 1,5-5-61,-1-2 1,0-3 63,-4-2 0,1 1-116,-1-1 1,-3 2-144,0 2 1,-6-2 35,2 3 0,-3 0-168,-1 0 1,-5 4-276,-3-1 0,-2 3-1435,-1 1 1887,-6 5 0,0 2 0,-6 4 0</inkml:trace>
  <inkml:trace contextRef="#ctx0" brushRef="#br0" timeOffset="54">11923 13774 7997,'0'-12'0,"0"1"260,0-1 0,0 1 229,0-1 0,0 1-290,0 0 0,0 3-12,0 0 1,-1 6-51,-3-2 0,2 3 52,-6 1 1,1 1-1,-5 3 0,1 3-125,-1 9 0,1-2 35,-1 5 0,1-4-111,0 4 1,-1 0 126,1 4 1,1-4-169,2 0 0,-1-4-17,5 4 1,0-4-46,4 4 1,2-5 127,2 2 1,2-8-119,5 0 1,5-5 74,-1 0 0,6-1 24,2-2 1,1 0-73,7 0 0,-6-5 66,2-3 1,-3-3 30,-1-5 1,-2 4 42,-2-4 1,-2 3 144,-6-3 0,-3 4-141,0-4 1,-6 0 20,2 1 1,-4-1-100,-4 5 1,-2 1 65,-6 2 1,-4-1-59,-3 6 1,-2-1 19,2 4 0,-2 0-96,2 0 1,-2 5 57,2 2 1,-1 0-104,5 0 0,1 1 25,6 3-34,-2 1 1,5-1 43,-2 1 0,1-5 48,6 1 1,0-4-25,0 3 1,6-4 20,1 1 0,7-3 1,1-1 0,4 0 31,-3 0 0,4 0 10,-1 0 1,2-5 37,2-3 1,-4-2 6,0-1 1,-3-1 191,3 1 1,-9-1-67,1 1 0,-3 0 246,-1-1-275,-1 1 0,-12-1 38,-1 1 0,-7 5-86,-1 2 0,-6 2 34,2 2 1,-2 6-39,-2 1 1,0 1-102,0 3 1,2-2-85,2 6 1,-2-2 38,6-2 1,0 1-211,3-1 0,6-3 18,2-1 1,3-3-111,1 4 1,3-6-128,4 2 0,2 1 488,10-1 0,10 0 0,7-4 0</inkml:trace>
  <inkml:trace contextRef="#ctx0" brushRef="#br0" timeOffset="55">13111 13694 8065,'-6'-12'1337,"1"6"-466,0-4-522,-2 8 1,-4-3 19,-1 5 0,0 0-191,-3 0 0,2 2-83,-2 1 0,-2 8 71,2 4 1,-4 4-156,4-4 1,-4 5 93,3-1 1,2 2-138,7-2 0,2 1-130,5-5 1,0 4 42,0-3 1,2-1-32,6-4 1,1-3-1,10-1 0,0-4-19,4 1 0,0-3 119,-1-1 1,2 0-11,3 0 1,-3-5 88,3-3 1,-7-6 136,-1-1 1,-6 0-42,-2 4 1,-1-2-69,-6-2 0,0 2 150,-4-2 1,-1 1-85,-3-2 1,-4 5-90,-7 0 0,-3 0 15,-4 8 1,3-5-104,0 4 1,-1 0 74,-2 4 1,4 6-105,3 1 1,-2-1-48,2 2 1,0 0 109,3 3 0,6 1-192,2-1 1,3 0-89,1 1 76,0-1 0,2-1 193,6-2 0,0-3-6,7-5 1,-1 0-10,1 0 0,2 0 89,2 0 0,-2-1 37,-1-3 0,-5 1-150,0-4 206,1-1 0,-7-3-2,2-1 1,-1 5 108,-6-1 1,-2 2-57,-2-2 1,2-1 64,-6 6 0,2-3-88,-2 3 0,-2 1 90,3-1 1,-4 1-223,0 2 0,0 0 106,-1 0 1,2 5-124,2 3 0,0-2-121,4 2-100,-5 0 0,8 3-69,-3 0 0,3-3-838,1 0 463,0-1 0,1 5 650,3-1 0,2 1 0,5-1 0</inkml:trace>
  <inkml:trace contextRef="#ctx0" brushRef="#br0" timeOffset="56">14345 13694 8001,'-12'-12'0,"2"1"-33,2-1 175,-2 1 202,9 0 74,-9-1-151,4 1 0,-6 4-40,1 4 0,-1 1 92,1 2 0,-1 0-64,1 0 1,-4 5-6,0 3 0,-5 2-39,5 2 0,-4-1 28,4 0 1,0 2-76,3 2 1,-2 2-131,3 2 0,-2 1 73,9-5 1,-3 4-226,3-3 1,0 3 67,4-4 0,0 0 46,0-3 1,2-1-90,1 0 1,4 0-18,4-4 0,2 2 79,2-5 1,3 0 28,5-4 0,-1-2 4,1-1 0,1-4-6,3-4 1,-7-2 21,3-2 0,-4-3-22,0-5 1,-2 0 17,-6 1 0,1-1-39,-1 0 0,-5-1-73,-2-3 1,-3 4-174,-1 0 0,0 6 21,0 5 1,-5 2-203,-2 2 1,-5 0-125,-3 4 1,5 1 23,-5 7 0,8 4-637,-4 7 1189,2-2 0,3 8 0,1-3 0</inkml:trace>
  <inkml:trace contextRef="#ctx0" brushRef="#br0" timeOffset="57">15064 13637 7964,'-4'-8'0,"1"0"411,-6 1 0,6-3-37,-5 2 1,5 3 7,-5 5 0,0 0-56,-3 0 1,-2 1-54,-2 3 0,1 4-46,-5 7 1,5-1 13,-1 5 0,-2-4-204,2 4 1,1 0 65,7 4 0,-2 4-105,5-1 0,0 0 58,4-7 0,3 2-185,4-2 1,6-2 58,10-2 1,2-4-56,6-3 1,0-3 146,11-5 0,-4-1 0,4-3 0,-1-2 155,1-6 1,-3-3-90,-5 0 0,-5-6 186,-2 2 0,-8-2-115,-4-2 0,-3-4-166,-5 1 0,-8-5-134,-10 5 1,-8-2-397,-12 1 0,-6 3 248,-12-3 0,-3 12-416,-5 4 0,-4 7-304,0 0 1,0 9 1008,4 6 0,1 6 0,3 6 0,3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11:10:59.507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  <inkml:brush xml:id="br3">
      <inkml:brushProperty name="width" value="0.09071" units="cm"/>
      <inkml:brushProperty name="height" value="0.09071" units="cm"/>
    </inkml:brush>
  </inkml:definitions>
  <inkml:trace contextRef="#ctx0" brushRef="#br0">2787 8543 8040,'-7'-5'-1030,"-3"-2"1584,9-4 1,-8 3-170,5 1 1,-1 4-165,1-1 0,2 3 62,-6 1 0,4 0-97,-3 0 1,-1 1 63,-3 3 1,-6 0-99,-2 7 1,1-2 45,-1 7 1,2 1-1,-2 2 1,2 3-38,6 1 0,-5 5-176,1 2 1,4 3-77,3 1 0,6 4 103,-2 1 0,3-1-26,1-4 0,0 0 63,0 0 0,8-4-168,4-4 1,6-3 11,-3-4 0,9-2-44,-1-6 1,3-1 129,1-2 0,1-3-3,3-5 1,2-1 14,-3-3 0,2-4-5,-2-7 0,2-2 16,-5-2 0,-1-2-12,-3 2 0,-1-3 34,-3-1 1,-3 1-25,-4-1 0,-2 0 141,-3 0 1,0-1-105,-4-3 0,-1 2 10,2-6 0,-8 5-95,-4-5 1,-3 6 73,-5-2 1,2 3-132,-5 1 0,4 6 117,-4 1 1,0 5-73,-4 3 0,0-1 44,1 6 0,-5-1-91,0 4 0,2 0 53,6 0 1,-3 0-2,3 0 1,3 0 92,1 0 1,2 5-72,1 2 1,5 1 123,-1 4 1,6-2-108,-2 9 0,-1 0 70,1 4 0,0 3-47,4 1 0,0 3 147,0-3 0,0 3-121,0-3 1,0 4 7,0-5 0,1 1-68,3-4 1,3-6 57,4-1 0,0-1-81,1-4 0,1 2 67,2-9 1,1 3 1,3-3 1,3 0-14,-3-4 1,-1-1-14,1-3 0,-4 1 11,4-4 0,-5-1 6,1-3 1,-2-1 18,-2 1 0,1 0-15,-1-1 1,1-4-5,-1-3 0,-5-2 4,-2 2 0,1-6-30,-1 2 0,0-2 22,-4 2 1,-5 0-31,-3 0 0,-2 4-17,-1 0 0,-5 6 34,1 2 1,-5 1 1,1 6 0,1 0-2,-1 4 0,0 5 154,-4 3 0,0 6-91,0 1 0,2 5-13,2-1 0,-1 7-15,4 0 1,1 5-79,4-4 1,0 3 6,4-3 0,2 3-13,5-3 1,5-4-96,2-4 1,5-5 128,3 1 1,4-8 134,8-3 1,-2-3-155,6-1 0,-5-1 234,5-3 1,-6-2-64,2-5 0,-3-5 52,-1 1 1,-5-1-88,-3 0 0,-3 4 23,0-3 0,-1-2-98,1 2 0,-6-2 68,-2 2 1,-3 1-153,-1-5 1,-5 4 72,-3-4 0,-2 4-175,-1-4 1,-6 5 103,-2-2 1,-2 9-44,-2 3 1,0 3 75,0 1 1,0 1 1,1 3 0,0 2 18,3 6 1,1-1-21,3 0 1,2 5-120,-2-1 0,4 5 121,3-1 0,-1 3-165,5 1 1,0-2 87,4-2 0,6 2-105,1-6 0,5 0 142,3-4 0,1 0-3,3-4 1,3 2 24,-3-5 1,-1 0-48,1-4 1,-5-2 226,1-1 0,1-4-55,0-4 0,-2-4 233,-7-1 0,2 1-78,-5 4 1,0-2 8,-4-2 0,0 2-56,0-2 1,-2-2-88,-1 2 1,-4-5-79,-4 1 0,-1 1 95,1-1 1,-5 5-86,-3-1 0,1 3 37,-1 5 0,0-2 137,-4 5 0,0 3-92,0 8 0,-1 2 14,-3 10 1,3 4-152,-2 4 1,3 5-168,4-2 0,4 3-1156,7 1 1,3-3 217,5-1 1127,10-4 0,8 7 0,11-4 0</inkml:trace>
  <inkml:trace contextRef="#ctx0" brushRef="#br0" timeOffset="1">4979 8680 8408,'0'-12'-169,"0"1"88,0 0 0,0 3 0,-1 2 574,-3 1 1,2-3-104,-6 4 1,4-3-100,-3 3 1,-1 0-28,-3 4 0,-1 0-5,1 0 0,-2 0 44,-2 0 1,1 5-45,-5 3 1,0 2-85,-4 1 0,0 6 51,1 2 1,2 6-184,1 2 1,2 3 83,-2-3 0,3 1-135,9-2 1,2-4-144,5 5 1,1-7 118,3 3 1,3 0-49,9-4 1,1-3 124,6-1 0,0-2-247,0-2 1,4 1 12,-1-1 0,2-4 3,-1-4 0,-2-1 166,6-2 1,-2-2-30,1-1 0,5-7 102,-1-6 1,-1-4-92,1 1 0,-1 1 87,-6-1 0,-1 0-63,-3-4 0,-5 0 86,-3 1 1,-3-3-15,-5-1 0,-2 2 10,-5-3 0,-1 2-61,-3-2 1,-3 3 1,-9-3 0,-3 1-30,-7 3 0,0 0 39,-4 12 1,-1-2 66,-3 9 0,-4 1-68,0 7 1,1 1-2,7 3 1,-2 6-6,5-3 1,1 5 68,3-1 1,5-1-58,3 5 1,2-1-3,2 1 1,3 2-58,1-2 1,4 7 59,-1 0 0,4-3-43,4-4 1,6-1 30,5 1 1,6 1 13,-2-5 0,-2 1-24,3-5 1,2-5-2,5-2 1,0 1-14,-5-1 0,1 0 21,0-4 1,0-4-81,0 0 1,0-5 70,0 2 1,-2-3-11,-2-2 0,1 0 1,-4-4 0,-1 4 78,-4-4 1,-4 2-55,-4-1 1,3 3 5,-3-4 0,0 0-24,-7 1 0,0-4 3,-7 3 1,1-3-161,-9 4 1,3 0 155,-3 3 1,-3 6-9,-5 2 0,-4 4-9,5 4 1,-6 4 130,2 7 1,2-1-73,1 5 1,3 0 15,1 4 0,5 3-41,3 1 0,4 1 14,3-1 1,3-3-210,5 2 1,3-1 127,4-3 0,6-4-4,10-3 0,3-3 35,1-5 1,9-2 228,-2-5 1,4 0-77,0 0 1,-3-5 109,4-2 0,-5-3-124,-4-2 1,-2-3 147,-5 0 1,0-6-26,0 2 1,-6 2-62,-1-2 1,-7 3-26,-2-3 0,-4 4-10,1-4 1,-3 0-165,-1-4 1,-7 0-21,-4 1 1,-5-1-133,-7 0 1,-1 1-24,-3 3 1,2 4 147,-6 7 1,-1 3-73,-6 5 1,3 3 71,-3 4 1,7 1-133,5 7 1,1 3 109,3 1 0,3 3-106,0 1 0,8 1 46,0 2 0,7-2-129,0 3 1,3-3 96,1-1 0,6-5 46,6-3 0,3-2 127,4-2 0,3-5-102,-3-2 0,2-2 473,2-2 0,0-6-179,0-1 0,0-3 256,0-2 0,-4 0-153,0-4 0,-4 2 55,4-5 1,-6 4-148,-2-4 0,-1 4-37,-6-4 0,4 4-242,-5-4 1,0 0 75,-7-4 1,-2 0-177,-6 0 1,-4 4 51,-3 0 1,-4 5-678,-4-1 1,1 7-138,-9 4 1,7 9-1450,-6 7 2376,8 4 0,-2 17 0,5 3 0</inkml:trace>
  <inkml:trace contextRef="#ctx0" brushRef="#br0" timeOffset="2">8280 8531 7671,'0'-11'-1129,"0"5"1781,0-5 0,-4 9-201,1-6 0,-3 6 75,3-2 26,1-2-289,-8 4 0,4-3-102,-6 5 1,1 0 18,0 0 1,-1 4 11,1 0 1,-2 9-26,-2-2 1,1 4 37,-5 0 1,5 3-192,-1 5 1,-2 4 90,2-1 0,0 2-151,3-1 0,5-2 59,-1 6 0,6-5-95,-2 5 0,4-6-45,4 2 1,2-3-4,5-1 1,2-5 13,2-3 0,3-2 120,5-2 0,0-5 19,-1-2 0,5-3-40,0-1 0,1-1 203,-2-3 0,-2-2-114,3-5 0,-3-1-46,-1 1 0,0-2 21,0-2 1,-4 2 45,0-2 1,-4-2 62,4 2 0,-5-5 19,1 1 1,-6-3 42,-1-1 0,-2 1-465,2-1 0,-3-4-19,-5 0 0,-1-3 127,-3 3 1,-3 2-13,-4 6 1,-2-1 121,-2 4 1,1 1-11,-5 4 0,-4 1 36,-3 2 0,-2 3-31,1 5 0,-2 1 123,-5 3 1,4 4-107,4 7 1,-2 3 67,1 4 0,0 1-44,5 0 1,4 5 48,3 2 0,2 3-42,2 2 0,4-1-142,3 0 0,4-3 41,4-1 0,4-1-50,7 2 0,-1-3 29,5-5 0,0-4 59,4 0 0,4-7 39,-1 0 0,5-2-63,-5-6 0,1-1 268,-4-3 0,0 0-62,-1 0 0,0-5 126,-3-2 1,1-3 0,-4-2 0,-1 1 18,-4-1 0,1 0-225,-1-4 0,-5 4 66,-2-3 1,-2-3-190,-2-1 1,0-3 113,0-1 0,-6 0-133,-1 1 1,-3-5 75,-2 0 1,-4 1-157,-3 3 0,-3 1 45,-1 3 0,-3 8 93,-1 7 1,-5 3 137,2 1 0,2 2-80,1 6 1,-1 2 100,2 13 0,0-2-64,7 10 0,3-4-49,4 3 0,6 0-67,2 5 1,4-2-156,4-3 0,4 2 171,7-5 0,0-2-233,8-6 1,-3-3 164,7-4 1,1-4 19,-2-1 1,1-4 312,-4 0 0,0-6-104,0-5 0,-1-2 191,1-2 1,-4-3-29,0 0 0,-5-4-108,2 4 0,-4-6-98,0 2 1,-2 2 43,-3-2 1,-1 0-168,-6-4 0,0 0 82,0 0 0,-6-4-196,-1 1 0,-5-1 53,-3 4 0,1 2 1,-5 2 1,-1 2 83,-7 6 1,2 4-12,-6 4 0,5 3 98,-5 3 1,2 4-86,-1 4 1,2 2 118,5 2 0,0 4-89,0 8 1,5-2-181,3 6 0,3-2 117,0 1 1,6 2-280,2-5 1,4 3 31,4-3 1,3-1 59,9-3 0,3-5 156,7-3 1,2-3-24,3-5 1,2-2 357,-3-5 0,2 0-128,-2 0 1,2-6 187,-5-5 0,-1-1-112,-3-3 0,-1-2 191,-3 2 0,-3-5-101,-4 1 1,-1-1-10,1 1 1,-6-7-303,-2 3 1,-4-3 124,-4-1 0,-4 2-92,-7-6 1,-3 2 51,-5-1 0,1 8-435,-1 11 0,-5 4 172,-3 7 1,-2 1-114,-1 3 0,5 4 23,2 7 0,8 2-561,4 2 0,4 6 846,3-2 0,13 7 0,8-1 0</inkml:trace>
  <inkml:trace contextRef="#ctx0" brushRef="#br1" timeOffset="3">3906 8554 8320,'-5'-6'0,"0"0"22,-3 2 0,-2 2 107,2-1 1,2 1 275,-2 2 1,1 0-88,-5 0 0,1 0-140,0 0 0,-2 2 97,-2 1 0,1 0-76,-5 5 0,1-1 59,-1 5 1,-3 3-81,3 0 1,1 5 42,-1-1 1,5 3-132,-1 1 0,4 0 31,3 0 0,3 3-206,5 1 1,0-1-40,0-3 0,5 0 118,3 0 0,3-4-56,4 0 0,3-4 72,5 4 1,0-6-56,0-2 0,3 0 15,1-8 1,1 5-59,-1-4 0,-3-2 135,2-5 0,-1-1-37,-3-8 1,1 3 93,0-6 1,-4-1-87,0 1 0,-1-6 25,1 2 0,-3 1-15,-4-1 1,-2 0-36,-2-4 0,0 1 45,-4-1 1,0-4-88,-4 1 0,-6-2 8,-6 1 1,0 2-167,-7-6 1,1 6 64,-1-2 1,-3 7 97,3 1 0,-1 6 136,1 2 1,-7 4-88,4 7 1,-4 2 127,3 1 1,-3 5-87,-1 7 0,0 3 80,5 5 0,0 1-46,3 3 0,3 2-18,4 5 0,2 0-219,2 1 0,3-1 127,5 0 1,2-3-198,1-1 1,9-5 50,7 2 1,2-7 91,2-1 1,0-6 4,0-2 1,4 0 160,-1-8 0,1 1-69,-4-4 0,0-5 69,-1-2 0,0-1 90,-3-4 0,-1 6-80,-3-9 1,-6 5 50,2-5 0,-3 1-77,-1-2 1,-1 4-110,-6-4 0,0-1 93,0-2 0,-6 1-168,-1-1 1,-5 0 79,-3-4 1,1 4-21,-5 0 0,-1 6 88,-7 2 1,3 1-48,-2 6 1,1 1 179,3 7 1,-1 2-101,0 6 1,1 4 51,3 3 0,-1 3-74,5 1 0,3 0-91,5-1 1,4 1 47,-1 0 0,4-4-143,4 0 0,4-5 123,7 1 1,3-3 12,5-5 0,1-1 114,2-6 0,0 0-127,4 0 0,-4-7 218,0-4 0,-2-1-111,-1-3 1,-5-1 72,-3 0 0,-2 0-89,-2 1 1,-4 2-11,-4-2 0,-1 1-67,-2-1 1,-2 2 79,-1-2 0,-8 1-224,-4-2 0,-5 5 121,1 0 1,-3 0-117,0 8 1,1-1 125,-2 4 0,7 1 27,-7 3 1,3 2-14,-3 6 0,4 3 2,0 0 1,6 5-101,2-1 0,1 3 88,6 1 1,0 0-83,4 0 1,5-4 81,3 0 0,7-5-155,4 1 1,2-4 225,2-3 1,0-3 155,0-5 1,1-5 25,3-3 1,-3-7 276,3-4 1,-3-3-148,-2 0 0,-4-1-138,-3 0 1,-3 1-318,-5 3 1,-1-1 189,-6 5 1,-2 0-348,-2 3 1,-3 2 142,-8 2 1,-4-1-1469,-8 6 0,-1 4 1570,-2 7 0,-3 12 0,3 4 0</inkml:trace>
  <inkml:trace contextRef="#ctx0" brushRef="#br1" timeOffset="4">6270 8600 8477,'-11'-10'27,"-1"2"0,5-2 38,-1 2 1,0 2-1,-3-2 335,0 0 0,-1 2-92,1 3 1,-1-2 80,1 1 0,-1 0-115,1 4 0,0 0 176,-1 0 0,1 0-104,-1 0 0,-3 5-47,0 3 0,-4 3-162,4 4 1,-4-1 136,3 5 0,-3 2-239,4 5 0,0 2 105,3 3 0,1 0-101,0-4 0,4 5 4,3-2 0,3-1-280,1 2 1,5-6-45,3 2 1,7-3 18,4-1 0,6-5 56,2-3 0,5-4 106,-2-3 1,3 1 112,2-5 1,-1-2-73,0-6 0,0-6 162,1-5 1,-1-7-85,0-1 0,-1 1 218,-2-5 1,-3 2 58,-6-2 1,-4 3 69,-3-3 0,-2-1-143,-2 2 1,-4-5-87,-3 5 0,-3-6-198,-1 1 1,0 2 129,0-1 0,-6 6-152,-6 1 1,-1 2 106,-6 10 1,-3-2-80,-5 10 0,-9 0-12,2 7 0,1 2 1,3 6 1,-1 0-117,-3 3 0,3 3 105,1 5 0,5 1-270,-2 3 1,3-3 86,1 3 1,5-3-7,3-1 0,6-2 58,2-2 0,4 1 48,-1-4 1,7-1 195,1-4 0,4 1-139,0-1 1,6-3 212,1-1 0,6-4-50,-2 1 0,3-3 135,5-1 1,-2 0-34,6 0 0,-6-5 27,2-3 0,1-2-52,-1-1 0,-1-1-61,-3 1 1,-5-4 14,-3-1 1,-2 0 3,-2 1 1,-3 2 74,-1-2 0,-4-2-93,1 2 1,-4-1-60,-4 0 1,-2 4 65,-6-4 0,1 8 16,-1 0 0,-4 5-19,-3 0 1,-3 4-161,-1 6 1,0 2 100,1 10 0,-1 0-12,0 4 1,1 1-141,3 3 0,3-3 93,4 3 0,2-3-274,3-1 1,2-4 76,5 0 0,1-5-25,3 1 0,3-2 150,9-2 1,-3-5 87,6-2 0,2-2 195,5-2 1,0-2-106,4-2 0,-4-3 58,0-8 0,-2 1-75,-1-5 0,-1 1 250,-3-1 1,-3-1-57,-4 4 0,-2-4 60,-2 1 1,-3-1-39,-5 1 0,-3-3-157,-5 3 1,0-3-38,-11 0 1,1 1-155,-1 6 1,-7 5-186,4 10 0,-4 0 93,3 0 1,2 6 576,2 6 1,-2 0-165,6 7 1,-4 2-435,4 5 0,0 0-316,3 4 0,6-3-583,2 3 1,4-3 1091,4 3 0,7-4 0,7 2 0</inkml:trace>
  <inkml:trace contextRef="#ctx0" brushRef="#br2" timeOffset="5">7252 8520 8250,'-4'-8'0,"1"1"0,-2 4 250,1-1 0,1 3 2,-4 1 0,-1 0 107,-3 0 0,-2 1-130,-2 3 1,1 3-32,-5 4 0,0-2-86,-4 2 0,0-2 117,0 6 1,0 2-188,0-2 0,1 5 114,-1-1 0,6 2-151,6-2 0,1 2 19,6-2 1,0 2-82,4-2 1,0 2 86,0-2 0,0 3 36,0 1 1,4 0-106,0-1 1,5-3 65,-2 1 1,7-7-81,1 3 0,6-5 93,-2-3 0,4 1 4,3-6 0,-2 1 37,3-4 1,2-5 5,2-2 0,0-5-23,0-3 1,-2 1-1,-2-5 0,-1 4 88,1-4 1,0 0-72,-8-4 1,1 0 128,-1 0 0,-6 0-113,-6 0 0,-4-3-163,1-1 0,-4-5 150,-4 2 0,-3-3-158,-4-1 0,-4 4 23,0 4 1,-10-1-87,3 4 1,-5-1 137,0 9 1,2 5 4,-6 6 1,5 3-11,-5 1 0,6 2-8,-2 6 0,-1 1 23,2 10 0,-1 5-7,4 6 0,2 2-257,2-1 1,2 2 12,6-3 1,4 2-13,4-2 1,3-2 168,3-5 0,5 0-40,7 0 1,-1-6 157,5-1 0,4-4-158,4 0 1,-1-6 218,-3-2 1,4-3 47,-1-1 0,1 0 52,-4 0 0,0-5-107,0-3 1,-2-2-22,-2-1 0,2-1-34,-6 1 0,0 0 17,-4-1 0,-4 0-37,-3-4 1,-3 4 22,-1-4 1,-1-1-66,-3-2 1,-3 1 16,-4-1 1,-5 5-6,-3-1 1,1 2 83,-1 1 0,-2 6 6,-5 2 1,2 3-92,-3 1 0,3 5 40,1 3 0,1 6-26,3 1 1,-1 5 26,5-1 0,0 7-168,3 0 1,1 2 93,-1-1 0,2-3-124,3 3 1,2-5 64,5-2 0,5 0-22,2-5 1,7 0 220,1-3 1,6-6-151,-2-2 0,6-3 319,2-1 1,3-6-91,-3-6 0,1 1 5,-2-4 0,-3-3-34,0-1 1,-5 2 84,-7 2 1,1-1-119,-1 0 0,-4 0 8,-4 1 0,-1 1-184,-2-5 1,-2 0 92,-1-4 1,-4 1-175,-4 3 0,-1-1 103,1 5 1,-2-1-14,-2 5 1,1 5 63,-5 2 1,1 3-29,-1 1 0,-2 9-36,2 2 1,1 8 9,-1 0 0,1 3-107,-1 0 1,3 1 132,4 0 1,2 0-72,2 0 1,3 0 45,5-1 0,3-2-9,4-1 1,2-5-5,10 1 0,-3-8 56,3-3 0,0-3-130,3-1 1,-3 0-159,1 0 1,-3-3-1516,2-1 1809,-2-5 0,-1 3 0,2-6 0</inkml:trace>
  <inkml:trace contextRef="#ctx0" brushRef="#br2" timeOffset="6">9491 8520 8290,'0'-8'-62,"0"1"1,0 3 63,0-4 0,0 5 0,-2-5 328,-1-1 0,0 4 71,-4 1 0,3-1-103,-4 1 1,4-3 130,-3 3 1,-1 0-106,-3 4 1,3 0 22,0 0 0,0 0-29,-8 0 1,4 5 0,-4 3 0,-1 7-125,-2 4 0,-3 3 16,-1 0 0,0 6-139,0 3 1,1 0 64,-1 0 0,5 2-211,3-3 1,3-2 78,5-1 1,2-4-79,5-4 1,5 1 39,2-5 0,5 4-124,3-3 1,7 3-37,4-4 1,2 0 132,-1-3 1,1-5-141,2 1 1,3-4 100,-2 3 0,-2-4 28,1 1 1,-1-7 13,2-1 0,1-5 161,-6 2 1,5-5-65,-5-3 1,1 1-31,-4-5 1,0 4 118,0-4 1,-2 0-62,-2-4 0,-4 0 6,-7 0 0,1-3-24,-5-1 0,0-1-189,-4 1 1,-7 2 98,-4-5 0,-3 3-179,-9-4 0,1 7 96,-8 1 1,2 6 57,-6 5 1,1 6 1,-9 2 0,1 3-3,-1 1 1,2 1 29,2 3 0,7 4-28,1 7 1,4-1 6,4 5 1,0 0 18,3 4 0,4 5-117,7 2 0,-1-2 58,5-1 0,1-2-6,3 2 0,6-5 56,5 1 0,7-1-8,9-7 0,2-3 171,5-5 1,1-4-116,-1 0 0,1-3 218,3-3 1,-6-4-57,2-4 1,-7-2 79,0-2 0,-4 2 29,-4-2 1,-3 1-127,-5-1 0,-4 2-152,-3-2 0,-3-2 128,-1 2 0,-1-4-164,-3 4 1,-3-4 76,-4 4 0,-4-1-170,0 5 1,-6 5 105,2 2 1,-4 3-81,-3 1 1,2 5 95,-3 2 1,3 7-6,1 2 0,1 3-50,3-4 1,3 5 56,5-1 0,-1-1-113,1 1 1,3-5 111,0 1 0,6-2-166,-2-2 1,8 1 76,4-1 0,7-3 159,4-1 0,6-4 17,2 1 0,1-3 116,-2-1 1,-1-5-71,1-3 1,-2-2 137,-1-1 1,-5-1 61,-3 1 0,-2-2-142,-2-2 0,-4 2-45,-4-2 1,-3 2 12,-3 2 0,-5 1-222,-7 2 1,-3-1 67,-5 5 0,-1 1-59,-3 3 0,-2 1 325,-5 3 1,5 3-130,2 9 1,3-3-24,1 7 1,5-5-21,3 4 0,2-1 18,2 1 0,5-2 35,2-1 0,3-4-1172,1 3 486,0 3 0,5-5-261,2 2 0,9-3 287,3-5 521,2-2 0,7 0 0,1 2 0</inkml:trace>
  <inkml:trace contextRef="#ctx0" brushRef="#br3" timeOffset="7">2798 9502 8087,'-6'-11'-242,"-4"4"1,8 1 746,-1 2 1,0 3 1054,-1-3-501,3 3-672,-4 1 1,5 6-143,0 6 0,0 0-33,0 7 0,1-1-84,3 1 1,-3 3-1,3-3 0,-1 2 124,0 2 1,-1-4-214,1 0 0,0-1-29,1 1 0,-3 1-70,3-4 1,-3-1 74,-1-4-110,0 6 1,4-5 108,0 4 1,0-7-160,-4-2 1,0-3-427,0 4 183,0-6 188,0 3 0,-2-5-176,-2 0-1500,3 0 1876,-4 0 0,5 0 0</inkml:trace>
  <inkml:trace contextRef="#ctx0" brushRef="#br3" timeOffset="8">3860 9536 8054,'-6'-5'-109,"1"-1"0,5-2 309,0 1 0,0 3 364,0-4 257,0 6-496,0-8 0,1 3-88,3-4 1,-2 3 160,6 1 1,0 3-163,3-4 1,1 4 34,-1-3 1,0 4-42,1-1 0,3 3-29,0 1 1,0 0-155,-3 0 0,-1 5 97,1 3 1,-5 6-225,1 1 0,-6 5 54,2-1 0,-2 3-110,-2 1 1,-2 3 62,-2 1 1,-2 0-276,-5-4 0,-1-1 129,1 1 0,-1-1 9,1-3 1,0 1 138,-1-5 1,2 1-157,2-5 307,-2-5-134,9 5 185,-4-10 1,6 4 12,3-5 0,2 0 134,6 0 0,-1 0-99,1 0 0,4-4 96,3 0 0,-1-1-57,1 1 1,-4 3-77,4-3 0,-5 3-109,1 1 0,2 0 118,-2 0 0,-3 0-701,-5 0 0,-3 0 47,4 0 503,-6 5 0,8 7 0,-3 5 0</inkml:trace>
  <inkml:trace contextRef="#ctx0" brushRef="#br3" timeOffset="9">5071 9354 8109,'0'-12'0,"-4"5"-7,0-1 0,-1 6 351,1-2 264,3-3-360,-4 6 1,5-5 224,0 2-30,0 3-253,0-4 0,1 5 5,3 0 1,2-4 29,6 0 0,-5 0-96,1 4 1,4-4 49,3 1 1,0-1-132,-4 4 0,5-2 52,-1-1 0,4 1-188,-4-1 1,4 1-31,-4 2 0,1 5-62,-5 3 1,-3-2 62,-1 2 0,-4 0-124,1 3 0,-3 4 40,-1 0 0,-4 1 139,0-5 0,-5 1 1,2-1 1,-3 0-25,-2 1 0,1-1 141,-1 1 1,1-1-129,-1 0 0,1 0 172,0-4 0,3 2-52,0-5 0,2 1 148,-2-1 1,2-3 122,2 3-153,3-3 0,-4 4 1,6-3-95,3 1 1,2-1 206,6-2 1,-1 1-15,1 3 0,0-3-65,4 3 0,-2-3-85,5-1 0,-5 1 25,1 3 0,1-1-198,-1 4 1,1-3 116,-5 4 1,1-1-83,-1 5 1,-3-1 98,-1 1 1,-4 3-291,1 0 1,-8 5 9,-4-1 0,-7-1 123,-4 1 0,-3-5 133,-1 1 0,-1 2 146,-2-2 0,0 0 77,-4-3 0,4-5-73,0 1 1,3-6-228,4 2 1,2-2 207,6-2-729,0 0 413,4 0 1,9-6-2435,9-1 2567,11-3 0,12-7 0,6-1 0</inkml:trace>
  <inkml:trace contextRef="#ctx0" brushRef="#br3" timeOffset="10">6236 9308 8102,'-7'-5'361,"-3"4"-35,9-4 1,-4 10-80,5 2 1,-1 7 176,-3 1 0,3 6-183,-3-2 1,1 2-83,-1 2 0,3 0 26,-3 0 1,-1 0-157,1 0 1,-3-4-30,3 0 0,0-5 127,4 1 0,0-6-413,0-2 216,0-4 0,0 3-59,0-2 1,2-3 88,1 3 0,0-3-163,4-1 124,1-5 0,4 3-118,-1-6 1,4 6-312,0-2 1,1-1 204,-5 1 0,0-1-123,1 1 0,-4 3 118,-1-3 1,-1 1-290,2 0 0,-2 1 597,-2-1 0,-2-4 0,3 1 0</inkml:trace>
  <inkml:trace contextRef="#ctx0" brushRef="#br3" timeOffset="11">6327 9514 8130,'0'-12'0,"0"5"-133,0-1 1,0 4 202,0-3 382,0-1 0,4 0 6,0 1 1,1 4 610,-1-1-556,-3 3 1,8 6-115,-5 3 0,-1 7-98,-3 4 1,4-1-63,0 1 1,0 0-104,-4 4 0,0 0 103,0-1 1,0 0-493,0-3 0,-1-1-84,-3-3 0,2-6-439,-1 2 0,1-2-1984,2 3 1520,0-6 1240,0-1 0,5 0 0,2 1 0</inkml:trace>
  <inkml:trace contextRef="#ctx0" brushRef="#br3" timeOffset="12">7264 9285 8081,'-12'-6'-265,"2"-1"314,2 4 1,2 1 605,2-1-363,3 1 1,-8 4-15,5 1 1,1 0 55,3 5 0,0-1-85,0 5 1,0 3-21,0 0 0,0 2 20,0-2 1,0-1-183,0 5 1,0-5 106,0 1 0,0-2-276,0-2 0,0 0 53,0 1 1,0-1-188,0 1-309,0-6 270,0 4-73,0-8 152,0 3 179,0-5 394,0-5-253,5-2 1,1-3 55,5 2 0,1 0-83,-1 4 1,1-4-27,-1 4 1,2 0 115,2 4 1,-1 0-47,5 0 0,-4 0-111,4 0 1,-5 6 57,1 1 0,-2 0-73,-1 0 1,-2 1-80,-3 3 1,2 4 127,-5 1 0,0-1-80,-4-4 1,0 4 50,0 1 0,-1 4-120,-3-1 1,-3-2 102,-4-2 1,-4-1-72,0 1 1,-6-2 52,2 2 1,-1-6-100,1-2 0,-1-4-62,4 1 0,0 1-212,1-1 1,2-1-189,-2-3 1,3-1 234,5-3 1,-2 2-1561,5-6 1886,0 1 0,4-10 0,0-1 0</inkml:trace>
  <inkml:trace contextRef="#ctx0" brushRef="#br3" timeOffset="13">7252 9274 8061,'-6'-12'498,"1"1"1,6 1 112,3 2 0,-2 3 136,6 5 0,0-4-240,3 0 1,1 1-340,-1 3 0,0 0-234,1 0 1,3 0-259,0 0 0,2 0-2219,-2 0 2543,-2 5 0,8 1 0,-3 5 0</inkml:trace>
  <inkml:trace contextRef="#ctx0" brushRef="#br3" timeOffset="14">8303 9285 8109,'0'-7'-398,"0"-1"612,0 5 151,0-2 508,0 5 0,-5 0-294,-3 0-401,-2 0 1,-3 2 98,-2 1 1,-3 4-8,-4 4 1,-1 2-17,0 2 1,-1 3-18,-3 5 1,7 3-106,-3 1 1,4 0 79,0-5 0,4 1-211,7 0 1,-1 0-62,5 0 1,1-2-56,3-2 1,0 2-133,0-6 1,5 4 109,2-4 0,3 0 7,2-3 1,4-2 56,3-2 1,3 1-40,1-6 0,-3 1 53,3-4 0,-7-1 108,7-3 0,-4 2-52,0-6 0,2 0 21,-6-3 0,-4 1 105,-3 2 0,-6-2-121,2 2 0,-4-1 24,-4 2 0,-3-3-6,-8 2 1,-3 3-240,-5 1 0,-5-1 70,-2 1 0,-3 1-474,-2 3 0,7 3 245,6 1 0,1 5-1161,10-1 1539,-3 2 0,13 1 0,-4 1 0</inkml:trace>
  <inkml:trace contextRef="#ctx0" brushRef="#br3" timeOffset="15">9285 9285 8129,'-1'-6'211,"-3"2"359,3 3 143,-4 1-125,5 0-226,5 0 0,1 0-123,6 0 1,-1 0 113,0 0 1,2 0-100,2 0 1,3 0-147,5 0 1,0 4 100,0-1 0,-1 1-90,1-4 0,0 0-204,0 0 1,-4 0 95,0 0 0,-5 0-92,1 0 1,-2 0 15,-2 0 14,-4 0 1,-1 0 74,-2 0-6,-3 0 1,3 0 71,-8 0 1,2 0 10,-6 0 0,4 4 7,-3 0 1,0 5-38,0-2 1,-4 3 26,4 2 0,0 1-26,0 2 1,-1-1 20,-3 5 0,-1 0 13,1 4 0,0 1-9,-1 2 0,1 2 14,-1 3 0,2 0-49,3-4 1,-2 4-38,5-5 1,-4 3 90,4-6 0,1 1-225,3-8 0,0-1-833,0-4 979,5 1 138,1-1-101,0-5 0,1 0-164,-3-6-45,-3 0 1,4-2-353,-5-2 1,-5 3-82,-3-3 568,-2-2 0,-12 5 0,-2-4 0</inkml:trace>
  <inkml:trace contextRef="#ctx0" brushRef="#br0" timeOffset="36.47">20817 9223 10224,'-1'2'-340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81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Probability and Counting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D754-6A72-1942-85DE-814C1E402B8D}"/>
              </a:ext>
            </a:extLst>
          </p:cNvPr>
          <p:cNvSpPr txBox="1"/>
          <p:nvPr/>
        </p:nvSpPr>
        <p:spPr>
          <a:xfrm>
            <a:off x="6138041" y="5875282"/>
            <a:ext cx="29218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ranklin Gothic Medium"/>
                <a:cs typeface="Franklin Gothic Medium"/>
              </a:rPr>
              <a:t>Prof.</a:t>
            </a:r>
            <a:r>
              <a:rPr lang="zh-CN" altLang="en-US" sz="2400" dirty="0">
                <a:latin typeface="Franklin Gothic Medium"/>
                <a:cs typeface="Franklin Gothic Medium"/>
              </a:rPr>
              <a:t> </a:t>
            </a:r>
            <a:r>
              <a:rPr lang="en-US" altLang="zh-CN" sz="2400" dirty="0">
                <a:latin typeface="Franklin Gothic Medium"/>
                <a:cs typeface="Franklin Gothic Medium"/>
              </a:rPr>
              <a:t>Hong</a:t>
            </a:r>
            <a:r>
              <a:rPr lang="zh-CN" altLang="en-US" sz="2400" dirty="0">
                <a:latin typeface="Franklin Gothic Medium"/>
                <a:cs typeface="Franklin Gothic Medium"/>
              </a:rPr>
              <a:t> </a:t>
            </a:r>
            <a:r>
              <a:rPr lang="en-US" altLang="zh-CN" sz="2400" dirty="0">
                <a:latin typeface="Franklin Gothic Medium"/>
                <a:cs typeface="Franklin Gothic Medium"/>
              </a:rPr>
              <a:t>Xu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12EFF-AA64-2644-9020-999426D8A43C}"/>
              </a:ext>
            </a:extLst>
          </p:cNvPr>
          <p:cNvSpPr/>
          <p:nvPr/>
        </p:nvSpPr>
        <p:spPr>
          <a:xfrm>
            <a:off x="5486142" y="6336947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Franklin Gothic Medium"/>
                <a:cs typeface="Franklin Gothic Medium"/>
              </a:rPr>
              <a:t>Credit</a:t>
            </a:r>
            <a:r>
              <a:rPr lang="zh-CN" altLang="en-US" dirty="0">
                <a:latin typeface="Franklin Gothic Medium"/>
                <a:cs typeface="Franklin Gothic Medium"/>
              </a:rPr>
              <a:t> </a:t>
            </a:r>
            <a:r>
              <a:rPr lang="en-US" altLang="zh-CN" dirty="0">
                <a:latin typeface="Franklin Gothic Medium"/>
                <a:cs typeface="Franklin Gothic Medium"/>
              </a:rPr>
              <a:t>to</a:t>
            </a:r>
            <a:r>
              <a:rPr lang="zh-CN" altLang="en-US" dirty="0">
                <a:latin typeface="Franklin Gothic Medium"/>
                <a:cs typeface="Franklin Gothic Medium"/>
              </a:rPr>
              <a:t> </a:t>
            </a:r>
            <a:r>
              <a:rPr lang="en-US" altLang="zh-CN" dirty="0">
                <a:latin typeface="Franklin Gothic Medium"/>
                <a:cs typeface="Franklin Gothic Medium"/>
              </a:rPr>
              <a:t>Prof.</a:t>
            </a:r>
            <a:r>
              <a:rPr lang="zh-CN" altLang="en-US" dirty="0">
                <a:latin typeface="Franklin Gothic Medium"/>
                <a:cs typeface="Franklin Gothic Medium"/>
              </a:rPr>
              <a:t> </a:t>
            </a:r>
            <a:r>
              <a:rPr lang="en-US" altLang="zh-CN" dirty="0">
                <a:latin typeface="Franklin Gothic Medium"/>
                <a:cs typeface="Franklin Gothic Medium"/>
              </a:rPr>
              <a:t>Andrej</a:t>
            </a:r>
            <a:r>
              <a:rPr lang="zh-CN" altLang="en-US" dirty="0">
                <a:latin typeface="Franklin Gothic Medium"/>
                <a:cs typeface="Franklin Gothic Medium"/>
              </a:rPr>
              <a:t> </a:t>
            </a:r>
            <a:r>
              <a:rPr lang="en-US" altLang="zh-CN" dirty="0">
                <a:latin typeface="Franklin Gothic Medium"/>
                <a:cs typeface="Franklin Gothic Medium"/>
              </a:rPr>
              <a:t>Bogdanov</a:t>
            </a:r>
            <a:endParaRPr lang="en-US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602943" y="1305959"/>
            <a:ext cx="1838813" cy="979846"/>
            <a:chOff x="497987" y="1193338"/>
            <a:chExt cx="2140803" cy="1140767"/>
          </a:xfrm>
        </p:grpSpPr>
        <p:pic>
          <p:nvPicPr>
            <p:cNvPr id="3" name="Picture 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4" name="Picture 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5" name="Picture 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" name="Picture 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0" name="Picture 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45" name="Picture 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46" name="Picture 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47" name="Picture 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653993" y="1305959"/>
            <a:ext cx="1838813" cy="979846"/>
            <a:chOff x="497987" y="1193338"/>
            <a:chExt cx="2140803" cy="1140767"/>
          </a:xfrm>
        </p:grpSpPr>
        <p:pic>
          <p:nvPicPr>
            <p:cNvPr id="59" name="Picture 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0" name="Picture 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61" name="Picture 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2" name="Picture 6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63" name="Picture 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64" name="Picture 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65" name="Picture 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66" name="Picture 6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4718170" y="1305959"/>
            <a:ext cx="1838813" cy="979846"/>
            <a:chOff x="497987" y="1193338"/>
            <a:chExt cx="2140803" cy="1140767"/>
          </a:xfrm>
        </p:grpSpPr>
        <p:pic>
          <p:nvPicPr>
            <p:cNvPr id="68" name="Picture 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9" name="Picture 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0" name="Picture 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71" name="Picture 7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72" name="Picture 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73" name="Picture 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74" name="Picture 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75" name="Picture 7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6785762" y="1305959"/>
            <a:ext cx="1838813" cy="979846"/>
            <a:chOff x="497987" y="1193338"/>
            <a:chExt cx="2140803" cy="1140767"/>
          </a:xfrm>
        </p:grpSpPr>
        <p:pic>
          <p:nvPicPr>
            <p:cNvPr id="77" name="Picture 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78" name="Picture 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9" name="Picture 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80" name="Picture 7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81" name="Picture 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82" name="Picture 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83" name="Picture 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84" name="Picture 8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595600" y="2522592"/>
            <a:ext cx="1838813" cy="979846"/>
            <a:chOff x="497987" y="1193338"/>
            <a:chExt cx="2140803" cy="1140767"/>
          </a:xfrm>
        </p:grpSpPr>
        <p:pic>
          <p:nvPicPr>
            <p:cNvPr id="122" name="Picture 1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23" name="Picture 1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24" name="Picture 1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25" name="Picture 12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26" name="Picture 1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27" name="Picture 1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28" name="Picture 1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29" name="Picture 12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2646650" y="2522592"/>
            <a:ext cx="1838813" cy="979846"/>
            <a:chOff x="497987" y="1193338"/>
            <a:chExt cx="2140803" cy="1140767"/>
          </a:xfrm>
        </p:grpSpPr>
        <p:pic>
          <p:nvPicPr>
            <p:cNvPr id="131" name="Picture 13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32" name="Picture 13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33" name="Picture 13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34" name="Picture 13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35" name="Picture 13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36" name="Picture 13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37" name="Picture 13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38" name="Picture 13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4710827" y="2522592"/>
            <a:ext cx="1838813" cy="979846"/>
            <a:chOff x="497987" y="1193338"/>
            <a:chExt cx="2140803" cy="1140767"/>
          </a:xfrm>
        </p:grpSpPr>
        <p:pic>
          <p:nvPicPr>
            <p:cNvPr id="140" name="Picture 13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41" name="Picture 14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42" name="Picture 14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43" name="Picture 14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44" name="Picture 14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45" name="Picture 1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46" name="Picture 1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47" name="Picture 1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6778419" y="2522592"/>
            <a:ext cx="1838813" cy="979846"/>
            <a:chOff x="497987" y="1193338"/>
            <a:chExt cx="2140803" cy="1140767"/>
          </a:xfrm>
        </p:grpSpPr>
        <p:pic>
          <p:nvPicPr>
            <p:cNvPr id="149" name="Picture 14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0" name="Picture 14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51" name="Picture 15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52" name="Picture 15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53" name="Picture 15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54" name="Picture 15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55" name="Picture 15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56" name="Picture 15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602943" y="3820052"/>
            <a:ext cx="1838813" cy="979846"/>
            <a:chOff x="497987" y="1193338"/>
            <a:chExt cx="2140803" cy="1140767"/>
          </a:xfrm>
        </p:grpSpPr>
        <p:pic>
          <p:nvPicPr>
            <p:cNvPr id="158" name="Picture 15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9" name="Picture 1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0" name="Picture 1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61" name="Picture 1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62" name="Picture 16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63" name="Picture 1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64" name="Picture 1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65" name="Picture 1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2653993" y="3820052"/>
            <a:ext cx="1838813" cy="979846"/>
            <a:chOff x="497987" y="1193338"/>
            <a:chExt cx="2140803" cy="1140767"/>
          </a:xfrm>
        </p:grpSpPr>
        <p:pic>
          <p:nvPicPr>
            <p:cNvPr id="167" name="Picture 16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68" name="Picture 1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9" name="Picture 1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0" name="Picture 1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71" name="Picture 17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72" name="Picture 1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73" name="Picture 1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74" name="Picture 1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718170" y="3820052"/>
            <a:ext cx="1838813" cy="979846"/>
            <a:chOff x="497987" y="1193338"/>
            <a:chExt cx="2140803" cy="1140767"/>
          </a:xfrm>
        </p:grpSpPr>
        <p:pic>
          <p:nvPicPr>
            <p:cNvPr id="176" name="Picture 17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77" name="Picture 1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78" name="Picture 1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9" name="Picture 1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0" name="Picture 17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81" name="Picture 1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82" name="Picture 1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83" name="Picture 1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785762" y="3820052"/>
            <a:ext cx="1838813" cy="979846"/>
            <a:chOff x="497987" y="1193338"/>
            <a:chExt cx="2140803" cy="1140767"/>
          </a:xfrm>
        </p:grpSpPr>
        <p:pic>
          <p:nvPicPr>
            <p:cNvPr id="185" name="Picture 18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86" name="Picture 18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87" name="Picture 18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88" name="Picture 18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9" name="Picture 18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0" name="Picture 18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91" name="Picture 19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92" name="Picture 19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595600" y="5036685"/>
            <a:ext cx="1838813" cy="979846"/>
            <a:chOff x="497987" y="1193338"/>
            <a:chExt cx="2140803" cy="1140767"/>
          </a:xfrm>
        </p:grpSpPr>
        <p:pic>
          <p:nvPicPr>
            <p:cNvPr id="194" name="Picture 19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95" name="Picture 19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96" name="Picture 19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97" name="Picture 19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98" name="Picture 19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9" name="Picture 19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0" name="Picture 19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01" name="Picture 20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6650" y="5036685"/>
            <a:ext cx="1838813" cy="979846"/>
            <a:chOff x="497987" y="1193338"/>
            <a:chExt cx="2140803" cy="1140767"/>
          </a:xfrm>
        </p:grpSpPr>
        <p:pic>
          <p:nvPicPr>
            <p:cNvPr id="203" name="Picture 20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04" name="Picture 20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05" name="Picture 20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06" name="Picture 20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07" name="Picture 20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08" name="Picture 20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9" name="Picture 20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0" name="Picture 20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4710827" y="5036685"/>
            <a:ext cx="1838813" cy="979846"/>
            <a:chOff x="497987" y="1193338"/>
            <a:chExt cx="2140803" cy="1140767"/>
          </a:xfrm>
        </p:grpSpPr>
        <p:pic>
          <p:nvPicPr>
            <p:cNvPr id="212" name="Picture 21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13" name="Picture 21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14" name="Picture 21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15" name="Picture 21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16" name="Picture 21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17" name="Picture 21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18" name="Picture 21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9" name="Picture 21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6778419" y="5036685"/>
            <a:ext cx="1838813" cy="979846"/>
            <a:chOff x="497987" y="1193338"/>
            <a:chExt cx="2140803" cy="1140767"/>
          </a:xfrm>
        </p:grpSpPr>
        <p:pic>
          <p:nvPicPr>
            <p:cNvPr id="221" name="Picture 22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22" name="Picture 2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23" name="Picture 2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24" name="Picture 2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25" name="Picture 22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26" name="Picture 2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27" name="Picture 2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28" name="Picture 2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886400" y="1515054"/>
            <a:ext cx="326286" cy="288265"/>
            <a:chOff x="5246626" y="997185"/>
            <a:chExt cx="830559" cy="73377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338598" y="1456231"/>
            <a:ext cx="326286" cy="288265"/>
            <a:chOff x="5246626" y="997185"/>
            <a:chExt cx="830559" cy="733778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025512" y="1528591"/>
            <a:ext cx="326286" cy="288265"/>
            <a:chOff x="5246626" y="997185"/>
            <a:chExt cx="830559" cy="733778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7406190" y="1419968"/>
            <a:ext cx="326286" cy="288265"/>
            <a:chOff x="5246626" y="997185"/>
            <a:chExt cx="830559" cy="733778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1592797" y="2777664"/>
            <a:ext cx="326286" cy="288265"/>
            <a:chOff x="5246626" y="997185"/>
            <a:chExt cx="830559" cy="733778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3653004" y="2777664"/>
            <a:ext cx="326286" cy="288265"/>
            <a:chOff x="5246626" y="997185"/>
            <a:chExt cx="830559" cy="733778"/>
          </a:xfrm>
        </p:grpSpPr>
        <p:cxnSp>
          <p:nvCxnSpPr>
            <p:cNvPr id="269" name="Straight Connector 26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2886400" y="2768484"/>
            <a:ext cx="326286" cy="288265"/>
            <a:chOff x="5246626" y="997185"/>
            <a:chExt cx="830559" cy="733778"/>
          </a:xfrm>
        </p:grpSpPr>
        <p:cxnSp>
          <p:nvCxnSpPr>
            <p:cNvPr id="275" name="Straight Connector 27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5717490" y="2792481"/>
            <a:ext cx="326286" cy="288265"/>
            <a:chOff x="5246626" y="997185"/>
            <a:chExt cx="830559" cy="733778"/>
          </a:xfrm>
        </p:grpSpPr>
        <p:cxnSp>
          <p:nvCxnSpPr>
            <p:cNvPr id="281" name="Straight Connector 28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5331564" y="2674678"/>
            <a:ext cx="326286" cy="288265"/>
            <a:chOff x="5246626" y="997185"/>
            <a:chExt cx="830559" cy="733778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7777697" y="2792481"/>
            <a:ext cx="326286" cy="288265"/>
            <a:chOff x="5246626" y="997185"/>
            <a:chExt cx="830559" cy="733778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7011093" y="2783301"/>
            <a:ext cx="326286" cy="288265"/>
            <a:chOff x="5246626" y="997185"/>
            <a:chExt cx="830559" cy="733778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7391771" y="2674678"/>
            <a:ext cx="326286" cy="288265"/>
            <a:chOff x="5246626" y="997185"/>
            <a:chExt cx="830559" cy="733778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/>
          <p:cNvGrpSpPr/>
          <p:nvPr/>
        </p:nvGrpSpPr>
        <p:grpSpPr>
          <a:xfrm>
            <a:off x="1973475" y="3948000"/>
            <a:ext cx="326286" cy="288265"/>
            <a:chOff x="5246626" y="997185"/>
            <a:chExt cx="830559" cy="733778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4033682" y="3948000"/>
            <a:ext cx="326286" cy="288265"/>
            <a:chOff x="5246626" y="997185"/>
            <a:chExt cx="830559" cy="733778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>
            <a:off x="2886400" y="4047443"/>
            <a:ext cx="326286" cy="288265"/>
            <a:chOff x="5246626" y="997185"/>
            <a:chExt cx="830559" cy="733778"/>
          </a:xfrm>
        </p:grpSpPr>
        <p:cxnSp>
          <p:nvCxnSpPr>
            <p:cNvPr id="323" name="Straight Connector 32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>
            <a:off x="6098168" y="3962817"/>
            <a:ext cx="326286" cy="288265"/>
            <a:chOff x="5246626" y="997185"/>
            <a:chExt cx="830559" cy="733778"/>
          </a:xfrm>
        </p:grpSpPr>
        <p:cxnSp>
          <p:nvCxnSpPr>
            <p:cNvPr id="332" name="Straight Connector 33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>
            <a:off x="5331564" y="3953637"/>
            <a:ext cx="326286" cy="288265"/>
            <a:chOff x="5246626" y="997185"/>
            <a:chExt cx="830559" cy="733778"/>
          </a:xfrm>
        </p:grpSpPr>
        <p:cxnSp>
          <p:nvCxnSpPr>
            <p:cNvPr id="338" name="Straight Connector 33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8158375" y="3962817"/>
            <a:ext cx="326286" cy="288265"/>
            <a:chOff x="5246626" y="997185"/>
            <a:chExt cx="830559" cy="733778"/>
          </a:xfrm>
        </p:grpSpPr>
        <p:cxnSp>
          <p:nvCxnSpPr>
            <p:cNvPr id="344" name="Straight Connector 343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>
            <a:off x="7011093" y="4062260"/>
            <a:ext cx="326286" cy="288265"/>
            <a:chOff x="5246626" y="997185"/>
            <a:chExt cx="830559" cy="733778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/>
          <p:nvPr/>
        </p:nvGrpSpPr>
        <p:grpSpPr>
          <a:xfrm>
            <a:off x="7391771" y="3953637"/>
            <a:ext cx="326286" cy="288265"/>
            <a:chOff x="5246626" y="997185"/>
            <a:chExt cx="830559" cy="733778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1592797" y="5273256"/>
            <a:ext cx="326286" cy="288265"/>
            <a:chOff x="5246626" y="997185"/>
            <a:chExt cx="830559" cy="733778"/>
          </a:xfrm>
        </p:grpSpPr>
        <p:cxnSp>
          <p:nvCxnSpPr>
            <p:cNvPr id="353" name="Straight Connector 35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1973475" y="5164633"/>
            <a:ext cx="326286" cy="288265"/>
            <a:chOff x="5246626" y="997185"/>
            <a:chExt cx="830559" cy="733778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/>
          <p:cNvGrpSpPr/>
          <p:nvPr/>
        </p:nvGrpSpPr>
        <p:grpSpPr>
          <a:xfrm>
            <a:off x="3653004" y="5273256"/>
            <a:ext cx="326286" cy="288265"/>
            <a:chOff x="5246626" y="997185"/>
            <a:chExt cx="830559" cy="733778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/>
          <p:cNvGrpSpPr/>
          <p:nvPr/>
        </p:nvGrpSpPr>
        <p:grpSpPr>
          <a:xfrm>
            <a:off x="4033682" y="5164633"/>
            <a:ext cx="326286" cy="288265"/>
            <a:chOff x="5246626" y="997185"/>
            <a:chExt cx="830559" cy="733778"/>
          </a:xfrm>
        </p:grpSpPr>
        <p:cxnSp>
          <p:nvCxnSpPr>
            <p:cNvPr id="368" name="Straight Connector 36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>
            <a:off x="2886400" y="5264076"/>
            <a:ext cx="326286" cy="288265"/>
            <a:chOff x="5246626" y="997185"/>
            <a:chExt cx="830559" cy="733778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375"/>
          <p:cNvGrpSpPr/>
          <p:nvPr/>
        </p:nvGrpSpPr>
        <p:grpSpPr>
          <a:xfrm>
            <a:off x="5717490" y="5288073"/>
            <a:ext cx="326286" cy="288265"/>
            <a:chOff x="5246626" y="997185"/>
            <a:chExt cx="830559" cy="733778"/>
          </a:xfrm>
        </p:grpSpPr>
        <p:cxnSp>
          <p:nvCxnSpPr>
            <p:cNvPr id="377" name="Straight Connector 37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378"/>
          <p:cNvGrpSpPr/>
          <p:nvPr/>
        </p:nvGrpSpPr>
        <p:grpSpPr>
          <a:xfrm>
            <a:off x="6098168" y="5179450"/>
            <a:ext cx="326286" cy="288265"/>
            <a:chOff x="5246626" y="997185"/>
            <a:chExt cx="830559" cy="733778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/>
          <p:cNvGrpSpPr/>
          <p:nvPr/>
        </p:nvGrpSpPr>
        <p:grpSpPr>
          <a:xfrm>
            <a:off x="5331564" y="5170270"/>
            <a:ext cx="326286" cy="288265"/>
            <a:chOff x="5246626" y="997185"/>
            <a:chExt cx="830559" cy="73377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/>
          <p:cNvGrpSpPr/>
          <p:nvPr/>
        </p:nvGrpSpPr>
        <p:grpSpPr>
          <a:xfrm>
            <a:off x="7777697" y="5288073"/>
            <a:ext cx="326286" cy="288265"/>
            <a:chOff x="5246626" y="997185"/>
            <a:chExt cx="830559" cy="733778"/>
          </a:xfrm>
        </p:grpSpPr>
        <p:cxnSp>
          <p:nvCxnSpPr>
            <p:cNvPr id="389" name="Straight Connector 38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/>
          <p:cNvGrpSpPr/>
          <p:nvPr/>
        </p:nvGrpSpPr>
        <p:grpSpPr>
          <a:xfrm>
            <a:off x="8158375" y="5179450"/>
            <a:ext cx="326286" cy="288265"/>
            <a:chOff x="5246626" y="997185"/>
            <a:chExt cx="830559" cy="733778"/>
          </a:xfrm>
        </p:grpSpPr>
        <p:cxnSp>
          <p:nvCxnSpPr>
            <p:cNvPr id="392" name="Straight Connector 39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/>
          <p:cNvGrpSpPr/>
          <p:nvPr/>
        </p:nvGrpSpPr>
        <p:grpSpPr>
          <a:xfrm>
            <a:off x="7011093" y="5278893"/>
            <a:ext cx="326286" cy="288265"/>
            <a:chOff x="5246626" y="997185"/>
            <a:chExt cx="830559" cy="733778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7391771" y="5170270"/>
            <a:ext cx="326286" cy="288265"/>
            <a:chOff x="5246626" y="997185"/>
            <a:chExt cx="830559" cy="733778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7943E00-B18F-354C-A9B1-4569F2AD204D}"/>
              </a:ext>
            </a:extLst>
          </p:cNvPr>
          <p:cNvSpPr txBox="1"/>
          <p:nvPr/>
        </p:nvSpPr>
        <p:spPr>
          <a:xfrm>
            <a:off x="520700" y="288590"/>
            <a:ext cx="559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Example: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7592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342E-9AEA-FA47-8333-7CCD9B8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87939-88C7-9045-B1BC-015DD54B2360}"/>
              </a:ext>
            </a:extLst>
          </p:cNvPr>
          <p:cNvSpPr txBox="1"/>
          <p:nvPr/>
        </p:nvSpPr>
        <p:spPr>
          <a:xfrm>
            <a:off x="459622" y="3940238"/>
            <a:ext cx="333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No consecutive tails: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435BE-34C4-204A-BE3B-F8B518E44695}"/>
              </a:ext>
            </a:extLst>
          </p:cNvPr>
          <p:cNvSpPr txBox="1"/>
          <p:nvPr/>
        </p:nvSpPr>
        <p:spPr>
          <a:xfrm>
            <a:off x="457200" y="1517986"/>
            <a:ext cx="3007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Exactly two heads: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A8955-EEF4-CF47-B043-F4FBAECB7C29}"/>
              </a:ext>
            </a:extLst>
          </p:cNvPr>
          <p:cNvSpPr txBox="1"/>
          <p:nvPr/>
        </p:nvSpPr>
        <p:spPr>
          <a:xfrm>
            <a:off x="370687" y="2216247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=</a:t>
            </a:r>
            <a:r>
              <a:rPr lang="en-US" sz="2400" dirty="0">
                <a:latin typeface="Garamond"/>
                <a:cs typeface="Garamond"/>
              </a:rPr>
              <a:t>{ 	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HHT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HTH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Courier New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D93D4-8DE3-A144-8192-86E2871D3CAD}"/>
              </a:ext>
            </a:extLst>
          </p:cNvPr>
          <p:cNvSpPr txBox="1"/>
          <p:nvPr/>
        </p:nvSpPr>
        <p:spPr>
          <a:xfrm>
            <a:off x="370687" y="4636573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B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400" dirty="0">
                <a:latin typeface="Garamond"/>
                <a:cs typeface="Garamond"/>
              </a:rPr>
              <a:t>{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HHT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HTH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Courier New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E4D09-9E6B-4449-8DA4-FF0D30CE41F5}"/>
              </a:ext>
            </a:extLst>
          </p:cNvPr>
          <p:cNvSpPr txBox="1"/>
          <p:nvPr/>
        </p:nvSpPr>
        <p:spPr>
          <a:xfrm>
            <a:off x="5595189" y="2174151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 =</a:t>
            </a:r>
            <a:endParaRPr lang="en-US" sz="32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E8D4A-0729-9B44-9427-8D8AE7AAA6C0}"/>
              </a:ext>
            </a:extLst>
          </p:cNvPr>
          <p:cNvSpPr txBox="1"/>
          <p:nvPr/>
        </p:nvSpPr>
        <p:spPr>
          <a:xfrm>
            <a:off x="5595190" y="4656913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B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 =</a:t>
            </a:r>
            <a:endParaRPr lang="en-US" sz="32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9401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602943" y="1305959"/>
            <a:ext cx="1838813" cy="979846"/>
            <a:chOff x="497987" y="1193338"/>
            <a:chExt cx="2140803" cy="1140767"/>
          </a:xfrm>
        </p:grpSpPr>
        <p:pic>
          <p:nvPicPr>
            <p:cNvPr id="3" name="Picture 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4" name="Picture 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5" name="Picture 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" name="Picture 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0" name="Picture 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45" name="Picture 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46" name="Picture 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47" name="Picture 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653993" y="1305959"/>
            <a:ext cx="1838813" cy="979846"/>
            <a:chOff x="497987" y="1193338"/>
            <a:chExt cx="2140803" cy="1140767"/>
          </a:xfrm>
        </p:grpSpPr>
        <p:pic>
          <p:nvPicPr>
            <p:cNvPr id="59" name="Picture 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0" name="Picture 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61" name="Picture 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2" name="Picture 6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63" name="Picture 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64" name="Picture 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65" name="Picture 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66" name="Picture 6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4718170" y="1305959"/>
            <a:ext cx="1838813" cy="979846"/>
            <a:chOff x="497987" y="1193338"/>
            <a:chExt cx="2140803" cy="1140767"/>
          </a:xfrm>
        </p:grpSpPr>
        <p:pic>
          <p:nvPicPr>
            <p:cNvPr id="68" name="Picture 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9" name="Picture 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0" name="Picture 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71" name="Picture 7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72" name="Picture 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73" name="Picture 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74" name="Picture 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75" name="Picture 7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6785762" y="1305959"/>
            <a:ext cx="1838813" cy="979846"/>
            <a:chOff x="497987" y="1193338"/>
            <a:chExt cx="2140803" cy="1140767"/>
          </a:xfrm>
        </p:grpSpPr>
        <p:pic>
          <p:nvPicPr>
            <p:cNvPr id="77" name="Picture 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78" name="Picture 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9" name="Picture 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80" name="Picture 7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81" name="Picture 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82" name="Picture 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83" name="Picture 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84" name="Picture 8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595600" y="2522592"/>
            <a:ext cx="1838813" cy="979846"/>
            <a:chOff x="497987" y="1193338"/>
            <a:chExt cx="2140803" cy="1140767"/>
          </a:xfrm>
        </p:grpSpPr>
        <p:pic>
          <p:nvPicPr>
            <p:cNvPr id="122" name="Picture 1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23" name="Picture 1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24" name="Picture 1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25" name="Picture 12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26" name="Picture 1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27" name="Picture 1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28" name="Picture 1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29" name="Picture 12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2646650" y="2522592"/>
            <a:ext cx="1838813" cy="979846"/>
            <a:chOff x="497987" y="1193338"/>
            <a:chExt cx="2140803" cy="1140767"/>
          </a:xfrm>
        </p:grpSpPr>
        <p:pic>
          <p:nvPicPr>
            <p:cNvPr id="131" name="Picture 13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32" name="Picture 13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33" name="Picture 13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34" name="Picture 13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35" name="Picture 13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36" name="Picture 13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37" name="Picture 13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38" name="Picture 13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4710827" y="2522592"/>
            <a:ext cx="1838813" cy="979846"/>
            <a:chOff x="497987" y="1193338"/>
            <a:chExt cx="2140803" cy="1140767"/>
          </a:xfrm>
        </p:grpSpPr>
        <p:pic>
          <p:nvPicPr>
            <p:cNvPr id="140" name="Picture 13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41" name="Picture 14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42" name="Picture 14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43" name="Picture 14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44" name="Picture 14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45" name="Picture 1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46" name="Picture 1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47" name="Picture 1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6778419" y="2522592"/>
            <a:ext cx="1838813" cy="979846"/>
            <a:chOff x="497987" y="1193338"/>
            <a:chExt cx="2140803" cy="1140767"/>
          </a:xfrm>
        </p:grpSpPr>
        <p:pic>
          <p:nvPicPr>
            <p:cNvPr id="149" name="Picture 14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0" name="Picture 14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51" name="Picture 15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52" name="Picture 15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53" name="Picture 15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54" name="Picture 15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55" name="Picture 15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56" name="Picture 15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602943" y="3820052"/>
            <a:ext cx="1838813" cy="979846"/>
            <a:chOff x="497987" y="1193338"/>
            <a:chExt cx="2140803" cy="1140767"/>
          </a:xfrm>
        </p:grpSpPr>
        <p:pic>
          <p:nvPicPr>
            <p:cNvPr id="158" name="Picture 15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9" name="Picture 1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0" name="Picture 1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61" name="Picture 1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62" name="Picture 16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63" name="Picture 1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64" name="Picture 1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65" name="Picture 1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2653993" y="3820052"/>
            <a:ext cx="1838813" cy="979846"/>
            <a:chOff x="497987" y="1193338"/>
            <a:chExt cx="2140803" cy="1140767"/>
          </a:xfrm>
        </p:grpSpPr>
        <p:pic>
          <p:nvPicPr>
            <p:cNvPr id="167" name="Picture 16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68" name="Picture 1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9" name="Picture 1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0" name="Picture 1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71" name="Picture 17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72" name="Picture 1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73" name="Picture 1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74" name="Picture 1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718170" y="3820052"/>
            <a:ext cx="1838813" cy="979846"/>
            <a:chOff x="497987" y="1193338"/>
            <a:chExt cx="2140803" cy="1140767"/>
          </a:xfrm>
        </p:grpSpPr>
        <p:pic>
          <p:nvPicPr>
            <p:cNvPr id="176" name="Picture 17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77" name="Picture 1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78" name="Picture 1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9" name="Picture 1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0" name="Picture 17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81" name="Picture 1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82" name="Picture 1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83" name="Picture 1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785762" y="3820052"/>
            <a:ext cx="1838813" cy="979846"/>
            <a:chOff x="497987" y="1193338"/>
            <a:chExt cx="2140803" cy="1140767"/>
          </a:xfrm>
        </p:grpSpPr>
        <p:pic>
          <p:nvPicPr>
            <p:cNvPr id="185" name="Picture 18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86" name="Picture 18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87" name="Picture 18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88" name="Picture 18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9" name="Picture 18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0" name="Picture 18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91" name="Picture 19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92" name="Picture 19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595600" y="5036685"/>
            <a:ext cx="1838813" cy="979846"/>
            <a:chOff x="497987" y="1193338"/>
            <a:chExt cx="2140803" cy="1140767"/>
          </a:xfrm>
        </p:grpSpPr>
        <p:pic>
          <p:nvPicPr>
            <p:cNvPr id="194" name="Picture 19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95" name="Picture 19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96" name="Picture 19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97" name="Picture 19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98" name="Picture 19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9" name="Picture 19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0" name="Picture 19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01" name="Picture 20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6650" y="5036685"/>
            <a:ext cx="1838813" cy="979846"/>
            <a:chOff x="497987" y="1193338"/>
            <a:chExt cx="2140803" cy="1140767"/>
          </a:xfrm>
        </p:grpSpPr>
        <p:pic>
          <p:nvPicPr>
            <p:cNvPr id="203" name="Picture 20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04" name="Picture 20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05" name="Picture 20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06" name="Picture 20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07" name="Picture 20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08" name="Picture 20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9" name="Picture 20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0" name="Picture 20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4710827" y="5036685"/>
            <a:ext cx="1838813" cy="979846"/>
            <a:chOff x="497987" y="1193338"/>
            <a:chExt cx="2140803" cy="1140767"/>
          </a:xfrm>
        </p:grpSpPr>
        <p:pic>
          <p:nvPicPr>
            <p:cNvPr id="212" name="Picture 21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13" name="Picture 21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14" name="Picture 21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15" name="Picture 21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16" name="Picture 21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17" name="Picture 21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18" name="Picture 21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9" name="Picture 21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6778419" y="5036685"/>
            <a:ext cx="1838813" cy="979846"/>
            <a:chOff x="497987" y="1193338"/>
            <a:chExt cx="2140803" cy="1140767"/>
          </a:xfrm>
        </p:grpSpPr>
        <p:pic>
          <p:nvPicPr>
            <p:cNvPr id="221" name="Picture 22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22" name="Picture 2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23" name="Picture 2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24" name="Picture 2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25" name="Picture 22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26" name="Picture 2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27" name="Picture 2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28" name="Picture 2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886400" y="1515054"/>
            <a:ext cx="326286" cy="288265"/>
            <a:chOff x="5246626" y="997185"/>
            <a:chExt cx="830559" cy="73377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338598" y="1456231"/>
            <a:ext cx="326286" cy="288265"/>
            <a:chOff x="5246626" y="997185"/>
            <a:chExt cx="830559" cy="733778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025512" y="1528591"/>
            <a:ext cx="326286" cy="288265"/>
            <a:chOff x="5246626" y="997185"/>
            <a:chExt cx="830559" cy="733778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7406190" y="1419968"/>
            <a:ext cx="326286" cy="288265"/>
            <a:chOff x="5246626" y="997185"/>
            <a:chExt cx="830559" cy="733778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1592797" y="2777664"/>
            <a:ext cx="326286" cy="288265"/>
            <a:chOff x="5246626" y="997185"/>
            <a:chExt cx="830559" cy="733778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3653004" y="2777664"/>
            <a:ext cx="326286" cy="288265"/>
            <a:chOff x="5246626" y="997185"/>
            <a:chExt cx="830559" cy="733778"/>
          </a:xfrm>
        </p:grpSpPr>
        <p:cxnSp>
          <p:nvCxnSpPr>
            <p:cNvPr id="269" name="Straight Connector 26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2886400" y="2768484"/>
            <a:ext cx="326286" cy="288265"/>
            <a:chOff x="5246626" y="997185"/>
            <a:chExt cx="830559" cy="733778"/>
          </a:xfrm>
        </p:grpSpPr>
        <p:cxnSp>
          <p:nvCxnSpPr>
            <p:cNvPr id="275" name="Straight Connector 27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5717490" y="2792481"/>
            <a:ext cx="326286" cy="288265"/>
            <a:chOff x="5246626" y="997185"/>
            <a:chExt cx="830559" cy="733778"/>
          </a:xfrm>
        </p:grpSpPr>
        <p:cxnSp>
          <p:nvCxnSpPr>
            <p:cNvPr id="281" name="Straight Connector 28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5331564" y="2674678"/>
            <a:ext cx="326286" cy="288265"/>
            <a:chOff x="5246626" y="997185"/>
            <a:chExt cx="830559" cy="733778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7777697" y="2792481"/>
            <a:ext cx="326286" cy="288265"/>
            <a:chOff x="5246626" y="997185"/>
            <a:chExt cx="830559" cy="733778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7011093" y="2783301"/>
            <a:ext cx="326286" cy="288265"/>
            <a:chOff x="5246626" y="997185"/>
            <a:chExt cx="830559" cy="733778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7391771" y="2674678"/>
            <a:ext cx="326286" cy="288265"/>
            <a:chOff x="5246626" y="997185"/>
            <a:chExt cx="830559" cy="733778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/>
          <p:cNvGrpSpPr/>
          <p:nvPr/>
        </p:nvGrpSpPr>
        <p:grpSpPr>
          <a:xfrm>
            <a:off x="1973475" y="3948000"/>
            <a:ext cx="326286" cy="288265"/>
            <a:chOff x="5246626" y="997185"/>
            <a:chExt cx="830559" cy="733778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4033682" y="3948000"/>
            <a:ext cx="326286" cy="288265"/>
            <a:chOff x="5246626" y="997185"/>
            <a:chExt cx="830559" cy="733778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>
            <a:off x="2886400" y="4047443"/>
            <a:ext cx="326286" cy="288265"/>
            <a:chOff x="5246626" y="997185"/>
            <a:chExt cx="830559" cy="733778"/>
          </a:xfrm>
        </p:grpSpPr>
        <p:cxnSp>
          <p:nvCxnSpPr>
            <p:cNvPr id="323" name="Straight Connector 32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>
            <a:off x="6098168" y="3962817"/>
            <a:ext cx="326286" cy="288265"/>
            <a:chOff x="5246626" y="997185"/>
            <a:chExt cx="830559" cy="733778"/>
          </a:xfrm>
        </p:grpSpPr>
        <p:cxnSp>
          <p:nvCxnSpPr>
            <p:cNvPr id="332" name="Straight Connector 33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>
            <a:off x="5331564" y="3953637"/>
            <a:ext cx="326286" cy="288265"/>
            <a:chOff x="5246626" y="997185"/>
            <a:chExt cx="830559" cy="733778"/>
          </a:xfrm>
        </p:grpSpPr>
        <p:cxnSp>
          <p:nvCxnSpPr>
            <p:cNvPr id="338" name="Straight Connector 33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8158375" y="3962817"/>
            <a:ext cx="326286" cy="288265"/>
            <a:chOff x="5246626" y="997185"/>
            <a:chExt cx="830559" cy="733778"/>
          </a:xfrm>
        </p:grpSpPr>
        <p:cxnSp>
          <p:nvCxnSpPr>
            <p:cNvPr id="344" name="Straight Connector 343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>
            <a:off x="7011093" y="4062260"/>
            <a:ext cx="326286" cy="288265"/>
            <a:chOff x="5246626" y="997185"/>
            <a:chExt cx="830559" cy="733778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/>
          <p:nvPr/>
        </p:nvGrpSpPr>
        <p:grpSpPr>
          <a:xfrm>
            <a:off x="7391771" y="3953637"/>
            <a:ext cx="326286" cy="288265"/>
            <a:chOff x="5246626" y="997185"/>
            <a:chExt cx="830559" cy="733778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1592797" y="5273256"/>
            <a:ext cx="326286" cy="288265"/>
            <a:chOff x="5246626" y="997185"/>
            <a:chExt cx="830559" cy="733778"/>
          </a:xfrm>
        </p:grpSpPr>
        <p:cxnSp>
          <p:nvCxnSpPr>
            <p:cNvPr id="353" name="Straight Connector 35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1973475" y="5164633"/>
            <a:ext cx="326286" cy="288265"/>
            <a:chOff x="5246626" y="997185"/>
            <a:chExt cx="830559" cy="733778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/>
          <p:cNvGrpSpPr/>
          <p:nvPr/>
        </p:nvGrpSpPr>
        <p:grpSpPr>
          <a:xfrm>
            <a:off x="3653004" y="5273256"/>
            <a:ext cx="326286" cy="288265"/>
            <a:chOff x="5246626" y="997185"/>
            <a:chExt cx="830559" cy="733778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/>
          <p:cNvGrpSpPr/>
          <p:nvPr/>
        </p:nvGrpSpPr>
        <p:grpSpPr>
          <a:xfrm>
            <a:off x="4033682" y="5164633"/>
            <a:ext cx="326286" cy="288265"/>
            <a:chOff x="5246626" y="997185"/>
            <a:chExt cx="830559" cy="733778"/>
          </a:xfrm>
        </p:grpSpPr>
        <p:cxnSp>
          <p:nvCxnSpPr>
            <p:cNvPr id="368" name="Straight Connector 36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>
            <a:off x="2886400" y="5264076"/>
            <a:ext cx="326286" cy="288265"/>
            <a:chOff x="5246626" y="997185"/>
            <a:chExt cx="830559" cy="733778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375"/>
          <p:cNvGrpSpPr/>
          <p:nvPr/>
        </p:nvGrpSpPr>
        <p:grpSpPr>
          <a:xfrm>
            <a:off x="5717490" y="5288073"/>
            <a:ext cx="326286" cy="288265"/>
            <a:chOff x="5246626" y="997185"/>
            <a:chExt cx="830559" cy="733778"/>
          </a:xfrm>
        </p:grpSpPr>
        <p:cxnSp>
          <p:nvCxnSpPr>
            <p:cNvPr id="377" name="Straight Connector 37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378"/>
          <p:cNvGrpSpPr/>
          <p:nvPr/>
        </p:nvGrpSpPr>
        <p:grpSpPr>
          <a:xfrm>
            <a:off x="6098168" y="5179450"/>
            <a:ext cx="326286" cy="288265"/>
            <a:chOff x="5246626" y="997185"/>
            <a:chExt cx="830559" cy="733778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/>
          <p:cNvGrpSpPr/>
          <p:nvPr/>
        </p:nvGrpSpPr>
        <p:grpSpPr>
          <a:xfrm>
            <a:off x="5331564" y="5170270"/>
            <a:ext cx="326286" cy="288265"/>
            <a:chOff x="5246626" y="997185"/>
            <a:chExt cx="830559" cy="73377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/>
          <p:cNvGrpSpPr/>
          <p:nvPr/>
        </p:nvGrpSpPr>
        <p:grpSpPr>
          <a:xfrm>
            <a:off x="7777697" y="5288073"/>
            <a:ext cx="326286" cy="288265"/>
            <a:chOff x="5246626" y="997185"/>
            <a:chExt cx="830559" cy="733778"/>
          </a:xfrm>
        </p:grpSpPr>
        <p:cxnSp>
          <p:nvCxnSpPr>
            <p:cNvPr id="389" name="Straight Connector 38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/>
          <p:cNvGrpSpPr/>
          <p:nvPr/>
        </p:nvGrpSpPr>
        <p:grpSpPr>
          <a:xfrm>
            <a:off x="8158375" y="5179450"/>
            <a:ext cx="326286" cy="288265"/>
            <a:chOff x="5246626" y="997185"/>
            <a:chExt cx="830559" cy="733778"/>
          </a:xfrm>
        </p:grpSpPr>
        <p:cxnSp>
          <p:nvCxnSpPr>
            <p:cNvPr id="392" name="Straight Connector 39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/>
          <p:cNvGrpSpPr/>
          <p:nvPr/>
        </p:nvGrpSpPr>
        <p:grpSpPr>
          <a:xfrm>
            <a:off x="7011093" y="5278893"/>
            <a:ext cx="326286" cy="288265"/>
            <a:chOff x="5246626" y="997185"/>
            <a:chExt cx="830559" cy="733778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7391771" y="5170270"/>
            <a:ext cx="326286" cy="288265"/>
            <a:chOff x="5246626" y="997185"/>
            <a:chExt cx="830559" cy="733778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7943E00-B18F-354C-A9B1-4569F2AD204D}"/>
              </a:ext>
            </a:extLst>
          </p:cNvPr>
          <p:cNvSpPr txBox="1"/>
          <p:nvPr/>
        </p:nvSpPr>
        <p:spPr>
          <a:xfrm>
            <a:off x="520700" y="288590"/>
            <a:ext cx="559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Example: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A6F4BE-3A91-7543-A6C7-B6482704C22B}"/>
                  </a:ext>
                </a:extLst>
              </p14:cNvPr>
              <p14:cNvContentPartPr/>
              <p14:nvPr/>
            </p14:nvContentPartPr>
            <p14:xfrm>
              <a:off x="1422720" y="1940760"/>
              <a:ext cx="6488280" cy="397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A6F4BE-3A91-7543-A6C7-B6482704C2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6520" y="1924560"/>
                <a:ext cx="6520680" cy="40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2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5FC8-7BF4-294B-937F-D376513C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probability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CECA4-B39D-624F-8F20-F9693DC20597}"/>
              </a:ext>
            </a:extLst>
          </p:cNvPr>
          <p:cNvSpPr txBox="1"/>
          <p:nvPr/>
        </p:nvSpPr>
        <p:spPr>
          <a:xfrm>
            <a:off x="457200" y="1467173"/>
            <a:ext cx="7121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If all outcomes are equally likely, then…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AAFA1-7732-3742-953D-4CC7DEFD166B}"/>
              </a:ext>
            </a:extLst>
          </p:cNvPr>
          <p:cNvSpPr/>
          <p:nvPr/>
        </p:nvSpPr>
        <p:spPr>
          <a:xfrm>
            <a:off x="1032139" y="3051721"/>
            <a:ext cx="1673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=  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F61332-4DA1-484F-A171-9E616E8AE43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05995" y="3344109"/>
            <a:ext cx="4309633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210B4CA-534B-7C49-8AED-1FD3D04DBFAA}"/>
              </a:ext>
            </a:extLst>
          </p:cNvPr>
          <p:cNvSpPr/>
          <p:nvPr/>
        </p:nvSpPr>
        <p:spPr>
          <a:xfrm>
            <a:off x="2705995" y="2759333"/>
            <a:ext cx="4601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number of outcomes in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9D7781-942E-DA40-84DE-7610A472ED28}"/>
              </a:ext>
            </a:extLst>
          </p:cNvPr>
          <p:cNvSpPr/>
          <p:nvPr/>
        </p:nvSpPr>
        <p:spPr>
          <a:xfrm>
            <a:off x="2704249" y="3301701"/>
            <a:ext cx="4652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number of outcomes in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W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00F85-40CD-9947-A3D1-0258F97B20EF}"/>
              </a:ext>
            </a:extLst>
          </p:cNvPr>
          <p:cNvSpPr txBox="1"/>
          <p:nvPr/>
        </p:nvSpPr>
        <p:spPr>
          <a:xfrm>
            <a:off x="1681332" y="5179754"/>
            <a:ext cx="6937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…and probability amounts to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counting</a:t>
            </a:r>
            <a:r>
              <a:rPr lang="en-US" sz="3200" dirty="0">
                <a:latin typeface="Franklin Gothic Medium"/>
                <a:cs typeface="Franklin Gothic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67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 for counting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529" y="1271651"/>
            <a:ext cx="621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Experiment 1 has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529" y="1792351"/>
            <a:ext cx="6328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Experiment 2 has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529" y="2327481"/>
            <a:ext cx="651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Together there are </a:t>
            </a:r>
            <a:r>
              <a:rPr lang="en-US" sz="2800" i="1" dirty="0">
                <a:latin typeface="Garamond"/>
                <a:cs typeface="Garamond"/>
              </a:rPr>
              <a:t>nm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4725" y="3352958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4A3A8F-855F-EB4D-A99B-6297B6D83370}"/>
              </a:ext>
            </a:extLst>
          </p:cNvPr>
          <p:cNvGrpSpPr/>
          <p:nvPr/>
        </p:nvGrpSpPr>
        <p:grpSpPr>
          <a:xfrm>
            <a:off x="595760" y="4125658"/>
            <a:ext cx="7793490" cy="1132145"/>
            <a:chOff x="595760" y="4125658"/>
            <a:chExt cx="7793490" cy="1132145"/>
          </a:xfrm>
        </p:grpSpPr>
        <p:pic>
          <p:nvPicPr>
            <p:cNvPr id="12" name="Picture 11" descr="Die_Spire_01_4832.png">
              <a:extLst>
                <a:ext uri="{FF2B5EF4-FFF2-40B4-BE49-F238E27FC236}">
                  <a16:creationId xmlns:a16="http://schemas.microsoft.com/office/drawing/2014/main" id="{8779038A-5489-7F4F-BD3C-06C88A768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60" y="4162729"/>
              <a:ext cx="1006171" cy="1006171"/>
            </a:xfrm>
            <a:prstGeom prst="rect">
              <a:avLst/>
            </a:prstGeom>
          </p:spPr>
        </p:pic>
        <p:pic>
          <p:nvPicPr>
            <p:cNvPr id="13" name="Picture 12" descr="Die_Spire_01_4832.png">
              <a:extLst>
                <a:ext uri="{FF2B5EF4-FFF2-40B4-BE49-F238E27FC236}">
                  <a16:creationId xmlns:a16="http://schemas.microsoft.com/office/drawing/2014/main" id="{DE823CF4-ED2D-1241-8CC0-46A13B091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53288">
              <a:off x="1673458" y="4251632"/>
              <a:ext cx="1006171" cy="1006171"/>
            </a:xfrm>
            <a:prstGeom prst="rect">
              <a:avLst/>
            </a:prstGeom>
          </p:spPr>
        </p:pic>
        <p:pic>
          <p:nvPicPr>
            <p:cNvPr id="14" name="Picture 13" descr="g95.jpeg">
              <a:extLst>
                <a:ext uri="{FF2B5EF4-FFF2-40B4-BE49-F238E27FC236}">
                  <a16:creationId xmlns:a16="http://schemas.microsoft.com/office/drawing/2014/main" id="{02EF512F-5C70-4047-A492-9F5DFAEF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166" y="4296902"/>
              <a:ext cx="682321" cy="684219"/>
            </a:xfrm>
            <a:prstGeom prst="rect">
              <a:avLst/>
            </a:prstGeom>
          </p:spPr>
        </p:pic>
        <p:pic>
          <p:nvPicPr>
            <p:cNvPr id="15" name="Picture 14" descr="g95.jpeg">
              <a:extLst>
                <a:ext uri="{FF2B5EF4-FFF2-40B4-BE49-F238E27FC236}">
                  <a16:creationId xmlns:a16="http://schemas.microsoft.com/office/drawing/2014/main" id="{79BF1975-F385-5D42-AE32-A77091234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493" y="4287249"/>
              <a:ext cx="702590" cy="704544"/>
            </a:xfrm>
            <a:prstGeom prst="rect">
              <a:avLst/>
            </a:prstGeom>
          </p:spPr>
        </p:pic>
        <p:pic>
          <p:nvPicPr>
            <p:cNvPr id="16" name="Picture 15" descr="g95.jpeg">
              <a:extLst>
                <a:ext uri="{FF2B5EF4-FFF2-40B4-BE49-F238E27FC236}">
                  <a16:creationId xmlns:a16="http://schemas.microsoft.com/office/drawing/2014/main" id="{5FC120AA-D9C4-9449-B178-7DA645D4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4741" y="4276472"/>
              <a:ext cx="702590" cy="704544"/>
            </a:xfrm>
            <a:prstGeom prst="rect">
              <a:avLst/>
            </a:prstGeom>
          </p:spPr>
        </p:pic>
        <p:pic>
          <p:nvPicPr>
            <p:cNvPr id="17" name="Picture 16" descr="Die_Spire_01_4832.png">
              <a:extLst>
                <a:ext uri="{FF2B5EF4-FFF2-40B4-BE49-F238E27FC236}">
                  <a16:creationId xmlns:a16="http://schemas.microsoft.com/office/drawing/2014/main" id="{FBC99A59-5F91-D54C-B896-FB87746E4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829" y="4125658"/>
              <a:ext cx="1006171" cy="1006171"/>
            </a:xfrm>
            <a:prstGeom prst="rect">
              <a:avLst/>
            </a:prstGeom>
          </p:spPr>
        </p:pic>
        <p:pic>
          <p:nvPicPr>
            <p:cNvPr id="18" name="Picture 17" descr="g95.jpeg">
              <a:extLst>
                <a:ext uri="{FF2B5EF4-FFF2-40B4-BE49-F238E27FC236}">
                  <a16:creationId xmlns:a16="http://schemas.microsoft.com/office/drawing/2014/main" id="{9340D863-F4E0-9547-8E3C-1160B68E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660" y="4276472"/>
              <a:ext cx="702590" cy="704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27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product rule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74146-2B89-E548-B3DF-0BDF60A2023B}"/>
              </a:ext>
            </a:extLst>
          </p:cNvPr>
          <p:cNvSpPr txBox="1"/>
          <p:nvPr/>
        </p:nvSpPr>
        <p:spPr>
          <a:xfrm>
            <a:off x="784529" y="1271651"/>
            <a:ext cx="621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Experiment 1 has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6A1E1-5910-3841-876C-D78B71AC0081}"/>
              </a:ext>
            </a:extLst>
          </p:cNvPr>
          <p:cNvSpPr txBox="1"/>
          <p:nvPr/>
        </p:nvSpPr>
        <p:spPr>
          <a:xfrm>
            <a:off x="784529" y="1792351"/>
            <a:ext cx="64354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each such outcome, </a:t>
            </a:r>
          </a:p>
          <a:p>
            <a:r>
              <a:rPr lang="en-US" sz="2800" i="1" dirty="0">
                <a:latin typeface="Franklin Gothic Medium"/>
                <a:cs typeface="Franklin Gothic Medium"/>
              </a:rPr>
              <a:t>  </a:t>
            </a:r>
            <a:r>
              <a:rPr lang="en-US" sz="2800" dirty="0">
                <a:latin typeface="Franklin Gothic Medium"/>
                <a:cs typeface="Franklin Gothic Medium"/>
              </a:rPr>
              <a:t>experiment 2 has </a:t>
            </a:r>
            <a:r>
              <a:rPr lang="en-US" sz="2800" i="1" dirty="0">
                <a:latin typeface="Garamond"/>
                <a:cs typeface="Garamond"/>
              </a:rPr>
              <a:t>m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70D43-2B55-7146-95F3-588558CF8C43}"/>
              </a:ext>
            </a:extLst>
          </p:cNvPr>
          <p:cNvSpPr txBox="1"/>
          <p:nvPr/>
        </p:nvSpPr>
        <p:spPr>
          <a:xfrm>
            <a:off x="784529" y="2729266"/>
            <a:ext cx="651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Together there are </a:t>
            </a:r>
            <a:r>
              <a:rPr lang="en-US" sz="2800" i="1" dirty="0">
                <a:latin typeface="Garamond"/>
                <a:cs typeface="Garamond"/>
              </a:rPr>
              <a:t>nm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</p:spTree>
    <p:extLst>
      <p:ext uri="{BB962C8B-B14F-4D97-AF65-F5344CB8AC3E}">
        <p14:creationId xmlns:p14="http://schemas.microsoft.com/office/powerpoint/2010/main" val="47122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529" y="712402"/>
            <a:ext cx="7456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toss two dice. How many ways are there for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the two dice to come out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different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4592" y="4686300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ranklin Gothic Medium"/>
                <a:cs typeface="Franklin Gothic Medium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742" y="5483086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15 ways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1542" y="4712156"/>
            <a:ext cx="605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3092" y="5473422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25 ways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9292" y="4686300"/>
            <a:ext cx="605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ranklin Gothic Medium"/>
                <a:cs typeface="Franklin Gothic Medium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0842" y="5447566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30 ways</a:t>
            </a:r>
          </a:p>
        </p:txBody>
      </p:sp>
      <p:pic>
        <p:nvPicPr>
          <p:cNvPr id="13" name="Picture 12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99" y="2320868"/>
            <a:ext cx="1407783" cy="1407783"/>
          </a:xfrm>
          <a:prstGeom prst="rect">
            <a:avLst/>
          </a:prstGeom>
        </p:spPr>
      </p:pic>
      <p:pic>
        <p:nvPicPr>
          <p:cNvPr id="16" name="Picture 15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5319"/>
            <a:ext cx="1363333" cy="13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5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9210" y="781911"/>
            <a:ext cx="31896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11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12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13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14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15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16</a:t>
            </a:r>
            <a:r>
              <a:rPr lang="en-US" sz="2400" dirty="0">
                <a:latin typeface="Garamond"/>
                <a:cs typeface="Garamond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21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22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23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24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25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26</a:t>
            </a:r>
            <a:r>
              <a:rPr lang="en-US" sz="2400" dirty="0">
                <a:latin typeface="Garamond"/>
                <a:cs typeface="Garamond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31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32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33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34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35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36</a:t>
            </a:r>
            <a:r>
              <a:rPr lang="en-US" sz="2400" dirty="0">
                <a:latin typeface="Garamond"/>
                <a:cs typeface="Garamond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41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42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43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44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45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46</a:t>
            </a:r>
            <a:r>
              <a:rPr lang="en-US" sz="2400" dirty="0">
                <a:latin typeface="Garamond"/>
                <a:cs typeface="Garamond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51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56</a:t>
            </a:r>
            <a:r>
              <a:rPr lang="en-US" sz="2400" dirty="0">
                <a:latin typeface="Garamond"/>
                <a:cs typeface="Garamond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61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62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63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64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65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66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81911"/>
            <a:ext cx="20718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Solution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86092"/>
            <a:ext cx="20718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Solution 2:</a:t>
            </a:r>
          </a:p>
        </p:txBody>
      </p:sp>
    </p:spTree>
    <p:extLst>
      <p:ext uri="{BB962C8B-B14F-4D97-AF65-F5344CB8AC3E}">
        <p14:creationId xmlns:p14="http://schemas.microsoft.com/office/powerpoint/2010/main" val="80653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63333"/>
            <a:ext cx="822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toss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six dice</a:t>
            </a:r>
            <a:r>
              <a:rPr lang="en-US" sz="2800" dirty="0">
                <a:latin typeface="Franklin Gothic Medium"/>
                <a:cs typeface="Franklin Gothic Medium"/>
              </a:rPr>
              <a:t>. How many ways are there for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all </a:t>
            </a:r>
            <a:r>
              <a:rPr lang="en-US" sz="2800" dirty="0">
                <a:latin typeface="Franklin Gothic Medium"/>
                <a:cs typeface="Franklin Gothic Medium"/>
              </a:rPr>
              <a:t>six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to come out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different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pic>
        <p:nvPicPr>
          <p:cNvPr id="5" name="Picture 4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2689922"/>
            <a:ext cx="692150" cy="692150"/>
          </a:xfrm>
          <a:prstGeom prst="rect">
            <a:avLst/>
          </a:prstGeom>
        </p:spPr>
      </p:pic>
      <p:pic>
        <p:nvPicPr>
          <p:cNvPr id="6" name="Picture 5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2689922"/>
            <a:ext cx="692150" cy="692150"/>
          </a:xfrm>
          <a:prstGeom prst="rect">
            <a:avLst/>
          </a:prstGeom>
        </p:spPr>
      </p:pic>
      <p:pic>
        <p:nvPicPr>
          <p:cNvPr id="9" name="Picture 8" descr="Dic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2689921"/>
            <a:ext cx="692150" cy="692150"/>
          </a:xfrm>
          <a:prstGeom prst="rect">
            <a:avLst/>
          </a:prstGeom>
        </p:spPr>
      </p:pic>
      <p:pic>
        <p:nvPicPr>
          <p:cNvPr id="12" name="Picture 11" descr="Dice-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87" y="2693459"/>
            <a:ext cx="688613" cy="688613"/>
          </a:xfrm>
          <a:prstGeom prst="rect">
            <a:avLst/>
          </a:prstGeom>
        </p:spPr>
      </p:pic>
      <p:pic>
        <p:nvPicPr>
          <p:cNvPr id="15" name="Picture 14" descr="Dice-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9920"/>
            <a:ext cx="692152" cy="692152"/>
          </a:xfrm>
          <a:prstGeom prst="rect">
            <a:avLst/>
          </a:prstGeom>
        </p:spPr>
      </p:pic>
      <p:pic>
        <p:nvPicPr>
          <p:cNvPr id="18" name="Picture 17" descr="Dice-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9" y="2686382"/>
            <a:ext cx="692151" cy="6921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0" y="4514663"/>
            <a:ext cx="809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number of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permutations</a:t>
            </a:r>
            <a:r>
              <a:rPr lang="en-US" sz="2800" dirty="0">
                <a:latin typeface="Franklin Gothic Medium"/>
                <a:cs typeface="Franklin Gothic Medium"/>
              </a:rPr>
              <a:t> of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different objects is</a:t>
            </a:r>
          </a:p>
        </p:txBody>
      </p:sp>
    </p:spTree>
    <p:extLst>
      <p:ext uri="{BB962C8B-B14F-4D97-AF65-F5344CB8AC3E}">
        <p14:creationId xmlns:p14="http://schemas.microsoft.com/office/powerpoint/2010/main" val="34502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Equally likely outcomes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687" y="1284249"/>
            <a:ext cx="7978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two</a:t>
            </a:r>
            <a:r>
              <a:rPr lang="en-US" sz="2800" dirty="0">
                <a:latin typeface="Franklin Gothic Medium"/>
                <a:cs typeface="Franklin Gothic Medium"/>
              </a:rPr>
              <a:t> dice, the chance both come out different 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3949805"/>
            <a:ext cx="825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six</a:t>
            </a:r>
            <a:r>
              <a:rPr lang="en-US" sz="2800" dirty="0">
                <a:latin typeface="Franklin Gothic Medium"/>
                <a:cs typeface="Franklin Gothic Medium"/>
              </a:rPr>
              <a:t> dice, the chance they all come out different is</a:t>
            </a:r>
          </a:p>
        </p:txBody>
      </p:sp>
    </p:spTree>
    <p:extLst>
      <p:ext uri="{BB962C8B-B14F-4D97-AF65-F5344CB8AC3E}">
        <p14:creationId xmlns:p14="http://schemas.microsoft.com/office/powerpoint/2010/main" val="414850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1625" y="2857642"/>
            <a:ext cx="115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Alice</a:t>
            </a:r>
          </a:p>
        </p:txBody>
      </p:sp>
      <p:pic>
        <p:nvPicPr>
          <p:cNvPr id="16" name="Picture 15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78" y="3012414"/>
            <a:ext cx="2257678" cy="1812182"/>
          </a:xfrm>
          <a:prstGeom prst="rect">
            <a:avLst/>
          </a:prstGeom>
        </p:spPr>
      </p:pic>
      <p:pic>
        <p:nvPicPr>
          <p:cNvPr id="17" name="Picture 16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24" y="2772392"/>
            <a:ext cx="2257678" cy="1812182"/>
          </a:xfrm>
          <a:prstGeom prst="rect">
            <a:avLst/>
          </a:prstGeom>
        </p:spPr>
      </p:pic>
      <p:pic>
        <p:nvPicPr>
          <p:cNvPr id="18" name="Picture 17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63" y="3029292"/>
            <a:ext cx="2257678" cy="1812182"/>
          </a:xfrm>
          <a:prstGeom prst="rect">
            <a:avLst/>
          </a:prstGeom>
        </p:spPr>
      </p:pic>
      <p:pic>
        <p:nvPicPr>
          <p:cNvPr id="19" name="Picture 18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6" y="2772392"/>
            <a:ext cx="2257678" cy="1812182"/>
          </a:xfrm>
          <a:prstGeom prst="rect">
            <a:avLst/>
          </a:prstGeom>
        </p:spPr>
      </p:pic>
      <p:pic>
        <p:nvPicPr>
          <p:cNvPr id="25" name="Picture 24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8" y="2414266"/>
            <a:ext cx="580009" cy="529514"/>
          </a:xfrm>
          <a:prstGeom prst="rect">
            <a:avLst/>
          </a:prstGeom>
        </p:spPr>
      </p:pic>
      <p:pic>
        <p:nvPicPr>
          <p:cNvPr id="29" name="Picture 28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9496" y="2543403"/>
            <a:ext cx="412739" cy="1005349"/>
          </a:xfrm>
          <a:prstGeom prst="rect">
            <a:avLst/>
          </a:prstGeom>
        </p:spPr>
      </p:pic>
      <p:pic>
        <p:nvPicPr>
          <p:cNvPr id="30" name="Picture 29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7793" y="2269717"/>
            <a:ext cx="412739" cy="10053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24727" y="2904170"/>
            <a:ext cx="95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Bob</a:t>
            </a:r>
          </a:p>
        </p:txBody>
      </p:sp>
      <p:pic>
        <p:nvPicPr>
          <p:cNvPr id="32" name="Picture 31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17" y="2460794"/>
            <a:ext cx="580009" cy="529514"/>
          </a:xfrm>
          <a:prstGeom prst="rect">
            <a:avLst/>
          </a:prstGeom>
        </p:spPr>
      </p:pic>
      <p:pic>
        <p:nvPicPr>
          <p:cNvPr id="33" name="Picture 32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276" y="2561350"/>
            <a:ext cx="412739" cy="1005349"/>
          </a:xfrm>
          <a:prstGeom prst="rect">
            <a:avLst/>
          </a:prstGeom>
        </p:spPr>
      </p:pic>
      <p:pic>
        <p:nvPicPr>
          <p:cNvPr id="34" name="Picture 33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964" y="2287664"/>
            <a:ext cx="412739" cy="10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9000" y="662622"/>
            <a:ext cx="726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two fair dice. What are the chances that…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8250" y="1746593"/>
            <a:ext cx="498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The sum is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equal to 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250" y="4954889"/>
            <a:ext cx="498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(c) The second one is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bigger</a:t>
            </a:r>
            <a:r>
              <a:rPr lang="en-US" sz="2800" dirty="0">
                <a:latin typeface="Franklin Gothic Medium"/>
                <a:cs typeface="Franklin Gothic Medium"/>
              </a:rPr>
              <a:t>? </a:t>
            </a:r>
          </a:p>
        </p:txBody>
      </p:sp>
      <p:pic>
        <p:nvPicPr>
          <p:cNvPr id="6" name="Picture 5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701582"/>
            <a:ext cx="692150" cy="692150"/>
          </a:xfrm>
          <a:prstGeom prst="rect">
            <a:avLst/>
          </a:prstGeom>
        </p:spPr>
      </p:pic>
      <p:pic>
        <p:nvPicPr>
          <p:cNvPr id="7" name="Picture 6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1701582"/>
            <a:ext cx="692150" cy="692150"/>
          </a:xfrm>
          <a:prstGeom prst="rect">
            <a:avLst/>
          </a:prstGeom>
        </p:spPr>
      </p:pic>
      <p:pic>
        <p:nvPicPr>
          <p:cNvPr id="8" name="Picture 7" descr="Dic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3239065"/>
            <a:ext cx="692150" cy="692150"/>
          </a:xfrm>
          <a:prstGeom prst="rect">
            <a:avLst/>
          </a:prstGeom>
        </p:spPr>
      </p:pic>
      <p:pic>
        <p:nvPicPr>
          <p:cNvPr id="10" name="Picture 9" descr="Dic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3239065"/>
            <a:ext cx="692150" cy="692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38250" y="3322220"/>
            <a:ext cx="498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The sum is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even</a:t>
            </a:r>
            <a:r>
              <a:rPr lang="en-US" sz="2800" dirty="0">
                <a:latin typeface="Franklin Gothic Medium"/>
                <a:cs typeface="Franklin Gothic Medium"/>
              </a:rPr>
              <a:t>? </a:t>
            </a:r>
          </a:p>
        </p:txBody>
      </p:sp>
      <p:pic>
        <p:nvPicPr>
          <p:cNvPr id="12" name="Picture 11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4874549"/>
            <a:ext cx="692150" cy="692150"/>
          </a:xfrm>
          <a:prstGeom prst="rect">
            <a:avLst/>
          </a:prstGeom>
        </p:spPr>
      </p:pic>
      <p:pic>
        <p:nvPicPr>
          <p:cNvPr id="13" name="Picture 12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4874549"/>
            <a:ext cx="692150" cy="692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7CD465-42AC-1040-8F21-0CA736CF167C}"/>
                  </a:ext>
                </a:extLst>
              </p14:cNvPr>
              <p14:cNvContentPartPr/>
              <p14:nvPr/>
            </p14:nvContentPartPr>
            <p14:xfrm>
              <a:off x="5621272" y="468498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7CD465-42AC-1040-8F21-0CA736CF167C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171499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46BD6-E5D0-8443-A827-FAB0FCD59596}"/>
              </a:ext>
            </a:extLst>
          </p:cNvPr>
          <p:cNvSpPr txBox="1"/>
          <p:nvPr/>
        </p:nvSpPr>
        <p:spPr>
          <a:xfrm>
            <a:off x="1975776" y="1499662"/>
            <a:ext cx="51924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 New"/>
                <a:cs typeface="Courier New"/>
              </a:rPr>
              <a:t>11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12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13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14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15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16</a:t>
            </a:r>
            <a:r>
              <a:rPr lang="en-US" sz="4000" dirty="0">
                <a:latin typeface="Garamond"/>
                <a:cs typeface="Garamond"/>
              </a:rPr>
              <a:t>,</a:t>
            </a:r>
          </a:p>
          <a:p>
            <a:r>
              <a:rPr lang="en-US" sz="4000" dirty="0">
                <a:latin typeface="Courier New"/>
                <a:cs typeface="Courier New"/>
              </a:rPr>
              <a:t>21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22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23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24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25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26</a:t>
            </a:r>
            <a:r>
              <a:rPr lang="en-US" sz="4000" dirty="0">
                <a:latin typeface="Garamond"/>
                <a:cs typeface="Garamond"/>
              </a:rPr>
              <a:t>,</a:t>
            </a:r>
          </a:p>
          <a:p>
            <a:r>
              <a:rPr lang="en-US" sz="4000" dirty="0">
                <a:latin typeface="Courier New"/>
                <a:cs typeface="Courier New"/>
              </a:rPr>
              <a:t>31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32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33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34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35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36</a:t>
            </a:r>
            <a:r>
              <a:rPr lang="en-US" sz="4000" dirty="0">
                <a:latin typeface="Garamond"/>
                <a:cs typeface="Garamond"/>
              </a:rPr>
              <a:t>,</a:t>
            </a:r>
          </a:p>
          <a:p>
            <a:r>
              <a:rPr lang="en-US" sz="4000" dirty="0">
                <a:latin typeface="Courier New"/>
                <a:cs typeface="Courier New"/>
              </a:rPr>
              <a:t>41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42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43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44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45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46</a:t>
            </a:r>
            <a:r>
              <a:rPr lang="en-US" sz="4000" dirty="0">
                <a:latin typeface="Garamond"/>
                <a:cs typeface="Garamond"/>
              </a:rPr>
              <a:t>,</a:t>
            </a:r>
          </a:p>
          <a:p>
            <a:r>
              <a:rPr lang="en-US" sz="4000" dirty="0">
                <a:latin typeface="Courier New"/>
                <a:cs typeface="Courier New"/>
              </a:rPr>
              <a:t>51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52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53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54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55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56</a:t>
            </a:r>
            <a:r>
              <a:rPr lang="en-US" sz="4000" dirty="0">
                <a:latin typeface="Garamond"/>
                <a:cs typeface="Garamond"/>
              </a:rPr>
              <a:t>,</a:t>
            </a:r>
          </a:p>
          <a:p>
            <a:r>
              <a:rPr lang="en-US" sz="4000" dirty="0">
                <a:latin typeface="Courier New"/>
                <a:cs typeface="Courier New"/>
              </a:rPr>
              <a:t>61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62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63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64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65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66</a:t>
            </a:r>
            <a:endParaRPr lang="en-US" sz="4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0144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570" y="188275"/>
            <a:ext cx="843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3 brothers. What is the probability that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570" y="801957"/>
            <a:ext cx="843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All have birthdays on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day </a:t>
            </a:r>
            <a:r>
              <a:rPr lang="en-US" sz="2800" dirty="0">
                <a:latin typeface="Franklin Gothic Medium"/>
                <a:cs typeface="Franklin Gothic Medium"/>
              </a:rPr>
              <a:t>of the week?</a:t>
            </a:r>
          </a:p>
        </p:txBody>
      </p:sp>
      <p:pic>
        <p:nvPicPr>
          <p:cNvPr id="11" name="Picture 10" descr="Birthday-cake-clipart-with-streamers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37" y="1483349"/>
            <a:ext cx="844023" cy="1001383"/>
          </a:xfrm>
          <a:prstGeom prst="rect">
            <a:avLst/>
          </a:prstGeom>
        </p:spPr>
      </p:pic>
      <p:pic>
        <p:nvPicPr>
          <p:cNvPr id="14" name="Picture 13" descr="cake-clipart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0865" y="2092950"/>
            <a:ext cx="1048959" cy="646858"/>
          </a:xfrm>
          <a:prstGeom prst="rect">
            <a:avLst/>
          </a:prstGeom>
        </p:spPr>
      </p:pic>
      <p:pic>
        <p:nvPicPr>
          <p:cNvPr id="8" name="Picture 7" descr="edit(4108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64" y="1571546"/>
            <a:ext cx="817973" cy="7988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55987" y="1561435"/>
            <a:ext cx="606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		T		W		T		F		S		S</a:t>
            </a:r>
          </a:p>
        </p:txBody>
      </p:sp>
    </p:spTree>
    <p:extLst>
      <p:ext uri="{BB962C8B-B14F-4D97-AF65-F5344CB8AC3E}">
        <p14:creationId xmlns:p14="http://schemas.microsoft.com/office/powerpoint/2010/main" val="40103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3EA07-3D2F-F443-8B3A-EEA24EE90D9E}"/>
              </a:ext>
            </a:extLst>
          </p:cNvPr>
          <p:cNvSpPr txBox="1"/>
          <p:nvPr/>
        </p:nvSpPr>
        <p:spPr>
          <a:xfrm>
            <a:off x="310970" y="299092"/>
            <a:ext cx="827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All have birthdays on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different days </a:t>
            </a:r>
            <a:r>
              <a:rPr lang="en-US" sz="2800" dirty="0">
                <a:solidFill>
                  <a:srgbClr val="000000"/>
                </a:solidFill>
                <a:latin typeface="Franklin Gothic Medium"/>
                <a:cs typeface="Franklin Gothic Medium"/>
              </a:rPr>
              <a:t>of the week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pic>
        <p:nvPicPr>
          <p:cNvPr id="3" name="Picture 2" descr="Birthday-cake-clipart-with-streamers.jpeg">
            <a:extLst>
              <a:ext uri="{FF2B5EF4-FFF2-40B4-BE49-F238E27FC236}">
                <a16:creationId xmlns:a16="http://schemas.microsoft.com/office/drawing/2014/main" id="{5545950E-6C09-E34D-B155-E91CCDF99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85" y="741416"/>
            <a:ext cx="844023" cy="1001383"/>
          </a:xfrm>
          <a:prstGeom prst="rect">
            <a:avLst/>
          </a:prstGeom>
        </p:spPr>
      </p:pic>
      <p:pic>
        <p:nvPicPr>
          <p:cNvPr id="4" name="Picture 3" descr="cake-clipart-3.png">
            <a:extLst>
              <a:ext uri="{FF2B5EF4-FFF2-40B4-BE49-F238E27FC236}">
                <a16:creationId xmlns:a16="http://schemas.microsoft.com/office/drawing/2014/main" id="{F8965B5F-5572-6B40-9108-130CBCB3A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1370" y="1035094"/>
            <a:ext cx="1048959" cy="646858"/>
          </a:xfrm>
          <a:prstGeom prst="rect">
            <a:avLst/>
          </a:prstGeom>
        </p:spPr>
      </p:pic>
      <p:pic>
        <p:nvPicPr>
          <p:cNvPr id="5" name="Picture 4" descr="edit(4108).png">
            <a:extLst>
              <a:ext uri="{FF2B5EF4-FFF2-40B4-BE49-F238E27FC236}">
                <a16:creationId xmlns:a16="http://schemas.microsoft.com/office/drawing/2014/main" id="{CC0CF6C8-CB39-4645-BFAB-A5FE2BDB5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2" y="931212"/>
            <a:ext cx="817973" cy="798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87713-22EA-B24E-A511-6A125B3BC825}"/>
              </a:ext>
            </a:extLst>
          </p:cNvPr>
          <p:cNvSpPr txBox="1"/>
          <p:nvPr/>
        </p:nvSpPr>
        <p:spPr>
          <a:xfrm>
            <a:off x="1121893" y="903208"/>
            <a:ext cx="606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		T		W		T		F		S		S</a:t>
            </a:r>
          </a:p>
        </p:txBody>
      </p:sp>
    </p:spTree>
    <p:extLst>
      <p:ext uri="{BB962C8B-B14F-4D97-AF65-F5344CB8AC3E}">
        <p14:creationId xmlns:p14="http://schemas.microsoft.com/office/powerpoint/2010/main" val="3324086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3EA07-3D2F-F443-8B3A-EEA24EE90D9E}"/>
              </a:ext>
            </a:extLst>
          </p:cNvPr>
          <p:cNvSpPr txBox="1"/>
          <p:nvPr/>
        </p:nvSpPr>
        <p:spPr>
          <a:xfrm>
            <a:off x="310970" y="299092"/>
            <a:ext cx="827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ranklin Gothic Medium"/>
                <a:cs typeface="Franklin Gothic Medium"/>
              </a:rPr>
              <a:t>(c)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Exactly one </a:t>
            </a:r>
            <a:r>
              <a:rPr lang="en-US" sz="2800" dirty="0">
                <a:latin typeface="Franklin Gothic Medium"/>
                <a:cs typeface="Franklin Gothic Medium"/>
              </a:rPr>
              <a:t>birthday </a:t>
            </a:r>
            <a:r>
              <a:rPr lang="en-US" sz="2800" dirty="0">
                <a:solidFill>
                  <a:srgbClr val="000000"/>
                </a:solidFill>
                <a:latin typeface="Franklin Gothic Medium"/>
                <a:cs typeface="Franklin Gothic Medium"/>
              </a:rPr>
              <a:t>is on the weekend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pic>
        <p:nvPicPr>
          <p:cNvPr id="3" name="Picture 2" descr="Birthday-cake-clipart-with-streamers.jpeg">
            <a:extLst>
              <a:ext uri="{FF2B5EF4-FFF2-40B4-BE49-F238E27FC236}">
                <a16:creationId xmlns:a16="http://schemas.microsoft.com/office/drawing/2014/main" id="{5545950E-6C09-E34D-B155-E91CCDF99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85" y="741416"/>
            <a:ext cx="844023" cy="1001383"/>
          </a:xfrm>
          <a:prstGeom prst="rect">
            <a:avLst/>
          </a:prstGeom>
        </p:spPr>
      </p:pic>
      <p:pic>
        <p:nvPicPr>
          <p:cNvPr id="4" name="Picture 3" descr="cake-clipart-3.png">
            <a:extLst>
              <a:ext uri="{FF2B5EF4-FFF2-40B4-BE49-F238E27FC236}">
                <a16:creationId xmlns:a16="http://schemas.microsoft.com/office/drawing/2014/main" id="{F8965B5F-5572-6B40-9108-130CBCB3A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1370" y="1035094"/>
            <a:ext cx="1048959" cy="646858"/>
          </a:xfrm>
          <a:prstGeom prst="rect">
            <a:avLst/>
          </a:prstGeom>
        </p:spPr>
      </p:pic>
      <p:pic>
        <p:nvPicPr>
          <p:cNvPr id="5" name="Picture 4" descr="edit(4108).png">
            <a:extLst>
              <a:ext uri="{FF2B5EF4-FFF2-40B4-BE49-F238E27FC236}">
                <a16:creationId xmlns:a16="http://schemas.microsoft.com/office/drawing/2014/main" id="{CC0CF6C8-CB39-4645-BFAB-A5FE2BDB5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2" y="931212"/>
            <a:ext cx="817973" cy="798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87713-22EA-B24E-A511-6A125B3BC825}"/>
              </a:ext>
            </a:extLst>
          </p:cNvPr>
          <p:cNvSpPr txBox="1"/>
          <p:nvPr/>
        </p:nvSpPr>
        <p:spPr>
          <a:xfrm>
            <a:off x="1121893" y="903208"/>
            <a:ext cx="606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		T		W		T		F		S		S</a:t>
            </a:r>
          </a:p>
        </p:txBody>
      </p:sp>
    </p:spTree>
    <p:extLst>
      <p:ext uri="{BB962C8B-B14F-4D97-AF65-F5344CB8AC3E}">
        <p14:creationId xmlns:p14="http://schemas.microsoft.com/office/powerpoint/2010/main" val="3434994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859932-165C-7849-9D3E-76A7C9C10C72}"/>
              </a:ext>
            </a:extLst>
          </p:cNvPr>
          <p:cNvSpPr txBox="1"/>
          <p:nvPr/>
        </p:nvSpPr>
        <p:spPr>
          <a:xfrm>
            <a:off x="307125" y="209408"/>
            <a:ext cx="8602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classical,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jazz, and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pop CDs are arranged at random.  What is the probability that all CDs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of the same type </a:t>
            </a:r>
            <a:r>
              <a:rPr lang="en-US" sz="2800" dirty="0">
                <a:latin typeface="Franklin Gothic Medium"/>
                <a:cs typeface="Franklin Gothic Medium"/>
              </a:rPr>
              <a:t>are contiguous? </a:t>
            </a:r>
          </a:p>
        </p:txBody>
      </p:sp>
    </p:spTree>
    <p:extLst>
      <p:ext uri="{BB962C8B-B14F-4D97-AF65-F5344CB8AC3E}">
        <p14:creationId xmlns:p14="http://schemas.microsoft.com/office/powerpoint/2010/main" val="115474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CBC8-9FA3-0046-A519-D87F3499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4BD567-9D82-8F44-AB5D-C9261ED64CE9}"/>
              </a:ext>
            </a:extLst>
          </p:cNvPr>
          <p:cNvCxnSpPr>
            <a:cxnSpLocks/>
          </p:cNvCxnSpPr>
          <p:nvPr/>
        </p:nvCxnSpPr>
        <p:spPr>
          <a:xfrm>
            <a:off x="4617238" y="1796300"/>
            <a:ext cx="182453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668FA3-5437-9242-8EAB-CBEBFD41E130}"/>
              </a:ext>
            </a:extLst>
          </p:cNvPr>
          <p:cNvSpPr txBox="1"/>
          <p:nvPr/>
        </p:nvSpPr>
        <p:spPr>
          <a:xfrm>
            <a:off x="5268651" y="1194582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/>
                <a:cs typeface="Garamond"/>
              </a:rPr>
              <a:t>n</a:t>
            </a:r>
            <a:r>
              <a:rPr lang="en-US" sz="3600" dirty="0">
                <a:latin typeface="Garamond"/>
                <a:cs typeface="Garamond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FFC03-B865-A54C-9B3D-840F75FCC4E2}"/>
              </a:ext>
            </a:extLst>
          </p:cNvPr>
          <p:cNvSpPr txBox="1"/>
          <p:nvPr/>
        </p:nvSpPr>
        <p:spPr>
          <a:xfrm>
            <a:off x="4617238" y="1725487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/>
                <a:cs typeface="Garamond"/>
              </a:rPr>
              <a:t>k</a:t>
            </a:r>
            <a:r>
              <a:rPr lang="en-US" sz="3600" dirty="0">
                <a:latin typeface="Garamond"/>
                <a:cs typeface="Garamond"/>
              </a:rPr>
              <a:t>! (</a:t>
            </a:r>
            <a:r>
              <a:rPr lang="en-US" sz="3600" i="1" dirty="0">
                <a:latin typeface="Garamond"/>
                <a:cs typeface="Garamond"/>
              </a:rPr>
              <a:t>n</a:t>
            </a:r>
            <a:r>
              <a:rPr lang="en-US" sz="3600" dirty="0">
                <a:latin typeface="Garamond"/>
                <a:cs typeface="Garamond"/>
              </a:rPr>
              <a:t> - </a:t>
            </a:r>
            <a:r>
              <a:rPr lang="en-US" sz="3600" i="1" dirty="0">
                <a:latin typeface="Garamond"/>
                <a:cs typeface="Garamond"/>
              </a:rPr>
              <a:t>k</a:t>
            </a:r>
            <a:r>
              <a:rPr lang="en-US" sz="3600" dirty="0">
                <a:latin typeface="Garamond"/>
                <a:cs typeface="Garamond"/>
              </a:rPr>
              <a:t>)!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4D0A5-5ABB-174C-9855-3C1C6780FB15}"/>
              </a:ext>
            </a:extLst>
          </p:cNvPr>
          <p:cNvSpPr txBox="1"/>
          <p:nvPr/>
        </p:nvSpPr>
        <p:spPr>
          <a:xfrm>
            <a:off x="4060817" y="1486861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74DAE-DAE8-3842-AD70-2D6A5E74EDEB}"/>
              </a:ext>
            </a:extLst>
          </p:cNvPr>
          <p:cNvSpPr txBox="1"/>
          <p:nvPr/>
        </p:nvSpPr>
        <p:spPr>
          <a:xfrm>
            <a:off x="457201" y="2582869"/>
            <a:ext cx="765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is the number of size-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subsets of a size-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set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F58E58-E0B2-3F48-9544-C25F35C86C62}"/>
              </a:ext>
            </a:extLst>
          </p:cNvPr>
          <p:cNvGrpSpPr/>
          <p:nvPr/>
        </p:nvGrpSpPr>
        <p:grpSpPr>
          <a:xfrm>
            <a:off x="3163202" y="1194582"/>
            <a:ext cx="1010369" cy="1123776"/>
            <a:chOff x="2569792" y="5441487"/>
            <a:chExt cx="1010369" cy="11237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075A1E-42B2-5848-AFB1-148BB32E2969}"/>
                </a:ext>
              </a:extLst>
            </p:cNvPr>
            <p:cNvSpPr txBox="1"/>
            <p:nvPr/>
          </p:nvSpPr>
          <p:spPr>
            <a:xfrm>
              <a:off x="2870152" y="5441487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430216-32E8-8741-AC1C-6D74666E6445}"/>
                </a:ext>
              </a:extLst>
            </p:cNvPr>
            <p:cNvSpPr/>
            <p:nvPr/>
          </p:nvSpPr>
          <p:spPr>
            <a:xfrm>
              <a:off x="2824047" y="5918932"/>
              <a:ext cx="4251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k</a:t>
              </a:r>
              <a:endParaRPr lang="en-US" sz="3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09F3BC-864B-F847-AEA4-62C619B2CEEA}"/>
                </a:ext>
              </a:extLst>
            </p:cNvPr>
            <p:cNvSpPr/>
            <p:nvPr/>
          </p:nvSpPr>
          <p:spPr>
            <a:xfrm>
              <a:off x="2569792" y="547535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(</a:t>
              </a:r>
              <a:endParaRPr lang="en-US" sz="60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F8CC6F-39F5-584B-B8BF-D783DAC3D944}"/>
                </a:ext>
              </a:extLst>
            </p:cNvPr>
            <p:cNvSpPr/>
            <p:nvPr/>
          </p:nvSpPr>
          <p:spPr>
            <a:xfrm>
              <a:off x="3171075" y="547518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)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0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29A9-BCF7-5240-A2F7-69C99561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arrangements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F2551-F831-3341-9D3B-530B500D5E3F}"/>
              </a:ext>
            </a:extLst>
          </p:cNvPr>
          <p:cNvGrpSpPr/>
          <p:nvPr/>
        </p:nvGrpSpPr>
        <p:grpSpPr>
          <a:xfrm>
            <a:off x="658741" y="1493448"/>
            <a:ext cx="1010369" cy="1123776"/>
            <a:chOff x="2569792" y="5441487"/>
            <a:chExt cx="1010369" cy="11237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E4CDF0-3C23-DB48-B66A-5A23A2FC7B44}"/>
                </a:ext>
              </a:extLst>
            </p:cNvPr>
            <p:cNvSpPr txBox="1"/>
            <p:nvPr/>
          </p:nvSpPr>
          <p:spPr>
            <a:xfrm>
              <a:off x="2870152" y="5441487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8BEB7F-C3F8-7D45-BB03-CA14BDE85FB0}"/>
                </a:ext>
              </a:extLst>
            </p:cNvPr>
            <p:cNvSpPr/>
            <p:nvPr/>
          </p:nvSpPr>
          <p:spPr>
            <a:xfrm>
              <a:off x="2824047" y="5918932"/>
              <a:ext cx="4251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k</a:t>
              </a:r>
              <a:endParaRPr lang="en-US" sz="3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E68094-5668-9D4E-B339-1C24B0A7539A}"/>
                </a:ext>
              </a:extLst>
            </p:cNvPr>
            <p:cNvSpPr/>
            <p:nvPr/>
          </p:nvSpPr>
          <p:spPr>
            <a:xfrm>
              <a:off x="2569792" y="547535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(</a:t>
              </a:r>
              <a:endParaRPr lang="en-US" sz="6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52371-1189-2A43-A43B-AFF77FB11833}"/>
                </a:ext>
              </a:extLst>
            </p:cNvPr>
            <p:cNvSpPr/>
            <p:nvPr/>
          </p:nvSpPr>
          <p:spPr>
            <a:xfrm>
              <a:off x="3171075" y="547518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)</a:t>
              </a:r>
              <a:endParaRPr lang="en-US" sz="6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823700-E3DE-6A44-8FBA-1004EC10DD59}"/>
              </a:ext>
            </a:extLst>
          </p:cNvPr>
          <p:cNvSpPr txBox="1"/>
          <p:nvPr/>
        </p:nvSpPr>
        <p:spPr>
          <a:xfrm>
            <a:off x="3512050" y="1180863"/>
            <a:ext cx="5174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size-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dirty="0">
                <a:latin typeface="Franklin Gothic Medium"/>
                <a:cs typeface="Franklin Gothic Medium"/>
              </a:rPr>
              <a:t> subsets of a size-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dirty="0">
                <a:latin typeface="Franklin Gothic Medium"/>
                <a:cs typeface="Franklin Gothic Medium"/>
              </a:rPr>
              <a:t> </a:t>
            </a:r>
            <a:r>
              <a:rPr lang="en-US" sz="3200" dirty="0">
                <a:latin typeface="Franklin Gothic Medium"/>
                <a:cs typeface="Franklin Gothic Medium"/>
              </a:rPr>
              <a:t>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66077-FE85-5E43-A5D6-8E78126FC4DE}"/>
              </a:ext>
            </a:extLst>
          </p:cNvPr>
          <p:cNvSpPr txBox="1"/>
          <p:nvPr/>
        </p:nvSpPr>
        <p:spPr>
          <a:xfrm>
            <a:off x="3512050" y="1894079"/>
            <a:ext cx="45854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arrangements</a:t>
            </a:r>
            <a:r>
              <a:rPr lang="en-US" sz="3200" dirty="0">
                <a:latin typeface="Franklin Gothic Medium"/>
                <a:cs typeface="Franklin Gothic Medium"/>
              </a:rPr>
              <a:t> of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k </a:t>
            </a:r>
            <a:r>
              <a:rPr lang="en-US" sz="3200" dirty="0">
                <a:latin typeface="Franklin Gothic Medium"/>
                <a:cs typeface="Franklin Gothic Medium"/>
              </a:rPr>
              <a:t>white 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and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 </a:t>
            </a:r>
            <a:r>
              <a:rPr lang="en-US" sz="3200" dirty="0">
                <a:latin typeface="Garamond"/>
                <a:cs typeface="Garamond"/>
              </a:rPr>
              <a:t>–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dirty="0">
                <a:latin typeface="Franklin Gothic Medium"/>
                <a:cs typeface="Franklin Gothic Medium"/>
              </a:rPr>
              <a:t> black balls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F12596-7B7B-C148-AA34-5B5725798993}"/>
                  </a:ext>
                </a:extLst>
              </p14:cNvPr>
              <p14:cNvContentPartPr/>
              <p14:nvPr/>
            </p14:nvContentPartPr>
            <p14:xfrm>
              <a:off x="1226963" y="3353092"/>
              <a:ext cx="1749960" cy="192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F12596-7B7B-C148-AA34-5B5725798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763" y="3336892"/>
                <a:ext cx="1782360" cy="19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339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29A9-BCF7-5240-A2F7-69C99561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arrangements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151578-B65D-E34D-BE05-F0247CD03433}"/>
              </a:ext>
            </a:extLst>
          </p:cNvPr>
          <p:cNvGrpSpPr/>
          <p:nvPr/>
        </p:nvGrpSpPr>
        <p:grpSpPr>
          <a:xfrm>
            <a:off x="631665" y="1245951"/>
            <a:ext cx="2248157" cy="1123776"/>
            <a:chOff x="2569792" y="5441487"/>
            <a:chExt cx="2248157" cy="1123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82F15-198B-504D-9B39-F3E1C310B04E}"/>
                </a:ext>
              </a:extLst>
            </p:cNvPr>
            <p:cNvSpPr txBox="1"/>
            <p:nvPr/>
          </p:nvSpPr>
          <p:spPr>
            <a:xfrm>
              <a:off x="3494621" y="5441487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8EA26-09C6-D643-872D-6C50880296A2}"/>
                </a:ext>
              </a:extLst>
            </p:cNvPr>
            <p:cNvSpPr/>
            <p:nvPr/>
          </p:nvSpPr>
          <p:spPr>
            <a:xfrm>
              <a:off x="2824047" y="5918932"/>
              <a:ext cx="16946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3600" baseline="-25000" dirty="0">
                  <a:latin typeface="Garamond"/>
                  <a:cs typeface="Garamond"/>
                </a:rPr>
                <a:t>1</a:t>
              </a:r>
              <a:r>
                <a:rPr lang="en-US" sz="3600" i="1" dirty="0">
                  <a:latin typeface="Garamond"/>
                  <a:cs typeface="Garamond"/>
                </a:rPr>
                <a:t>, …, </a:t>
              </a:r>
              <a:r>
                <a:rPr lang="en-US" sz="3600" i="1" dirty="0" err="1">
                  <a:latin typeface="Garamond"/>
                  <a:cs typeface="Garamond"/>
                </a:rPr>
                <a:t>n</a:t>
              </a:r>
              <a:r>
                <a:rPr lang="en-US" sz="3600" i="1" baseline="-25000" dirty="0" err="1">
                  <a:latin typeface="Garamond"/>
                  <a:cs typeface="Garamond"/>
                </a:rPr>
                <a:t>t</a:t>
              </a:r>
              <a:endParaRPr lang="en-US" sz="3600" baseline="-25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B04B92-6739-DB4C-9C9D-437B3EA9FFEF}"/>
                </a:ext>
              </a:extLst>
            </p:cNvPr>
            <p:cNvSpPr/>
            <p:nvPr/>
          </p:nvSpPr>
          <p:spPr>
            <a:xfrm>
              <a:off x="2569792" y="547535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(</a:t>
              </a:r>
              <a:endParaRPr lang="en-US" sz="6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C5CFFB-0013-334E-9BDA-6C50525B0096}"/>
                </a:ext>
              </a:extLst>
            </p:cNvPr>
            <p:cNvSpPr/>
            <p:nvPr/>
          </p:nvSpPr>
          <p:spPr>
            <a:xfrm>
              <a:off x="4408863" y="547518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)</a:t>
              </a:r>
              <a:endParaRPr lang="en-US" sz="60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D3A1EC1-5DD9-A546-95DF-C649F134F782}"/>
              </a:ext>
            </a:extLst>
          </p:cNvPr>
          <p:cNvSpPr txBox="1"/>
          <p:nvPr/>
        </p:nvSpPr>
        <p:spPr>
          <a:xfrm>
            <a:off x="3536346" y="1252105"/>
            <a:ext cx="5089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partitions</a:t>
            </a:r>
            <a:r>
              <a:rPr lang="en-US" sz="3200" dirty="0">
                <a:latin typeface="Franklin Gothic Medium"/>
                <a:cs typeface="Franklin Gothic Medium"/>
              </a:rPr>
              <a:t> of a size-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dirty="0">
                <a:latin typeface="Franklin Gothic Medium"/>
                <a:cs typeface="Franklin Gothic Medium"/>
              </a:rPr>
              <a:t> </a:t>
            </a:r>
            <a:r>
              <a:rPr lang="en-US" sz="3200" dirty="0">
                <a:latin typeface="Franklin Gothic Medium"/>
                <a:cs typeface="Franklin Gothic Medium"/>
              </a:rPr>
              <a:t>set into</a:t>
            </a:r>
          </a:p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t</a:t>
            </a:r>
            <a:r>
              <a:rPr lang="en-US" sz="3200" dirty="0">
                <a:latin typeface="Franklin Gothic Medium"/>
                <a:cs typeface="Franklin Gothic Medium"/>
              </a:rPr>
              <a:t> subsets of sizes </a:t>
            </a:r>
            <a:r>
              <a:rPr lang="en-US" sz="3200" i="1" dirty="0">
                <a:latin typeface="Garamond"/>
                <a:cs typeface="Garamond"/>
              </a:rPr>
              <a:t>n</a:t>
            </a:r>
            <a:r>
              <a:rPr lang="en-US" sz="3200" baseline="-25000" dirty="0">
                <a:latin typeface="Garamond"/>
                <a:cs typeface="Garamond"/>
              </a:rPr>
              <a:t>1</a:t>
            </a:r>
            <a:r>
              <a:rPr lang="en-US" sz="3200" i="1" dirty="0">
                <a:latin typeface="Garamond"/>
                <a:cs typeface="Garamond"/>
              </a:rPr>
              <a:t>, …, </a:t>
            </a:r>
            <a:r>
              <a:rPr lang="en-US" sz="3200" i="1" dirty="0" err="1">
                <a:latin typeface="Garamond"/>
                <a:cs typeface="Garamond"/>
              </a:rPr>
              <a:t>n</a:t>
            </a:r>
            <a:r>
              <a:rPr lang="en-US" sz="3200" i="1" baseline="-25000" dirty="0" err="1">
                <a:latin typeface="Garamond"/>
                <a:cs typeface="Garamond"/>
              </a:rPr>
              <a:t>t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159830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29A9-BCF7-5240-A2F7-69C99561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arrangements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151578-B65D-E34D-BE05-F0247CD03433}"/>
              </a:ext>
            </a:extLst>
          </p:cNvPr>
          <p:cNvGrpSpPr/>
          <p:nvPr/>
        </p:nvGrpSpPr>
        <p:grpSpPr>
          <a:xfrm>
            <a:off x="631665" y="1245951"/>
            <a:ext cx="2248157" cy="1123776"/>
            <a:chOff x="2569792" y="5441487"/>
            <a:chExt cx="2248157" cy="1123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82F15-198B-504D-9B39-F3E1C310B04E}"/>
                </a:ext>
              </a:extLst>
            </p:cNvPr>
            <p:cNvSpPr txBox="1"/>
            <p:nvPr/>
          </p:nvSpPr>
          <p:spPr>
            <a:xfrm>
              <a:off x="3494621" y="5441487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8EA26-09C6-D643-872D-6C50880296A2}"/>
                </a:ext>
              </a:extLst>
            </p:cNvPr>
            <p:cNvSpPr/>
            <p:nvPr/>
          </p:nvSpPr>
          <p:spPr>
            <a:xfrm>
              <a:off x="2824047" y="5918932"/>
              <a:ext cx="16946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3600" baseline="-25000" dirty="0">
                  <a:latin typeface="Garamond"/>
                  <a:cs typeface="Garamond"/>
                </a:rPr>
                <a:t>1</a:t>
              </a:r>
              <a:r>
                <a:rPr lang="en-US" sz="3600" i="1" dirty="0">
                  <a:latin typeface="Garamond"/>
                  <a:cs typeface="Garamond"/>
                </a:rPr>
                <a:t>, …, </a:t>
              </a:r>
              <a:r>
                <a:rPr lang="en-US" sz="3600" i="1" dirty="0" err="1">
                  <a:latin typeface="Garamond"/>
                  <a:cs typeface="Garamond"/>
                </a:rPr>
                <a:t>n</a:t>
              </a:r>
              <a:r>
                <a:rPr lang="en-US" sz="3600" i="1" baseline="-25000" dirty="0" err="1">
                  <a:latin typeface="Garamond"/>
                  <a:cs typeface="Garamond"/>
                </a:rPr>
                <a:t>t</a:t>
              </a:r>
              <a:endParaRPr lang="en-US" sz="3600" baseline="-25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B04B92-6739-DB4C-9C9D-437B3EA9FFEF}"/>
                </a:ext>
              </a:extLst>
            </p:cNvPr>
            <p:cNvSpPr/>
            <p:nvPr/>
          </p:nvSpPr>
          <p:spPr>
            <a:xfrm>
              <a:off x="2569792" y="547535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(</a:t>
              </a:r>
              <a:endParaRPr lang="en-US" sz="6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C5CFFB-0013-334E-9BDA-6C50525B0096}"/>
                </a:ext>
              </a:extLst>
            </p:cNvPr>
            <p:cNvSpPr/>
            <p:nvPr/>
          </p:nvSpPr>
          <p:spPr>
            <a:xfrm>
              <a:off x="4408863" y="547518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)</a:t>
              </a:r>
              <a:endParaRPr lang="en-US" sz="60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BC18D96-221A-F442-8EA9-9021C4676F63}"/>
              </a:ext>
            </a:extLst>
          </p:cNvPr>
          <p:cNvSpPr txBox="1"/>
          <p:nvPr/>
        </p:nvSpPr>
        <p:spPr>
          <a:xfrm>
            <a:off x="3522203" y="1292509"/>
            <a:ext cx="45464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arrangements</a:t>
            </a:r>
            <a:r>
              <a:rPr lang="en-US" sz="3200" dirty="0">
                <a:latin typeface="Franklin Gothic Medium"/>
                <a:cs typeface="Franklin Gothic Medium"/>
              </a:rPr>
              <a:t> of </a:t>
            </a:r>
            <a:r>
              <a:rPr lang="en-US" sz="3200" i="1" dirty="0">
                <a:latin typeface="Garamond"/>
                <a:cs typeface="Garamond"/>
              </a:rPr>
              <a:t>n</a:t>
            </a:r>
            <a:r>
              <a:rPr lang="en-US" sz="3200" baseline="-25000" dirty="0">
                <a:latin typeface="Garamond"/>
                <a:cs typeface="Garamond"/>
              </a:rPr>
              <a:t>1</a:t>
            </a:r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 red,</a:t>
            </a:r>
            <a:br>
              <a:rPr lang="en-US" sz="3200" dirty="0">
                <a:latin typeface="Franklin Gothic Medium" panose="020B0603020102020204" pitchFamily="34" charset="0"/>
                <a:cs typeface="Garamond"/>
              </a:rPr>
            </a:br>
            <a:r>
              <a:rPr lang="en-US" sz="3200" i="1" dirty="0">
                <a:latin typeface="Garamond"/>
                <a:cs typeface="Garamond"/>
              </a:rPr>
              <a:t>n</a:t>
            </a:r>
            <a:r>
              <a:rPr lang="en-US" sz="3200" i="1" baseline="-25000" dirty="0">
                <a:latin typeface="Garamond"/>
                <a:cs typeface="Garamond"/>
              </a:rPr>
              <a:t>2</a:t>
            </a:r>
            <a:r>
              <a:rPr lang="en-US" sz="3200" i="1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blue, </a:t>
            </a:r>
            <a:r>
              <a:rPr lang="en-US" sz="3200" dirty="0">
                <a:latin typeface="Garamond" panose="02020404030301010803" pitchFamily="18" charset="0"/>
                <a:cs typeface="Garamond"/>
              </a:rPr>
              <a:t>…</a:t>
            </a:r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, </a:t>
            </a:r>
            <a:r>
              <a:rPr lang="en-US" sz="3200" i="1" dirty="0" err="1">
                <a:latin typeface="Garamond"/>
                <a:cs typeface="Garamond"/>
              </a:rPr>
              <a:t>n</a:t>
            </a:r>
            <a:r>
              <a:rPr lang="en-US" sz="3200" i="1" baseline="-25000" dirty="0" err="1">
                <a:latin typeface="Garamond"/>
                <a:cs typeface="Garamond"/>
              </a:rPr>
              <a:t>t</a:t>
            </a:r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 green balls </a:t>
            </a:r>
            <a:endParaRPr lang="en-US" sz="3200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50DEF5-0548-8A48-8A99-426590382FF4}"/>
                  </a:ext>
                </a:extLst>
              </p14:cNvPr>
              <p14:cNvContentPartPr/>
              <p14:nvPr/>
            </p14:nvContentPartPr>
            <p14:xfrm>
              <a:off x="904680" y="3026160"/>
              <a:ext cx="6589800" cy="52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50DEF5-0548-8A48-8A99-426590382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480" y="3009960"/>
                <a:ext cx="662220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42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00" y="862547"/>
            <a:ext cx="79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Can Alice and Bob make a connection?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0E806-CBDE-D64D-BA99-8A9A30E93E20}"/>
              </a:ext>
            </a:extLst>
          </p:cNvPr>
          <p:cNvSpPr txBox="1"/>
          <p:nvPr/>
        </p:nvSpPr>
        <p:spPr>
          <a:xfrm>
            <a:off x="467500" y="2129138"/>
            <a:ext cx="8229599" cy="1320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In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uncertain situations</a:t>
            </a:r>
            <a:r>
              <a:rPr lang="en-US" sz="3600" dirty="0">
                <a:latin typeface="Franklin Gothic Medium"/>
                <a:cs typeface="Franklin Gothic Medium"/>
              </a:rPr>
              <a:t> we want a number saying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how likely </a:t>
            </a:r>
            <a:r>
              <a:rPr lang="en-US" sz="3600" dirty="0">
                <a:latin typeface="Franklin Gothic Medium"/>
                <a:cs typeface="Franklin Gothic Medium"/>
              </a:rPr>
              <a:t>something 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07DEF-B24C-5146-8F06-7C01490A47B2}"/>
              </a:ext>
            </a:extLst>
          </p:cNvPr>
          <p:cNvSpPr txBox="1"/>
          <p:nvPr/>
        </p:nvSpPr>
        <p:spPr>
          <a:xfrm>
            <a:off x="1936599" y="4224458"/>
            <a:ext cx="52708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latin typeface="Franklin Gothic Medium"/>
                <a:cs typeface="Franklin Gothic Medium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3258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929F1-A1D1-294E-B949-A4A49354C444}"/>
              </a:ext>
            </a:extLst>
          </p:cNvPr>
          <p:cNvSpPr txBox="1"/>
          <p:nvPr/>
        </p:nvSpPr>
        <p:spPr>
          <a:xfrm>
            <a:off x="283647" y="238002"/>
            <a:ext cx="8615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has 10 white balls and 20 black balls. You draw two at random</a:t>
            </a:r>
            <a:r>
              <a:rPr lang="en-GB" sz="2800" dirty="0">
                <a:latin typeface="Franklin Gothic Medium"/>
                <a:cs typeface="Franklin Gothic Medium"/>
              </a:rPr>
              <a:t> (without replacement)</a:t>
            </a:r>
            <a:r>
              <a:rPr lang="en-US" sz="2800" dirty="0">
                <a:latin typeface="Franklin Gothic Medium"/>
                <a:cs typeface="Franklin Gothic Medium"/>
              </a:rPr>
              <a:t>. What is the probability that their colors are different?</a:t>
            </a:r>
          </a:p>
        </p:txBody>
      </p:sp>
    </p:spTree>
    <p:extLst>
      <p:ext uri="{BB962C8B-B14F-4D97-AF65-F5344CB8AC3E}">
        <p14:creationId xmlns:p14="http://schemas.microsoft.com/office/powerpoint/2010/main" val="178910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A79301-EDE2-3C44-8DF1-70C34143B3BA}"/>
              </a:ext>
            </a:extLst>
          </p:cNvPr>
          <p:cNvSpPr txBox="1"/>
          <p:nvPr/>
        </p:nvSpPr>
        <p:spPr>
          <a:xfrm>
            <a:off x="543229" y="1718933"/>
            <a:ext cx="6525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1. Specify all possible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25DD4-E5EA-424D-82C7-87745AD7CD7E}"/>
              </a:ext>
            </a:extLst>
          </p:cNvPr>
          <p:cNvSpPr txBox="1"/>
          <p:nvPr/>
        </p:nvSpPr>
        <p:spPr>
          <a:xfrm>
            <a:off x="543226" y="4074170"/>
            <a:ext cx="45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3. Assign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probabilities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8F74B-6D83-1C47-91FA-E806C4CDB6D5}"/>
              </a:ext>
            </a:extLst>
          </p:cNvPr>
          <p:cNvSpPr txBox="1"/>
          <p:nvPr/>
        </p:nvSpPr>
        <p:spPr>
          <a:xfrm>
            <a:off x="543226" y="2919241"/>
            <a:ext cx="5953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2. Identify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event(s)</a:t>
            </a:r>
            <a:r>
              <a:rPr lang="en-US" sz="3600" dirty="0">
                <a:latin typeface="Franklin Gothic Medium"/>
                <a:cs typeface="Franklin Gothic Medium"/>
              </a:rPr>
              <a:t> of interest</a:t>
            </a:r>
            <a:endParaRPr lang="en-US" sz="3600" dirty="0">
              <a:solidFill>
                <a:schemeClr val="accent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9CF29-B523-6E44-983C-7580397B452B}"/>
              </a:ext>
            </a:extLst>
          </p:cNvPr>
          <p:cNvSpPr txBox="1"/>
          <p:nvPr/>
        </p:nvSpPr>
        <p:spPr>
          <a:xfrm>
            <a:off x="543226" y="5250193"/>
            <a:ext cx="5099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4. Shut up and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calculate</a:t>
            </a:r>
            <a:r>
              <a:rPr lang="en-US" sz="3600" dirty="0">
                <a:latin typeface="Franklin Gothic Medium"/>
                <a:cs typeface="Franklin Gothic Medium"/>
              </a:rPr>
              <a:t>!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754FD6-75F1-7D48-9CF4-5A7C5816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cheat sheet</a:t>
            </a:r>
          </a:p>
        </p:txBody>
      </p:sp>
    </p:spTree>
    <p:extLst>
      <p:ext uri="{BB962C8B-B14F-4D97-AF65-F5344CB8AC3E}">
        <p14:creationId xmlns:p14="http://schemas.microsoft.com/office/powerpoint/2010/main" val="129751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602943" y="1305959"/>
            <a:ext cx="1838813" cy="979846"/>
            <a:chOff x="497987" y="1193338"/>
            <a:chExt cx="2140803" cy="1140767"/>
          </a:xfrm>
        </p:grpSpPr>
        <p:pic>
          <p:nvPicPr>
            <p:cNvPr id="3" name="Picture 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4" name="Picture 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5" name="Picture 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" name="Picture 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0" name="Picture 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45" name="Picture 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46" name="Picture 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47" name="Picture 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653993" y="1305959"/>
            <a:ext cx="1838813" cy="979846"/>
            <a:chOff x="497987" y="1193338"/>
            <a:chExt cx="2140803" cy="1140767"/>
          </a:xfrm>
        </p:grpSpPr>
        <p:pic>
          <p:nvPicPr>
            <p:cNvPr id="59" name="Picture 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0" name="Picture 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61" name="Picture 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2" name="Picture 6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63" name="Picture 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64" name="Picture 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65" name="Picture 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66" name="Picture 6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4718170" y="1305959"/>
            <a:ext cx="1838813" cy="979846"/>
            <a:chOff x="497987" y="1193338"/>
            <a:chExt cx="2140803" cy="1140767"/>
          </a:xfrm>
        </p:grpSpPr>
        <p:pic>
          <p:nvPicPr>
            <p:cNvPr id="68" name="Picture 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9" name="Picture 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0" name="Picture 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71" name="Picture 7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72" name="Picture 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73" name="Picture 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74" name="Picture 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75" name="Picture 7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6785762" y="1305959"/>
            <a:ext cx="1838813" cy="979846"/>
            <a:chOff x="497987" y="1193338"/>
            <a:chExt cx="2140803" cy="1140767"/>
          </a:xfrm>
        </p:grpSpPr>
        <p:pic>
          <p:nvPicPr>
            <p:cNvPr id="77" name="Picture 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78" name="Picture 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9" name="Picture 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80" name="Picture 7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81" name="Picture 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82" name="Picture 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83" name="Picture 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84" name="Picture 8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595600" y="2522592"/>
            <a:ext cx="1838813" cy="979846"/>
            <a:chOff x="497987" y="1193338"/>
            <a:chExt cx="2140803" cy="1140767"/>
          </a:xfrm>
        </p:grpSpPr>
        <p:pic>
          <p:nvPicPr>
            <p:cNvPr id="122" name="Picture 1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23" name="Picture 1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24" name="Picture 1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25" name="Picture 12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26" name="Picture 1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27" name="Picture 1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28" name="Picture 1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29" name="Picture 12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2646650" y="2522592"/>
            <a:ext cx="1838813" cy="979846"/>
            <a:chOff x="497987" y="1193338"/>
            <a:chExt cx="2140803" cy="1140767"/>
          </a:xfrm>
        </p:grpSpPr>
        <p:pic>
          <p:nvPicPr>
            <p:cNvPr id="131" name="Picture 13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32" name="Picture 13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33" name="Picture 13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34" name="Picture 13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35" name="Picture 13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36" name="Picture 13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37" name="Picture 13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38" name="Picture 13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4710827" y="2522592"/>
            <a:ext cx="1838813" cy="979846"/>
            <a:chOff x="497987" y="1193338"/>
            <a:chExt cx="2140803" cy="1140767"/>
          </a:xfrm>
        </p:grpSpPr>
        <p:pic>
          <p:nvPicPr>
            <p:cNvPr id="140" name="Picture 13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41" name="Picture 14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42" name="Picture 14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43" name="Picture 14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44" name="Picture 14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45" name="Picture 1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46" name="Picture 1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47" name="Picture 1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6778419" y="2522592"/>
            <a:ext cx="1838813" cy="979846"/>
            <a:chOff x="497987" y="1193338"/>
            <a:chExt cx="2140803" cy="1140767"/>
          </a:xfrm>
        </p:grpSpPr>
        <p:pic>
          <p:nvPicPr>
            <p:cNvPr id="149" name="Picture 14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0" name="Picture 14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51" name="Picture 15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52" name="Picture 15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53" name="Picture 15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54" name="Picture 15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55" name="Picture 15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56" name="Picture 15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602943" y="3820052"/>
            <a:ext cx="1838813" cy="979846"/>
            <a:chOff x="497987" y="1193338"/>
            <a:chExt cx="2140803" cy="1140767"/>
          </a:xfrm>
        </p:grpSpPr>
        <p:pic>
          <p:nvPicPr>
            <p:cNvPr id="158" name="Picture 15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9" name="Picture 1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0" name="Picture 1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61" name="Picture 1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62" name="Picture 16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63" name="Picture 1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64" name="Picture 1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65" name="Picture 1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2653993" y="3820052"/>
            <a:ext cx="1838813" cy="979846"/>
            <a:chOff x="497987" y="1193338"/>
            <a:chExt cx="2140803" cy="1140767"/>
          </a:xfrm>
        </p:grpSpPr>
        <p:pic>
          <p:nvPicPr>
            <p:cNvPr id="167" name="Picture 16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68" name="Picture 1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9" name="Picture 1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0" name="Picture 1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71" name="Picture 17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72" name="Picture 1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73" name="Picture 1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74" name="Picture 1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718170" y="3820052"/>
            <a:ext cx="1838813" cy="979846"/>
            <a:chOff x="497987" y="1193338"/>
            <a:chExt cx="2140803" cy="1140767"/>
          </a:xfrm>
        </p:grpSpPr>
        <p:pic>
          <p:nvPicPr>
            <p:cNvPr id="176" name="Picture 17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77" name="Picture 1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78" name="Picture 1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9" name="Picture 1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0" name="Picture 17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81" name="Picture 1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82" name="Picture 1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83" name="Picture 1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785762" y="3820052"/>
            <a:ext cx="1838813" cy="979846"/>
            <a:chOff x="497987" y="1193338"/>
            <a:chExt cx="2140803" cy="1140767"/>
          </a:xfrm>
        </p:grpSpPr>
        <p:pic>
          <p:nvPicPr>
            <p:cNvPr id="185" name="Picture 18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86" name="Picture 18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87" name="Picture 18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88" name="Picture 18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9" name="Picture 18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0" name="Picture 18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91" name="Picture 19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92" name="Picture 19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595600" y="5036685"/>
            <a:ext cx="1838813" cy="979846"/>
            <a:chOff x="497987" y="1193338"/>
            <a:chExt cx="2140803" cy="1140767"/>
          </a:xfrm>
        </p:grpSpPr>
        <p:pic>
          <p:nvPicPr>
            <p:cNvPr id="194" name="Picture 19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95" name="Picture 19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96" name="Picture 19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97" name="Picture 19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98" name="Picture 19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9" name="Picture 19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0" name="Picture 19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01" name="Picture 20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6650" y="5036685"/>
            <a:ext cx="1838813" cy="979846"/>
            <a:chOff x="497987" y="1193338"/>
            <a:chExt cx="2140803" cy="1140767"/>
          </a:xfrm>
        </p:grpSpPr>
        <p:pic>
          <p:nvPicPr>
            <p:cNvPr id="203" name="Picture 20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04" name="Picture 20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05" name="Picture 20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06" name="Picture 20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07" name="Picture 20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08" name="Picture 20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9" name="Picture 20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0" name="Picture 20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4710827" y="5036685"/>
            <a:ext cx="1838813" cy="979846"/>
            <a:chOff x="497987" y="1193338"/>
            <a:chExt cx="2140803" cy="1140767"/>
          </a:xfrm>
        </p:grpSpPr>
        <p:pic>
          <p:nvPicPr>
            <p:cNvPr id="212" name="Picture 21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13" name="Picture 21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14" name="Picture 21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15" name="Picture 21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16" name="Picture 21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17" name="Picture 21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18" name="Picture 21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9" name="Picture 21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6778419" y="5036685"/>
            <a:ext cx="1838813" cy="979846"/>
            <a:chOff x="497987" y="1193338"/>
            <a:chExt cx="2140803" cy="1140767"/>
          </a:xfrm>
        </p:grpSpPr>
        <p:pic>
          <p:nvPicPr>
            <p:cNvPr id="221" name="Picture 22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22" name="Picture 2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23" name="Picture 2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24" name="Picture 2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25" name="Picture 22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26" name="Picture 2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27" name="Picture 2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28" name="Picture 2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886400" y="1515054"/>
            <a:ext cx="326286" cy="288265"/>
            <a:chOff x="5246626" y="997185"/>
            <a:chExt cx="830559" cy="73377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338598" y="1456231"/>
            <a:ext cx="326286" cy="288265"/>
            <a:chOff x="5246626" y="997185"/>
            <a:chExt cx="830559" cy="733778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025512" y="1528591"/>
            <a:ext cx="326286" cy="288265"/>
            <a:chOff x="5246626" y="997185"/>
            <a:chExt cx="830559" cy="733778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7406190" y="1419968"/>
            <a:ext cx="326286" cy="288265"/>
            <a:chOff x="5246626" y="997185"/>
            <a:chExt cx="830559" cy="733778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1592797" y="2777664"/>
            <a:ext cx="326286" cy="288265"/>
            <a:chOff x="5246626" y="997185"/>
            <a:chExt cx="830559" cy="733778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3653004" y="2777664"/>
            <a:ext cx="326286" cy="288265"/>
            <a:chOff x="5246626" y="997185"/>
            <a:chExt cx="830559" cy="733778"/>
          </a:xfrm>
        </p:grpSpPr>
        <p:cxnSp>
          <p:nvCxnSpPr>
            <p:cNvPr id="269" name="Straight Connector 26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2886400" y="2768484"/>
            <a:ext cx="326286" cy="288265"/>
            <a:chOff x="5246626" y="997185"/>
            <a:chExt cx="830559" cy="733778"/>
          </a:xfrm>
        </p:grpSpPr>
        <p:cxnSp>
          <p:nvCxnSpPr>
            <p:cNvPr id="275" name="Straight Connector 27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5717490" y="2792481"/>
            <a:ext cx="326286" cy="288265"/>
            <a:chOff x="5246626" y="997185"/>
            <a:chExt cx="830559" cy="733778"/>
          </a:xfrm>
        </p:grpSpPr>
        <p:cxnSp>
          <p:nvCxnSpPr>
            <p:cNvPr id="281" name="Straight Connector 28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5331564" y="2674678"/>
            <a:ext cx="326286" cy="288265"/>
            <a:chOff x="5246626" y="997185"/>
            <a:chExt cx="830559" cy="733778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7777697" y="2792481"/>
            <a:ext cx="326286" cy="288265"/>
            <a:chOff x="5246626" y="997185"/>
            <a:chExt cx="830559" cy="733778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7011093" y="2783301"/>
            <a:ext cx="326286" cy="288265"/>
            <a:chOff x="5246626" y="997185"/>
            <a:chExt cx="830559" cy="733778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7391771" y="2674678"/>
            <a:ext cx="326286" cy="288265"/>
            <a:chOff x="5246626" y="997185"/>
            <a:chExt cx="830559" cy="733778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/>
          <p:cNvGrpSpPr/>
          <p:nvPr/>
        </p:nvGrpSpPr>
        <p:grpSpPr>
          <a:xfrm>
            <a:off x="1973475" y="3948000"/>
            <a:ext cx="326286" cy="288265"/>
            <a:chOff x="5246626" y="997185"/>
            <a:chExt cx="830559" cy="733778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4033682" y="3948000"/>
            <a:ext cx="326286" cy="288265"/>
            <a:chOff x="5246626" y="997185"/>
            <a:chExt cx="830559" cy="733778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>
            <a:off x="2886400" y="4047443"/>
            <a:ext cx="326286" cy="288265"/>
            <a:chOff x="5246626" y="997185"/>
            <a:chExt cx="830559" cy="733778"/>
          </a:xfrm>
        </p:grpSpPr>
        <p:cxnSp>
          <p:nvCxnSpPr>
            <p:cNvPr id="323" name="Straight Connector 32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>
            <a:off x="6098168" y="3962817"/>
            <a:ext cx="326286" cy="288265"/>
            <a:chOff x="5246626" y="997185"/>
            <a:chExt cx="830559" cy="733778"/>
          </a:xfrm>
        </p:grpSpPr>
        <p:cxnSp>
          <p:nvCxnSpPr>
            <p:cNvPr id="332" name="Straight Connector 33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>
            <a:off x="5331564" y="3953637"/>
            <a:ext cx="326286" cy="288265"/>
            <a:chOff x="5246626" y="997185"/>
            <a:chExt cx="830559" cy="733778"/>
          </a:xfrm>
        </p:grpSpPr>
        <p:cxnSp>
          <p:nvCxnSpPr>
            <p:cNvPr id="338" name="Straight Connector 33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8158375" y="3962817"/>
            <a:ext cx="326286" cy="288265"/>
            <a:chOff x="5246626" y="997185"/>
            <a:chExt cx="830559" cy="733778"/>
          </a:xfrm>
        </p:grpSpPr>
        <p:cxnSp>
          <p:nvCxnSpPr>
            <p:cNvPr id="344" name="Straight Connector 343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>
            <a:off x="7011093" y="4062260"/>
            <a:ext cx="326286" cy="288265"/>
            <a:chOff x="5246626" y="997185"/>
            <a:chExt cx="830559" cy="733778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/>
          <p:nvPr/>
        </p:nvGrpSpPr>
        <p:grpSpPr>
          <a:xfrm>
            <a:off x="7391771" y="3953637"/>
            <a:ext cx="326286" cy="288265"/>
            <a:chOff x="5246626" y="997185"/>
            <a:chExt cx="830559" cy="733778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1592797" y="5273256"/>
            <a:ext cx="326286" cy="288265"/>
            <a:chOff x="5246626" y="997185"/>
            <a:chExt cx="830559" cy="733778"/>
          </a:xfrm>
        </p:grpSpPr>
        <p:cxnSp>
          <p:nvCxnSpPr>
            <p:cNvPr id="353" name="Straight Connector 35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1973475" y="5164633"/>
            <a:ext cx="326286" cy="288265"/>
            <a:chOff x="5246626" y="997185"/>
            <a:chExt cx="830559" cy="733778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/>
          <p:cNvGrpSpPr/>
          <p:nvPr/>
        </p:nvGrpSpPr>
        <p:grpSpPr>
          <a:xfrm>
            <a:off x="3653004" y="5273256"/>
            <a:ext cx="326286" cy="288265"/>
            <a:chOff x="5246626" y="997185"/>
            <a:chExt cx="830559" cy="733778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/>
          <p:cNvGrpSpPr/>
          <p:nvPr/>
        </p:nvGrpSpPr>
        <p:grpSpPr>
          <a:xfrm>
            <a:off x="4033682" y="5164633"/>
            <a:ext cx="326286" cy="288265"/>
            <a:chOff x="5246626" y="997185"/>
            <a:chExt cx="830559" cy="733778"/>
          </a:xfrm>
        </p:grpSpPr>
        <p:cxnSp>
          <p:nvCxnSpPr>
            <p:cNvPr id="368" name="Straight Connector 36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>
            <a:off x="2886400" y="5264076"/>
            <a:ext cx="326286" cy="288265"/>
            <a:chOff x="5246626" y="997185"/>
            <a:chExt cx="830559" cy="733778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375"/>
          <p:cNvGrpSpPr/>
          <p:nvPr/>
        </p:nvGrpSpPr>
        <p:grpSpPr>
          <a:xfrm>
            <a:off x="5717490" y="5288073"/>
            <a:ext cx="326286" cy="288265"/>
            <a:chOff x="5246626" y="997185"/>
            <a:chExt cx="830559" cy="733778"/>
          </a:xfrm>
        </p:grpSpPr>
        <p:cxnSp>
          <p:nvCxnSpPr>
            <p:cNvPr id="377" name="Straight Connector 37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378"/>
          <p:cNvGrpSpPr/>
          <p:nvPr/>
        </p:nvGrpSpPr>
        <p:grpSpPr>
          <a:xfrm>
            <a:off x="6098168" y="5179450"/>
            <a:ext cx="326286" cy="288265"/>
            <a:chOff x="5246626" y="997185"/>
            <a:chExt cx="830559" cy="733778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/>
          <p:cNvGrpSpPr/>
          <p:nvPr/>
        </p:nvGrpSpPr>
        <p:grpSpPr>
          <a:xfrm>
            <a:off x="5331564" y="5170270"/>
            <a:ext cx="326286" cy="288265"/>
            <a:chOff x="5246626" y="997185"/>
            <a:chExt cx="830559" cy="73377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/>
          <p:cNvGrpSpPr/>
          <p:nvPr/>
        </p:nvGrpSpPr>
        <p:grpSpPr>
          <a:xfrm>
            <a:off x="7777697" y="5288073"/>
            <a:ext cx="326286" cy="288265"/>
            <a:chOff x="5246626" y="997185"/>
            <a:chExt cx="830559" cy="733778"/>
          </a:xfrm>
        </p:grpSpPr>
        <p:cxnSp>
          <p:nvCxnSpPr>
            <p:cNvPr id="389" name="Straight Connector 38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/>
          <p:cNvGrpSpPr/>
          <p:nvPr/>
        </p:nvGrpSpPr>
        <p:grpSpPr>
          <a:xfrm>
            <a:off x="8158375" y="5179450"/>
            <a:ext cx="326286" cy="288265"/>
            <a:chOff x="5246626" y="997185"/>
            <a:chExt cx="830559" cy="733778"/>
          </a:xfrm>
        </p:grpSpPr>
        <p:cxnSp>
          <p:nvCxnSpPr>
            <p:cNvPr id="392" name="Straight Connector 39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/>
          <p:cNvGrpSpPr/>
          <p:nvPr/>
        </p:nvGrpSpPr>
        <p:grpSpPr>
          <a:xfrm>
            <a:off x="7011093" y="5278893"/>
            <a:ext cx="326286" cy="288265"/>
            <a:chOff x="5246626" y="997185"/>
            <a:chExt cx="830559" cy="733778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7391771" y="5170270"/>
            <a:ext cx="326286" cy="288265"/>
            <a:chOff x="5246626" y="997185"/>
            <a:chExt cx="830559" cy="733778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69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5283" y="1283612"/>
            <a:ext cx="56099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Franklin Gothic Medium"/>
                <a:cs typeface="Franklin Gothic Medium"/>
              </a:rPr>
              <a:t>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sample space </a:t>
            </a:r>
            <a:r>
              <a:rPr lang="en-US" sz="3200" dirty="0">
                <a:latin typeface="Franklin Gothic Medium"/>
                <a:cs typeface="Franklin Gothic Medium"/>
              </a:rPr>
              <a:t>is the set of </a:t>
            </a:r>
          </a:p>
          <a:p>
            <a:pPr algn="ctr"/>
            <a:r>
              <a:rPr lang="en-US" sz="3200" dirty="0">
                <a:latin typeface="Franklin Gothic Medium"/>
                <a:cs typeface="Franklin Gothic Medium"/>
              </a:rPr>
              <a:t>all possible outcomes.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4725" y="2763162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Examples</a:t>
            </a:r>
          </a:p>
        </p:txBody>
      </p:sp>
      <p:pic>
        <p:nvPicPr>
          <p:cNvPr id="19" name="Picture 18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23" y="3599620"/>
            <a:ext cx="923210" cy="925778"/>
          </a:xfrm>
          <a:prstGeom prst="rect">
            <a:avLst/>
          </a:prstGeom>
        </p:spPr>
      </p:pic>
      <p:pic>
        <p:nvPicPr>
          <p:cNvPr id="23" name="Picture 22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80" y="3599620"/>
            <a:ext cx="1231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55978" y="4152900"/>
            <a:ext cx="7513339" cy="2308324"/>
            <a:chOff x="955978" y="4152900"/>
            <a:chExt cx="7513339" cy="2308324"/>
          </a:xfrm>
        </p:grpSpPr>
        <p:sp>
          <p:nvSpPr>
            <p:cNvPr id="9" name="TextBox 8"/>
            <p:cNvSpPr txBox="1"/>
            <p:nvPr/>
          </p:nvSpPr>
          <p:spPr>
            <a:xfrm>
              <a:off x="1063555" y="5740094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 pair of dice</a:t>
              </a:r>
              <a:endParaRPr lang="en-US" sz="2400" dirty="0">
                <a:latin typeface="Garamond"/>
                <a:cs typeface="Garamond"/>
              </a:endParaRPr>
            </a:p>
          </p:txBody>
        </p:sp>
        <p:pic>
          <p:nvPicPr>
            <p:cNvPr id="10" name="Picture 9" descr="Die_Spire_01_483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78" y="4619929"/>
              <a:ext cx="1006171" cy="1006171"/>
            </a:xfrm>
            <a:prstGeom prst="rect">
              <a:avLst/>
            </a:prstGeom>
          </p:spPr>
        </p:pic>
        <p:pic>
          <p:nvPicPr>
            <p:cNvPr id="11" name="Picture 10" descr="Die_Spire_01_483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53288">
              <a:off x="2033676" y="4708832"/>
              <a:ext cx="1006171" cy="100617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72573" y="4152900"/>
              <a:ext cx="449674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ymbol" pitchFamily="2" charset="2"/>
                  <a:cs typeface="Franklin Gothic Medium"/>
                </a:rPr>
                <a:t>W</a:t>
              </a:r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2400" dirty="0">
                  <a:latin typeface="Garamond"/>
                  <a:cs typeface="Garamond"/>
                </a:rPr>
                <a:t>{	</a:t>
              </a:r>
              <a:r>
                <a:rPr lang="en-US" sz="2400" dirty="0">
                  <a:latin typeface="Courier New"/>
                  <a:cs typeface="Courier New"/>
                </a:rPr>
                <a:t>11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12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13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14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15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16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</a:p>
            <a:p>
              <a:r>
                <a:rPr lang="en-US" sz="2400" dirty="0">
                  <a:latin typeface="Garamond"/>
                  <a:cs typeface="Garamond"/>
                </a:rPr>
                <a:t>		</a:t>
              </a:r>
              <a:r>
                <a:rPr lang="en-US" sz="2400" dirty="0">
                  <a:latin typeface="Courier New"/>
                  <a:cs typeface="Courier New"/>
                </a:rPr>
                <a:t>21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26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</a:p>
            <a:p>
              <a:r>
                <a:rPr lang="en-US" sz="2400" dirty="0">
                  <a:latin typeface="Courier New"/>
                  <a:cs typeface="Courier New"/>
                </a:rPr>
                <a:t>		31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36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</a:p>
            <a:p>
              <a:r>
                <a:rPr lang="en-US" sz="2400" dirty="0">
                  <a:latin typeface="Garamond"/>
                  <a:cs typeface="Garamond"/>
                </a:rPr>
                <a:t>		</a:t>
              </a:r>
              <a:r>
                <a:rPr lang="en-US" sz="2400" dirty="0">
                  <a:latin typeface="Courier New"/>
                  <a:cs typeface="Courier New"/>
                </a:rPr>
                <a:t>41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46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</a:p>
            <a:p>
              <a:r>
                <a:rPr lang="en-US" sz="2400" dirty="0">
                  <a:latin typeface="Garamond"/>
                  <a:cs typeface="Garamond"/>
                </a:rPr>
                <a:t>		</a:t>
              </a:r>
              <a:r>
                <a:rPr lang="en-US" sz="2400" dirty="0">
                  <a:latin typeface="Courier New"/>
                  <a:cs typeface="Courier New"/>
                </a:rPr>
                <a:t>51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56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</a:p>
            <a:p>
              <a:r>
                <a:rPr lang="en-US" sz="2400" dirty="0">
                  <a:latin typeface="Garamond"/>
                  <a:cs typeface="Garamond"/>
                </a:rPr>
                <a:t>		</a:t>
              </a:r>
              <a:r>
                <a:rPr lang="en-US" sz="2400" dirty="0">
                  <a:latin typeface="Courier New"/>
                  <a:cs typeface="Courier New"/>
                </a:rPr>
                <a:t>61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66</a:t>
              </a:r>
              <a:r>
                <a:rPr lang="en-US" sz="2400" dirty="0">
                  <a:latin typeface="Garamond"/>
                  <a:cs typeface="Garamond"/>
                </a:rPr>
                <a:t>    }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D1213-1049-0A4B-B7FC-0512F6FC4897}"/>
              </a:ext>
            </a:extLst>
          </p:cNvPr>
          <p:cNvGrpSpPr/>
          <p:nvPr/>
        </p:nvGrpSpPr>
        <p:grpSpPr>
          <a:xfrm>
            <a:off x="753526" y="1701987"/>
            <a:ext cx="7427250" cy="1324772"/>
            <a:chOff x="753526" y="1701987"/>
            <a:chExt cx="7427250" cy="1324772"/>
          </a:xfrm>
        </p:grpSpPr>
        <p:pic>
          <p:nvPicPr>
            <p:cNvPr id="4" name="Picture 3" descr="g95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97" y="1711640"/>
              <a:ext cx="682321" cy="684219"/>
            </a:xfrm>
            <a:prstGeom prst="rect">
              <a:avLst/>
            </a:prstGeom>
          </p:spPr>
        </p:pic>
        <p:pic>
          <p:nvPicPr>
            <p:cNvPr id="6" name="Picture 5" descr="g95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524" y="1701987"/>
              <a:ext cx="702590" cy="70454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3526" y="2565094"/>
              <a:ext cx="2416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three coin tosses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72573" y="1826430"/>
              <a:ext cx="420820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400" dirty="0">
                  <a:latin typeface="Symbol" pitchFamily="2" charset="2"/>
                  <a:cs typeface="Franklin Gothic Medium"/>
                </a:rPr>
                <a:t>W</a:t>
              </a:r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2400" dirty="0">
                  <a:latin typeface="Garamond"/>
                  <a:cs typeface="Garamond"/>
                </a:rPr>
                <a:t>{	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HHH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HHT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HTH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HTT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		THH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THT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TTH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TTT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  }</a:t>
              </a:r>
            </a:p>
            <a:p>
              <a:r>
                <a:rPr lang="en-US" sz="2400" dirty="0">
                  <a:latin typeface="Garamond"/>
                  <a:cs typeface="Garamond"/>
                </a:rPr>
                <a:t> </a:t>
              </a:r>
            </a:p>
          </p:txBody>
        </p:sp>
        <p:pic>
          <p:nvPicPr>
            <p:cNvPr id="15" name="Picture 14" descr="g95.jpeg">
              <a:extLst>
                <a:ext uri="{FF2B5EF4-FFF2-40B4-BE49-F238E27FC236}">
                  <a16:creationId xmlns:a16="http://schemas.microsoft.com/office/drawing/2014/main" id="{3DBEE3B2-D9AB-E84F-A741-2520BD880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724" y="1701987"/>
              <a:ext cx="702590" cy="704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94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5027-0AF7-9244-BB06-019311D3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197CC-34B4-B640-80EA-E864E43BCD2C}"/>
              </a:ext>
            </a:extLst>
          </p:cNvPr>
          <p:cNvSpPr txBox="1"/>
          <p:nvPr/>
        </p:nvSpPr>
        <p:spPr>
          <a:xfrm>
            <a:off x="844761" y="1431689"/>
            <a:ext cx="745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Franklin Gothic Medium"/>
                <a:cs typeface="Franklin Gothic Medium"/>
              </a:rPr>
              <a:t>An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event</a:t>
            </a:r>
            <a:r>
              <a:rPr lang="en-US" sz="3200" dirty="0">
                <a:latin typeface="Franklin Gothic Medium"/>
                <a:cs typeface="Franklin Gothic Medium"/>
              </a:rPr>
              <a:t> is a subset of the sample space.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834A63-4071-7742-9E61-F52431EF645A}"/>
              </a:ext>
            </a:extLst>
          </p:cNvPr>
          <p:cNvGrpSpPr/>
          <p:nvPr/>
        </p:nvGrpSpPr>
        <p:grpSpPr>
          <a:xfrm>
            <a:off x="762197" y="2643277"/>
            <a:ext cx="7193718" cy="888205"/>
            <a:chOff x="762197" y="1769222"/>
            <a:chExt cx="7193718" cy="888205"/>
          </a:xfrm>
        </p:grpSpPr>
        <p:pic>
          <p:nvPicPr>
            <p:cNvPr id="5" name="Picture 4" descr="g95.jpeg">
              <a:extLst>
                <a:ext uri="{FF2B5EF4-FFF2-40B4-BE49-F238E27FC236}">
                  <a16:creationId xmlns:a16="http://schemas.microsoft.com/office/drawing/2014/main" id="{F2D7D494-2209-BD49-AE9E-C15E4D231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97" y="1778875"/>
              <a:ext cx="682321" cy="684219"/>
            </a:xfrm>
            <a:prstGeom prst="rect">
              <a:avLst/>
            </a:prstGeom>
          </p:spPr>
        </p:pic>
        <p:pic>
          <p:nvPicPr>
            <p:cNvPr id="6" name="Picture 5" descr="g95.jpeg">
              <a:extLst>
                <a:ext uri="{FF2B5EF4-FFF2-40B4-BE49-F238E27FC236}">
                  <a16:creationId xmlns:a16="http://schemas.microsoft.com/office/drawing/2014/main" id="{9EC203AA-626B-FA4D-B13D-5103AB3F2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524" y="1769222"/>
              <a:ext cx="702590" cy="70454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0CD8A6-693C-F946-8A8B-7918A86D8CFE}"/>
                </a:ext>
              </a:extLst>
            </p:cNvPr>
            <p:cNvSpPr txBox="1"/>
            <p:nvPr/>
          </p:nvSpPr>
          <p:spPr>
            <a:xfrm>
              <a:off x="3824656" y="1826430"/>
              <a:ext cx="4131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400" dirty="0">
                  <a:latin typeface="Symbol" pitchFamily="2" charset="2"/>
                  <a:cs typeface="Franklin Gothic Medium"/>
                </a:rPr>
                <a:t>W</a:t>
              </a:r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2400" dirty="0">
                  <a:latin typeface="Garamond"/>
                  <a:cs typeface="Garamond"/>
                </a:rPr>
                <a:t>{	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HHH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HHT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HTH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HTT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		THH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THT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TTH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TTT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  }</a:t>
              </a:r>
            </a:p>
          </p:txBody>
        </p:sp>
        <p:pic>
          <p:nvPicPr>
            <p:cNvPr id="9" name="Picture 8" descr="g95.jpeg">
              <a:extLst>
                <a:ext uri="{FF2B5EF4-FFF2-40B4-BE49-F238E27FC236}">
                  <a16:creationId xmlns:a16="http://schemas.microsoft.com/office/drawing/2014/main" id="{10E7494C-F4BF-5D48-8801-384DBF18A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724" y="1782669"/>
              <a:ext cx="702590" cy="70454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8119E-D628-3040-8CE8-FB7C2B58A372}"/>
              </a:ext>
            </a:extLst>
          </p:cNvPr>
          <p:cNvSpPr txBox="1"/>
          <p:nvPr/>
        </p:nvSpPr>
        <p:spPr>
          <a:xfrm>
            <a:off x="459622" y="5449077"/>
            <a:ext cx="333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No consecutive tails: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3CECD-B5CA-394F-A788-B2540F400684}"/>
              </a:ext>
            </a:extLst>
          </p:cNvPr>
          <p:cNvSpPr txBox="1"/>
          <p:nvPr/>
        </p:nvSpPr>
        <p:spPr>
          <a:xfrm>
            <a:off x="457200" y="4409103"/>
            <a:ext cx="3007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Exactly two heads:</a:t>
            </a:r>
          </a:p>
        </p:txBody>
      </p:sp>
    </p:spTree>
    <p:extLst>
      <p:ext uri="{BB962C8B-B14F-4D97-AF65-F5344CB8AC3E}">
        <p14:creationId xmlns:p14="http://schemas.microsoft.com/office/powerpoint/2010/main" val="286565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74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 </a:t>
            </a:r>
            <a:r>
              <a:rPr lang="en-US" sz="2800" dirty="0">
                <a:latin typeface="Franklin Gothic Medium"/>
                <a:cs typeface="Franklin Gothic Medium"/>
              </a:rPr>
              <a:t>is an assignment of probabilities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to elements of the sample space.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304740"/>
            <a:ext cx="763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Probabilities are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nonnegative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add up to one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BF129-DCE3-DE48-9FAF-D985E9AC9E06}"/>
              </a:ext>
            </a:extLst>
          </p:cNvPr>
          <p:cNvSpPr txBox="1"/>
          <p:nvPr/>
        </p:nvSpPr>
        <p:spPr>
          <a:xfrm>
            <a:off x="1095921" y="4780604"/>
            <a:ext cx="699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Symbol" pitchFamily="2" charset="2"/>
                <a:cs typeface="Franklin Gothic Medium"/>
              </a:rPr>
              <a:t>W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400" dirty="0">
                <a:latin typeface="Garamond"/>
                <a:cs typeface="Garamond"/>
              </a:rPr>
              <a:t>{	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HHH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HHT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HTH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HTT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TTH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TTT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 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45BEA5-7FD6-644A-B119-960E45556543}"/>
              </a:ext>
            </a:extLst>
          </p:cNvPr>
          <p:cNvGrpSpPr/>
          <p:nvPr/>
        </p:nvGrpSpPr>
        <p:grpSpPr>
          <a:xfrm>
            <a:off x="457200" y="3465513"/>
            <a:ext cx="7826385" cy="715321"/>
            <a:chOff x="457200" y="3465513"/>
            <a:chExt cx="7826385" cy="715321"/>
          </a:xfrm>
        </p:grpSpPr>
        <p:pic>
          <p:nvPicPr>
            <p:cNvPr id="22" name="Picture 21" descr="g95.jpeg">
              <a:extLst>
                <a:ext uri="{FF2B5EF4-FFF2-40B4-BE49-F238E27FC236}">
                  <a16:creationId xmlns:a16="http://schemas.microsoft.com/office/drawing/2014/main" id="{EF705E77-CD4F-1046-9A7F-93294B12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420" y="3485943"/>
              <a:ext cx="682321" cy="684219"/>
            </a:xfrm>
            <a:prstGeom prst="rect">
              <a:avLst/>
            </a:prstGeom>
          </p:spPr>
        </p:pic>
        <p:pic>
          <p:nvPicPr>
            <p:cNvPr id="23" name="Picture 22" descr="g95.jpeg">
              <a:extLst>
                <a:ext uri="{FF2B5EF4-FFF2-40B4-BE49-F238E27FC236}">
                  <a16:creationId xmlns:a16="http://schemas.microsoft.com/office/drawing/2014/main" id="{6C684521-29FE-5545-89A1-86BC3EF8C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4747" y="3476290"/>
              <a:ext cx="702590" cy="704544"/>
            </a:xfrm>
            <a:prstGeom prst="rect">
              <a:avLst/>
            </a:prstGeom>
          </p:spPr>
        </p:pic>
        <p:pic>
          <p:nvPicPr>
            <p:cNvPr id="25" name="Picture 24" descr="g95.jpeg">
              <a:extLst>
                <a:ext uri="{FF2B5EF4-FFF2-40B4-BE49-F238E27FC236}">
                  <a16:creationId xmlns:a16="http://schemas.microsoft.com/office/drawing/2014/main" id="{122D6001-67DE-8248-8892-5B2CC2330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995" y="3465513"/>
              <a:ext cx="702590" cy="70454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F56047-90D9-5247-83DC-6F378F7A6CAE}"/>
                </a:ext>
              </a:extLst>
            </p:cNvPr>
            <p:cNvSpPr txBox="1"/>
            <p:nvPr/>
          </p:nvSpPr>
          <p:spPr>
            <a:xfrm>
              <a:off x="457200" y="3476290"/>
              <a:ext cx="5593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Example: </a:t>
              </a:r>
              <a:r>
                <a:rPr lang="en-US" sz="3600" dirty="0">
                  <a:latin typeface="Franklin Gothic Medium"/>
                  <a:cs typeface="Franklin Gothic Medium"/>
                </a:rPr>
                <a:t>three fair coins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2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960</Words>
  <Application>Microsoft Office PowerPoint</Application>
  <PresentationFormat>On-screen Show (4:3)</PresentationFormat>
  <Paragraphs>137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1. Probability and Counting</vt:lpstr>
      <vt:lpstr>PowerPoint Presentation</vt:lpstr>
      <vt:lpstr>PowerPoint Presentation</vt:lpstr>
      <vt:lpstr>The cheat sheet</vt:lpstr>
      <vt:lpstr>PowerPoint Presentation</vt:lpstr>
      <vt:lpstr>Sample spaces</vt:lpstr>
      <vt:lpstr>Sample spaces</vt:lpstr>
      <vt:lpstr>Events</vt:lpstr>
      <vt:lpstr>Discrete probability</vt:lpstr>
      <vt:lpstr>PowerPoint Presentation</vt:lpstr>
      <vt:lpstr>Calculating probabilities</vt:lpstr>
      <vt:lpstr>PowerPoint Presentation</vt:lpstr>
      <vt:lpstr>Uniform probability law</vt:lpstr>
      <vt:lpstr>Product rule for counting</vt:lpstr>
      <vt:lpstr>Generalized product rule</vt:lpstr>
      <vt:lpstr>PowerPoint Presentation</vt:lpstr>
      <vt:lpstr>PowerPoint Presentation</vt:lpstr>
      <vt:lpstr>Permutations</vt:lpstr>
      <vt:lpstr>Equally likely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Partitions</vt:lpstr>
      <vt:lpstr>Partitions and arrangements</vt:lpstr>
      <vt:lpstr>Partitions and arrangements</vt:lpstr>
      <vt:lpstr>Partitions and arrangements</vt:lpstr>
      <vt:lpstr>PowerPoint Presentation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 Bogdanov, Hong Xu</dc:creator>
  <cp:keywords/>
  <dc:description/>
  <cp:lastModifiedBy>Hong Xu (CSD)</cp:lastModifiedBy>
  <cp:revision>147</cp:revision>
  <dcterms:created xsi:type="dcterms:W3CDTF">2013-01-07T07:20:47Z</dcterms:created>
  <dcterms:modified xsi:type="dcterms:W3CDTF">2021-09-03T02:48:11Z</dcterms:modified>
  <cp:category/>
</cp:coreProperties>
</file>