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notesSlides/notesSlide1.xml" ContentType="application/vnd.openxmlformats-officedocument.presentationml.notesSlide+xml"/>
  <Override PartName="/ppt/ink/ink2.xml" ContentType="application/inkml+xml"/>
  <Override PartName="/ppt/ink/ink3.xml" ContentType="application/inkml+xml"/>
  <Override PartName="/ppt/notesSlides/notesSlide2.xml" ContentType="application/vnd.openxmlformats-officedocument.presentationml.notesSlide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notesSlides/notesSlide3.xml" ContentType="application/vnd.openxmlformats-officedocument.presentationml.notesSlide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notesSlides/notesSlide4.xml" ContentType="application/vnd.openxmlformats-officedocument.presentationml.notesSlide+xml"/>
  <Override PartName="/ppt/ink/ink15.xml" ContentType="application/inkml+xml"/>
  <Override PartName="/ppt/notesSlides/notesSlide5.xml" ContentType="application/vnd.openxmlformats-officedocument.presentationml.notesSlide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notesSlides/notesSlide6.xml" ContentType="application/vnd.openxmlformats-officedocument.presentationml.notesSlide+xml"/>
  <Override PartName="/ppt/ink/ink23.xml" ContentType="application/inkml+xml"/>
  <Override PartName="/ppt/notesSlides/notesSlide7.xml" ContentType="application/vnd.openxmlformats-officedocument.presentationml.notesSlide+xml"/>
  <Override PartName="/ppt/ink/ink24.xml" ContentType="application/inkml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59" r:id="rId2"/>
  </p:sldMasterIdLst>
  <p:notesMasterIdLst>
    <p:notesMasterId r:id="rId31"/>
  </p:notesMasterIdLst>
  <p:sldIdLst>
    <p:sldId id="357" r:id="rId3"/>
    <p:sldId id="327" r:id="rId4"/>
    <p:sldId id="326" r:id="rId5"/>
    <p:sldId id="279" r:id="rId6"/>
    <p:sldId id="280" r:id="rId7"/>
    <p:sldId id="333" r:id="rId8"/>
    <p:sldId id="285" r:id="rId9"/>
    <p:sldId id="274" r:id="rId10"/>
    <p:sldId id="317" r:id="rId11"/>
    <p:sldId id="346" r:id="rId12"/>
    <p:sldId id="347" r:id="rId13"/>
    <p:sldId id="325" r:id="rId14"/>
    <p:sldId id="286" r:id="rId15"/>
    <p:sldId id="348" r:id="rId16"/>
    <p:sldId id="349" r:id="rId17"/>
    <p:sldId id="350" r:id="rId18"/>
    <p:sldId id="351" r:id="rId19"/>
    <p:sldId id="291" r:id="rId20"/>
    <p:sldId id="292" r:id="rId21"/>
    <p:sldId id="336" r:id="rId22"/>
    <p:sldId id="295" r:id="rId23"/>
    <p:sldId id="352" r:id="rId24"/>
    <p:sldId id="353" r:id="rId25"/>
    <p:sldId id="338" r:id="rId26"/>
    <p:sldId id="355" r:id="rId27"/>
    <p:sldId id="340" r:id="rId28"/>
    <p:sldId id="345" r:id="rId29"/>
    <p:sldId id="356" r:id="rId3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33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79"/>
    <p:restoredTop sz="94626"/>
  </p:normalViewPr>
  <p:slideViewPr>
    <p:cSldViewPr snapToGrid="0" snapToObjects="1">
      <p:cViewPr varScale="1">
        <p:scale>
          <a:sx n="121" d="100"/>
          <a:sy n="121" d="100"/>
        </p:scale>
        <p:origin x="1664" y="168"/>
      </p:cViewPr>
      <p:guideLst>
        <p:guide orient="horz" pos="2137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microsoft.com/office/2016/11/relationships/changesInfo" Target="changesInfos/changesInfo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ableStyles" Target="tableStyles.xml"/><Relationship Id="rId8" Type="http://schemas.openxmlformats.org/officeDocument/2006/relationships/slide" Target="slides/slide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j Bogdanov" userId="51811781_tp_dropbox" providerId="OAuth2" clId="{7013263F-E91F-B542-8CA2-F45BF04547DF}"/>
    <pc:docChg chg="undo custSel modSld">
      <pc:chgData name="Andrej Bogdanov" userId="51811781_tp_dropbox" providerId="OAuth2" clId="{7013263F-E91F-B542-8CA2-F45BF04547DF}" dt="2020-09-28T06:41:13.525" v="29" actId="7634"/>
      <pc:docMkLst>
        <pc:docMk/>
      </pc:docMkLst>
      <pc:sldChg chg="addSp">
        <pc:chgData name="Andrej Bogdanov" userId="51811781_tp_dropbox" providerId="OAuth2" clId="{7013263F-E91F-B542-8CA2-F45BF04547DF}" dt="2020-09-21T07:29:34.987" v="0" actId="7634"/>
        <pc:sldMkLst>
          <pc:docMk/>
          <pc:sldMk cId="905498915" sldId="274"/>
        </pc:sldMkLst>
        <pc:inkChg chg="add">
          <ac:chgData name="Andrej Bogdanov" userId="51811781_tp_dropbox" providerId="OAuth2" clId="{7013263F-E91F-B542-8CA2-F45BF04547DF}" dt="2020-09-21T07:29:34.987" v="0" actId="7634"/>
          <ac:inkMkLst>
            <pc:docMk/>
            <pc:sldMk cId="905498915" sldId="274"/>
            <ac:inkMk id="4" creationId="{0C888513-F323-4C4E-B675-6BFFF88792E8}"/>
          </ac:inkMkLst>
        </pc:inkChg>
      </pc:sldChg>
      <pc:sldChg chg="addSp modSp">
        <pc:chgData name="Andrej Bogdanov" userId="51811781_tp_dropbox" providerId="OAuth2" clId="{7013263F-E91F-B542-8CA2-F45BF04547DF}" dt="2020-09-21T12:18:04.898" v="6" actId="7634"/>
        <pc:sldMkLst>
          <pc:docMk/>
          <pc:sldMk cId="3438396673" sldId="279"/>
        </pc:sldMkLst>
        <pc:inkChg chg="add mod modStrokes">
          <ac:chgData name="Andrej Bogdanov" userId="51811781_tp_dropbox" providerId="OAuth2" clId="{7013263F-E91F-B542-8CA2-F45BF04547DF}" dt="2020-09-21T12:17:54.855" v="5"/>
          <ac:inkMkLst>
            <pc:docMk/>
            <pc:sldMk cId="3438396673" sldId="279"/>
            <ac:inkMk id="3" creationId="{963C7800-59C4-3C43-913B-0D3155F7AF6C}"/>
          </ac:inkMkLst>
        </pc:inkChg>
        <pc:inkChg chg="add">
          <ac:chgData name="Andrej Bogdanov" userId="51811781_tp_dropbox" providerId="OAuth2" clId="{7013263F-E91F-B542-8CA2-F45BF04547DF}" dt="2020-09-21T12:18:04.898" v="6" actId="7634"/>
          <ac:inkMkLst>
            <pc:docMk/>
            <pc:sldMk cId="3438396673" sldId="279"/>
            <ac:inkMk id="10" creationId="{7B2DC062-3FA0-0B4C-B154-0FD96D718200}"/>
          </ac:inkMkLst>
        </pc:inkChg>
      </pc:sldChg>
      <pc:sldChg chg="addSp modSp">
        <pc:chgData name="Andrej Bogdanov" userId="51811781_tp_dropbox" providerId="OAuth2" clId="{7013263F-E91F-B542-8CA2-F45BF04547DF}" dt="2020-09-21T12:33:05.086" v="18" actId="7634"/>
        <pc:sldMkLst>
          <pc:docMk/>
          <pc:sldMk cId="4151626152" sldId="280"/>
        </pc:sldMkLst>
        <pc:inkChg chg="add mod modStrokes">
          <ac:chgData name="Andrej Bogdanov" userId="51811781_tp_dropbox" providerId="OAuth2" clId="{7013263F-E91F-B542-8CA2-F45BF04547DF}" dt="2020-09-21T12:31:43.490" v="17"/>
          <ac:inkMkLst>
            <pc:docMk/>
            <pc:sldMk cId="4151626152" sldId="280"/>
            <ac:inkMk id="3" creationId="{8AFFD82C-B2D0-CA4F-8853-6F89D4E4C09A}"/>
          </ac:inkMkLst>
        </pc:inkChg>
        <pc:inkChg chg="add">
          <ac:chgData name="Andrej Bogdanov" userId="51811781_tp_dropbox" providerId="OAuth2" clId="{7013263F-E91F-B542-8CA2-F45BF04547DF}" dt="2020-09-21T12:33:05.086" v="18" actId="7634"/>
          <ac:inkMkLst>
            <pc:docMk/>
            <pc:sldMk cId="4151626152" sldId="280"/>
            <ac:inkMk id="8" creationId="{4FC9D900-41E4-8346-AD5B-FA531EB78E72}"/>
          </ac:inkMkLst>
        </pc:inkChg>
      </pc:sldChg>
      <pc:sldChg chg="addSp delSp">
        <pc:chgData name="Andrej Bogdanov" userId="51811781_tp_dropbox" providerId="OAuth2" clId="{7013263F-E91F-B542-8CA2-F45BF04547DF}" dt="2020-09-21T12:33:44.431" v="23"/>
        <pc:sldMkLst>
          <pc:docMk/>
          <pc:sldMk cId="2724031963" sldId="285"/>
        </pc:sldMkLst>
        <pc:inkChg chg="add del">
          <ac:chgData name="Andrej Bogdanov" userId="51811781_tp_dropbox" providerId="OAuth2" clId="{7013263F-E91F-B542-8CA2-F45BF04547DF}" dt="2020-09-21T12:33:44.431" v="23"/>
          <ac:inkMkLst>
            <pc:docMk/>
            <pc:sldMk cId="2724031963" sldId="285"/>
            <ac:inkMk id="3" creationId="{F4727C54-9AC7-CA4E-8C8E-D8FC829A5B36}"/>
          </ac:inkMkLst>
        </pc:inkChg>
      </pc:sldChg>
      <pc:sldChg chg="addSp">
        <pc:chgData name="Andrej Bogdanov" userId="51811781_tp_dropbox" providerId="OAuth2" clId="{7013263F-E91F-B542-8CA2-F45BF04547DF}" dt="2020-09-21T08:18:58.072" v="1" actId="7634"/>
        <pc:sldMkLst>
          <pc:docMk/>
          <pc:sldMk cId="2700055089" sldId="289"/>
        </pc:sldMkLst>
        <pc:inkChg chg="add">
          <ac:chgData name="Andrej Bogdanov" userId="51811781_tp_dropbox" providerId="OAuth2" clId="{7013263F-E91F-B542-8CA2-F45BF04547DF}" dt="2020-09-21T08:18:58.072" v="1" actId="7634"/>
          <ac:inkMkLst>
            <pc:docMk/>
            <pc:sldMk cId="2700055089" sldId="289"/>
            <ac:inkMk id="3" creationId="{26DC8BD2-1313-4446-A515-B6564C7CF48A}"/>
          </ac:inkMkLst>
        </pc:inkChg>
      </pc:sldChg>
      <pc:sldChg chg="addSp">
        <pc:chgData name="Andrej Bogdanov" userId="51811781_tp_dropbox" providerId="OAuth2" clId="{7013263F-E91F-B542-8CA2-F45BF04547DF}" dt="2020-09-21T08:18:58.072" v="1" actId="7634"/>
        <pc:sldMkLst>
          <pc:docMk/>
          <pc:sldMk cId="3496458941" sldId="290"/>
        </pc:sldMkLst>
        <pc:inkChg chg="add">
          <ac:chgData name="Andrej Bogdanov" userId="51811781_tp_dropbox" providerId="OAuth2" clId="{7013263F-E91F-B542-8CA2-F45BF04547DF}" dt="2020-09-21T08:18:58.072" v="1" actId="7634"/>
          <ac:inkMkLst>
            <pc:docMk/>
            <pc:sldMk cId="3496458941" sldId="290"/>
            <ac:inkMk id="3" creationId="{B0C49E98-E84D-384B-9C15-1459C0A7CD13}"/>
          </ac:inkMkLst>
        </pc:inkChg>
      </pc:sldChg>
      <pc:sldChg chg="addSp delSp">
        <pc:chgData name="Andrej Bogdanov" userId="51811781_tp_dropbox" providerId="OAuth2" clId="{7013263F-E91F-B542-8CA2-F45BF04547DF}" dt="2020-09-21T12:34:14.725" v="27"/>
        <pc:sldMkLst>
          <pc:docMk/>
          <pc:sldMk cId="2476297577" sldId="291"/>
        </pc:sldMkLst>
        <pc:inkChg chg="add del">
          <ac:chgData name="Andrej Bogdanov" userId="51811781_tp_dropbox" providerId="OAuth2" clId="{7013263F-E91F-B542-8CA2-F45BF04547DF}" dt="2020-09-21T12:34:14.725" v="27"/>
          <ac:inkMkLst>
            <pc:docMk/>
            <pc:sldMk cId="2476297577" sldId="291"/>
            <ac:inkMk id="3" creationId="{5ECE3A85-D561-3B40-B88B-7F5921A18FA7}"/>
          </ac:inkMkLst>
        </pc:inkChg>
      </pc:sldChg>
      <pc:sldChg chg="addSp">
        <pc:chgData name="Andrej Bogdanov" userId="51811781_tp_dropbox" providerId="OAuth2" clId="{7013263F-E91F-B542-8CA2-F45BF04547DF}" dt="2020-09-21T08:18:58.072" v="1" actId="7634"/>
        <pc:sldMkLst>
          <pc:docMk/>
          <pc:sldMk cId="2546050126" sldId="292"/>
        </pc:sldMkLst>
        <pc:inkChg chg="add">
          <ac:chgData name="Andrej Bogdanov" userId="51811781_tp_dropbox" providerId="OAuth2" clId="{7013263F-E91F-B542-8CA2-F45BF04547DF}" dt="2020-09-21T08:18:58.072" v="1" actId="7634"/>
          <ac:inkMkLst>
            <pc:docMk/>
            <pc:sldMk cId="2546050126" sldId="292"/>
            <ac:inkMk id="9" creationId="{F01C0DA0-073B-2E46-87AA-503526A6C94C}"/>
          </ac:inkMkLst>
        </pc:inkChg>
      </pc:sldChg>
      <pc:sldChg chg="addSp">
        <pc:chgData name="Andrej Bogdanov" userId="51811781_tp_dropbox" providerId="OAuth2" clId="{7013263F-E91F-B542-8CA2-F45BF04547DF}" dt="2020-09-21T08:18:58.072" v="1" actId="7634"/>
        <pc:sldMkLst>
          <pc:docMk/>
          <pc:sldMk cId="3287532613" sldId="295"/>
        </pc:sldMkLst>
        <pc:inkChg chg="add">
          <ac:chgData name="Andrej Bogdanov" userId="51811781_tp_dropbox" providerId="OAuth2" clId="{7013263F-E91F-B542-8CA2-F45BF04547DF}" dt="2020-09-21T08:18:58.072" v="1" actId="7634"/>
          <ac:inkMkLst>
            <pc:docMk/>
            <pc:sldMk cId="3287532613" sldId="295"/>
            <ac:inkMk id="7" creationId="{26B4A19F-8E0B-D246-B4F2-4E749DA560D5}"/>
          </ac:inkMkLst>
        </pc:inkChg>
      </pc:sldChg>
      <pc:sldChg chg="addSp">
        <pc:chgData name="Andrej Bogdanov" userId="51811781_tp_dropbox" providerId="OAuth2" clId="{7013263F-E91F-B542-8CA2-F45BF04547DF}" dt="2020-09-21T08:18:58.072" v="1" actId="7634"/>
        <pc:sldMkLst>
          <pc:docMk/>
          <pc:sldMk cId="2549529843" sldId="302"/>
        </pc:sldMkLst>
        <pc:inkChg chg="add">
          <ac:chgData name="Andrej Bogdanov" userId="51811781_tp_dropbox" providerId="OAuth2" clId="{7013263F-E91F-B542-8CA2-F45BF04547DF}" dt="2020-09-21T08:18:58.072" v="1" actId="7634"/>
          <ac:inkMkLst>
            <pc:docMk/>
            <pc:sldMk cId="2549529843" sldId="302"/>
            <ac:inkMk id="2" creationId="{857BFDFC-E552-C544-9EC2-5CD994E20EB4}"/>
          </ac:inkMkLst>
        </pc:inkChg>
      </pc:sldChg>
      <pc:sldChg chg="addSp delSp">
        <pc:chgData name="Andrej Bogdanov" userId="51811781_tp_dropbox" providerId="OAuth2" clId="{7013263F-E91F-B542-8CA2-F45BF04547DF}" dt="2020-09-21T12:33:57.674" v="24"/>
        <pc:sldMkLst>
          <pc:docMk/>
          <pc:sldMk cId="1711369075" sldId="317"/>
        </pc:sldMkLst>
        <pc:inkChg chg="add del">
          <ac:chgData name="Andrej Bogdanov" userId="51811781_tp_dropbox" providerId="OAuth2" clId="{7013263F-E91F-B542-8CA2-F45BF04547DF}" dt="2020-09-21T12:33:57.674" v="24"/>
          <ac:inkMkLst>
            <pc:docMk/>
            <pc:sldMk cId="1711369075" sldId="317"/>
            <ac:inkMk id="3" creationId="{344F4CB5-149E-894E-A1FC-1CEF0849DA30}"/>
          </ac:inkMkLst>
        </pc:inkChg>
      </pc:sldChg>
      <pc:sldChg chg="addSp modSp">
        <pc:chgData name="Andrej Bogdanov" userId="51811781_tp_dropbox" providerId="OAuth2" clId="{7013263F-E91F-B542-8CA2-F45BF04547DF}" dt="2020-09-21T12:34:03.520" v="26"/>
        <pc:sldMkLst>
          <pc:docMk/>
          <pc:sldMk cId="1742910763" sldId="318"/>
        </pc:sldMkLst>
        <pc:inkChg chg="add mod modStrokes">
          <ac:chgData name="Andrej Bogdanov" userId="51811781_tp_dropbox" providerId="OAuth2" clId="{7013263F-E91F-B542-8CA2-F45BF04547DF}" dt="2020-09-21T12:34:03.520" v="26"/>
          <ac:inkMkLst>
            <pc:docMk/>
            <pc:sldMk cId="1742910763" sldId="318"/>
            <ac:inkMk id="2" creationId="{AC18A49F-4289-7B47-947F-94E0EAF7B556}"/>
          </ac:inkMkLst>
        </pc:inkChg>
      </pc:sldChg>
      <pc:sldChg chg="addSp">
        <pc:chgData name="Andrej Bogdanov" userId="51811781_tp_dropbox" providerId="OAuth2" clId="{7013263F-E91F-B542-8CA2-F45BF04547DF}" dt="2020-09-21T08:18:58.072" v="1" actId="7634"/>
        <pc:sldMkLst>
          <pc:docMk/>
          <pc:sldMk cId="3065890621" sldId="319"/>
        </pc:sldMkLst>
        <pc:inkChg chg="add">
          <ac:chgData name="Andrej Bogdanov" userId="51811781_tp_dropbox" providerId="OAuth2" clId="{7013263F-E91F-B542-8CA2-F45BF04547DF}" dt="2020-09-21T08:18:58.072" v="1" actId="7634"/>
          <ac:inkMkLst>
            <pc:docMk/>
            <pc:sldMk cId="3065890621" sldId="319"/>
            <ac:inkMk id="2" creationId="{67995474-0007-C844-9AB3-089848B62FCA}"/>
          </ac:inkMkLst>
        </pc:inkChg>
      </pc:sldChg>
      <pc:sldChg chg="addSp">
        <pc:chgData name="Andrej Bogdanov" userId="51811781_tp_dropbox" providerId="OAuth2" clId="{7013263F-E91F-B542-8CA2-F45BF04547DF}" dt="2020-09-21T08:18:58.072" v="1" actId="7634"/>
        <pc:sldMkLst>
          <pc:docMk/>
          <pc:sldMk cId="1783206891" sldId="320"/>
        </pc:sldMkLst>
        <pc:inkChg chg="add">
          <ac:chgData name="Andrej Bogdanov" userId="51811781_tp_dropbox" providerId="OAuth2" clId="{7013263F-E91F-B542-8CA2-F45BF04547DF}" dt="2020-09-21T08:18:58.072" v="1" actId="7634"/>
          <ac:inkMkLst>
            <pc:docMk/>
            <pc:sldMk cId="1783206891" sldId="320"/>
            <ac:inkMk id="2" creationId="{01AAE683-FC65-8145-A8B0-AE5A28CDFBB5}"/>
          </ac:inkMkLst>
        </pc:inkChg>
      </pc:sldChg>
      <pc:sldChg chg="addSp">
        <pc:chgData name="Andrej Bogdanov" userId="51811781_tp_dropbox" providerId="OAuth2" clId="{7013263F-E91F-B542-8CA2-F45BF04547DF}" dt="2020-09-21T08:18:58.072" v="1" actId="7634"/>
        <pc:sldMkLst>
          <pc:docMk/>
          <pc:sldMk cId="659281172" sldId="321"/>
        </pc:sldMkLst>
        <pc:inkChg chg="add">
          <ac:chgData name="Andrej Bogdanov" userId="51811781_tp_dropbox" providerId="OAuth2" clId="{7013263F-E91F-B542-8CA2-F45BF04547DF}" dt="2020-09-21T08:18:58.072" v="1" actId="7634"/>
          <ac:inkMkLst>
            <pc:docMk/>
            <pc:sldMk cId="659281172" sldId="321"/>
            <ac:inkMk id="3" creationId="{B35F5813-1C47-6D4D-8894-D37EFBBDCB50}"/>
          </ac:inkMkLst>
        </pc:inkChg>
      </pc:sldChg>
      <pc:sldChg chg="addSp modSp">
        <pc:chgData name="Andrej Bogdanov" userId="51811781_tp_dropbox" providerId="OAuth2" clId="{7013263F-E91F-B542-8CA2-F45BF04547DF}" dt="2020-09-21T12:17:49.651" v="4"/>
        <pc:sldMkLst>
          <pc:docMk/>
          <pc:sldMk cId="45590" sldId="326"/>
        </pc:sldMkLst>
        <pc:inkChg chg="add mod modStrokes">
          <ac:chgData name="Andrej Bogdanov" userId="51811781_tp_dropbox" providerId="OAuth2" clId="{7013263F-E91F-B542-8CA2-F45BF04547DF}" dt="2020-09-21T12:17:49.651" v="4"/>
          <ac:inkMkLst>
            <pc:docMk/>
            <pc:sldMk cId="45590" sldId="326"/>
            <ac:inkMk id="2" creationId="{AFC003B3-BE79-6B46-BC2E-24EFE2D0AA7E}"/>
          </ac:inkMkLst>
        </pc:inkChg>
      </pc:sldChg>
      <pc:sldChg chg="addSp">
        <pc:chgData name="Andrej Bogdanov" userId="51811781_tp_dropbox" providerId="OAuth2" clId="{7013263F-E91F-B542-8CA2-F45BF04547DF}" dt="2020-09-21T07:29:34.987" v="0" actId="7634"/>
        <pc:sldMkLst>
          <pc:docMk/>
          <pc:sldMk cId="15446675" sldId="327"/>
        </pc:sldMkLst>
        <pc:inkChg chg="add">
          <ac:chgData name="Andrej Bogdanov" userId="51811781_tp_dropbox" providerId="OAuth2" clId="{7013263F-E91F-B542-8CA2-F45BF04547DF}" dt="2020-09-21T07:29:34.987" v="0" actId="7634"/>
          <ac:inkMkLst>
            <pc:docMk/>
            <pc:sldMk cId="15446675" sldId="327"/>
            <ac:inkMk id="9" creationId="{CF3DFF14-302B-3F4F-880C-265A6D807444}"/>
          </ac:inkMkLst>
        </pc:inkChg>
      </pc:sldChg>
      <pc:sldChg chg="addSp modSp">
        <pc:chgData name="Andrej Bogdanov" userId="51811781_tp_dropbox" providerId="OAuth2" clId="{7013263F-E91F-B542-8CA2-F45BF04547DF}" dt="2020-09-21T12:33:38.286" v="22" actId="7634"/>
        <pc:sldMkLst>
          <pc:docMk/>
          <pc:sldMk cId="1067326333" sldId="333"/>
        </pc:sldMkLst>
        <pc:inkChg chg="add mod modStrokes">
          <ac:chgData name="Andrej Bogdanov" userId="51811781_tp_dropbox" providerId="OAuth2" clId="{7013263F-E91F-B542-8CA2-F45BF04547DF}" dt="2020-09-21T12:33:29.998" v="21"/>
          <ac:inkMkLst>
            <pc:docMk/>
            <pc:sldMk cId="1067326333" sldId="333"/>
            <ac:inkMk id="2" creationId="{9CA42F37-F1CA-D34B-A21F-C31DB1EB4AEC}"/>
          </ac:inkMkLst>
        </pc:inkChg>
        <pc:inkChg chg="add">
          <ac:chgData name="Andrej Bogdanov" userId="51811781_tp_dropbox" providerId="OAuth2" clId="{7013263F-E91F-B542-8CA2-F45BF04547DF}" dt="2020-09-21T12:33:27.431" v="20" actId="7634"/>
          <ac:inkMkLst>
            <pc:docMk/>
            <pc:sldMk cId="1067326333" sldId="333"/>
            <ac:inkMk id="3" creationId="{725FB48C-A64F-2B44-8B55-9FD9ABB801DD}"/>
          </ac:inkMkLst>
        </pc:inkChg>
        <pc:inkChg chg="add">
          <ac:chgData name="Andrej Bogdanov" userId="51811781_tp_dropbox" providerId="OAuth2" clId="{7013263F-E91F-B542-8CA2-F45BF04547DF}" dt="2020-09-21T12:33:38.286" v="22" actId="7634"/>
          <ac:inkMkLst>
            <pc:docMk/>
            <pc:sldMk cId="1067326333" sldId="333"/>
            <ac:inkMk id="6" creationId="{B837B778-74C9-DB4D-B6B2-09BC7778A929}"/>
          </ac:inkMkLst>
        </pc:inkChg>
      </pc:sldChg>
      <pc:sldChg chg="addSp modSp">
        <pc:chgData name="Andrej Bogdanov" userId="51811781_tp_dropbox" providerId="OAuth2" clId="{7013263F-E91F-B542-8CA2-F45BF04547DF}" dt="2020-09-21T12:33:59.480" v="25"/>
        <pc:sldMkLst>
          <pc:docMk/>
          <pc:sldMk cId="1233640621" sldId="334"/>
        </pc:sldMkLst>
        <pc:inkChg chg="add mod modStrokes">
          <ac:chgData name="Andrej Bogdanov" userId="51811781_tp_dropbox" providerId="OAuth2" clId="{7013263F-E91F-B542-8CA2-F45BF04547DF}" dt="2020-09-21T12:33:59.480" v="25"/>
          <ac:inkMkLst>
            <pc:docMk/>
            <pc:sldMk cId="1233640621" sldId="334"/>
            <ac:inkMk id="3" creationId="{76361523-8C62-6346-B42D-2E779F502070}"/>
          </ac:inkMkLst>
        </pc:inkChg>
      </pc:sldChg>
      <pc:sldChg chg="addSp">
        <pc:chgData name="Andrej Bogdanov" userId="51811781_tp_dropbox" providerId="OAuth2" clId="{7013263F-E91F-B542-8CA2-F45BF04547DF}" dt="2020-09-21T08:18:58.072" v="1" actId="7634"/>
        <pc:sldMkLst>
          <pc:docMk/>
          <pc:sldMk cId="1155019741" sldId="336"/>
        </pc:sldMkLst>
        <pc:inkChg chg="add">
          <ac:chgData name="Andrej Bogdanov" userId="51811781_tp_dropbox" providerId="OAuth2" clId="{7013263F-E91F-B542-8CA2-F45BF04547DF}" dt="2020-09-21T08:18:58.072" v="1" actId="7634"/>
          <ac:inkMkLst>
            <pc:docMk/>
            <pc:sldMk cId="1155019741" sldId="336"/>
            <ac:inkMk id="3" creationId="{6CA7E4ED-BB9C-0A4A-8D7E-3EC8C488A16A}"/>
          </ac:inkMkLst>
        </pc:inkChg>
      </pc:sldChg>
      <pc:sldChg chg="addSp">
        <pc:chgData name="Andrej Bogdanov" userId="51811781_tp_dropbox" providerId="OAuth2" clId="{7013263F-E91F-B542-8CA2-F45BF04547DF}" dt="2020-09-21T08:18:58.072" v="1" actId="7634"/>
        <pc:sldMkLst>
          <pc:docMk/>
          <pc:sldMk cId="2315650479" sldId="337"/>
        </pc:sldMkLst>
        <pc:inkChg chg="add">
          <ac:chgData name="Andrej Bogdanov" userId="51811781_tp_dropbox" providerId="OAuth2" clId="{7013263F-E91F-B542-8CA2-F45BF04547DF}" dt="2020-09-21T08:18:58.072" v="1" actId="7634"/>
          <ac:inkMkLst>
            <pc:docMk/>
            <pc:sldMk cId="2315650479" sldId="337"/>
            <ac:inkMk id="4" creationId="{CF329325-3390-FB45-8BA4-C3BC6A2A0947}"/>
          </ac:inkMkLst>
        </pc:inkChg>
      </pc:sldChg>
      <pc:sldChg chg="addSp delSp">
        <pc:chgData name="Andrej Bogdanov" userId="51811781_tp_dropbox" providerId="OAuth2" clId="{7013263F-E91F-B542-8CA2-F45BF04547DF}" dt="2020-09-21T12:34:22.197" v="28"/>
        <pc:sldMkLst>
          <pc:docMk/>
          <pc:sldMk cId="873051440" sldId="338"/>
        </pc:sldMkLst>
        <pc:inkChg chg="add del">
          <ac:chgData name="Andrej Bogdanov" userId="51811781_tp_dropbox" providerId="OAuth2" clId="{7013263F-E91F-B542-8CA2-F45BF04547DF}" dt="2020-09-21T12:34:22.197" v="28"/>
          <ac:inkMkLst>
            <pc:docMk/>
            <pc:sldMk cId="873051440" sldId="338"/>
            <ac:inkMk id="3" creationId="{18FCB168-775E-184C-8452-748ED1B48772}"/>
          </ac:inkMkLst>
        </pc:inkChg>
      </pc:sldChg>
      <pc:sldChg chg="addSp">
        <pc:chgData name="Andrej Bogdanov" userId="51811781_tp_dropbox" providerId="OAuth2" clId="{7013263F-E91F-B542-8CA2-F45BF04547DF}" dt="2020-09-21T08:18:58.072" v="1" actId="7634"/>
        <pc:sldMkLst>
          <pc:docMk/>
          <pc:sldMk cId="2751264777" sldId="340"/>
        </pc:sldMkLst>
        <pc:inkChg chg="add">
          <ac:chgData name="Andrej Bogdanov" userId="51811781_tp_dropbox" providerId="OAuth2" clId="{7013263F-E91F-B542-8CA2-F45BF04547DF}" dt="2020-09-21T08:18:58.072" v="1" actId="7634"/>
          <ac:inkMkLst>
            <pc:docMk/>
            <pc:sldMk cId="2751264777" sldId="340"/>
            <ac:inkMk id="3" creationId="{5840A710-55DA-794C-8F49-A96D1D8ABB99}"/>
          </ac:inkMkLst>
        </pc:inkChg>
      </pc:sldChg>
      <pc:sldChg chg="addSp">
        <pc:chgData name="Andrej Bogdanov" userId="51811781_tp_dropbox" providerId="OAuth2" clId="{7013263F-E91F-B542-8CA2-F45BF04547DF}" dt="2020-09-28T06:41:13.525" v="29" actId="7634"/>
        <pc:sldMkLst>
          <pc:docMk/>
          <pc:sldMk cId="3738303233" sldId="341"/>
        </pc:sldMkLst>
        <pc:inkChg chg="add">
          <ac:chgData name="Andrej Bogdanov" userId="51811781_tp_dropbox" providerId="OAuth2" clId="{7013263F-E91F-B542-8CA2-F45BF04547DF}" dt="2020-09-28T06:41:13.525" v="29" actId="7634"/>
          <ac:inkMkLst>
            <pc:docMk/>
            <pc:sldMk cId="3738303233" sldId="341"/>
            <ac:inkMk id="18" creationId="{A164DA7F-A3A0-5546-BB40-E6690EF63E99}"/>
          </ac:inkMkLst>
        </pc:inkChg>
      </pc:sldChg>
      <pc:sldChg chg="addSp">
        <pc:chgData name="Andrej Bogdanov" userId="51811781_tp_dropbox" providerId="OAuth2" clId="{7013263F-E91F-B542-8CA2-F45BF04547DF}" dt="2020-09-21T08:18:58.072" v="1" actId="7634"/>
        <pc:sldMkLst>
          <pc:docMk/>
          <pc:sldMk cId="67854029" sldId="342"/>
        </pc:sldMkLst>
        <pc:inkChg chg="add">
          <ac:chgData name="Andrej Bogdanov" userId="51811781_tp_dropbox" providerId="OAuth2" clId="{7013263F-E91F-B542-8CA2-F45BF04547DF}" dt="2020-09-21T08:18:58.072" v="1" actId="7634"/>
          <ac:inkMkLst>
            <pc:docMk/>
            <pc:sldMk cId="67854029" sldId="342"/>
            <ac:inkMk id="2" creationId="{BDA0ED3E-31B9-0546-AB3C-2ABDA08016FC}"/>
          </ac:inkMkLst>
        </pc:inkChg>
      </pc:sldChg>
    </pc:docChg>
  </pc:docChgLst>
  <pc:docChgLst>
    <pc:chgData name="Andrej Bogdanov" userId="51811781_tp_dropbox" providerId="OAuth2" clId="{37B77384-E00B-904C-AD89-6F99191AC127}"/>
    <pc:docChg chg="undo custSel addSld delSld modSld">
      <pc:chgData name="Andrej Bogdanov" userId="51811781_tp_dropbox" providerId="OAuth2" clId="{37B77384-E00B-904C-AD89-6F99191AC127}" dt="2020-01-15T04:08:03.290" v="131" actId="7634"/>
      <pc:docMkLst>
        <pc:docMk/>
      </pc:docMkLst>
      <pc:sldChg chg="addSp modSp">
        <pc:chgData name="Andrej Bogdanov" userId="51811781_tp_dropbox" providerId="OAuth2" clId="{37B77384-E00B-904C-AD89-6F99191AC127}" dt="2020-01-15T03:34:20.419" v="62" actId="7634"/>
        <pc:sldMkLst>
          <pc:docMk/>
          <pc:sldMk cId="2514158573" sldId="257"/>
        </pc:sldMkLst>
        <pc:spChg chg="mod">
          <ac:chgData name="Andrej Bogdanov" userId="51811781_tp_dropbox" providerId="OAuth2" clId="{37B77384-E00B-904C-AD89-6F99191AC127}" dt="2020-01-15T03:32:57.653" v="54" actId="1076"/>
          <ac:spMkLst>
            <pc:docMk/>
            <pc:sldMk cId="2514158573" sldId="257"/>
            <ac:spMk id="11" creationId="{00000000-0000-0000-0000-000000000000}"/>
          </ac:spMkLst>
        </pc:spChg>
        <pc:inkChg chg="add mod modStrokes">
          <ac:chgData name="Andrej Bogdanov" userId="51811781_tp_dropbox" providerId="OAuth2" clId="{37B77384-E00B-904C-AD89-6F99191AC127}" dt="2020-01-15T03:33:36.705" v="59" actId="1076"/>
          <ac:inkMkLst>
            <pc:docMk/>
            <pc:sldMk cId="2514158573" sldId="257"/>
            <ac:inkMk id="3" creationId="{1C5B8913-43E5-0242-B565-0B875D8D324A}"/>
          </ac:inkMkLst>
        </pc:inkChg>
        <pc:inkChg chg="add mod modStrokes">
          <ac:chgData name="Andrej Bogdanov" userId="51811781_tp_dropbox" providerId="OAuth2" clId="{37B77384-E00B-904C-AD89-6F99191AC127}" dt="2020-01-15T03:34:10.603" v="61"/>
          <ac:inkMkLst>
            <pc:docMk/>
            <pc:sldMk cId="2514158573" sldId="257"/>
            <ac:inkMk id="6" creationId="{3D7A17E1-95A6-A74A-8068-A55982AAFA96}"/>
          </ac:inkMkLst>
        </pc:inkChg>
        <pc:inkChg chg="add">
          <ac:chgData name="Andrej Bogdanov" userId="51811781_tp_dropbox" providerId="OAuth2" clId="{37B77384-E00B-904C-AD89-6F99191AC127}" dt="2020-01-15T03:34:20.419" v="62" actId="7634"/>
          <ac:inkMkLst>
            <pc:docMk/>
            <pc:sldMk cId="2514158573" sldId="257"/>
            <ac:inkMk id="7" creationId="{A93B32B0-32E1-8B43-BB6E-6BF626EF454E}"/>
          </ac:inkMkLst>
        </pc:inkChg>
      </pc:sldChg>
      <pc:sldChg chg="addSp">
        <pc:chgData name="Andrej Bogdanov" userId="51811781_tp_dropbox" providerId="OAuth2" clId="{37B77384-E00B-904C-AD89-6F99191AC127}" dt="2020-01-15T03:10:46.218" v="36" actId="7634"/>
        <pc:sldMkLst>
          <pc:docMk/>
          <pc:sldMk cId="3282947211" sldId="258"/>
        </pc:sldMkLst>
        <pc:inkChg chg="add">
          <ac:chgData name="Andrej Bogdanov" userId="51811781_tp_dropbox" providerId="OAuth2" clId="{37B77384-E00B-904C-AD89-6F99191AC127}" dt="2020-01-15T03:10:46.218" v="36" actId="7634"/>
          <ac:inkMkLst>
            <pc:docMk/>
            <pc:sldMk cId="3282947211" sldId="258"/>
            <ac:inkMk id="3" creationId="{8E7E52FF-4527-6E41-B70A-5D9030FACE1C}"/>
          </ac:inkMkLst>
        </pc:inkChg>
      </pc:sldChg>
      <pc:sldChg chg="addSp modSp addAnim">
        <pc:chgData name="Andrej Bogdanov" userId="51811781_tp_dropbox" providerId="OAuth2" clId="{37B77384-E00B-904C-AD89-6F99191AC127}" dt="2020-01-15T03:10:46.218" v="36" actId="7634"/>
        <pc:sldMkLst>
          <pc:docMk/>
          <pc:sldMk cId="2357199407" sldId="259"/>
        </pc:sldMkLst>
        <pc:spChg chg="add mod">
          <ac:chgData name="Andrej Bogdanov" userId="51811781_tp_dropbox" providerId="OAuth2" clId="{37B77384-E00B-904C-AD89-6F99191AC127}" dt="2020-01-15T00:48:38.420" v="26" actId="1076"/>
          <ac:spMkLst>
            <pc:docMk/>
            <pc:sldMk cId="2357199407" sldId="259"/>
            <ac:spMk id="2" creationId="{3BC606A6-6527-B84F-8632-8E04FED74E90}"/>
          </ac:spMkLst>
        </pc:spChg>
        <pc:inkChg chg="add">
          <ac:chgData name="Andrej Bogdanov" userId="51811781_tp_dropbox" providerId="OAuth2" clId="{37B77384-E00B-904C-AD89-6F99191AC127}" dt="2020-01-15T03:10:46.218" v="36" actId="7634"/>
          <ac:inkMkLst>
            <pc:docMk/>
            <pc:sldMk cId="2357199407" sldId="259"/>
            <ac:inkMk id="5" creationId="{1A23A3C6-31C3-E04E-A39E-DDFEFE66A9F1}"/>
          </ac:inkMkLst>
        </pc:inkChg>
      </pc:sldChg>
      <pc:sldChg chg="addSp">
        <pc:chgData name="Andrej Bogdanov" userId="51811781_tp_dropbox" providerId="OAuth2" clId="{37B77384-E00B-904C-AD89-6F99191AC127}" dt="2020-01-15T03:10:46.218" v="36" actId="7634"/>
        <pc:sldMkLst>
          <pc:docMk/>
          <pc:sldMk cId="2795511114" sldId="260"/>
        </pc:sldMkLst>
        <pc:inkChg chg="add">
          <ac:chgData name="Andrej Bogdanov" userId="51811781_tp_dropbox" providerId="OAuth2" clId="{37B77384-E00B-904C-AD89-6F99191AC127}" dt="2020-01-15T03:10:46.218" v="36" actId="7634"/>
          <ac:inkMkLst>
            <pc:docMk/>
            <pc:sldMk cId="2795511114" sldId="260"/>
            <ac:inkMk id="7" creationId="{F4622793-6000-C846-812D-486FDABFC344}"/>
          </ac:inkMkLst>
        </pc:inkChg>
      </pc:sldChg>
      <pc:sldChg chg="addSp delSp modSp">
        <pc:chgData name="Andrej Bogdanov" userId="51811781_tp_dropbox" providerId="OAuth2" clId="{37B77384-E00B-904C-AD89-6F99191AC127}" dt="2020-01-15T03:56:13.457" v="112" actId="7634"/>
        <pc:sldMkLst>
          <pc:docMk/>
          <pc:sldMk cId="412697291" sldId="261"/>
        </pc:sldMkLst>
        <pc:inkChg chg="add mod modStrokes">
          <ac:chgData name="Andrej Bogdanov" userId="51811781_tp_dropbox" providerId="OAuth2" clId="{37B77384-E00B-904C-AD89-6F99191AC127}" dt="2020-01-15T03:56:05.391" v="111"/>
          <ac:inkMkLst>
            <pc:docMk/>
            <pc:sldMk cId="412697291" sldId="261"/>
            <ac:inkMk id="2" creationId="{C49E7A2B-3EC1-A54B-931F-A680AD12FFC3}"/>
          </ac:inkMkLst>
        </pc:inkChg>
        <pc:inkChg chg="add">
          <ac:chgData name="Andrej Bogdanov" userId="51811781_tp_dropbox" providerId="OAuth2" clId="{37B77384-E00B-904C-AD89-6F99191AC127}" dt="2020-01-15T03:56:13.457" v="112" actId="7634"/>
          <ac:inkMkLst>
            <pc:docMk/>
            <pc:sldMk cId="412697291" sldId="261"/>
            <ac:inkMk id="3" creationId="{1383C8F6-C368-4748-8550-C36CF173A024}"/>
          </ac:inkMkLst>
        </pc:inkChg>
        <pc:inkChg chg="del">
          <ac:chgData name="Andrej Bogdanov" userId="51811781_tp_dropbox" providerId="OAuth2" clId="{37B77384-E00B-904C-AD89-6F99191AC127}" dt="2020-01-15T00:16:59.488" v="0" actId="478"/>
          <ac:inkMkLst>
            <pc:docMk/>
            <pc:sldMk cId="412697291" sldId="261"/>
            <ac:inkMk id="3" creationId="{855BE14F-480C-294B-AA98-D7BC3ABB22EE}"/>
          </ac:inkMkLst>
        </pc:inkChg>
      </pc:sldChg>
      <pc:sldChg chg="addSp modSp addAnim">
        <pc:chgData name="Andrej Bogdanov" userId="51811781_tp_dropbox" providerId="OAuth2" clId="{37B77384-E00B-904C-AD89-6F99191AC127}" dt="2020-01-15T03:10:46.218" v="36" actId="7634"/>
        <pc:sldMkLst>
          <pc:docMk/>
          <pc:sldMk cId="3502136287" sldId="263"/>
        </pc:sldMkLst>
        <pc:spChg chg="add mod">
          <ac:chgData name="Andrej Bogdanov" userId="51811781_tp_dropbox" providerId="OAuth2" clId="{37B77384-E00B-904C-AD89-6F99191AC127}" dt="2020-01-15T00:47:45.279" v="23" actId="1076"/>
          <ac:spMkLst>
            <pc:docMk/>
            <pc:sldMk cId="3502136287" sldId="263"/>
            <ac:spMk id="2" creationId="{0218DC79-A4B7-C34F-9C64-D9F93F1EB496}"/>
          </ac:spMkLst>
        </pc:spChg>
        <pc:inkChg chg="add">
          <ac:chgData name="Andrej Bogdanov" userId="51811781_tp_dropbox" providerId="OAuth2" clId="{37B77384-E00B-904C-AD89-6F99191AC127}" dt="2020-01-15T03:10:46.218" v="36" actId="7634"/>
          <ac:inkMkLst>
            <pc:docMk/>
            <pc:sldMk cId="3502136287" sldId="263"/>
            <ac:inkMk id="3" creationId="{94CE7BF2-ADC6-7144-832D-F442362628DD}"/>
          </ac:inkMkLst>
        </pc:inkChg>
      </pc:sldChg>
      <pc:sldChg chg="addSp modSp">
        <pc:chgData name="Andrej Bogdanov" userId="51811781_tp_dropbox" providerId="OAuth2" clId="{37B77384-E00B-904C-AD89-6F99191AC127}" dt="2020-01-15T04:08:03.290" v="131" actId="7634"/>
        <pc:sldMkLst>
          <pc:docMk/>
          <pc:sldMk cId="3467968763" sldId="265"/>
        </pc:sldMkLst>
        <pc:spChg chg="mod">
          <ac:chgData name="Andrej Bogdanov" userId="51811781_tp_dropbox" providerId="OAuth2" clId="{37B77384-E00B-904C-AD89-6F99191AC127}" dt="2020-01-15T00:49:12.756" v="29" actId="1076"/>
          <ac:spMkLst>
            <pc:docMk/>
            <pc:sldMk cId="3467968763" sldId="265"/>
            <ac:spMk id="5" creationId="{AE1FBA93-BC6E-584B-B4DF-1ABA57B8E6AC}"/>
          </ac:spMkLst>
        </pc:spChg>
        <pc:inkChg chg="add mod modStrokes">
          <ac:chgData name="Andrej Bogdanov" userId="51811781_tp_dropbox" providerId="OAuth2" clId="{37B77384-E00B-904C-AD89-6F99191AC127}" dt="2020-01-15T03:28:34.739" v="40"/>
          <ac:inkMkLst>
            <pc:docMk/>
            <pc:sldMk cId="3467968763" sldId="265"/>
            <ac:inkMk id="2" creationId="{A333674C-79A0-7845-ABBC-D721C1947D35}"/>
          </ac:inkMkLst>
        </pc:inkChg>
        <pc:inkChg chg="add mod modStrokes">
          <ac:chgData name="Andrej Bogdanov" userId="51811781_tp_dropbox" providerId="OAuth2" clId="{37B77384-E00B-904C-AD89-6F99191AC127}" dt="2020-01-15T04:07:47.352" v="130"/>
          <ac:inkMkLst>
            <pc:docMk/>
            <pc:sldMk cId="3467968763" sldId="265"/>
            <ac:inkMk id="3" creationId="{B3ACADEB-87E6-0A40-A7CE-07111A684994}"/>
          </ac:inkMkLst>
        </pc:inkChg>
        <pc:inkChg chg="add">
          <ac:chgData name="Andrej Bogdanov" userId="51811781_tp_dropbox" providerId="OAuth2" clId="{37B77384-E00B-904C-AD89-6F99191AC127}" dt="2020-01-15T04:08:03.290" v="131" actId="7634"/>
          <ac:inkMkLst>
            <pc:docMk/>
            <pc:sldMk cId="3467968763" sldId="265"/>
            <ac:inkMk id="6" creationId="{D371BB57-3D08-1E46-8B93-A6FEA42B409D}"/>
          </ac:inkMkLst>
        </pc:inkChg>
      </pc:sldChg>
      <pc:sldChg chg="addSp">
        <pc:chgData name="Andrej Bogdanov" userId="51811781_tp_dropbox" providerId="OAuth2" clId="{37B77384-E00B-904C-AD89-6F99191AC127}" dt="2020-01-15T03:10:46.218" v="36" actId="7634"/>
        <pc:sldMkLst>
          <pc:docMk/>
          <pc:sldMk cId="907817276" sldId="268"/>
        </pc:sldMkLst>
        <pc:inkChg chg="add">
          <ac:chgData name="Andrej Bogdanov" userId="51811781_tp_dropbox" providerId="OAuth2" clId="{37B77384-E00B-904C-AD89-6F99191AC127}" dt="2020-01-15T03:10:46.218" v="36" actId="7634"/>
          <ac:inkMkLst>
            <pc:docMk/>
            <pc:sldMk cId="907817276" sldId="268"/>
            <ac:inkMk id="2" creationId="{6D713553-1EE6-D24A-8F80-6E086521E7B4}"/>
          </ac:inkMkLst>
        </pc:inkChg>
      </pc:sldChg>
      <pc:sldChg chg="del">
        <pc:chgData name="Andrej Bogdanov" userId="51811781_tp_dropbox" providerId="OAuth2" clId="{37B77384-E00B-904C-AD89-6F99191AC127}" dt="2020-01-15T00:53:24.514" v="31" actId="2696"/>
        <pc:sldMkLst>
          <pc:docMk/>
          <pc:sldMk cId="1260022781" sldId="269"/>
        </pc:sldMkLst>
      </pc:sldChg>
      <pc:sldChg chg="modSp">
        <pc:chgData name="Andrej Bogdanov" userId="51811781_tp_dropbox" providerId="OAuth2" clId="{37B77384-E00B-904C-AD89-6F99191AC127}" dt="2020-01-15T03:32:11.232" v="50" actId="1076"/>
        <pc:sldMkLst>
          <pc:docMk/>
          <pc:sldMk cId="4273366387" sldId="270"/>
        </pc:sldMkLst>
        <pc:spChg chg="mod">
          <ac:chgData name="Andrej Bogdanov" userId="51811781_tp_dropbox" providerId="OAuth2" clId="{37B77384-E00B-904C-AD89-6F99191AC127}" dt="2020-01-15T03:32:11.232" v="50" actId="1076"/>
          <ac:spMkLst>
            <pc:docMk/>
            <pc:sldMk cId="4273366387" sldId="270"/>
            <ac:spMk id="15" creationId="{00000000-0000-0000-0000-000000000000}"/>
          </ac:spMkLst>
        </pc:spChg>
        <pc:grpChg chg="mod">
          <ac:chgData name="Andrej Bogdanov" userId="51811781_tp_dropbox" providerId="OAuth2" clId="{37B77384-E00B-904C-AD89-6F99191AC127}" dt="2020-01-15T00:21:10.666" v="6" actId="14100"/>
          <ac:grpSpMkLst>
            <pc:docMk/>
            <pc:sldMk cId="4273366387" sldId="270"/>
            <ac:grpSpMk id="4" creationId="{00000000-0000-0000-0000-000000000000}"/>
          </ac:grpSpMkLst>
        </pc:grpChg>
      </pc:sldChg>
      <pc:sldChg chg="addSp delSp modSp">
        <pc:chgData name="Andrej Bogdanov" userId="51811781_tp_dropbox" providerId="OAuth2" clId="{37B77384-E00B-904C-AD89-6F99191AC127}" dt="2020-01-15T03:44:20.878" v="104" actId="7634"/>
        <pc:sldMkLst>
          <pc:docMk/>
          <pc:sldMk cId="905498915" sldId="274"/>
        </pc:sldMkLst>
        <pc:spChg chg="mod">
          <ac:chgData name="Andrej Bogdanov" userId="51811781_tp_dropbox" providerId="OAuth2" clId="{37B77384-E00B-904C-AD89-6F99191AC127}" dt="2020-01-15T03:43:28.322" v="102" actId="1076"/>
          <ac:spMkLst>
            <pc:docMk/>
            <pc:sldMk cId="905498915" sldId="274"/>
            <ac:spMk id="23" creationId="{00000000-0000-0000-0000-000000000000}"/>
          </ac:spMkLst>
        </pc:spChg>
        <pc:grpChg chg="mod">
          <ac:chgData name="Andrej Bogdanov" userId="51811781_tp_dropbox" providerId="OAuth2" clId="{37B77384-E00B-904C-AD89-6F99191AC127}" dt="2020-01-15T03:43:22.617" v="100" actId="1076"/>
          <ac:grpSpMkLst>
            <pc:docMk/>
            <pc:sldMk cId="905498915" sldId="274"/>
            <ac:grpSpMk id="3" creationId="{00000000-0000-0000-0000-000000000000}"/>
          </ac:grpSpMkLst>
        </pc:grpChg>
        <pc:inkChg chg="add del">
          <ac:chgData name="Andrej Bogdanov" userId="51811781_tp_dropbox" providerId="OAuth2" clId="{37B77384-E00B-904C-AD89-6F99191AC127}" dt="2020-01-15T03:43:30.678" v="103" actId="478"/>
          <ac:inkMkLst>
            <pc:docMk/>
            <pc:sldMk cId="905498915" sldId="274"/>
            <ac:inkMk id="4" creationId="{995BB11A-40D7-C34C-9DED-3B9D3C3AD000}"/>
          </ac:inkMkLst>
        </pc:inkChg>
        <pc:inkChg chg="add">
          <ac:chgData name="Andrej Bogdanov" userId="51811781_tp_dropbox" providerId="OAuth2" clId="{37B77384-E00B-904C-AD89-6F99191AC127}" dt="2020-01-15T03:44:20.878" v="104" actId="7634"/>
          <ac:inkMkLst>
            <pc:docMk/>
            <pc:sldMk cId="905498915" sldId="274"/>
            <ac:inkMk id="7" creationId="{6CE2A6E6-CF1D-644B-BB30-A29C6CC36B2F}"/>
          </ac:inkMkLst>
        </pc:inkChg>
      </pc:sldChg>
      <pc:sldChg chg="addSp modSp">
        <pc:chgData name="Andrej Bogdanov" userId="51811781_tp_dropbox" providerId="OAuth2" clId="{37B77384-E00B-904C-AD89-6F99191AC127}" dt="2020-01-15T03:55:55.712" v="110" actId="7634"/>
        <pc:sldMkLst>
          <pc:docMk/>
          <pc:sldMk cId="3438396673" sldId="279"/>
        </pc:sldMkLst>
        <pc:inkChg chg="add mod modStrokes">
          <ac:chgData name="Andrej Bogdanov" userId="51811781_tp_dropbox" providerId="OAuth2" clId="{37B77384-E00B-904C-AD89-6F99191AC127}" dt="2020-01-15T03:55:45.499" v="109"/>
          <ac:inkMkLst>
            <pc:docMk/>
            <pc:sldMk cId="3438396673" sldId="279"/>
            <ac:inkMk id="3" creationId="{796E8011-D871-164C-AC60-10EA827CC108}"/>
          </ac:inkMkLst>
        </pc:inkChg>
        <pc:inkChg chg="add">
          <ac:chgData name="Andrej Bogdanov" userId="51811781_tp_dropbox" providerId="OAuth2" clId="{37B77384-E00B-904C-AD89-6F99191AC127}" dt="2020-01-15T03:55:55.712" v="110" actId="7634"/>
          <ac:inkMkLst>
            <pc:docMk/>
            <pc:sldMk cId="3438396673" sldId="279"/>
            <ac:inkMk id="10" creationId="{F6A2E673-A2BF-164A-8B40-175C2BDD9B39}"/>
          </ac:inkMkLst>
        </pc:inkChg>
      </pc:sldChg>
      <pc:sldChg chg="addSp delSp delAnim">
        <pc:chgData name="Andrej Bogdanov" userId="51811781_tp_dropbox" providerId="OAuth2" clId="{37B77384-E00B-904C-AD89-6F99191AC127}" dt="2020-01-15T03:10:46.218" v="36" actId="7634"/>
        <pc:sldMkLst>
          <pc:docMk/>
          <pc:sldMk cId="4151626152" sldId="280"/>
        </pc:sldMkLst>
        <pc:spChg chg="del">
          <ac:chgData name="Andrej Bogdanov" userId="51811781_tp_dropbox" providerId="OAuth2" clId="{37B77384-E00B-904C-AD89-6F99191AC127}" dt="2020-01-15T00:45:01.050" v="19" actId="478"/>
          <ac:spMkLst>
            <pc:docMk/>
            <pc:sldMk cId="4151626152" sldId="280"/>
            <ac:spMk id="8" creationId="{00000000-0000-0000-0000-000000000000}"/>
          </ac:spMkLst>
        </pc:spChg>
        <pc:spChg chg="del">
          <ac:chgData name="Andrej Bogdanov" userId="51811781_tp_dropbox" providerId="OAuth2" clId="{37B77384-E00B-904C-AD89-6F99191AC127}" dt="2020-01-15T00:44:33.628" v="13" actId="478"/>
          <ac:spMkLst>
            <pc:docMk/>
            <pc:sldMk cId="4151626152" sldId="280"/>
            <ac:spMk id="9" creationId="{00000000-0000-0000-0000-000000000000}"/>
          </ac:spMkLst>
        </pc:spChg>
        <pc:spChg chg="del">
          <ac:chgData name="Andrej Bogdanov" userId="51811781_tp_dropbox" providerId="OAuth2" clId="{37B77384-E00B-904C-AD89-6F99191AC127}" dt="2020-01-15T00:44:29.989" v="12" actId="478"/>
          <ac:spMkLst>
            <pc:docMk/>
            <pc:sldMk cId="4151626152" sldId="280"/>
            <ac:spMk id="10" creationId="{00000000-0000-0000-0000-000000000000}"/>
          </ac:spMkLst>
        </pc:spChg>
        <pc:spChg chg="del">
          <ac:chgData name="Andrej Bogdanov" userId="51811781_tp_dropbox" providerId="OAuth2" clId="{37B77384-E00B-904C-AD89-6F99191AC127}" dt="2020-01-15T00:44:37.737" v="14" actId="478"/>
          <ac:spMkLst>
            <pc:docMk/>
            <pc:sldMk cId="4151626152" sldId="280"/>
            <ac:spMk id="20" creationId="{00000000-0000-0000-0000-000000000000}"/>
          </ac:spMkLst>
        </pc:spChg>
        <pc:spChg chg="del">
          <ac:chgData name="Andrej Bogdanov" userId="51811781_tp_dropbox" providerId="OAuth2" clId="{37B77384-E00B-904C-AD89-6F99191AC127}" dt="2020-01-15T00:44:47.373" v="18" actId="478"/>
          <ac:spMkLst>
            <pc:docMk/>
            <pc:sldMk cId="4151626152" sldId="280"/>
            <ac:spMk id="25" creationId="{00000000-0000-0000-0000-000000000000}"/>
          </ac:spMkLst>
        </pc:spChg>
        <pc:grpChg chg="del">
          <ac:chgData name="Andrej Bogdanov" userId="51811781_tp_dropbox" providerId="OAuth2" clId="{37B77384-E00B-904C-AD89-6F99191AC127}" dt="2020-01-15T00:44:40.999" v="15" actId="478"/>
          <ac:grpSpMkLst>
            <pc:docMk/>
            <pc:sldMk cId="4151626152" sldId="280"/>
            <ac:grpSpMk id="22" creationId="{00000000-0000-0000-0000-000000000000}"/>
          </ac:grpSpMkLst>
        </pc:grpChg>
        <pc:grpChg chg="del">
          <ac:chgData name="Andrej Bogdanov" userId="51811781_tp_dropbox" providerId="OAuth2" clId="{37B77384-E00B-904C-AD89-6F99191AC127}" dt="2020-01-15T00:44:45.231" v="17" actId="478"/>
          <ac:grpSpMkLst>
            <pc:docMk/>
            <pc:sldMk cId="4151626152" sldId="280"/>
            <ac:grpSpMk id="23" creationId="{00000000-0000-0000-0000-000000000000}"/>
          </ac:grpSpMkLst>
        </pc:grpChg>
        <pc:grpChg chg="del">
          <ac:chgData name="Andrej Bogdanov" userId="51811781_tp_dropbox" providerId="OAuth2" clId="{37B77384-E00B-904C-AD89-6F99191AC127}" dt="2020-01-15T00:44:43.057" v="16" actId="478"/>
          <ac:grpSpMkLst>
            <pc:docMk/>
            <pc:sldMk cId="4151626152" sldId="280"/>
            <ac:grpSpMk id="24" creationId="{00000000-0000-0000-0000-000000000000}"/>
          </ac:grpSpMkLst>
        </pc:grpChg>
        <pc:inkChg chg="add">
          <ac:chgData name="Andrej Bogdanov" userId="51811781_tp_dropbox" providerId="OAuth2" clId="{37B77384-E00B-904C-AD89-6F99191AC127}" dt="2020-01-15T03:10:46.218" v="36" actId="7634"/>
          <ac:inkMkLst>
            <pc:docMk/>
            <pc:sldMk cId="4151626152" sldId="280"/>
            <ac:inkMk id="3" creationId="{AECA3AAA-3C86-AB4B-B525-4DAB9DD28A7A}"/>
          </ac:inkMkLst>
        </pc:inkChg>
      </pc:sldChg>
      <pc:sldChg chg="addSp modSp">
        <pc:chgData name="Andrej Bogdanov" userId="51811781_tp_dropbox" providerId="OAuth2" clId="{37B77384-E00B-904C-AD89-6F99191AC127}" dt="2020-01-15T03:35:10.496" v="65"/>
        <pc:sldMkLst>
          <pc:docMk/>
          <pc:sldMk cId="2724031963" sldId="285"/>
        </pc:sldMkLst>
        <pc:inkChg chg="add mod modStrokes">
          <ac:chgData name="Andrej Bogdanov" userId="51811781_tp_dropbox" providerId="OAuth2" clId="{37B77384-E00B-904C-AD89-6F99191AC127}" dt="2020-01-15T03:35:10.496" v="65"/>
          <ac:inkMkLst>
            <pc:docMk/>
            <pc:sldMk cId="2724031963" sldId="285"/>
            <ac:inkMk id="3" creationId="{AA26199E-7B28-4840-86D5-62A4579A65EE}"/>
          </ac:inkMkLst>
        </pc:inkChg>
      </pc:sldChg>
      <pc:sldChg chg="addSp modSp">
        <pc:chgData name="Andrej Bogdanov" userId="51811781_tp_dropbox" providerId="OAuth2" clId="{37B77384-E00B-904C-AD89-6F99191AC127}" dt="2020-01-15T04:06:32.514" v="127"/>
        <pc:sldMkLst>
          <pc:docMk/>
          <pc:sldMk cId="4006219922" sldId="297"/>
        </pc:sldMkLst>
        <pc:inkChg chg="add mod modStrokes">
          <ac:chgData name="Andrej Bogdanov" userId="51811781_tp_dropbox" providerId="OAuth2" clId="{37B77384-E00B-904C-AD89-6F99191AC127}" dt="2020-01-15T03:56:49.843" v="113"/>
          <ac:inkMkLst>
            <pc:docMk/>
            <pc:sldMk cId="4006219922" sldId="297"/>
            <ac:inkMk id="2" creationId="{DB0ABD32-3ADE-B54C-92C5-A767F6EE8941}"/>
          </ac:inkMkLst>
        </pc:inkChg>
        <pc:inkChg chg="add mod modStrokes">
          <ac:chgData name="Andrej Bogdanov" userId="51811781_tp_dropbox" providerId="OAuth2" clId="{37B77384-E00B-904C-AD89-6F99191AC127}" dt="2020-01-15T04:06:32.514" v="127"/>
          <ac:inkMkLst>
            <pc:docMk/>
            <pc:sldMk cId="4006219922" sldId="297"/>
            <ac:inkMk id="4" creationId="{05366727-7723-CA44-B0BE-059BB246E31E}"/>
          </ac:inkMkLst>
        </pc:inkChg>
        <pc:inkChg chg="add mod modStrokes">
          <ac:chgData name="Andrej Bogdanov" userId="51811781_tp_dropbox" providerId="OAuth2" clId="{37B77384-E00B-904C-AD89-6F99191AC127}" dt="2020-01-15T04:06:29.206" v="126"/>
          <ac:inkMkLst>
            <pc:docMk/>
            <pc:sldMk cId="4006219922" sldId="297"/>
            <ac:inkMk id="5" creationId="{5A6FBC41-E359-474C-B0A6-B6B5A1597128}"/>
          </ac:inkMkLst>
        </pc:inkChg>
      </pc:sldChg>
      <pc:sldChg chg="addSp modSp">
        <pc:chgData name="Andrej Bogdanov" userId="51811781_tp_dropbox" providerId="OAuth2" clId="{37B77384-E00B-904C-AD89-6F99191AC127}" dt="2020-01-15T03:49:47.032" v="108" actId="14100"/>
        <pc:sldMkLst>
          <pc:docMk/>
          <pc:sldMk cId="1742910763" sldId="318"/>
        </pc:sldMkLst>
        <pc:inkChg chg="add mod">
          <ac:chgData name="Andrej Bogdanov" userId="51811781_tp_dropbox" providerId="OAuth2" clId="{37B77384-E00B-904C-AD89-6F99191AC127}" dt="2020-01-15T03:49:47.032" v="108" actId="14100"/>
          <ac:inkMkLst>
            <pc:docMk/>
            <pc:sldMk cId="1742910763" sldId="318"/>
            <ac:inkMk id="2" creationId="{0E7D77BC-8040-AB41-BCD5-FA96D6594CF7}"/>
          </ac:inkMkLst>
        </pc:inkChg>
      </pc:sldChg>
      <pc:sldChg chg="addSp">
        <pc:chgData name="Andrej Bogdanov" userId="51811781_tp_dropbox" providerId="OAuth2" clId="{37B77384-E00B-904C-AD89-6F99191AC127}" dt="2020-01-15T03:10:46.218" v="36" actId="7634"/>
        <pc:sldMkLst>
          <pc:docMk/>
          <pc:sldMk cId="45590" sldId="326"/>
        </pc:sldMkLst>
        <pc:inkChg chg="add">
          <ac:chgData name="Andrej Bogdanov" userId="51811781_tp_dropbox" providerId="OAuth2" clId="{37B77384-E00B-904C-AD89-6F99191AC127}" dt="2020-01-15T03:10:46.218" v="36" actId="7634"/>
          <ac:inkMkLst>
            <pc:docMk/>
            <pc:sldMk cId="45590" sldId="326"/>
            <ac:inkMk id="2" creationId="{FAA224F9-6851-144A-9D14-E1448185D251}"/>
          </ac:inkMkLst>
        </pc:inkChg>
      </pc:sldChg>
      <pc:sldChg chg="delSp modSp">
        <pc:chgData name="Andrej Bogdanov" userId="51811781_tp_dropbox" providerId="OAuth2" clId="{37B77384-E00B-904C-AD89-6F99191AC127}" dt="2020-01-15T00:21:45.726" v="10" actId="22"/>
        <pc:sldMkLst>
          <pc:docMk/>
          <pc:sldMk cId="15446675" sldId="327"/>
        </pc:sldMkLst>
        <pc:spChg chg="mod">
          <ac:chgData name="Andrej Bogdanov" userId="51811781_tp_dropbox" providerId="OAuth2" clId="{37B77384-E00B-904C-AD89-6F99191AC127}" dt="2020-01-15T00:21:45.726" v="10" actId="22"/>
          <ac:spMkLst>
            <pc:docMk/>
            <pc:sldMk cId="15446675" sldId="327"/>
            <ac:spMk id="4" creationId="{00000000-0000-0000-0000-000000000000}"/>
          </ac:spMkLst>
        </pc:spChg>
        <pc:inkChg chg="del">
          <ac:chgData name="Andrej Bogdanov" userId="51811781_tp_dropbox" providerId="OAuth2" clId="{37B77384-E00B-904C-AD89-6F99191AC127}" dt="2020-01-15T00:20:23.300" v="1" actId="478"/>
          <ac:inkMkLst>
            <pc:docMk/>
            <pc:sldMk cId="15446675" sldId="327"/>
            <ac:inkMk id="9" creationId="{11580ADD-8C83-8240-8347-D058EBE58D82}"/>
          </ac:inkMkLst>
        </pc:inkChg>
      </pc:sldChg>
      <pc:sldChg chg="addSp modSp">
        <pc:chgData name="Andrej Bogdanov" userId="51811781_tp_dropbox" providerId="OAuth2" clId="{37B77384-E00B-904C-AD89-6F99191AC127}" dt="2020-01-15T03:34:48.712" v="64" actId="7634"/>
        <pc:sldMkLst>
          <pc:docMk/>
          <pc:sldMk cId="3050664124" sldId="328"/>
        </pc:sldMkLst>
        <pc:inkChg chg="add mod modStrokes">
          <ac:chgData name="Andrej Bogdanov" userId="51811781_tp_dropbox" providerId="OAuth2" clId="{37B77384-E00B-904C-AD89-6F99191AC127}" dt="2020-01-15T03:34:42.541" v="63"/>
          <ac:inkMkLst>
            <pc:docMk/>
            <pc:sldMk cId="3050664124" sldId="328"/>
            <ac:inkMk id="2" creationId="{2F64F904-7BA6-9E44-8F66-4A66A3DE08CC}"/>
          </ac:inkMkLst>
        </pc:inkChg>
        <pc:inkChg chg="add">
          <ac:chgData name="Andrej Bogdanov" userId="51811781_tp_dropbox" providerId="OAuth2" clId="{37B77384-E00B-904C-AD89-6F99191AC127}" dt="2020-01-15T03:34:48.712" v="64" actId="7634"/>
          <ac:inkMkLst>
            <pc:docMk/>
            <pc:sldMk cId="3050664124" sldId="328"/>
            <ac:inkMk id="4" creationId="{ED76575D-0F49-D046-8FF6-0595A7945CB3}"/>
          </ac:inkMkLst>
        </pc:inkChg>
      </pc:sldChg>
      <pc:sldChg chg="addSp delSp modSp">
        <pc:chgData name="Andrej Bogdanov" userId="51811781_tp_dropbox" providerId="OAuth2" clId="{37B77384-E00B-904C-AD89-6F99191AC127}" dt="2020-01-15T03:42:48.502" v="98" actId="7634"/>
        <pc:sldMkLst>
          <pc:docMk/>
          <pc:sldMk cId="1233640621" sldId="334"/>
        </pc:sldMkLst>
        <pc:spChg chg="add mod">
          <ac:chgData name="Andrej Bogdanov" userId="51811781_tp_dropbox" providerId="OAuth2" clId="{37B77384-E00B-904C-AD89-6F99191AC127}" dt="2020-01-15T03:39:40.977" v="95" actId="20577"/>
          <ac:spMkLst>
            <pc:docMk/>
            <pc:sldMk cId="1233640621" sldId="334"/>
            <ac:spMk id="5" creationId="{417D4616-605B-B041-BCB5-6323C163C648}"/>
          </ac:spMkLst>
        </pc:spChg>
        <pc:spChg chg="mod">
          <ac:chgData name="Andrej Bogdanov" userId="51811781_tp_dropbox" providerId="OAuth2" clId="{37B77384-E00B-904C-AD89-6F99191AC127}" dt="2020-01-15T03:36:59.940" v="70" actId="1076"/>
          <ac:spMkLst>
            <pc:docMk/>
            <pc:sldMk cId="1233640621" sldId="334"/>
            <ac:spMk id="38" creationId="{D680F4D1-3399-5645-954C-DF1A0E6AD819}"/>
          </ac:spMkLst>
        </pc:spChg>
        <pc:spChg chg="mod">
          <ac:chgData name="Andrej Bogdanov" userId="51811781_tp_dropbox" providerId="OAuth2" clId="{37B77384-E00B-904C-AD89-6F99191AC127}" dt="2020-01-15T03:37:59.248" v="76" actId="1076"/>
          <ac:spMkLst>
            <pc:docMk/>
            <pc:sldMk cId="1233640621" sldId="334"/>
            <ac:spMk id="42" creationId="{8630AC0F-7510-9A49-94FF-826594C556E8}"/>
          </ac:spMkLst>
        </pc:spChg>
        <pc:spChg chg="mod">
          <ac:chgData name="Andrej Bogdanov" userId="51811781_tp_dropbox" providerId="OAuth2" clId="{37B77384-E00B-904C-AD89-6F99191AC127}" dt="2020-01-15T03:38:27.285" v="84" actId="1076"/>
          <ac:spMkLst>
            <pc:docMk/>
            <pc:sldMk cId="1233640621" sldId="334"/>
            <ac:spMk id="43" creationId="{49261FC4-6285-164D-902D-05B8626B76DA}"/>
          </ac:spMkLst>
        </pc:spChg>
        <pc:spChg chg="mod">
          <ac:chgData name="Andrej Bogdanov" userId="51811781_tp_dropbox" providerId="OAuth2" clId="{37B77384-E00B-904C-AD89-6F99191AC127}" dt="2020-01-15T03:39:07.910" v="89" actId="1076"/>
          <ac:spMkLst>
            <pc:docMk/>
            <pc:sldMk cId="1233640621" sldId="334"/>
            <ac:spMk id="50" creationId="{FBAF3269-14CA-F44D-8AF1-DA79BC637DDB}"/>
          </ac:spMkLst>
        </pc:spChg>
        <pc:inkChg chg="add mod modStrokes">
          <ac:chgData name="Andrej Bogdanov" userId="51811781_tp_dropbox" providerId="OAuth2" clId="{37B77384-E00B-904C-AD89-6F99191AC127}" dt="2020-01-15T03:42:14.153" v="97"/>
          <ac:inkMkLst>
            <pc:docMk/>
            <pc:sldMk cId="1233640621" sldId="334"/>
            <ac:inkMk id="3" creationId="{DF13C780-1E3F-4949-B049-E886CFEC992E}"/>
          </ac:inkMkLst>
        </pc:inkChg>
        <pc:inkChg chg="add del">
          <ac:chgData name="Andrej Bogdanov" userId="51811781_tp_dropbox" providerId="OAuth2" clId="{37B77384-E00B-904C-AD89-6F99191AC127}" dt="2020-01-15T03:38:50.290" v="87"/>
          <ac:inkMkLst>
            <pc:docMk/>
            <pc:sldMk cId="1233640621" sldId="334"/>
            <ac:inkMk id="4" creationId="{39D22D69-A778-AB4F-ACF8-4C29C9A8448E}"/>
          </ac:inkMkLst>
        </pc:inkChg>
        <pc:inkChg chg="add">
          <ac:chgData name="Andrej Bogdanov" userId="51811781_tp_dropbox" providerId="OAuth2" clId="{37B77384-E00B-904C-AD89-6F99191AC127}" dt="2020-01-15T03:42:01.961" v="96" actId="7634"/>
          <ac:inkMkLst>
            <pc:docMk/>
            <pc:sldMk cId="1233640621" sldId="334"/>
            <ac:inkMk id="6" creationId="{CED66B8D-F11C-7440-94A6-A33277831296}"/>
          </ac:inkMkLst>
        </pc:inkChg>
        <pc:inkChg chg="add">
          <ac:chgData name="Andrej Bogdanov" userId="51811781_tp_dropbox" providerId="OAuth2" clId="{37B77384-E00B-904C-AD89-6F99191AC127}" dt="2020-01-15T03:42:48.502" v="98" actId="7634"/>
          <ac:inkMkLst>
            <pc:docMk/>
            <pc:sldMk cId="1233640621" sldId="334"/>
            <ac:inkMk id="7" creationId="{DA33E9F5-248F-224D-9A4C-C87C7FE174EF}"/>
          </ac:inkMkLst>
        </pc:inkChg>
      </pc:sldChg>
      <pc:sldChg chg="addSp delSp add">
        <pc:chgData name="Andrej Bogdanov" userId="51811781_tp_dropbox" providerId="OAuth2" clId="{37B77384-E00B-904C-AD89-6F99191AC127}" dt="2020-01-15T03:10:46.218" v="36" actId="7634"/>
        <pc:sldMkLst>
          <pc:docMk/>
          <pc:sldMk cId="1501103269" sldId="335"/>
        </pc:sldMkLst>
        <pc:spChg chg="del">
          <ac:chgData name="Andrej Bogdanov" userId="51811781_tp_dropbox" providerId="OAuth2" clId="{37B77384-E00B-904C-AD89-6F99191AC127}" dt="2020-01-15T00:53:27.612" v="32" actId="478"/>
          <ac:spMkLst>
            <pc:docMk/>
            <pc:sldMk cId="1501103269" sldId="335"/>
            <ac:spMk id="5" creationId="{00000000-0000-0000-0000-000000000000}"/>
          </ac:spMkLst>
        </pc:spChg>
        <pc:spChg chg="del">
          <ac:chgData name="Andrej Bogdanov" userId="51811781_tp_dropbox" providerId="OAuth2" clId="{37B77384-E00B-904C-AD89-6F99191AC127}" dt="2020-01-15T00:53:30.667" v="33" actId="478"/>
          <ac:spMkLst>
            <pc:docMk/>
            <pc:sldMk cId="1501103269" sldId="335"/>
            <ac:spMk id="12" creationId="{00000000-0000-0000-0000-000000000000}"/>
          </ac:spMkLst>
        </pc:spChg>
        <pc:spChg chg="del">
          <ac:chgData name="Andrej Bogdanov" userId="51811781_tp_dropbox" providerId="OAuth2" clId="{37B77384-E00B-904C-AD89-6F99191AC127}" dt="2020-01-15T00:53:33.257" v="34" actId="478"/>
          <ac:spMkLst>
            <pc:docMk/>
            <pc:sldMk cId="1501103269" sldId="335"/>
            <ac:spMk id="14" creationId="{00000000-0000-0000-0000-000000000000}"/>
          </ac:spMkLst>
        </pc:spChg>
        <pc:spChg chg="del">
          <ac:chgData name="Andrej Bogdanov" userId="51811781_tp_dropbox" providerId="OAuth2" clId="{37B77384-E00B-904C-AD89-6F99191AC127}" dt="2020-01-15T00:53:36.370" v="35" actId="478"/>
          <ac:spMkLst>
            <pc:docMk/>
            <pc:sldMk cId="1501103269" sldId="335"/>
            <ac:spMk id="15" creationId="{00000000-0000-0000-0000-000000000000}"/>
          </ac:spMkLst>
        </pc:spChg>
        <pc:inkChg chg="add">
          <ac:chgData name="Andrej Bogdanov" userId="51811781_tp_dropbox" providerId="OAuth2" clId="{37B77384-E00B-904C-AD89-6F99191AC127}" dt="2020-01-15T03:10:46.218" v="36" actId="7634"/>
          <ac:inkMkLst>
            <pc:docMk/>
            <pc:sldMk cId="1501103269" sldId="335"/>
            <ac:inkMk id="2" creationId="{2138FB86-BAB8-5E49-9FBE-3F439363C7CC}"/>
          </ac:inkMkLst>
        </pc:inkChg>
      </pc:sldChg>
      <pc:sldChg chg="addSp new del">
        <pc:chgData name="Andrej Bogdanov" userId="51811781_tp_dropbox" providerId="OAuth2" clId="{37B77384-E00B-904C-AD89-6F99191AC127}" dt="2020-01-15T03:42:55.765" v="99" actId="2696"/>
        <pc:sldMkLst>
          <pc:docMk/>
          <pc:sldMk cId="502393064" sldId="336"/>
        </pc:sldMkLst>
        <pc:inkChg chg="add">
          <ac:chgData name="Andrej Bogdanov" userId="51811781_tp_dropbox" providerId="OAuth2" clId="{37B77384-E00B-904C-AD89-6F99191AC127}" dt="2020-01-15T03:28:00.485" v="38" actId="7634"/>
          <ac:inkMkLst>
            <pc:docMk/>
            <pc:sldMk cId="502393064" sldId="336"/>
            <ac:inkMk id="4" creationId="{7AAD1DAF-10EC-8E4C-8DA0-AE8814E9583B}"/>
          </ac:inkMkLst>
        </pc:inkChg>
      </pc:sldChg>
      <pc:sldChg chg="del">
        <pc:chgData name="Andrej Bogdanov" userId="51811781_tp_dropbox" providerId="OAuth2" clId="{37B77384-E00B-904C-AD89-6F99191AC127}" dt="2020-01-15T00:43:09.468" v="11" actId="2696"/>
        <pc:sldMkLst>
          <pc:docMk/>
          <pc:sldMk cId="1582698101" sldId="344"/>
        </pc:sldMkLst>
      </pc:sldChg>
    </pc:docChg>
  </pc:docChgLst>
  <pc:docChgLst>
    <pc:chgData name="Andrej Bogdanov" userId="51811781_tp_dropbox" providerId="OAuth2" clId="{49D54E13-12CE-7D4E-9D9B-A6DD2D629600}"/>
    <pc:docChg chg="modSld">
      <pc:chgData name="Andrej Bogdanov" userId="51811781_tp_dropbox" providerId="OAuth2" clId="{49D54E13-12CE-7D4E-9D9B-A6DD2D629600}" dt="2019-02-17T12:50:20.820" v="0" actId="1076"/>
      <pc:docMkLst>
        <pc:docMk/>
      </pc:docMkLst>
      <pc:sldChg chg="modSp">
        <pc:chgData name="Andrej Bogdanov" userId="51811781_tp_dropbox" providerId="OAuth2" clId="{49D54E13-12CE-7D4E-9D9B-A6DD2D629600}" dt="2019-02-17T12:50:20.820" v="0" actId="1076"/>
        <pc:sldMkLst>
          <pc:docMk/>
          <pc:sldMk cId="412697291" sldId="261"/>
        </pc:sldMkLst>
        <pc:inkChg chg="mod">
          <ac:chgData name="Andrej Bogdanov" userId="51811781_tp_dropbox" providerId="OAuth2" clId="{49D54E13-12CE-7D4E-9D9B-A6DD2D629600}" dt="2019-02-17T12:50:20.820" v="0" actId="1076"/>
          <ac:inkMkLst>
            <pc:docMk/>
            <pc:sldMk cId="412697291" sldId="261"/>
            <ac:inkMk id="2" creationId="{00F37302-227A-DC42-B837-62F3894ECFA1}"/>
          </ac:inkMkLst>
        </pc:ink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2947 4740 7872,'-5'-18'0,"-2"-2"3708,-4 4-2739,-1 1 1,6 8 1709,2-1-1298,3 5-785,1-2-369,0 15 1,0 3-1,0 10 0,0 1-163,0 3 1,0 7-175,0 8 1,0 2-22,0 2 0,0 1-40,0 2 1,-4 0 76,0 4 0,0-4-17,4 5 0,0-7 251,0-2 1,0-5-49,0-10 0,3-6-46,5-5 1,-1-10-27,8-1 0,-1-12-131,2-7 0,1-7-90,6-9 0,0-3 77,0-8 0,0 1-417,0-5 0,-4 4 173,0-4 1,-5 5-54,1-1 1,-2 6 79,-2 2 1,-3 3 216,-1-3 1,-4 8 243,1-1 0,-3 7-36,-1-3 1,0 5-89,0-1 1,0 2-55,0 2 1,1-1 293,3 1 1,2 3-99,6 1 1,-1 4 568,1-1 1,-1 3 9,0 1 1,5 6 261,-1 6 1,0 4-141,-4 7 1,1 5-250,-1 2 1,-3 7-164,0 1 0,-1 7-109,5 0 1,-5-3-130,1 4 0,-1 0 25,5-1 0,-1-7-423,1-11 0,3-9-23,0-7 0,5-4-298,-1-7 0,7-11-425,1-4 0,0-11 417,0-9 0,1-4-983,2-7 1,-5 1 503,-6-1 0,-2-5-688,2-2 1,-3 0 859,-9 3 1,0 6-950,-4 9 1794,-1 6 0,3 1 0,-5 8 0,0 5 0,0 5 0</inkml:trace>
  <inkml:trace contextRef="#ctx0" brushRef="#br0">3940 5311 7872,'-11'-7'4275,"4"-3"-2685,2 9 1365,0-4-2203,4 5 0,-4 5-372,5 3 0,0 7-130,0 4 0,0 6-301,0 2 0,0 8-332,0 0 1,-4 1-353,0-1 1,1 3-144,3 0 0,0 0-1175,0-4 0,5-5 2053,2-2 0,3-3 0,2-1 0</inkml:trace>
  <inkml:trace contextRef="#ctx0" brushRef="#br0">4705 4957 7872,'-11'-4'563,"0"0"892,-1-5-792,1 3 929,-1-1-356,6-3-571,1 9 876,5-4-966,0 5 0,5-4 131,3 0-93,7 1-200,-3 3-409,15-6 51,-8 5 1,10-4 318,-2 5-1587,2-5 927,5 4 1,1-4 249,-1 5-886,0 0 518,6 0 1,-5 1-265,3 3-1630,-2-3 1462,-7 9 1,-2-5-1238,-8 3 1466,2 2 0,-9-4-61,-1 6 1,-5 1 667,-6 2 0,-15-3 0,-4 5 0</inkml:trace>
  <inkml:trace contextRef="#ctx0" brushRef="#br0">4717 5185 7872,'-18'0'4423,"2"-5"-1834,4 4-1800,6-4 590,1 5-855,5 0 1,5 0 494,2 0-672,9 0 1,1 0-126,6 0 0,4 0-158,0 0 1,4 0-516,0 0 1,6 0 358,1 0 1,0 1-1077,-4 3 0,4-3 506,0 3 0,0-2-1064,-4 2 1,-1-1 818,-2 4 0,-5-4-837,-6 1 956,-4 2 788,-10-5 0,-1 4 0,-5-5 0</inkml:trace>
  <inkml:trace contextRef="#ctx0" brushRef="#br0">6247 4568 7872,'0'-22'0,"0"0"2510,0 3-700,0 2-737,0 6-738,0 5 0,0 6 922,0 7-812,0 8 0,-1 10 684,-3 9 0,-2 10-711,-6 10 0,5-23 0,-1 2-855,1 1 1,-1 1 0,-2 3-1,0 1 393,0 1 0,1 0 1,0 2-1,0 0-722,-1 2 1,1-1 0,4 1 0,1-1 272,0-4 1,0-2 0,4 28-1147,8-20 1,3-10 1638,8-13 0,7-1 0,-3-10 0,2-2 0</inkml:trace>
  <inkml:trace contextRef="#ctx0" brushRef="#br0">6864 4865 7872,'-1'-19'0,"-3"0"0,3 5 0,-3-1 0,3 2 0,1 2 0,0-4 0,0-1 0,0-3 0,0 4 0,5 0 0,2 4 0,0-1 1928,0 1-1953,-4-1 1,6 5-188,-6-1-167,1 6 0,-4-1 182,0 11 1,-4 0 17,1 12 0,-6-1 473,1 3 1,-6 1-175,-1 0 1,-4 4 595,4-1 0,-4 5-332,3-5 1,-4 1 268,1-4 0,1 0 55,-1 0 0,5-2 165,-1-2 0,4-2-184,3-6 0,-1-3 154,5-1-931,1-4 1,4 2 144,3-5 0,3 0-369,8 0 0,2-1 273,2-3 1,3 3-267,-3-3 1,2-1 42,2 1 0,0 0 72,0 4 0,-6 0-72,-1 0 1,-1 5 124,-4 3 0,2 2 161,-9 1 0,0 2-58,-4 2 1,0 3-158,0 5 1,-5 0 101,-3 0 1,-7-1-383,-4 1 0,1 3 133,-1-3 1,4 2 0,-4-6 1,5-3-333,-2 0 1,4-5-162,0-3-399,1-3 808,5-5 1,6-5-202,7-3 0,8-3 622,4-5 0,3-1 0,1-6 0,0 0 0</inkml:trace>
  <inkml:trace contextRef="#ctx0" brushRef="#br0">7264 4717 7872,'0'-17'0,"0"5"1399,0-4-338,0 9 1355,0-3-1800,5 8 0,-4-1 103,3 6 1,-3 5-249,-1 7 1,-1 4-37,-3 8 0,1 7-116,-4 8 0,-5 4-258,-3 3 0,0-1-276,4 6 0,3-6 23,0 1 1,6-3-585,-2-4 1,3 0 398,1-8 1,0-2-338,0-9 0,5-9 205,2-3 0,5-7-431,3 0 0,-5-3 399,5-1 0,-7-6-455,7-6 0,-8 0 501,4-8 495,-7 1 0,6-3 0,-4-1 0</inkml:trace>
  <inkml:trace contextRef="#ctx0" brushRef="#br0">6978 5037 7872,'-5'-17'3614,"4"4"-2391,-4-3 0,6 4-52,3 1 1397,2 0-1646,11-1 1,0 1-350,6-1 1,4 2-163,0 3 0,4-2-290,0 5 1,2-4-206,1 5 0,-4-1-2165,1 4 1657,-6 5 0,3 1-2465,-5 6 1,-5-1 3056,-3 0 0,-2 6 0,-2 1 0</inkml:trace>
  <inkml:trace contextRef="#ctx0" brushRef="#br0">8714 4488 7872,'-5'-22'1618,"-1"-1"1,-2 5-1121,0 3 207,6 7-237,-3 3 1,4 6 1077,-3 3-1101,3 8 1,-10 7 25,4 7 0,-3 8-134,-2 8 0,-3 8-355,0 3 1,-2 3-256,2 1 1,2 4 73,-2 0 1,8-28 0,1 0 94,0 0 1,1-1 0,-1 25-281,2-4 1,3-7 11,1-8 1,1-5-285,3-10 0,-2-11-748,6-4 906,-1-6 0,5-7 184,-1-2 0,-4-5 424,-4-3 0,-1-3-215,-2-5 0,0 1 2,0-1 1,0 0 288,0 0 0,-5 4-20,-3 0 1,-2 5 153,-2-1 1,1 2 775,0 2 1,0-1-494,4 1 0,-2 3 470,5 1 1,0-1-489,4-3 0,2 3 92,1 0 0,4 1-246,4-5 1,7 1 137,5 0 0,0 3-240,3 0 1,3 5-318,2-5 1,2 5-59,1 0 1,-3 1 143,-1 2 0,-5 5-323,2 3 0,-5 6 131,-7 1 0,-5 7-498,-10 1 1,-1 1 251,-3 6 1,-5-3-542,-10 3 0,-3-3-24,-12 3 1,1-3-165,-9 3 0,2-5 252,-2-3 0,0-4 335,8-6 0,-2-6-737,10-2 0,8-4 146,6-4 1073,9-2 0,3-6 0,6 1 0</inkml:trace>
  <inkml:trace contextRef="#ctx0" brushRef="#br0">9137 4945 7872,'-12'-11'0,"1"-1"1349,-1 6-851,1-4 0,0 5 93,-1-3 845,1-2-881,-1 9 1,0-4 1290,-4 5-1265,4 0 0,-5 0-157,6 0 0,3 0-141,1 0 0,3 5 33,-4 2 0,6 4-69,-2 0 1,1 0-29,-1 1 0,3 3-5,-3 0 0,3 6-177,1-2 0,0-2-86,0 2 1,0-1-203,0 1 0,0 2-58,0-6 0,0 4 159,0-4 0,0 0-310,0-3 0,0-1 194,0 0 1,5-4-106,3-3 0,3-3 84,4-1 0,-1 0 126,5 0 1,-1-5-73,1-3 1,2-2 26,-6-1 0,4-2 322,-4-2 1,4 1-89,-4-5 0,1 4 332,-5-5 0,-3 7-203,-1-3 0,-3 0 1008,4 1-537,-6-1-351,3 5 20,-5 5-165,0 0-293,5 17 0,-3-2 107,1 10 0,-1-4-368,-2 4 1,1-4 146,3 4 1,-3-5-525,3 1 0,2-2 329,2-2 0,-2 0-387,2-4 1,-1-2 205,5-5 0,4-1 70,3-3 1,-1-5-145,1-10 0,-1-2 725,1-14 0,8-1 0,-3-10 0</inkml:trace>
  <inkml:trace contextRef="#ctx0" brushRef="#br0">9639 4511 7872,'0'-16'1131,"-4"7"235,1-3 1,-2 5-481,1-1 1541,2-2-1575,-3 9 0,2-3 22,-1 8 847,0 2-1063,-1 16 0,2-1-446,-4 14-164,-1 1 1,-3 16-378,-1 5 1,1 3 377,5-26 1,0 1 0,-5 27-659,5-28 1,1 0-1,-1-1 1,1-1 421,1 1 0,1-1 0,-4 25-1472,4-8 0,1-12-1033,-1-6 1575,6-11 1,4-9 394,4-7 0,4-9-160,1-6 0,3-10-128,-4-5 1010,5-11 0,-7 12 0,3-8 0</inkml:trace>
  <inkml:trace contextRef="#ctx0" brushRef="#br0">9902 4386 7872,'0'-17'7174,"0"4"-5358,0 2 1,0 12-692,0 11 802,-5 9-1223,-2 14 1,0 9 378,-1 5-1040,1 11 0,-5-4 10,6-22 0,1 0 0,-7 29-334,7-29 0,-1 0 0,1-1 0,0-1-675,1 0 1,0 1 0,-5 25 461,5-5 1,1-11-1955,3-4 1,1-9 1077,3-10 0,1-6 1370,2-5 0,2-2 0,-5 2 0,0-3 0</inkml:trace>
  <inkml:trace contextRef="#ctx0" brushRef="#br0">10793 5014 8017,'0'-12'953,"-2"1"899,-1-1-1430,1 6-247,-3-4 813,5 9-243,0-4 399,0 5-844,0 5 0,0-3 129,0 6-990,0 5 472,0-1 0,0 6-1374,0-3 1016,0-2 0,0 9-90,0-3 1,0-2-356,0 2 0,0-5-28,0 2 0,0-4 359,0 0 1,0-5 560,0 1 0,5-6 0,-3-7 0,3-7 0</inkml:trace>
  <inkml:trace contextRef="#ctx0" brushRef="#br0">10793 4705 8017,'0'-29'1290,"0"1"-787,-5 11 1,3 0 236,-1 6 82,1-1-450,2 1 1,0-1 1351,0 1-1163,5 5 0,2-1-215,4 3 1,1 3-317,-1-3 1,4 3-1088,0 1 0,6 5 735,-2 3 1,2 3-1525,2 4 0,0-1 360,0 5 1486,0 0 0,0 4 0,-1 0 0</inkml:trace>
  <inkml:trace contextRef="#ctx0" brushRef="#br0">11250 4831 8017,'0'-23'458,"0"0"0,0 1-1084,0-1 259,0 5 0,1 0 318,3 3 1,-3 2 28,3-2 1,-3 6 65,-1 1-155,0 6 0,-4-2-118,0 8 0,-5 2 73,2 6 1,-3 0 358,-2 4 1,1 0 107,-1 3 1,1 1 133,0-4 1,-1 3 92,1-4 0,3 4-216,1-4 1,0 2 787,0-2 0,-4-2-469,4 2 0,0-2 292,0-2 0,4-3-362,0-1 0,-3-3 988,3 4-727,-1-6-592,4 3 1,1-5-170,3 0 0,-2 0 99,6 0 0,3 0-26,5 0 0,3 0 96,-4 0 1,4 0-172,-4 0 1,6 0 27,-2 0 0,-2 4-259,2 0 1,-5 5-107,2-2 0,-4 0-113,0 0 1,-1 1 21,0 3 1,-4 5-187,-3-1 0,-4 5 36,-4-1 0,-8 3 142,-7 1 0,-3-1-580,-5 1 0,3 0 362,-3 0 1,2-2-1772,-2-1 2354,8-4 0,-2-5 0,9 1 0</inkml:trace>
  <inkml:trace contextRef="#ctx0" brushRef="#br0">12426 4808 8017,'0'-23'0,"-5"1"0,-3-1 0,2 5 0,-2 3 0,4 3 0,-3 5 0,4 0 0,-1 3 0,3 3 0,-3-3 0,1 8 0,-1 3 0,4 4 0,0 5 0,0 4 5422,0 1-3600,0 2 1,0 4-182,0-1-1220,0 1-154,0-4 1,4 0-110,-1-1-108,6 6 0,-6-5-78,4 0 0,-3-1 15,4-7 0,-1 4-62,5-4 0,3-4 53,0-3 1,1-5-175,-5 0 1,4-1 75,0-2 1,1-5-103,-5-3 0,1-2-78,-1-2 1,-1 1-64,-2 0 1,2-5-124,-3 1 0,0-5 95,0 1 0,-3 1 8,4-1 0,-2 0 89,2-4 0,2 0 54,-2 0 0,2 1 67,1-1 1,1 1 153,-1 3 1,-3 3 128,-1 4 858,1 6 71,3 1 0,-4 10-543,-4 3 1,2 3 464,-1 4 1,0-1-397,-4 5 0,4 0-187,0 4 0,1-4-255,-1 0 1,1-4-193,2 4 0,3-5 124,-2 2 1,7-8-132,4 0 0,3-5-863,1 0 1,1-4 461,2-6 1,4-6-850,4-10 0,-4 0 536,1 0 0,-6-3-569,2-1 1,-7-1 644,-1 1 1,-5 7-608,1-3 1,-7 8 1320,-4 0 0,2 2 0,1 2 0</inkml:trace>
  <inkml:trace contextRef="#ctx0" brushRef="#br0">13340 4271 8150,'-6'-11'0,"1"0"3877,-2-1-1243,-3 6 103,8 1-1051,-8 5 1,9 5-398,-3 2 0,-1 9-619,1 3 1,-3 7-742,3 5 0,0 2 98,4 1 0,0 5-285,0 3 1,-4 3 113,0 0 0,1 1-132,3 0 0,0-1-134,0 1 0,0-2-603,0-2 1,0-6 151,0-6 1,0-8 298,0 1 0,0-12-259,0 1 308,0-9 585,5-3 0,0-6-11,2-5 0,2-1 103,-5 1 1,4-4 35,-4-1 1,1 1 284,-2 4 0,-1-5 203,1 1 0,0-1-291,1 1 0,-2-2-12,6-2 1,-4-3-87,3 3 1,1-2-502,3-2 1,1 0 143,-1 0 0,2 0-265,2 1 0,-2 0 102,2 3 1,2 3-325,-2 4 202,0 6 1,-5 6 88,-2 7 0,-3 10 342,-5 6 0,0 1-78,0 6 0,0-3 31,0 3 1,0-3-194,0 3 1,0-4-302,0 0 1,0-5 72,0-2 0,0-5-277,0 1 1,4-2 103,-1-2 1,6-5 117,-1-2 1,6-2-18,1-2 0,0-2 139,-3-2 0,-5 2 220,1-6 0,-2 5 121,2-5 0,-2 2 199,-2-2 0,-1-1-28,4 5 0,-3-3 324,4 3 1,-4-5 377,3 1-553,1 3 1,3-5 91,1 2 269,4-2-382,-3-1 1,5 3 382,-3 1-870,3-1 206,-1 2 1,0-1-197,-6 4 154,1 1 0,-1-3 112,1 5 1,-6 5-10,-2 3 1,-3 6-69,-1 1 0,0 5 61,0-1 0,-4-1-161,0 1 1,-3-5 126,3 1 1,0-2-1426,4-1 1020,0-1 1,1-5-862,3-2 1,8-8 98,7-3 1,-2-9-195,2-3 0,-1-7 1295,1-5 0,8-2 0,-3-1 0</inkml:trace>
  <inkml:trace contextRef="#ctx0" brushRef="#br0">13922 4443 8083,'-18'-4'2915,"3"0"-887,7 0 317,3 4-1777,5 0 0,7 4-665,4 0 92,1 0 0,9 1-175,-2 2 0,3 0-404,1 0 0,-2 0 584,-2 0 0,8 3 0,-3-3 0</inkml:trace>
  <inkml:trace contextRef="#ctx0" brushRef="#br0">14390 4340 8089,'0'-17'0,"0"0"4159,0-6-2757,0 5 1,0 2 970,0 4-1005,0 6-941,5-4 1,-3 10-192,1 0 0,3 7 394,-3 12 1,0 3-176,-7 12 0,-2 3-703,-6 9 0,1 4-18,-1 4 0,1 2-606,0 1 0,-1-4-88,1 0 0,3-3-597,1 3 1,4-11 500,-1-4 1,4-9-225,4-10 0,2-7-391,6-9 1671,-1-1 0,-4-2 0</inkml:trace>
  <inkml:trace contextRef="#ctx0" brushRef="#br0">14265 4523 8089,'-23'-7'7034,"5"-3"-6045,2 9 0,10-4-144,6 5 0,6 1-105,5 3 204,5-3-547,2 4 1,6-1-575,3 0 141,2 5 1,5-8-679,1 3 1,-1 1-943,0-1 1,0 1-1150,1-1 1,-2 1 2804,-3 2 0,3 8 0,-4-2 0</inkml:trace>
  <inkml:trace contextRef="#ctx0" brushRef="#br0">14573 4808 14928,'9'-7'3492,"2"-1"-2508,8 0-452,-1-3 1,9-2 392,-1-2-620,6 2 1,-1-8-933,7 2 0,-4 2 465,0 2 0,-1-2-1100,-6 2 962,-1-5 1,-4 6 208,-3-5-1494,-2 5 845,-11-2 1,3 3-628,-5-2 981,-1 2 1,-5-2-21,-6 7 1,-1-2 3,-10 2 0,-3-1 77,-5 2 0,-4 2 95,5 5 0,-1 0 1503,4 0 0,0 0-723,1 0 1,3 5 2269,0 2 0,5 5-954,-2 3 1,5 4-412,3 8 0,3 2-803,5 5 1,0 0-209,0 1 0,5 0-799,3 3 0,3-2 236,5 2 1,1-3-3423,6 0 2505,0-1 1,1-5 413,3-2 450,2-8 0,10-3 1,2-4-1</inkml:trace>
  <inkml:trace contextRef="#ctx0" brushRef="#br0">3209 6944 7935,'-9'-12'657,"-2"1"0,-3 3 2492,3 1-1449,-1 4-1218,1 3 0,1 12 98,2 7 1,-2 7 34,2 5 1,2 3-425,-2 4 1,6 3 28,-2 4 0,3 6-793,1 3 1,0-1 487,0 4 0,1-9-835,3 2 1,2-5-152,5-7 0,5-5-483,-1-6 1,1-9 137,0-7 0,-2-6 270,5-9 1146,0-7 0,4-7 0,-1-5 0</inkml:trace>
  <inkml:trace contextRef="#ctx0" brushRef="#br0">3244 6795 7935,'-28'-28'2298,"3"4"1,-1 2 1410,7 6-1907,7 9-662,12-3 0,12 8-533,7-2 1,2-1 710,2 2 1,5 0-704,3 7 1,7 2-506,4 6 1,1 4-650,-1 3 0,2 8 232,-2 3 0,-1 10-548,0 5 1,-9 2 210,-1 7 1,-11 0-716,-5 7 0,-10 0 808,-5-27 0,-4 0 1,-10 27 200,1-28 0,-4-1 1,0-2-1,-3 0 10,-4-1 0,-1-1 0,-1-1 1,0-1-103,-2 2 1,-1-3-1,1-5 1,0-2-882,-26 17 1,6-15 611,10-9 0,3-7 711,12-11 0,1-6 0,7-10 0,-3 0 0</inkml:trace>
  <inkml:trace contextRef="#ctx0" brushRef="#br0">4420 6887 7935,'-23'0'1473,"4"0"-884,0 0-441,5 0 1626,-2 0-507,9 0 708,2 0-1355,5 5 1,1-3 10,3 6 1,8-4-237,7 3 1,3-4-415,5 1 0,2 1 123,6-1 1,3-1-727,0-3 0,4 0 463,-4 0 0,1 0-1200,-1 0 0,-2 0 60,2 0 0,-8 0-256,-3 0 0,-4 2-223,-4 2 1778,-3-3 0,-10 9 0,0-4 0</inkml:trace>
  <inkml:trace contextRef="#ctx0" brushRef="#br0">4431 7138 7935,'-23'6'1703,"1"-1"0,4-5 1646,3 0-1653,2 6-211,7-5 1,3 4-714,11-5 1,2 4-256,13-1 1,2 1-385,9-4 0,1 0-398,-1 0 1,5 2-929,3 1 1,1-1 795,-1 1 0,2-1-1490,-2-2 1,3 0 804,0 0 0,-4 0-2680,-3 0 3684,-7 0 1,-4 0 0,-4 0-1</inkml:trace>
  <inkml:trace contextRef="#ctx0" brushRef="#br0">5905 6624 7935,'-5'-18'0,"-1"2"1195,-1 4 0,-2 1-24,5 0-748,0 4 722,4 2 1914,0 5-2519,0 5 0,2 7 998,1 7-1028,-1 7 0,3 10-493,-5 10 1,-2 6 15,-1 8 1,0-26 0,-2 1-632,-2 3 0,-1 0 1,1 2-1,0 0 481,-3 2 1,1 0-1,2-4 1,1 0-841,0 0 1,1 0-1,1-5 1,1-1-108,3 25 1,5-10-1928,3-9 2991,7-13 0,-1-1 0,5-12 0,0-3 0</inkml:trace>
  <inkml:trace contextRef="#ctx0" brushRef="#br0">6407 6898 7935,'6'-16'0,"5"-2"0,-10-4 0,3 3 0,-3 2 0,-1 1 1211,0 4-283,0-5-255,0 6-870,0-1 196,-5 6-25,-1 1 0,-6 5-168,1 0 1,3 1 31,0 3 127,1 2 0,-6 7 57,-2 2 0,2-1-27,-2 5 1,2-1 453,2 1 1,3 3-211,1-3 0,0-2 566,0 2 0,-3-3-326,2 3 0,-1-5 423,1 1 0,0-2-192,4-2 1,-4 0-41,4 1 1,-1-2 165,1-2-539,3 2 0,-3-5-484,8 2 1,3 2 203,4-5 0,2 0-485,2-4 1,3 0 344,4 0 0,-2 0-519,-1 0 1,-2 0 170,2 0 1,2 0 58,-6 0 1,0 5 3,-3 3 1,-2 2 90,-3 1 1,2 2 82,-5 2 0,0-1-51,-4 5 81,-5-5-284,-7 8 222,0-5 0,-10 6-44,3 0-143,-3 0 158,0 0 1,-3-4 92,-1 0-18,7-10 0,-8 6 93,14-14-52,2 4 0,2-6-25,5-3 1,6-7 13,5-8 1,12-8-141,4-3-251,8-8 65,3-3 1,1-1 109,3 0-1454,-2 0 1634,3-3 1,2-2 302,-19 22 0,2 0-187,-1 2 0,-1-1 110,19-21-145,-2 0 267,-10 15 0,-2-3-362,-8 10 2022,-2 5-1018,-11 7 0,0 2-152,-2 5 0,-3 1 878,3 7 0,-3 3-807,-1 4 2270,0 6-2289,-5 0 1,3 11 1253,-6 3-1327,1 2 1,-1 6-217,0 3 0,2 2-128,-2 2 1,0 3-852,4 1 0,-4-2-239,4-6 953,0-3-2354,10-4 1524,0-11 0,5-4-27,1-12 0,-1-3-376,1-5 0,3-7-831,0-4 1353,-5-5 1,0-9-376,-2-1 0,-3 0 931,-1-4 1,-3 1 44,-1-2 0,-6 0 0,-6 4 0,0-4-111,-7 5 75,0-1 1,-6 9 1453,-1 3-1129,2 2 0,-5 7 875,2 2 0,8 3 1319,0 1 1,10 1-773,5 3 1,4-1-929,4 4 0,7 0-1149,8 0 0,9 2 276,7-5 1,4 0-2112,7-4 0,-1 0 2201,1 0 0,-5-5 0,-2-2 0</inkml:trace>
  <inkml:trace contextRef="#ctx0" brushRef="#br0">8269 6807 7935,'0'-12'806,"0"-4"1,0 3-244,0-2-470,0 7 86,5-2 0,-4 4 178,3-6 89,-3 6-116,4-4 0,-4 9-224,5-4-25,-6 10 0,0 1-186,0 5 107,0 6 68,-6 1 0,0 6-223,-5 2 92,-1-1 1,0 4-271,-4-3 255,4-1 0,-10 4 90,3-3 1,-3-2 41,0 3 0,-2-3 230,-3-1 1,2 0 97,-6 0 1,2-3 693,-2-5-546,9 1-121,0-15 459,9 4-519,2-5 0,6-5 203,5-3-681,5-2 176,1-6 0,11-2 222,2-5-386,2 0 154,7 0 0,0-3-387,3-1-296,2-5 621,1 3 0,1-5-1429,3 0 747,-2-6-920,-2 0-42,-5-1 1056,4-9 0,-14 12-871,1-7 778,-7 7 344,-6 3 0,-7 11-119,-8 5 1028,-7 10-577,-8-1 0,-6 13 457,-5 4-325,-6 1-127,0 14 1,-1-8 685,3 5 92,3-5 1,5 7 588,4-2 0,4-2-127,7-2 0,1-2-202,10-2 0,2 0-437,5 1 0,4-1 131,4 1 1,6-1-250,2 0 0,2 2-207,2 2-186,0 3 1,0 1 30,0 0-110,-1 0 288,-4 4-990,4 0 587,-4 0 1,-1 0-358,-1-1 0,-4 3-619,0 1 0,3-3-88,0 0 1,0-2-2316,-3-5 3506,-6-1 0,4-4 0,-3 1 0</inkml:trace>
  <inkml:trace contextRef="#ctx0" brushRef="#br0">9445 6670 7935,'-11'-5'0,"-1"-2"3306,1 1-1082,-1 1-1136,6 0 1170,1 4-1443,5-4 1,0 10 0,0 2-550,0 3 1,1 2 63,3-1-1343,2 1 672,6 4 253,4-3-1865,-3 8 1385,9-8 1,-6 9 201,3-3-1082,3-3 888,-10 6 1,5-4-269,-6 4 818,-4 1-64,-2 0 1,-5 0 1100,0 0-554,-10 0-422,-3-1 1,-11 1 798,-3 0-321,-2-5-1031,-10 3 2673,3-8-1381,2 4 0,3-6 34,8 0 454,-2-4-321,12 3-251,2-9-1281,11 4 505,6-5 0,16 0 129,5 0-1097,4 0 810,9 0 0,0-1-1041,6-3 823,0-2 0,3-6-2620,1 1 2261,-1 0 0,-3-1-195,-1 1-733,-4-1 1112,-2 1 1,-7 1-74,-5 2-641,-1-2 894,-13 9 0,4-9 441,-6 2 0,0-2 0,1-2 0</inkml:trace>
  <inkml:trace contextRef="#ctx0" brushRef="#br0">9879 6932 7935,'-5'-11'0,"4"0"0,-8-5 2357,5 1-1096,0 0-520,4 4 1970,0-1-823,0 1-880,5-1 171,2 1-714,-1 4 0,4 2 225,-2 5-1027,2 0 355,1 0 1,-1 5-579,-2 3 468,2 2 1,-9 7 113,3 2-396,3 2 270,-6 2 162,4 5-632,-5-4 332,-5 9 0,0-5-181,-3 3 163,-2 2 84,4-9 0,-2 4-9,1-6 878,4-4-251,-7-1-229,9-6 431,-5-5-390,6 0 1,0-8 526,0-2-402,0-2-51,11-10-322,-4-2 139,10-5 1,-2-4 253,0 1-716,5-1 257,-2 4 0,1 0 88,0 1 1,-3 0-39,3 3 0,-5-1 153,1 4-60,-3 1-74,0 4 0,-1 3 301,1 1-18,4 4-580,-3-2 193,3 10 1,-4-1 136,-1 7-1268,1-2 828,-6 13 1,3-5-532,-5 6 1,0 0-882,-4 0 0,3 0-758,1 0 1404,0-6 1164,-4 5 0,5-4 0,1 5 0</inkml:trace>
  <inkml:trace contextRef="#ctx0" brushRef="#br0">10667 7024 7797,'-5'-12'1326,"4"1"0,-4-2-909,5-2 0,0 1 540,0-5-606,0 5 0,0-6 156,0 5 1,-5-1-57,-3 5 441,-2 0-523,-7-1 1,3 6 196,-5 2-168,0 8-244,-4 2 1,-3 11 368,-1 2-317,1 2-39,3 7 1,4 1 625,0 6-467,5-6 0,-2 0-84,9-2-165,2-8 0,5 6 258,0-10-864,5 0 453,6-3 1,8-7 109,8-5-1200,2-5 784,10-12 1,-2-4-1522,5-6-207,-5-10 1643,2 7 1,-1-15-1525,0 4 1352,0-9 1,-7 1-226,-1-8 0,-8 2 386,-10 25 0,-1-1 1,3-30-364,-3 4 1,-1 8 840,-6 10-93,0 9 0,-4 2-106,0 5 2185,0 5-1096,-5 2-542,4 10 4855,-10 1-3825,10 10 0,-9 6 2995,2 8-3102,-2 8 0,-2 7-49,-4 8 577,4 7-1256,-10 3 0,8 11-188,5-31 1,-1 0-1149,-4 30 865,3-25 1,1-1-1,3-4 1,2 1-1077,-1 3 0,1 0 628,1-3 1,1-1 0,3 29-806,0-8 1,3-9-3259,5-10 4439,-1-9 0,15-10 0,-3-8 0,2-1 0</inkml:trace>
  <inkml:trace contextRef="#ctx0" brushRef="#br0">12220 6464 7871,'0'-23'0,"-5"6"0,-2 1 0,0 5 0,0 3 3284,4 3-2165,-7 5 1,6 5 1104,-7 3-1563,2 7 1,-9 7-135,3 4 1,1 11-5,-5 1 1,5 7-684,-1 4 0,2 3 189,2 5 0,0 4-575,4 0 0,2-29 0,1 1 473,0 28 1,0-2-362,4-5 0,2-9-167,1-7 1,2-11-1411,3-4 1170,7-13 1,-7 0 376,7-10 0,-2-6 93,-2-6 1,1-5 22,-1-10 1,-1-3 238,-2-8 1,-2 1-133,-2-5 1,-3 3 1268,3 0 0,-4 3-548,-4 9 0,-1 2 179,-2 6 1,-4-2 987,4 6 0,-3 5 66,-2 6 299,6-2-1495,1 4 1,6-3 6,3 5 1,7 4-119,8 0 1,8 5-611,3-1 1,0-2 136,0 1 1,-3 5-25,3 3 1,-6 4-98,-1-4 0,-5 6-527,-7-2 0,-4 4-354,-3 3 1,-6 0 414,-5 4 0,-6 1-377,-10 3 1,-5-4 465,-2 1 1,-3-6-581,-2 2 1,1-4 155,0-4 1,5-3-148,2-4 0,8-6 378,4-2 758,7-8 0,3-8 0,5-5 0</inkml:trace>
  <inkml:trace contextRef="#ctx0" brushRef="#br0">12666 7001 7926,'0'-18'0,"0"2"0,0 4 1364,0 1-859,-5-1 0,-2 1 319,-4 0 1,-2 4-324,-2 3 1,-3 3-25,-5 1 0,1 0-144,-1 0 1,1 5 12,3 3 0,-2 0-76,1 3 0,3-2 143,-2 6 0,6-1-153,2 1 0,-1-1-140,5 5 1,1-5 72,3 1 0,1 2 14,2-2 0,0 4-149,0-4 1,0 2 152,0-2-143,5-2 1,2 2-32,4-7 1,2 2 29,2-3-576,-2-2 360,8 1 0,-3-6-590,5 0 511,0 0 1,-5-6-85,-3-1 0,1-2 67,0 1 0,-1-2 169,-4 3 0,-3-4-58,-1 0 0,-4 0 100,1-1 1,1-3-79,-1 0 0,-1 0 138,-3 3 0,2 1-52,2-1 0,-3-3 272,3 0-191,2 0 1,-3 4-86,4 4 1,-3 2 81,4 5 0,-5 0-63,5 0 1,-5 9 187,0 2-180,-1 8 0,-2-1 18,0 5-58,0 0 48,0-1 0,0 1-954,0 0 426,5 0 35,-4 0 0,9-6-386,-2-1 0,3-7 218,4-2-542,3-4 728,0-3 0,5-8-226,0-7-371,-1-3 1067,6-10 0,0-1 0,1-5 0</inkml:trace>
  <inkml:trace contextRef="#ctx0" brushRef="#br0">13134 6510 7926,'11'-23'0,"1"0"1203,-1 0 0,1 2 1569,-1 2 922,1 7-2458,-6 7 0,-1 12-613,-5 4-1,-3 12-93,-4 11 1,-1 7-150,-7 8 0,-2 3-458,2 5 1,6-26 0,-1 1 186,3 0 1,-1 0-1,-2-1 1,1 0-425,-6 30 1,-1 0-210,5-4 1,1 0-642,2-11 0,4-5-676,8-15 1201,-2-4 0,8-16-287,-3-2-616,3-3 965,2-11 0,3-2-82,0-11-623,6-5 803,-4-6 1,5-3-79,-3-5 1,3-1 79,-3-7 1,-2-2-150,2-5 111,0 0 0,4 4 922,0-1 0,-4 5-251,0-4 102,-5 9 0,6 0 188,-4 10 1,-1 6-235,-4 5 3337,-4 5-886,3 12-1400,-9 1 2232,4 10-2381,-10 11 0,-1 6 2441,-6 12-1906,1 8-1030,-6 10 0,0 9-265,6-31 1,-1 1-1027,0 2 1,1 0 672,-7 25-685,10-24 1,0 0 167,-4 19 1,6 7 355,2-11-2438,3 6 2150,1-14 1,9-1 84,2-14 364,8-7 0,-5 1 0,5-9 0,0-2 0</inkml:trace>
  <inkml:trace contextRef="#ctx0" brushRef="#br0">13796 6853 7863,'7'-20'787,"-3"1"0,-3 4-262,-1-4 0,0 5-133,0-1 1,0 2-288,0 2 1,-1-3 50,-3 3 1,1 2-1214,-4 9 0,-2 0 577,-7 0 0,3 1-528,-7 3 0,7 2 596,-3 5 1,4 5 411,0-1 0,1 5 217,-1-1 0,6-1 146,2 1 1,2-4 316,-2 4 0,3-5-362,-3 2 0,3-4 2567,1 0-1896,0-6 1,0 4 9,0-2 1347,0-3-693,0 5-809,0-9 0,0 6 172,0-4 1,0 0-664,0 5-264,5-6 0,-3 4-106,6-2 0,-4 1 76,3 3 1,1 1-347,3-5 1,1 3 276,-1-3 0,0 5-524,1-1 0,-1-2 166,1 1 1,-2 1-847,-3 4 779,4 4 0,-9-3-1235,6 2 1138,-6 3 0,1-2-770,-11 3 0,-1 7 644,-10-4 0,0 0-1043,-4-3 1701,1-5 0,-1 8 0,0-5 0</inkml:trace>
  <inkml:trace contextRef="#ctx0" brushRef="#br0">15121 6316 7867,'-5'-35'1420,"3"8"1,-5 4 1703,2 6-2698,1 5 1822,4 5-75,0 2-835,0 15 1,0 0-996,0 13 1,-5 3-24,-2 8-245,-3 10 0,-6 8-300,9-20 0,-1 1 1,-1 1-1,-1 1 336,3 1 0,-1 0-1339,-3-1 1,2 0 1153,2 4 0,1 0 0,-3-1 0,1-1 54,2 3 0,1 0-696,-1-4 1,0-2 34,0 28 0,2-16-1006,8-8 1015,2-13 0,6-1 229,-1-12 0,-3-3 193,0-9 1,-1-7 555,5-4 0,-1-6-401,0-5 1,1-2 950,-1-3 0,-3-1-981,0-3 0,-6 0 835,2 4 0,-3 4-56,-1 4 1,-1 5 280,-3-1 1,2-1 38,-6 0 1,5-3-443,0 4 1,1-1-60,2 0 0,2 4-132,1-4 0,9 0-231,7 1 1,7-4 77,5 3 0,2 1-348,1 4 0,0 1 63,1 2 1,-5 3-110,1 5 1,-11 9 32,-1 2 0,-10 13-35,-5 3 1,-6 6-88,-5 5 1,-2-1 73,-10 5 0,4-5-677,-4 1 0,6-3 398,1-1 0,2-2-314,7-5 0,4-6-145,6-9 1,10-6-383,6-2 0,6-5-1257,9-7 1369,-2-5 738,3-9 1,-1-1 490,0 0 0,0-5 0,-4-1 0</inkml:trace>
  <inkml:trace contextRef="#ctx0" brushRef="#br0">15829 6727 7867,'0'-17'0,"0"1"345,0-3 1,-3-1-202,-1 4 1,-5 1 1045,1 4 1,2-1-519,-2 1 1,1 1 59,-5 2 0,1 3-244,-1 5 1,1 0-78,0 0 1,-1 5 328,1 3 1,-1 3-270,1 4 1,-1 3 174,1 5 0,0 0-248,-1 0 1,2 1 211,2 2 1,-2 0-211,3 4 0,-4-4 130,0 0 0,3 2-222,1-1 0,4-1-302,-1-3 0,3-5 7,1-3 1,1-2-138,3-2 1,4-4-654,7-3 0,-1-3 398,5-1 1,-1-7-539,1-4 1,-1 0 311,-3-5 1,-2 0 43,2 1 0,-4-4 220,-3 3 1,1-3 328,-5 4 1,3-1 131,-3 0 1,0 4-185,-4-3 1,4 2 89,-1 1 0,1 1-23,-4 0 402,5-1-260,2 1 0,4 4-132,0 4 1,1 1-41,-1 2 1,1 0-329,-1 0 380,1 0 1,-2 5-72,-3 3 1,0 2-91,-4 2 0,-1-1 74,2 0 1,-2 0-549,2-4 1,2 2 258,6-5 1,0 0-784,4-4 0,1-5 305,6-3 1,0-6 111,0-1 1,-4-6 587,0 2 1,-5 2-66,1-2 1,-3 1 819,-5-1 0,-2-1-275,-5 4-397,0 6 662,0 0-161,0 4-60,0-1 1731,0 2 1995,0 5-3451,0 5 0,0 5 185,0 6 1,4 5 369,0 2 0,0 1-644,-4 7 1,1-1-213,3 4 0,-2-3 111,6-1 0,-4-6-123,3-1 0,1-2-110,3-10 0,2-2-176,2-9 1,4-3-238,8-4 0,1-10 233,2-9-1915,3-11 269,-3 6 1011,4-13-3959,-5 8 3286,-1-3 0,-9 1 57,0 0-2213,-5 0 2357,2 4 0,-9 9 1040,-3 6 0,1 7 0,-2 4 0,1 3 0</inkml:trace>
  <inkml:trace contextRef="#ctx0" brushRef="#br0">16583 6750 7867,'6'1'2655,"-2"3"-1534,3-3-556,-1 4-274,5-5 1,1 0 2320,-1 0-1780,1 0 0,0-1 772,4-3-1127,1-2 1,6-6 276,0 1-977,5-6 219,1 5 0,0-9 215,-2 6-976,-3-5 645,-1 7 1,0-8-1444,0 2 778,-6-3 511,0 4 1,-7-2-949,-2 5 366,-3-1 348,-5 5-654,0 0 705,-10-1 0,1 6-272,-10 2 792,0 3-120,-4 1 1,-4 1-195,0 3 1888,6 2-1245,-1 6 0,6 3 3157,-3 0-1652,2 5-737,1-2 0,4 6 446,1 3 1,-1-2-679,5 6 910,2-1-1170,0 4 0,6 1-268,3-1-979,2 0 373,6 1 0,4-6 233,3-3-4263,8-2 2278,-3-6 1958,9-1 0,1-11 0,7-1 0</inkml:trace>
  <inkml:trace contextRef="#ctx0" brushRef="#br0">18228 6556 7947,'-23'-23'1803,"0"5"-1129,0 1 0,4 7-48,0 3 0,0 2 29,-4 5 0,0 0-33,1 0 965,-1 5-1012,0 6 1,4 3 633,0 5-821,5 0 1,-3 5 413,6 3 1,3-2-328,1 6 1,4-5-120,-1 5 1,8-10-108,4 2 0,6-4-446,1 0 1,9-3 208,-1-9 0,7-2-545,1-5 1,7-6-182,4-6 1,-2-8-519,2-6 0,0-7-180,4-2 1,-1-5 1116,-21 16 1,-2-2-1,-1 0 1,0-1-497,1-3 0,-2-1 1,-3-3-1,-1-1 455,2-3 0,-2 0 1,-5 4-1,-2 1-341,7-28 386,-9 8 1,-8 12-97,-3 3 1043,-7 8-438,-2 2 0,-3 11 1937,4 6-1202,1-1 89,-1 11 1907,1-4-1518,0 5 0,0 5-358,4 3 655,-3 7-1188,3 3 1,-4 11 68,-1 5 1170,1 1-1280,0 14 0,3-3 277,0 7-2853,1 8 1967,0-8 1,-1 6-1700,4-6 1272,0-5 1,9 3-1236,3-5 1,7-7 819,4-5 1,4-10-147,3-9 1,2-3 539,3-5 0,0-3-732,-4-8 847,5-2 0,-8-7-277,3-2 389,2-3 294,-5 1 0,-1-4 406,-8 6 387,-2 0 0,-6 7-381,1 1 0,-6 3 648,2-4 0,-4 6 2414,-4-2-1573,3-2-367,-9-1-1052,9 1 1,-8 0 317,5 2-771,0 2-341,4-3 0,5 5-340,3 0 662,2 0 1,0 5-4,-2 3 0,-3 7-70,-5 4 1,0 3 227,0 1-174,0 0 1,0-1-47,0 1-485,-5 0 353,4-5 0,-3-7-1941,8-7 1460,2-3 1,12-8-1409,5-8 0,1-10 356,6-13 1757,-5-7 0,8-7 0,-3-5 0</inkml:trace>
  <inkml:trace contextRef="#ctx0" brushRef="#br0">18856 6179 7947,'-15'7'0,"-1"1"1021,1-6-799,9 9 1,3-5-245,11 5 360,5 1-255,15-1 1,2 1-541,8-1 0,4-1 457,7-2 0,-2 2 0,4-4 0</inkml:trace>
  <inkml:trace contextRef="#ctx0" brushRef="#br0">19530 6064 7826,'-17'-11'0,"8"5"1199,-2 2 0,2 3 1604,-2 1 0,-1 10 1016,1 5-2158,-1 15-1402,-4 6 0,-3 21 478,6-25 0,-1 1-1066,2 5 1,0 1 555,-4 6 0,-1 2-1433,3 1 0,-1 1 1210,-4 5 1,-1 0 0,0-2 0,0 0 102,-1 2 1,0-1-989,1-6 0,1 0 448,6-1 0,2-2 0,-6 18 241,14-12-2503,6-14 1778,4-18 0,4-7-2169,1-7 1555,4-8 1529,2-7 1,7-13-1907,6-10 932,4-11 1104,-12 20 1,0-2-129,0-3 0,0-2 0,1-1 0,1-1 0,0-2 0,0-1 0,-1 1 0,1 0 0</inkml:trace>
  <inkml:trace contextRef="#ctx0" brushRef="#br0">19701 6190 7826,'0'-23'1955,"0"0"2113,0 6-2597,-5 0 1825,4 11-1711,-4 6-688,-1 11 1851,0 7-1814,-10 15 0,2 8 1,-5 12-2636,0 8 1748,7-30 1,1 1 0,-1 6 0,1 2 109,-1-1 0,1 2-616,0 0 1,-1 0 360,1-1 1,-1 0-1,1-2 1,1-1-1049,0-1 0,1 0 187,0-3 0,1-1 539,2 15-3529,1-9 1128,5-20 1430,5-7-1173,-4-6 2426,9-10 0,-8-8 138,1-9 0,4-1 0,-1-5 0</inkml:trace>
  <inkml:trace contextRef="#ctx0" brushRef="#br0">19164 6464 7826,'-34'-6'5871,"5"1"-3945,11 5 1,9 1-198,13 3 1825,7 2-2326,12 1 1,6 3 526,6-3-1035,4-2-534,2 0 1,9-1-1271,4 0-945,7 0 1843,-3-4-2144,-25-3 1,1 1 44,30 1 2285,-28-4 0,1-1 0,-2 4 0,0 1 0,1-3 0,0-1 0,0-1 0,1 0 0,0 0 0,2 0 0</inkml:trace>
  <inkml:trace contextRef="#ctx0" brushRef="#br0">20877 6407 7833,'-23'-11'0,"-4"-1"3788,-4 1-2512,3 4 0,0 2 1509,5 5-1982,1 0 0,-1 7-282,0 4 1,1 2-164,3 6 1,-1 1-18,5 7-742,5 2 352,-1 0 0,10 3-1730,-3-5 1285,13 4 1,4-10 281,10 1-1945,5-1 388,1-3 903,5-7-684,0-6 960,1-5 1,0-1-89,3-3-771,-2-2 904,8-6 0,-8-3 545,2 0 0,0-2 0,-1 2 0,-3-7 0,-1-7 0,-3-6 0</inkml:trace>
  <inkml:trace contextRef="#ctx0" brushRef="#br0">21094 6498 7843,'-6'0'0,"-4"-1"0,2-3 3323,3 3-1061,-5-4-1168,9 5 872,-4 5-1276,5 1 0,0 6 3131,0-1-1965,5 1-1170,1-1 0,3 4 578,2 1-695,-2-1-179,13-4-455,-4 1 132,4-6 1,1 3 206,0-5-2503,5 0 1624,-4-4 1,8-9 363,-5-3-3865,-1-7 2702,-3 1 0,-5-4-1164,-3-1 1531,-7 0 594,-3 0 0,-8 1-1554,-4 3 997,-6 3 595,-15 5 1,3 0-155,-6 4 400,1 2 1,0 5 585,4 0-279,2 5-238,11 1-525,3 0 305,15 5 0,8-10 310,9 3 0,11-3 0,8-1 0</inkml:trace>
  <inkml:trace contextRef="#ctx0" brushRef="#br0">21882 5893 7855,'-22'0'0,"-1"0"1120,0 0 1,5 1 1519,3 3 0,2 4-1254,2 7 2440,-1 8-2538,-4 6 1,3 16-14,-2 4-1765,-3 6 906,5 7 1,-3-4-1897,5 3 741,4-3 628,-3-6 0,9 2-4497,-3-9 2807,3-1 635,1-10-1750,5-5 1723,-4-6 0,9-4 1193,-2-8 0,7 3 0,3-7 0</inkml:trace>
  <inkml:trace contextRef="#ctx0" brushRef="#br0">21974 6498 7806,'-18'0'0,"-2"0"0,4 0 0,1 0 4243,4 0-1358,4 6 2597,2 0-2942,5 10-1166,0-3 542,0 4-880,0-1-415,5 2-207,7 5-60,1-6-354,3 5 0,1-9 0,2 2 0,-3-2 0,6-7 0,-8-1 0,5-5 0,0 0 0,9-5 0,-4-3-2347,2-7 1158,-2-3-266,-1-4-1890,0-1 2225,0-5 0,-5-1 37,-3-6-1154,-7 1 1434,-3 0 0,-15 5 106,-6 2 0,-15 4 68,-11 4 0,-7 8 564,-4 7-608,2 3 602,11 6 1,6 2-899,7 8 433,13-2 536,4 9 0,5-4 0,-2 4 0</inkml:trace>
  <inkml:trace contextRef="#ctx0" brushRef="#br0">22579 6373 7879,'0'-12'3191,"0"1"1,0 3-971,0 1-1501,0 4 1429,0-2-1357,-5 5 0,4 1 14,-3 3-426,3 3-137,1 4 1,-5 2-434,-3 2 1,2 3 188,-2 5 0,0 3-343,-3 1 1,-2 3 307,-2-3-300,2 5 182,-8-8 0,8 6-29,-2-7 0,2 1-168,2-9 342,-1 1 323,6-10 1,3-7-797,11-11 199,5-9 173,10-3 0,1-13-1513,2 3-352,4-3 1414,4-3-479,0 5 621,0-4 0,-1 4-212,-2 1 575,-3 5 85,-5 6 0,-2 3-90,-2 4 393,-7 6-313,-2 5 720,-9 5 637,4 0-1224,-5 5 0,1 2-792,3 4-34,2 0 446,6 1-2746,4-1 1368,-3 1 1606,9-1 0,-5 6 0,6 0 0</inkml:trace>
  <inkml:trace contextRef="#ctx0" brushRef="#br0">23036 6327 7886,'0'-18'0,"0"-2"1944,0 5-810,0 0-486,0-2-1121,0 4 420,0-3 0,4 8 118,-1 1-1169,6-1 453,-2 2 371,4 1 1,1 5-147,-1 0 1,0 0 432,1 0 122,-6 5-242,4-4 352,-8 9 0,3-3 225,-5 4 1,-2-3 607,-1-1 1,0-4-427,-5 1 1236,1 2-1217,-5-5 1,1 5-77,0-2 0,-5-2 27,1 1 0,-4-1-34,4-2-220,-11 5-201,7-4 0,-10 8 0,3-5-54,1 5 109,-8-3-754,9 5 516,-4 1 1,7-5 222,2 1-998,2 0 557,6 3 1,5 0 8,2 1 23,3-1 177,1 1 0,5-5 985,2 1 0,3 0-540,2 3 0,-1-3 930,1-1 0,0-3-68,4 4-213,-4-6-637,5 8 1,-5-7 214,4 4 353,-4-4-606,10 7 0,-8-5-114,5 3-274,-5 2 0,2-4 0,0 4 0,-1-2 0,4 2 0,-4-2 0,-1 2 0,-6 1 0,2 1-61,-4 4 1,0-3-204,-2 2 1,-2-2-54,-2-2-372,0 1 377,-11-1 0,4 1-202,-8-1 0,-3-3-274,-1-1 0,-3 1-1257,-1 3 1030,1-4 603,-1-2 0,0-1-1075,0-1 0,0 1 66,0-4 1,4 0-1811,0 0 3231,5 0 0,-7 0 0,3 0 0</inkml:trace>
  <inkml:trace contextRef="#ctx0" brushRef="#br0">23607 6818 7844,'-17'5'0,"1"-2"2362,-3 4 1,7 1 2552,9 4 0,1-1-2412,2 0-3871,0 1 1,2-6 536,1-2 831,4-3 0,9 4 0,2 2 0</inkml:trace>
  <inkml:trace contextRef="#ctx0" brushRef="#br0">2227 9514 7848,'-5'-18'1557,"-3"3"0,-2 3-1078,-1 5 701,4 1-736,-3 6 1,5 6 216,-2 1 1072,-4 8-1086,5 3 1,-1 11 321,-1 6-648,5 4 1,-6 9-574,6 5 0,-5 7 319,6-24 0,0 0 1,-2 6-1,-1 0-503,1 4 1,1 0 0,0-1 0,-1 0 411,0-1 1,1-1 0,1-1 0,1 0-311,-1 2 0,0 0 0,2-8 0,-1-1-44,1 29 1,5-19-1197,3-15 0,3-11 427,5-7 1,-4-6 191,3-6 0,-1-10 551,2-5 0,-4-8-21,4-8 0,-5-4 34,-3-11 0,-3-1 391,-5-2 0,0-8 0,0-7 0</inkml:trace>
  <inkml:trace contextRef="#ctx0" brushRef="#br0">2113 9502 7848,'-5'-46'3016,"4"6"-2190,-3 2 0,5 9-296,7 6 0,0 5-155,12 7 1,0-1 906,6 1 0,-1 4-595,1 4 0,0 6-142,0 5 0,3 2-337,6 2 0,-5 0-397,1 4 1,-6-3-425,2 6 0,-3-3 480,-1 3 1,-7 0-765,-4 4 1,-6-1 377,-6 1 1,-1 5-245,-3 3 0,-8 2 231,-7 1 1,-7 4-251,-5 0 1,-4 5-240,-7-1 1,4-4 56,-8-4 0,8-6 964,0-9 0,1-1 0,2-5 0,0-2 0,4-2 0</inkml:trace>
  <inkml:trace contextRef="#ctx0" brushRef="#br0">3084 9205 7848,'-23'-11'2652,"-5"4"0,0 5-2108,-2 10 0,-2 9-394,5 14 0,-1 13 885,2 9 0,13-17 0,1 2-1040,-1 7 0,0 1 0,-1 6 0,1 2 593,1 4 0,1 2 0,0-2 0,2 1-1088,2-4 1,3 0 584,2-1 1,2 0 0,1-7 0,2-2-87,5 0 1,3-2 0,0-9 0,2-2-2734,22 21 1796,4-20-241,7-11 0,2-16-1098,5-2 1,-1-5 1084,1-7 1192,-2-10 0,-5-6 0,0-5 0,-1-3 0,1-3 0</inkml:trace>
  <inkml:trace contextRef="#ctx0" brushRef="#br0">3655 9548 7848,'-12'-23'1027,"1"5"128,-1 3 1,6 6-302,2 2-339,3 4 1734,1-2-1616,0 20 1,0-1-404,0 13 0,0 2-19,0 1 1,0 8-288,0 4-78,0 3 1,0 4-38,0 1 1,-1 4-381,-3 0 1,3 1-1074,-3 3 1098,3-6 0,1-8-161,0-10 0,1-6-284,3-9 1,-2-4-474,6-7 999,-1-3 1,5-15-220,-1-5 684,1-11 0,-1-8 0,-5-1 0,0-5 0</inkml:trace>
  <inkml:trace contextRef="#ctx0" brushRef="#br0">3609 9559 7848,'-23'-23'3812,"0"6"-1244,0 0-1298,6 6 390,0 4-1049,11 2 0,6 5 68,7 0 706,4 0-834,5 5 1,2-2 58,5 5 873,5-1-928,1 0 1,5 3-721,0-3 106,1 3 1,-1 2-721,0-1 0,-3 1 577,-1-1 1,-5 6-1735,2 2 1261,-3 2 1,-10 3-155,-2 3-866,-9 2 1046,-3 10 1,-7 2-495,-8 5 561,-8-6 0,-8 5-677,-7-3-450,3 2 1389,-10 2 0,11-7-417,0-5 1,2-6 275,9-9 1,3-3-1168,8-9 1628,6-2 0</inkml:trace>
  <inkml:trace contextRef="#ctx0" brushRef="#br0">4260 9091 7848,'11'-22'1925,"1"3"0,3 4-1333,0 8 1210,1 12-1147,-5 7 1,0 16 111,1 3 2310,-1 7-2159,1 2 1,-5 7 114,1 3-593,-6 2 22,9 10 0,-8-28 1,0 1-1308,3 2 0,-1 2 398,-1-2 1,-1-1 330,0 1 1,-1 0-1,-2 28 816,0-1-241,0-4 0,0-3-1182,-5-6 535,-2-5 1,-4-1 80,-1 1-3381,-4-6 2268,-2-5 0,-1-7-165,0-5-2178,0-6 3563,-9 0 0,0-7 0,-2 0 0,3 2 0,3 1 0</inkml:trace>
  <inkml:trace contextRef="#ctx0" brushRef="#br0">5391 9479 7848,'-23'-6'2461,"5"1"-1584,2 0 1,4 4-21,1-3 317,4 2-256,2 2-263,5 0 1,7 4 88,4 0 0,7 1-556,8-1-225,4-3 302,4 4-1913,0-5 1226,6 0 0,-4 0 274,6 0-2975,-5 0 2272,7 0 0,-4 0-139,2 0-1146,-8 0 1370,-6 0 0,-7 0 766,-2 0 0,-7 10 0,-7 3 0</inkml:trace>
  <inkml:trace contextRef="#ctx0" brushRef="#br0">5425 9719 7848,'-33'8'1846,"2"-1"0,5 0-849,7 0 0,4 0-518,7-4 0,4-1 323,8 2 1,7-3 518,8-1 0,4 0-788,4 0 1,3-4-202,8 0 0,-1-3-1844,5 3 969,5-5 0,-4 6-442,3-4 0,-3 0-2608,3 0 3462,-6-3 1,5 3-1,-5-4 1</inkml:trace>
  <inkml:trace contextRef="#ctx0" brushRef="#br0">6818 9182 7848,'-16'-22'2552,"-2"4"1,4 3-1479,3 7 461,2 3-391,2 5-496,2 0 554,5 5-707,0 6 0,0 8 193,0 8-338,0 7-336,0 7 0,0 10-180,0 2-751,-2-21 1,-1 2 955,1 0 0,-2 2-405,-4 3 1,-1 2 297,3 1 0,0 1 0,-4-1 0,-1 1 98,4 1 1,-1-1 0,-1-1-1,-1-1-24,2-4 0,1-2 0,-3 27-55,6-12 1,3-15-275,1-8 0,5-5-279,2-11 1,4-2 54,0-9 0,4-9-152,0-2 0,4-14 1016,-3-1 0,0-7-14,-1-5 0,-2-8-303,2-7 0,3-3 0,0-1 0</inkml:trace>
  <inkml:trace contextRef="#ctx0" brushRef="#br0">6715 9148 7848,'-11'-5'0,"0"-1"0</inkml:trace>
  <inkml:trace contextRef="#ctx0" brushRef="#br0">6658 9137 13968,'12'6'3035,"-1"0"-1353,1-2 0,0 3-959,4 4 1,6-1-422,9-2-131,2 2 1,2-4-1348,3 6 859,-2-1 1,3-3-167,-4-1 0,-10 1 416,-2 3 1,-13 6-2266,-2 2 1489,-11 2 0,-10 6-242,-10 0 0,-6 6-179,-9 1 1,1 0-2472,-4 4 2949,4-7 1,2-3 785,9-5 0,-2-3 0,1-5 0,1-5 0</inkml:trace>
  <inkml:trace contextRef="#ctx0" brushRef="#br0">7766 9228 7848,'-13'-44'0,"-2"2"2427,3-3-1593,-5 10 1,6 6 23,-1 10 162,1 5-596,-1 7 1,1 1 222,0 2 658,-1 3-805,-4 6 0,-2 10 7,-5 16 0,0 7-139,0 15 1,12-22 0,0 1-1356,-1 6 1,1 1 999,-1 2 0,1 1 0,0 3 1,0 0-142,1 3 0,1 0 0,1 0 0,1 0-42,2-4 0,2 0 0,1-5 0,3-2-1218,11 20 1,8-11 92,18-12 926,8-10-2822,1-13 2101,8-6 0,-3-7 1090,6-6 0,-3-1 0,-1-10 0,-4 0 0</inkml:trace>
  <inkml:trace contextRef="#ctx0" brushRef="#br0">8177 9182 7848,'-17'0'4763,"-4"-1"-4031,6-3 336,-5 3-616,7-4 1,-3 5 186,4 0 1026,1 0-1053,-1 5 1,1 3 1430,-1 7-1419,1 8 1,0 6-387,-1 5 1,2 7-372,2 4 0,3 4-1089,5 8 0,0-8 891,0 5 1,5-10-1255,3-2 1,2-9 741,2 1 1,3-12-1107,0-3 1360,0-10 0,-3-4-1232,-1-5 1263,1 0 0,-1-7-79,0-4 121,-4-6-51,3-5 125,-9-6 442,4-2 0,0-4 0,-3-5 0,1-3-1310,-6-7 1310,1 2 0,-8-9 0,3 2 2062,-4 4-1424,-5 4 0,2 8-8,-5 7 1787,0 4-1524,1 14 1,2 3 2892,4 10-1455,6 0-612,1 5 1,15 5-925,5 5 0,11 0 246,4-3 1,9-1-674,7 1 0,0-5-787,3 1 1,-2-4 126,-1 3 1,-1-3-1360,1 4 1448,-5-1 0,-11 5-1192,-7-1 750,-13 1 0,-1 5-907,-13 6 0,-8 5 774,-11 6 1,-14 7-33,-9 5 1,20-23-1,-1 1 316,0 2 0,1 1 1,0-5-1,1 0-510,0 2 0,0-2 1,-16 12-313,3 1 1316,7-9 0,3 2 0,5-5 0,0 0 0</inkml:trace>
  <inkml:trace contextRef="#ctx0" brushRef="#br0">8954 8954 7848,'-1'-11'0,"-3"-1"0,-1 1 0,-3-1 3505,3 6-1130,5 1 1463,0 5-2920,0 5 1,0 6 1055,0 8-1380,0 8 0,0 11-292,0 8-302,-5 12-195,-1 1 0,0-24 1,-1 1 352,0 1 1,-1 2-1101,-1 1 0,0 1 919,-2 9 1,-1 1-858,3-6 0,0-1-195,1 4 0,0-1 689,2-8 0,0-3 0,1 28-820,5-11-3504,11-10 2250,6-14 2460,6-7 0,5-11 0,1 1 0</inkml:trace>
  <inkml:trace contextRef="#ctx0" brushRef="#br0">9319 9239 7848,'0'-22'2315,"0"-6"0,-3 7-1603,-1-1 540,0 6-755,-1-5 0,4 8 236,-3-2 1308,3 7-580,1-2-156,0 9-883,0-4 0,0 6-242,0 3-138,0 2 0,0 7 43,0 2 0,0 3-176,0 5 1,0 3 198,0 1-235,0 5 172,0-3 0,-2 5 215,-1 0-582,1 6 224,-3-5 1,5 1-177,0-6 153,-5 1-3,4 3-273,-4 0 416,5-5 0,0-4 27,0-6-404,0-11 219,0 8 0,1-15 36,3 3-151,2-8 99,6-7 1,0-7 54,4-5-926,1-5 830,1 4 0,4-9-747,-3 2 379,-3-2-454,6-1 889,-10 0-30,5 5 1,-7-3-498,-2 5 1016,2-4-323,-9 7 0,8-4-120,-5 5 1027,0 0-694,-4 5 1,0 2-95,0 4 1638,5 6-1371,-4 1 0,9 1 758,-2 0-712,2 0 0,5 10 124,0 1 109,1 8-246,0 3 1,-3 5-49,8 5-178,-3 1 1,0 5 86,-3 1 299,-2 4-293,3-4 0,-3 5 122,2-6-383,-2-5 97,-2-1 0,1-10 95,-1-3-42,1-7-1,-1-3-955,0-5 604,6-10 0,1-4 183,4-13-2786,1-7 1671,5-2 1,-4-8 111,3 2-2020,-3 3 2239,-6-6 1,2 5-21,-5-6-2090,-4 5 1867,-6 2 1,-5 7 983,0 6 0,1 3 0,-5 8 0,-5-3 0</inkml:trace>
  <inkml:trace contextRef="#ctx0" brushRef="#br0">10290 9365 7784,'-11'-5'0,"-1"4"0,1-3 6755,5-2-2303,1 4-2507,-1-3 9,5 5-1254,-4 5 1,5 3 121,0 7-547,0 3 1,1 5-1466,3 0 647,-3 5 374,5-4 238,-6 9-3196,0-4 2212,0 0 1,0 3-720,0-6 0,0 1 1634,0-4 0,0 0 0,0 0 0</inkml:trace>
  <inkml:trace contextRef="#ctx0" brushRef="#br0">10713 8828 7798,'-5'-11'0,"3"-1"2526,-3 6-767,5-4 970,0 9 1,5 10-1728,3 10 167,2 10-956,2 0 286,-1 5-138,6 11-129,-5-3 0,9 13 77,-6-1-780,0 7 450,-4 2 0,-7-29 1,-1 1-129,-1-1 1,0 0-1,-4 0 1,0 1-172,-1-1 0,-2 0 0,-2-2 0,-1 0-2044,-11 29 1553,6-29 0,-1-1 0,-15 22-163,-5 1 0,1-11-697,2-5 1278,3-8 0,7-8-2182,2-11 2575,7-4 0,3-4 0,6 1 0,-1 0 0</inkml:trace>
  <inkml:trace contextRef="#ctx0" brushRef="#br0">11409 9434 7798,'-22'-2'0,"-1"-1"0,5 1 0,3-2 0,7 3 0,3 1 0,6 0 992,3 0-772,2 0 0,6 1-2005,-1 3 1785,1-2 0,-1 3 0,1-5 0</inkml:trace>
  <inkml:trace contextRef="#ctx0" brushRef="#br0">12095 8874 7822,'-7'-18'0,"-3"2"0,3 4 3591,-4 1-1112,5 5 237,-4 0-1941,4 12 1,-3 10-61,-3 11 0,2 12 608,-9 11-868,0 2-1309,8-17 1,-1 2 982,-1 0 1,-2 1 0,1 5 0,-1 1 52,-2 4 1,0 0-362,-1 0 0,2 1 168,1 0 1,0 0 0,2-3-1,0-1 61,2-2 1,3-2-918,1-5 1,2-1 793,0 27 0,10-10-2723,3-10 1662,2-5 608,1-19 1,0-2-1189,-4-4 2588,3-6-1390,-3-1 83,4-5-205,-4 0 0,6-6 604,-1-6-1724,2-9 1117,-3-8 1,1-6-61,-1 1 701,-5-10 0,5-3 0,-5-10 0</inkml:trace>
  <inkml:trace contextRef="#ctx0" brushRef="#br0">11866 9137 7822,'-5'-23'0,"4"4"0,-3 0 4054,3 5-2670,11-8 1,4 1 1274,13-6-1518,2 0-223,5 5 0,2 4 1562,2 3-2381,-3 7 374,5 3-978,-6 5 452,-5 5 0,-1 6 124,-5 8-1295,-5 3 933,-2 1 0,-10 5 246,-2 2-2565,-3 3 1738,-11 7 1,-2-4-1632,-11 6 272,-5-5 1739,-1 2 0,-11 1-1817,-2 2 1577,-2-8 0,2 1-1037,0-12 1769,5 3 0,-3-11 0,4 0 0,0-7 0,-1-6 0,-1-2 0</inkml:trace>
  <inkml:trace contextRef="#ctx0" brushRef="#br0">12620 9000 7778,'-18'11'0,"-3"0"0,8 1 4656,-2-1-3112,2 6 0,-2 2-73,0 8 2262,-6 7-3094,4 6 447,-6 6-304,0 5-152,5 1 1,2 9-351,4 0 0,6-2-506,2-5 0,5-9 410,7-7-2610,5-7 1741,15-3 1,5-10-4538,5-3 2746,5-8-75,-3-2 2551,6-10 0,-4 0 0,0-2 0,1 3 0,1 3 0</inkml:trace>
  <inkml:trace contextRef="#ctx0" brushRef="#br0">12940 9125 7855,'6'-17'0,"-1"0"0,-10 6 3819,4-1-1246,-4 1 917,0 4-1445,3 2-456,-3 5-1148,0 0 1,4 9 215,-3 3-660,-2 7 81,5-2 1,-4 10 239,5 0-819,0-1 450,0 2 0,0-2 129,0 4-567,0 1 429,0-2 1,1 0-516,3-2 158,-3-3 236,4 4 0,-4-7-451,3-2 103,-3-2 70,9-6 371,-3 1 0,4-7-82,1-5-216,4-5 143,-3-12 1,8-1-26,-2-5-285,3 1 259,-4-6 0,3 4-542,-2-3 490,-2-2 0,3 5-252,-5-3 533,6 3-147,-9 6 0,5-3 170,-11 8-5,4-9 0,-4 10-271,1-4 775,-2 4-399,0 0 0,-2 5-110,4-1 1249,1 6-784,-2-9 1,5 10 917,-4-3-672,-2 3-315,5 6 0,-5 1 1272,3 6-786,-3 4-308,-5 2 859,0 5-873,0 5 0,0 1-106,0 5 0,0-3-26,0-1 1,0-1-32,0 2 288,0-3-316,5-5 0,-1-6-202,7-1-4,-2-9-109,13-2 1,1-7-493,7-6 445,3-10 1,1-12-1294,1-8 679,-1-3 0,-5-1 164,-2 1-2728,-3 4 2319,-6-3 0,-2 6-416,-4 0 84,-6 5 279,-1 1-1561,-5 10 1218,0 7 675,0 5-1530,0 6 1945,0 11 210,0-4 0,5 15 0,1-4 0</inkml:trace>
  <inkml:trace contextRef="#ctx0" brushRef="#br0">13876 9251 7829,'-6'0'7970,"1"0"-239,5 0-6541,0 5-504,0 1-351,0 6 1,0 0-1854,0 4 725,0 1 124,0 6 0,0 0-1319,0 0 1622,0 5 340,0-4 26,0 9 0,0-9 0,0 4 0</inkml:trace>
  <inkml:trace contextRef="#ctx0" brushRef="#br0">14116 9354 7811,'7'0'0,"1"-5"-260,-4-3 1,4 2 259,-4-2 0,5 0 0,-3-3 0</inkml:trace>
  <inkml:trace contextRef="#ctx0" brushRef="#br0">14196 8920 7766,'0'-12'4013,"0"6"-1327,0 1-1428,0 5 2571,5 0-2559,2 10 0,4 4-72,0 13 1703,1 7-1890,-1 6 0,1 9-553,-1 4-2002,1 0 1544,-9-20 0,0 2 0,0-3 0,-1 0 0,-1 4 0,-2 1 0,-3-3 0,-2 1 0,1 5 0,-3-1-883,-5-6 1,-2-1 513,1 2 1,-1-1 0,-18 14 109,3-5-4846,-3-10 3550,3-4 1,-3-16-51,3-4 1605,-3-6 0,5-5 0,-2-1 0,2 0 0</inkml:trace>
  <inkml:trace contextRef="#ctx0" brushRef="#br0">14904 9262 7841,'-18'-7'0,"3"-1"3150,8 6-2074,2-9 1,6 10-231,3-3 0,7 3-7,8 1 1,8-4-740,3 0 1,4 1 3,5 3 1,1 0-499,6 0 124,5 0 0,-3 0 300,5 0-3170,-5 0 2631,8 0 0,-9 0-650,3 0-1817,-9 0 2133,-6 0 0,-9 3-683,-7 1 1526,-2 0 0,-7-4 0,-2 0 0</inkml:trace>
  <inkml:trace contextRef="#ctx0" brushRef="#br0">15270 9011 7857,'-12'-23'1907,"1"2"-1609,-1 2 1602,6 2-558,-4 6-612,9-1 760,-4 6-918,5 1 1,3 11 93,1 6 559,0 9-749,-4 13 0,0 12-277,0 7-405,0 8 1,-1 3-166,-1-30 1,0 0 0,-1 1 0,0-1 268,-3 0 1,0 0 0,0 2 0,1 1-737,-1-1 0,0 0 0,3-3 0,0 0-570,-1 24-228,8-5 1636,2-16 0,3 0 0,3-11 0,4-8 0,4-5 0</inkml:trace>
  <inkml:trace contextRef="#ctx0" brushRef="#br0">16218 8771 7968,'-5'-11'0,"-2"-1"2631,1 6-1698,-4-4 1,3 9 31,-4-3 336,5 3-797,-5 11 0,5 5 235,-5 15 1032,-6 6-1583,4 15 0,3-21 1,-1 2 160,1 3 1,1 2-508,-2 4 0,0 1 0,-2 2 1,0 2 219,-1 1 0,1 1 1,0 3-1,1-1-109,2-2 0,1 0 1,0 0-1,1 0-448,2-6 1,1 0 397,-1-2 1,0-1 0,3-3 0,0 0 128,1-3 0,0-1-2577,1 15 1786,6-9 1,5-21-177,5-1-478,6-9 1166,-9-2 1,9-6-1571,-6-3 2093,0-7-666,2-7 0,-5-10-1156,3-2 1034,-2-3 1,-3-7 511,-2-2 0,-3-7 0,-1-1 0,0-7 0,-1-2 0</inkml:trace>
  <inkml:trace contextRef="#ctx0" brushRef="#br0">16001 8863 7968,'-12'-23'0,"6"5"0,2 3 3369,3 2-2205,6 2 0,8-1 70,9 1 1,3 4 346,5 4 1,-3-2-643,3 1-155,1 0-427,3 9 0,1 1-513,3 6 130,-2 4 1,3-3-211,-4 2 0,-6 3-377,-3 1 0,-8 0-1528,-6 4 1387,-6-3 0,-7 13-67,-3-2-1283,-13 2 1169,-7 1 1,-13 1 129,-4 4-1934,-1-4 2345,14-12 0,0-2 0,-23 11-1052,-2 2 863,7-12 583,7 5 0,10-20 0,-3 3 0,8-10 0,6 0 0,7 0 0</inkml:trace>
  <inkml:trace contextRef="#ctx0" brushRef="#br0">16971 8714 7910,'-16'0'855,"3"0"1,-3 1 2676,4 3-2841,-4 3 1,-2 14 2465,-5 6-1624,0 10-2701,-5 13 2341,14-21 1,-1 1-747,-2 8 1,0 2 0,0 1 0,1 0-173,0 4 1,2 1 0,0-5 0,1 0-158,3 0 1,1-2-1,2-5 1,2-2 282,2 29-1838,1-7 1096,13-19 1,2-3-3715,14-13 2867,2-8 0,12-2-579,5-5 1,-1-1 1786,5-7 0,-3 0 0,1-5 0,5 0 0,6 2 0</inkml:trace>
  <inkml:trace contextRef="#ctx0" brushRef="#br0">17451 8874 7835,'-16'-11'562,"3"-1"1,-7 6 794,4 2 0,5 3-19,3 1 1,2 1-691,-2 3 1,-1 3 465,6 9 1,-2 3-63,1 7-671,3 4-387,-10 4 163,10 0 1,-8 7-748,5 4-452,-4 1 938,1 15 1,0-12-174,-1 9 339,5-4-989,-7-2-733,9-6 1079,-4-2 1,6-13-225,3-1-1532,-3-10 1501,9-8 1,-2-7 3,7-5 0,-2-5 227,2-3 1,-2-8 604,-2-7 0,6 0 0,1-5 0</inkml:trace>
  <inkml:trace contextRef="#ctx0" brushRef="#br0">17348 8943 7835,'-15'-12'0,"0"1"0,1 3 4532,6 0-2187,3 6-1521,15-3 1,3 5 2578,10 0-2351,0 0 0,5 0 91,2 0 1,7 0-233,1 0-821,5 5 1,-4 1-173,3 6 1,5 0 184,-5 4-2133,0 1 1757,-8 6 1,-2 5-1544,-5 3 1222,-1 2 0,-19 2-1,-4 3-1619,-11-2-24,-15 8 1481,-12-3-840,-10 4 1204,-2-4 0,20-21 0,-1-1-223,-21 16 0,-8-6-26,3-3 1,24-12-1,-1-1-27,-22 10 669,0-3 0,7-6 0,1-2 0,-1-6 0,0-3 0</inkml:trace>
  <inkml:trace contextRef="#ctx0" brushRef="#br0">18330 8691 7902,'7'-5'0,"-2"-1"1701,0-6-1061,-4 6 0,4 0 1747,-5 2-1246,0 3 326,0-4-473,0 15 1,-5 4-234,-2 12 1,-7 9 267,-2 6 0,0 10-342,1 6-1998,2 6 1392,2-27 0,0 1 1,4 1-1,1 0-228,-4 4 0,0 0 0,4-1 0,0 1-480,0 1 0,0 1 0,3-4 0,0-1-1624,3 1 0,0 0-163,0 22 343,5-1 2071,-4-26 0,11 2 0,-1-10 0,6-1 0</inkml:trace>
  <inkml:trace contextRef="#ctx0" brushRef="#br0">18742 8954 8688,'0'-17'1953,"0"5"-729,-5-5-720,3 6 1,-3-1 199,5 1 1298,-5 5-560,4 1-616,-4 5 278,5 0-664,0 5 0,-4 6 218,0 8-658,-5 3 190,8 6 0,-8 1-446,5 5 183,-5 5-505,8-3 149,-9 3 372,4 1 1,-2-1 119,0 3-196,6-3 105,-3-5 1,5 1-564,0-1-25,0-10 386,0 3 0,0-18-199,0 2 126,5-7 113,1 1 0,6-5 39,-1 0 384,1-5 1,3-7-572,0-7 210,5-2 5,-2-2-141,5 0-59,0 0 208,0 0 0,-1 1-90,1-1-103,-5 0 107,-1 0 1,-2 4-154,0 0 518,0 0-142,-3-4 1,-1 4 100,0 0-14,-4 0-200,8 1 578,-7-3-426,8 3 0,-4-1-44,-1 0 122,0 5-59,6-3 0,-4 7-59,2 3 190,-2 2-89,-2 5 1,-3 2-98,-1 6 1059,-4-1-689,2 15 1,-5 1 1355,0 7-857,0 3-816,0 1 1106,0 1-736,-5 4 1,3 0 219,-1 3-132,-4-2-240,6-6 0,-4 0-107,5 0-299,0-10 150,5-2 1,1-12 3,6-2 0,4-3 138,3-5 0,7-12-276,0-7 101,6-7 1,2-8 1,3-7-1087,5-5-632,-5 1 1381,2-6-2434,-5 0 1754,-4-1 0,-4-6-292,-7-3 0,-2 2-666,-6-2 1,-4 9 942,-4 7 1024,-1 9 0,-6 7 0,0 10 0,0 5 0</inkml:trace>
  <inkml:trace contextRef="#ctx0" brushRef="#br0">19690 9422 7824,'-8'-1'2156,"0"-3"0,5 3 1846,-5-3-2062,5 3-1217,-2 6 1,2-1 1703,-1 7-1269,0-2-475,4 13-487,0 0-13,-5 3 0,4 7 131,-3-1-1721,2 7 1059,-3-2 0,4 2-3040,-3-8 1800,3 3 1158,-4-9 1,4 3-518,-3-8 947,3-8 0,1-1 0,0-3 0</inkml:trace>
  <inkml:trace contextRef="#ctx0" brushRef="#br0">19987 8509 7821,'-17'-12'0,"-1"1"1485,-5-1-930,6 6 1,-5-3 1432,3 5-1048,-3-5-364,0 8 1,-1-4 150,0 5 0,1 1 23,3 3 1,-1 0 210,5 7 1,1-1-299,6 10 282,3-1-530,5 3 0,1 2 177,3 3-151,3-3-168,4 4 1,7-1-1318,5-1 761,5 1 0,2-9-4030,0-3 2902,1-2 0,7-3-93,0-2 1326,5-3 1,-7-5 0,3 0 0</inkml:trace>
  <inkml:trace contextRef="#ctx0" brushRef="#br0">20512 8703 7953,'-12'-23'2797,"1"0"-1812,0 0 0,3 9 606,0 3-915,6 7-3,-3-1 1181,5 5 1,5 6-445,2 6 0,7 4 48,2 7 0,3 6-576,-4 5-1079,0 1 77,2 9 1,-6-3-71,0 4 0,0 1 249,-8 0 1,1 6-1852,-4 5-608,-5 0 2250,0-23 1,-1-1-1619,-12 26 1335,5-28 0,-2 0 0,-18 22-560,15-26 0,-2-1 0,-22 16-892,4-4 0,1-8 813,7-11 1072,-3-8 0,9-10 0,-3-5 0,3 1 0</inkml:trace>
  <inkml:trace contextRef="#ctx0" brushRef="#br0">21186 9217 7953,'0'-12'0,"-5"1"0,2 1 1084,-5 2 0,6-2-92,-2 2 813,3 3-484,1 0-820,0 5-722,5-5 0,1 4-1519,6-3 1,3 3 314,0 1 1425,5-5 0,-2 3 0,5-3 0</inkml:trace>
  <inkml:trace contextRef="#ctx0" brushRef="#br0">21688 8509 7953,'-18'-11'1616,"3"4"1,3 3-969,0 8 0,1 7 361,-1 8 1,0 14-252,-4 9 1,0 10-254,6-20 0,1 1 0,-2 4 0,0 1-592,1 5 0,1 1 0,0 4 0,0 1 367,0 2 1,-1 1 0,3-3-1,0 0-233,0 3 1,-1-1-1,2-3 1,0-2 42,0 0 1,0 0 0,1-3 0,0 0-636,1-2 1,0-2 292,1-6 1,1-1-72,2 28 0,0-19-314,0-3 0,2-7-27,1-5 1,0-8-2100,5-7 940,-6-4 936,8-7 530,-9 0 1,8-9-415,-5-3 1,4-12 742,-4-2 1,3-12-804,-3-8 831,5-5 0,-8-11 0,4-1 0</inkml:trace>
  <inkml:trace contextRef="#ctx0" brushRef="#br0">21540 8805 7953,'1'-22'2186,"3"-1"1,3 5-1297,9 3 1,1 2 198,6 2 1,5 3-364,3 0 0,-3 6 172,-2-2 0,-3 4 73,-4 4 1,1 2-427,-4 6 1,-1 4-716,-4 3 0,-4 3-192,-4 1 0,-1 5-381,-2 2 0,-12 3 114,-7 1 1,-7 4-752,-9 0 0,0 6-235,-3-3 1,2-2-1833,-2-5 3447,3 0 0,-1-10 0,1 3 0,0-3 0,4-1 0</inkml:trace>
  <inkml:trace contextRef="#ctx0" brushRef="#br0">22362 8771 7953,'-23'-11'0,"0"1"935,1 2 0,-1 3 1293,0 5 1,0 2-885,0 6 1,-1 7 413,-3 16 0,-2 7-529,-5 15 1,17-24-1,1 2-998,0 4 1,2 2 0,1-2 0,3 0-68,1 1 0,2 0 0,3-1 0,2-1-297,2 31 0,8-6-670,11-9 1,5-7-235,10-13 0,5-7-1168,3-8 1,7-3 1224,0-5 980,1-2 0,-5-3 0,1-4 0,0-3 0,-1-1 0</inkml:trace>
  <inkml:trace contextRef="#ctx0" brushRef="#br0">22739 8988 7911,'0'-23'0,"-5"-1"1742,-3-2 1,-1 5-815,2-2 1,2 8 535,5 0 0,0 2 954,0 2 340,0 5-2305,0 0 1,0 8-330,0 2 0,0 3-70,0 8 1,0 3-192,0 5 0,-2 5-198,-1 2 1,0 5 289,-5 3 0,2 1-7,-2 3 0,-2 2-120,3-2 1,0 1-85,0-1 1,4-2 91,-1-6 1,3 1 178,1-4-108,0-1 0,5-18-86,3-1 1,7-10-62,4-8 1,3-14 63,1-5 0,3-6-185,1-2 0,-2 0-18,-6-1 0,-1 2-34,-3 3 1,-6-2 133,3 5 1,-5-4 70,1 0 0,-2 3 92,-2 2 1,-3 3 133,3 4 0,-3-1 187,-1 4 0,2 1-125,1 4 1,0 4 367,4 4 1,-3 3-92,4 3 0,0 5 56,3 7 1,-1 4 11,-2 8 1,2 2 144,-3 5 0,0 4-57,0 0 1,-4 6 40,1-3 0,1 3-124,-1-2 1,1-3-106,-1-5 0,2-5-204,5-2 1,1-9 7,-1-7 1,6-5 41,2-6 0,7-13-46,5-7 0,1-14-219,-2-4 1,2-5-708,-6-3 0,1-3-522,-4-1 1,0-8-1113,0 1 1,-7-3 1264,-5 3 1,0 3-2286,-8 4 3455,1 6 0,0 7 0,0 3 0,-2 4 0,0 5 0</inkml:trace>
  <inkml:trace contextRef="#ctx0" brushRef="#br0">23573 9411 7887,'-12'0'1547,"1"0"0,3-4 5630,1 0-5900,4 0 0,-2 9-384,5 3 1,0 2-696,0 2 0,0 3-379,0 0 1,0 7-679,0 1 1,0-1 624,0 5 1,0-2-3595,0 2 3828,0-3 0,0 4 0,0-5 0</inkml:trace>
  <inkml:trace contextRef="#ctx0" brushRef="#br0">23927 8668 7852,'0'-34'0,"-5"-3"1010,-3 3 1,-2 7-199,-2 12 1,-4 4 308,-3 3 1,-4-1-355,-4 6 1,2 4 243,-5 6 1,0 10-428,0 6 0,-1 1-23,9 6 1,1-1-617,10 2 1,5 6 109,2-3 1,9 4-1392,6 0 0,7-6-222,9 2 1,2-7 1557,5-1 0,11 4 0,2-1 0</inkml:trace>
  <inkml:trace contextRef="#ctx0" brushRef="#br0">24315 8588 7867,'-6'-11'4915,"1"5"0,10 7-1041,2 10 0,5 16-2642,3 11 1,-4 10-853,1 6 1,-2 7-702,-8-29 1,0 0 0,0 5 0,0 0 320,-2 3 0,0 0 0,-3 0 0,-2 1-849,-2 3 1,-1 0 0,-3-5 0,-1-1 356,-4 1 1,-2-2-1,-1-4 1,-2-1-262,1-3 1,-2-1 0,-2-1 0,-2-2 752,-3-2 0,1 0 0,0 0 0,1-1 0,-3 0 0,-1 0 0,0-3 0,-1 0 0,-1-3 0,0 1 0</inkml:trace>
  <inkml:trace contextRef="#ctx0" brushRef="#br0">5254 11638 7894,'-23'0'1431,"0"0"1539,0 0-2038,5 0 511,7 0 763,6 0-1660,5 0 1,6 0-66,6 0 1,9 0-92,10 0-174,2 0-27,6 0 0,2-4-1848,4 0 883,-4-5-388,3 8-1964,-3-9 2060,5 4 1,2-2-333,-3 0-1110,-1 6 2510,-10-3 0,-5 5 0,-1 0 0</inkml:trace>
  <inkml:trace contextRef="#ctx0" brushRef="#br0">5265 11980 7894,'-25'4'0,"2"0"4136,-3 0-1362,19 1-589,-3-4-1284,10 4-498,5 0 0,6-3 2666,8 1-1523,8-1-665,2-2-1535,5 0 731,6 0 0,3-2 172,2-1-2596,4-4 1708,-9 1 0,6-3 376,0 5-4340,-1 0 1475,1 4 3128,-5 0 0,-2-5 0,-5-1 0</inkml:trace>
  <inkml:trace contextRef="#ctx0" brushRef="#br0">11855 11695 7894,'-23'0'682,"4"0"792,0 0-971,5 0 721,-8 0-304,10 0-238,-5 5 766,6-4-888,4 9 1,4-8 502,6 2-568,4 2-229,9-5 1,8 4 823,11-5-472,4 0-506,12 0 0,5 0 194,5 0 0,-29-1 0,2-2-857,-2 2 1,0-1 806,4-1 0,1 2-175,2 1 0,2 0 0,0 0 0,0 0-262,3-1 0,0 2 1,-1 1-1,1 1 156,2 1 0,-1-1 0,0 1 0,-1-1-174,2 1 1,0-1 146,-7 1 1,0 0 57,4 2 0,-2-1 0,-8-1 0,-1 0-985,1 0 1,-1 0-136,22-2 548,7 3-1568,-14-5 1373,-1 0 0,-8-5-330,-8-2 131,-2-9 750,-5 4 1,-5-9-374,-3 6 691,-2 5-1107,-7 0-64,-1 9 108,-10-4 1055,-6 5 1,-17 10 0,-8 2-1</inkml:trace>
  <inkml:trace contextRef="#ctx0" brushRef="#br0">12529 11021 7894,'-18'-23'2585,"1"6"-1551,6 1 234,5 9-553,-4-3-17,8 8 1689,-8-3-1606,4 10 1,-1 2 842,4 4-1140,-4 6 0,6 4 226,-3 6-932,3 4 246,-4 4 1,2 5 190,-4 6-1318,4 0 657,-7-1 1,7 6-314,-4 2-745,4 3 1382,-2-4 0,5-2-2764,0-8 909,0-8 992,0-6-1231,5-5 1429,2-11 1,4-1 290,0-11-983,6-6 1941,-4 0-462,3-10 0,-4-7 0,-1-6 0</inkml:trace>
  <inkml:trace contextRef="#ctx0" brushRef="#br0">12757 11078 7894,'0'-6'745,"5"-4"-745,-4 8 596,5-8-7,-6 9 768,0-4-144,0 20 0,-4-1-208,0 13 1,-5 2 501,1 1 1,3 3 1136,2 2-1438,1 4-735,2-3 0,2 3 223,1-5-823,4-5 399,9-1-293,7-10 185,1-7 0,10-7-229,1-8 1,0-13-327,7-14 1,-1-11 413,-20 18 0,0-1-2846,13-30 1737,-6 8 1,-12-7-2936,-4 4 1328,-6 1 1664,-16 13 0,-5 5-1086,-16 12 1029,-4 7 648,-11 7-107,0 15 261,1 3 0,-1 14-121,0-1 407,6 1 0,-1-1 0,5 4 0,2 3 0,2 3 0</inkml:trace>
  <inkml:trace contextRef="#ctx0" brushRef="#br0">12346 12152 7894,'-5'-23'564,"4"0"0,-10 2 800,4 2 1,-2 2-531,1 6 1089,-2 4-478,9 2 354,-4 5-420,5 0-2041,5 0 577,6 0 0,3 1-299,5 3 1,0-2-380,4 1 0,1 0 706,3 1-790,-3-3 421,4 4 1,-5-1-2002,0 0 1183,0-1 733,-6 3 1,2-4-355,-7 6 443,2-6 0,-13 8 997,4-3-518,-5 4 1,-1 1-85,-3-1 1543,-7 5-1137,-7-3 1,-5 9-150,0-3 2099,-5 2-1456,4 2 0,-9 0-77,3 0 1,0 0-93,0 0 1,6-2 638,1-2-669,5 3-327,7-10 1,5 1-79,2-5-249,2-6 196,2 3-223,6-5 71,5 0 1,3 0 286,5 0-379,0 0 68,4 0 1,0 0 63,-1 0-55,1 5-81,0-3 0,-4 8-586,0-3 383,-5 4 69,3 0-849,-11 0 671,4 6 1,-9-3-20,3 5-673,-2-5 575,-8 7 0,-4-3-154,-5 5-392,-5 0 597,2 0 1,-5-2-545,0-2-182,0-2 703,1-1 1,3-7-756,0 3 595,5-9 276,-3 3 0,6-6-974,-1 0 653,6 0 210,-4-6-171,9 5 599,-5-9 0,6 9 0,-5-9 0,-1 3 0</inkml:trace>
  <inkml:trace contextRef="#ctx0" brushRef="#br0">12791 12266 7894,'0'6'2030,"0"5"388,0-5-1569,0 5 1,0 1 2801,0-1-1855,0 1-1158,0 4 1,2 1 504,1 2 0,4 1-599,4-5 0,6 4-332,2-4 0,2-3 112,2-5-556,5-4 239,1 2 1,3-10 231,2-3-2124,-7-7 1390,11-3 1,-15-6-2520,0-2 1548,-1 1 744,-14-2 1,2 4-789,-10 0 812,-10 5 187,-3-3-533,-9 8 623,-6 1 0,-5 4-214,-5 4 199,0 0 137,3 9 1,6 1 298,2 6 0,8-1 0,3 1 0</inkml:trace>
  <inkml:trace contextRef="#ctx0" brushRef="#br0">10781 11809 7894,'0'-11'613,"0"-1"-307,0 6-191,0-4 0,0 7 1509,0-4-689,0 4-386,0-2 2332,0 5-2197,-5 5-604,4 1-14,-9 1 1,7 3 257,-4-2-1270,4 2 570,-7-4-269,9 4 436,-9-3-261,8-1-983,-3 4 663,5-9 171,0 4-440,0-5 1956,5 0-698,-3 0 1,4 0-185,-2 0 1715,-3 0-1153,4 0 1,-5-1 713,0-3-537,5 3-58,-4-4-369,4 5-64,-5 0-1386,6 0 609,-5 0 570,4 0 37,0 0 1,-3 0-1480,6 0 507,-5 0 121,2-5 1745,0 4-358,-4-4-465,9 5 1162,-9 0-696,5 0 652,-6 0-2513,0 5-3739,0-4 4970,0 4 0,0-5 0,0 0 0</inkml:trace>
  <inkml:trace contextRef="#ctx0" brushRef="#br0">7389 11729 7894,'-7'0'-259,"-1"-1"-102,-1-3 772,-1 3 159,-1-4 1,-1 4 264,1-3-415,4 2 0,-3-3 561,9 5-153,-4 0-190,0 0 377,4 0-192,-4 0-200,5 0 533,5 0-718,1 5 1,10-3 217,3 2-191,8 2-165,2-5 0,8 4 6,5-5-90,0 0-339,14 0 0,-2 0-33,11 0-581,-31 0 1,2 0 724,6-2 0,1-1-1117,-3 3 1,1-1 1074,4-1 0,0-1 0,-2 1 1,-1 0 0,2 0 1,0 0-488,-2 0 1,1 0 251,-3 2 1,0 0 0,-5 2-1,-2 0-121,28 2-583,-8 5 582,-12-3 0,0 6-284,-3-1 318,-8 0 313,-2 1 0,-8-2-629,-4-2 1419,-1 2-1127,-4-9 1503,1 4-1834,-6-5 830,4 0-1940,-9-5 1841,4-1 0,-5-11 0,0-1 0</inkml:trace>
  <inkml:trace contextRef="#ctx0" brushRef="#br0">7652 11090 7894,'-18'0'902,"2"-2"1128,4-1-1579,1 1 1556,-1-3-510,6 5 1422,1 0-2154,15 5 1,2-2-107,7 4-497,2 1 0,-3-2-323,5-2 0,0 1 184,0-1 96,-1 5-1661,6-8 1154,-9 9 1,7-7 261,-11 5-1797,0-6 1063,-3 8 0,-2-2-288,-3 7 648,-2-2 231,-5 8 1,-5-3 184,-2 5 58,-9 0 1,-5 3 308,-6 1-252,-4 0 1,3-4-281,-3-1 1278,-2 1-426,9 0 0,1-5 1260,8-3 975,2-7-1544,7-3-912,1-5 0,15-1 206,5-3-18,6-3-203,1-4-1,1 0-527,5-6 105,-4 4 1,8-7 172,-5 5-1063,4-5 745,-1 2 0,0-1-27,0 0 1,-4 1-246,0-1 1,2-1-1130,-1 4 789,0 1 347,-10-1 0,5 2-984,-3-5 741,3 5 247,-5-8-320,0 9 429,-6-3 1,-3 5-211,0-1 802,-6 6-221,3 1 235,-5 5-138,0 0 0,0 5-209,0 2 2255,0-2-1303,0 11 0,0-9 2784,0 8-1949,0-2-738,0 4 1438,0-5-1538,5 5 1,-2-1 39,4 3-538,1-2-125,3-1 0,1-4 92,-1-1-1031,1 1 563,4-1 1,2-5-664,5-2 519,0-8 274,-1-7 1,5-8-2153,0-8 729,5-2-180,-8-10-997,-2 3 1689,0-8 0,-9 7-26,2-5-831,-7 5 1130,-3 3 1,-16 7-65,-4 8-470,-10 8 737,-4 6 1,-4 6-1190,2 3 823,-2 2-141,4 11 956,0 1 0,-3 1 0,8 0 0,6 1 0,7 2 0</inkml:trace>
  <inkml:trace contextRef="#ctx0" brushRef="#br0">7721 12163 7894,'-23'-11'0,"0"-1"0,0 1 0,4 3 526,0 1-310,-5 4-54,5-7 0,-8 9 42,8-3 12,3 3 54,-1 1 197,6-5-179,4 3 0,2-4 36,5 2 447,0 3-409,5-9 0,2 9 170,4-3 661,1 2-726,-1 2 1,5 0 655,3 0-595,3 0-249,1 6 0,-2 0 951,-2 5-600,3 1-153,-4-1-579,5 1 144,-6 4 1,4-2 201,-6 5-964,0 0 616,-3-1 0,-1 3 77,0-2-1128,-4 3 798,3 6 0,-9-3-494,3 6 381,-8-1 292,-2 4 0,-11-3-57,-2-1-148,-2-4-128,-2 2 1868,0 0-976,0-9 0,0 6-145,1-10 1915,4 6-1375,1-14 1,6 7 118,-1-10 655,6 5-391,1-8-384,5 4-559,5-5-54,1 0 0,10-4-55,-1 1-54,5-6 163,-2 7-876,5-8 548,-5 4 1,3-6 107,-2 1-1945,3 0 1306,1-6 0,-4 4-42,0-2-1975,0 3 1721,4 5 0,-1-3-1700,1 2 1431,0-2 496,0 4-1699,0-4 1098,0 9 494,-1-5 329,1 1 490,0 4 0,5-4 0,1 5 0</inkml:trace>
  <inkml:trace contextRef="#ctx0" brushRef="#br0">8406 12323 7894,'6'-23'1795,"0"-1"-1405,-2-2 1,1 0 255,3-4 1,1-1-45,-5-3 377,5 0-565,-8-1 0,4 1-213,-5 0-230,0 0 191,0 4 0,0 4-385,0 7 219,-5 2 83,-7 6-255,0 5 169,-10 0 0,3 13 160,-8 4 525,3 6-424,-9 11 1,5-2-41,-2 9 0,-2-4 239,6 7 0,4-2 790,7-2-826,2-5 1,7-1 213,2-5-566,8 0 55,7-5 96,7 3-437,5-13 219,5 7 1,2-14 216,8 3-1146,3-8 703,4-2 1,-4-5 59,-3-1-924,-7 6 723,-9-4 0,-1 8-166,-6-1 522,-5 1 0,-6 9 949,-8 4-643,-7 6-192,-2 11 1062,-9-4-618,10 9 1,-6 0 69,3 5-197,7 5-150,-7-3 1,10 2 65,-3 0-2246,-2 5 1411,4 5 0,-2 5-1798,1 0 1113,-1 0-714,-9 6 1900,5-5 0,1-26 0,0-1 0,-8 28 0,-2-2 0,-2-2 0</inkml:trace>
  <inkml:trace contextRef="#ctx0" brushRef="#br0">14425 11912 7894,'-30'-11'1844,"4"-1"0,7 2-369,3 2-1106,9-2 1795,2 9-1411,5-9 1,1 7 381,3-4-632,7 4-143,7-7 32,10 4-230,1-6 0,5 5 162,1-1-1327,4 5 798,-3-2 0,8 5 251,-2 0-3393,-3 0 2567,6 0 0,-9 0-2207,6 0 1485,-5 5 955,2 2 0,-6 0-1332,-2 1 1033,-8 0 423,-2-2 423,-8 4 0,3-4 0,-4 6 0</inkml:trace>
  <inkml:trace contextRef="#ctx0" brushRef="#br0">14779 11444 7894,'-23'-23'3079,"5"5"1,1 3-1900,6 7-43,5 3-688,-4 5 1,8 7 2946,-2 4-1729,3 11-1052,1 7 1,0 10-286,0 3-114,5 7-1108,-3 9-424,3-25 1,0 2 951,-5 0 0,1 0 1,3 2-1,1 1 170,-3-2 1,0 0-1984,0-1 0,-1 0 1326,2 2 1,0-1 0,2 27 850,2-6 0,2-9 0,-5-9 0,-2-3 0,0-4 0</inkml:trace>
  <inkml:trace contextRef="#ctx0" brushRef="#br0">15932 11843 7894,'-11'0'398,"-1"0"524,6 0-156,-4 0 215,3 0 121,-4 0-649,5 0 297,1 0-361,5 0 0,6 0 227,5 0 0,7 0-92,9 0 0,3 0 310,8 0-452,8 0-359,6 0 0,5-3 334,0-1-1089,-23 2 1,-1 0 822,32 2 1,-24-2-1,1 0-9,-2 0 0,0 0 0,-1 0 0,0 1 80,-1 0 0,0 2-332,1-1 1,-1 0 176,-1 0 1,0 0 0,3 0 0,0 0 50,-3 0 0,-1 0-444,1 0 0,1 0-92,25 0 0,0 0-539,-2 0 546,-2 5 241,-7-4 0,-7 8-668,-6-5 431,-4 5 32,-11-3 51,3 0 31,-14-1 277,-2 0-395,-6-3 1343,-5 3-1377,0-5 1,0-5-1479,0-3 1983,0-2 0,0-7 0,0 0 0</inkml:trace>
  <inkml:trace contextRef="#ctx0" brushRef="#br0">16549 11181 7894,'-5'-11'1727,"-2"-1"-755,-4 6-378,0-4-101,4 8-214,-3-3 0,4 7 142,-6 1 1278,1 9-1074,-1 6 0,5 4 537,-1 1-565,1 5-313,0 1 1,-2 6-989,6-1 365,-1 0-346,4 6-1241,0-5 1402,0 9 0,5-4 126,2 2-2491,4-3 1809,0-5 0,2-3-320,2-1 517,-2-10 883,8 2 0,-7-13 0,5 2 0,0 3 0</inkml:trace>
  <inkml:trace contextRef="#ctx0" brushRef="#br0">16743 11215 7894,'-4'-11'0,"0"-1"1100,-10 6-756,7 1 0,-10 5-69,6 0 1566,-1 0-1158,1 5 1,1 5 73,2 5 342,3 6-662,5-9 1,1 10 146,3-3-165,8-2-257,5 4 0,11-8 28,3 2 26,2-7-750,6 2 601,2-9 95,4 4 0,-3-5 162,0 0-613,-5-5 273,-3-6 1,-6-2 83,-5-2-1147,-5-3 757,-7 0 1,-6-1 65,-5 0-1834,-10 0 1357,-3 1 0,-16 6-878,-5 4 880,0 6 593,-11 2-1731,10 6 342,-5 5 1527,6 6 0,-1-3 0,-1 5 0,2 1 0,2 2 0</inkml:trace>
  <inkml:trace contextRef="#ctx0" brushRef="#br0">16423 12106 7894,'-11'-5'0,"-6"-1"1654,5-1-1043,-5-3 0,9 9 127,1-3 293,-1-2-198,2 5-204,1-5 492,5 6-178,0 0-713,5 0-222,1 0 154,6 0 0,-1 4-811,1 0 352,-1 5 256,0-8-886,1 9 632,-1-3 0,-1 8 59,-2 0-649,2 0 494,-9 2 0,8-3 45,-5 5 0,0 0 33,-4 4 1,0-2 992,0-2-505,0 3 1,-4-4-47,0 5 1410,-5-6-774,3 5-260,0-9 1234,-4 3-1051,8-10 1,-7 1 129,6-3 29,-1-3-128,-1 4-159,3-5-79,-3 0 162,5 0-547,0-5-107,0 4 335,0-5-780,0 1 256,0 4 208,5-4-1268,2 5 882,4-5 1,2 4-234,2-3 1,4-2-475,8-2 1,2 2 327,5-2 1,1 2-94,-1-2 0,4-1-396,0 5 53,0 1 870,-4 3 1,1-4-2029,-1 0 1366,-5 0 384,-1 4 601,-5 0 0,0 4 0,-1 0 0,1 0 0</inkml:trace>
  <inkml:trace contextRef="#ctx0" brushRef="#br0">17063 12255 7894,'4'-23'0,"-1"0"1458,6 0-925,-7-5 1,6 3 901,-4-6-737,0 6-342,-4-3 0,0 1-151,0 1 11,0-1 0,0 4-782,0 5 497,0 2 0,-5 5 127,-3-1-966,-2 6 674,-1 1 0,-1 5 20,1 0-394,-6 10 378,5-3 1,-9 11 504,6-3-175,-5-2-122,7 9 1,-5-5 1020,3 6-413,3 0-198,-5 0 0,7 0 243,2 0 0,-1-4 127,6 0 447,-1-5-735,4 7 1,1-9 224,3-1-34,2 1-353,6-6 0,0 0-375,4-2 38,-4-3-83,10-1 1,-8 0-986,5 0 754,-5 0 246,2 0-1422,1 0 978,-5-5 1,5 4-141,-6-3 275,1 3-263,-6 1 116,4 0 1240,-3 0-550,-1 10 0,-1-1 1528,-5 10-895,0 5-304,0 5 0,-1 9 699,-3 0-785,-2 6-835,-1-4-327,-3 6 696,4 5 1,-2-1 128,1 4-751,-1-4 552,2-4 0,-5-1 79,4-4-3593,2 4 2486,0-15 1,6 2 1183,3-13 0,0-1 0,4-6 0,1 0 0,-1-3 0</inkml:trace>
  <inkml:trace contextRef="#ctx0" brushRef="#br0">18102 11901 7894,'-16'0'5765,"3"0"-2774,-4 5-1388,6-4-606,5 9-564,1-9 0,5 6 183,0-4-2199,0-1 1146,0 3 0,1-5 240,3 0 197,2 0 0,5-5 0,1-2 0</inkml:trace>
  <inkml:trace contextRef="#ctx0" brushRef="#br0">18913 11866 7894,'-23'0'0,"4"0"0,0 0 958,5-5-582,-7 4 1,8-4 254,-2 5 0,2 0 241,1 0 0,5 0-235,-1 0 281,6 0-537,-3 0 1,6 0 766,3 0 1,7 0-282,8 0 1,9 0 608,6 0-972,11-5-479,7 4 0,10-8 70,-30 6 1,1 2 0,1-1-1,0 0-266,2 2 0,1 0 0,-2 0 0,1 0 94,1 0 1,2 0 0,0 0 0,0 1 106,2 1 1,-2 0-276,-2 1 0,-1 0 192,-2 3 0,-1 0 0,24 5-324,0 1 1,-2 3-11,-10 0 1,-1 0-879,-10-3 0,-5-2-6,-2-2-913,-3-3 1011,-6-5-932,-7 0 2300,-6 0 0,-10-5 1,-1-2-1</inkml:trace>
  <inkml:trace contextRef="#ctx0" brushRef="#br0">19176 11090 7894,'-12'0'2681,"1"0"-1179,-1 0-955,1 0 0,3 0 647,1 0-620,4 5-180,-2 1 52,5 0-197,0 5 1,0-5-325,0 5 0,9 1-349,2-1 0,8 1 58,0-1 1,3 0-494,1 1 0,0-1 554,0 1-672,-1-1 570,-4 1 0,-1 3-475,-6 0 472,1 0 137,-6 2 0,-1-3 677,-5 5-243,-5-5-188,-7 7 1360,-10-8-945,-3 9 1,-9-9-61,0 7 1416,0-7-1100,-6 4 0,11-6 1227,3 1-954,1-6-189,8-1-19,0-5-341,11 0 0,1 0-563,10-5 183,1 4 0,12-9 220,5 2-826,0-2 532,10-7 1,1 4 123,8-7-1183,2 7 646,-3-9 1,3 8-893,-2-5 29,-3 5 1018,6-8 0,-10 10-578,3-3 477,-7 2 0,-8 6 98,-7 2 23,-4 5 0,-6 0 746,-1 0-457,-5 5 0,-4 2 432,0 4 1,1-3 536,3-1 1051,0 1-943,0 3-610,0 1 1,5-4 1803,2-1-1106,3-4-456,2 7 69,-1-9-404,1 9 1,-1-7 102,1 4-204,4-4-63,-3 2 1,8-5 175,-2 0-888,-2 0 463,4 0 1,-3-5-772,5-3 1,-4-3 462,0-4 0,-5-3-1371,1-5 1,-2-4 381,-2 1 0,-4-6 97,-3 2 1,-4 0 671,-4 0 0,-4 6 13,-7 1 1,1 7 119,-5 8 0,-1 4-57,-7 8 1,3 9-59,-3 9 20,3 1 564,1 10 0,4 0 0,0 5 0,0 5 0,-4-2 0</inkml:trace>
  <inkml:trace contextRef="#ctx0" brushRef="#br0">19016 12015 7894,'-12'-12'1510,"1"5"1355,-1-1-1382,6 6-368,1-4 1812,5 6-1652,0 0-717,5 6-268,1-5 1,11 4 119,2-5-1881,3 0 1089,5 0 1,-1 0-310,4 0 1,0-1-663,0-3 1,2 3-1598,-6-3 1312,1 2 1032,-9 2 0,-2 0-252,-4 0 410,-6 6 401,-1 0 0,-7 9 290,-6 0 0,-5 7-261,-10 1 590,-4 0-471,2 10 0,-8-8 475,3 5 0,-2-4 798,2 0 1,-2-1 1934,5-3-1778,1-4-958,8-1 0,1-6 522,6 1 0,1-5-118,2 1-508,3-1-180,5 0 0,1 2 35,3-6-487,8 1 162,0 1 1,10-3-165,-3 1 0,4-1-341,3-2 0,-1 0 342,1 0 0,-2 0-369,-1 0 1,-4 3-285,0 1 401,-10 5 104,6-3 1,-13 11-107,1 2 235,-1 3-42,-7 0 1,-5 5-17,-6 0 1,-5 3 63,-2-3-108,0-1 165,-5 2 0,1-3-61,1 1 0,-1-7-20,4-4 1,6-3-330,1-5 0,7-1-200,2-6-1052,4-6 1130,-2 0 1,10-10-124,3-3 0,2 1-197,1-1 1,2 1 311,2-1 660,-2 2 0,4 1 0,-6-2 0</inkml:trace>
  <inkml:trace contextRef="#ctx0" brushRef="#br0">19484 12255 7894,'-10'11'222,"2"0"0,-2 2 2398,2 2-1424,-2-2-436,4 9 2136,-4 0-1897,9 3 0,-5 4 174,6-3 1,0 0 470,0 4 1,7-6-1460,4-1 1,7-6-82,9-10 1,-2-2-62,5-5 1,3-6-87,2-5 1,2-6-625,-7-6 0,2-5 14,-2-2 1,2-3-659,-5-1 1,-7 4 438,-9 4 0,-1 2-73,-6 1 0,-2 1 145,-10 3 0,-6 4 331,-13 7 0,-3 5-245,-8 6 263,-8 4 77,-1 9 1,1 6-16,8 4 0,9-3 389,6-4 0,4 0 0,4 4 0,-3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10233 10359 8259,'-5'-23'1323,"2"5"291,-4 3 1,3 2 912,-4 2-1013,6 4-680,-3 2 286,5 5-628,-5 5 0,3 6 212,-1 4 5,1 10-333,-3-1 0,3 17 148,-6 5-730,1-1-50,0 11 0,-3-3-222,2 8-854,-2 3 1365,7-27 1,0-1-1431,-2-3 1,0-1 1084,4 4 0,1 0 0,-6 27 92,6 1-1080,0-7 642,0-6 1,2-11-242,2-6-719,-3-10 1185,9-8 0,-7-5-319,4-4 337,-4-2-178,7-5 1,-8-9 547,6-2-775,-6-8 527,4-4 1,-5-2 292,3-6 0,-3-4 0,4-6 0</inkml:trace>
  <inkml:trace contextRef="#ctx0" brushRef="#br0">10199 10267 8259,'5'-22'1335,"-4"-1"0,9 5-924,-2 3-160,2 7-116,2 3 1,0 5 1919,3 0-1277,-2 0 1,5 5-229,-3 3 0,-2 7-73,2 4 0,-1 3-476,1 0 0,-2 1 82,2 0 0,-3 0-163,-5 0 1,2 0 123,-5-1 208,5 6-938,-8-9 496,4 8 0,-6-9-362,-3 5 365,-2-1 1,-11 0-557,-2-3 1,-2 1 19,-2-4 301,0-6-1335,5 0 1116,-9-9 1,12 4-104,-8-5-642,8 0 827,-1 0 0,4-4 559,1 1 0,-1-11 0,1 1 0</inkml:trace>
  <inkml:trace contextRef="#ctx0" brushRef="#br0">10964 10393 8259,'-19'-4'171,"0"0"0,0 1 213,-4 3 0,4 5 1334,0 2-1097,0 8 0,-4 3 863,0 5 1,0 5-731,1 2 0,3 3-154,0 2 0,8 3-141,0 0 0,7 4-673,0-4 1,4 0 232,4-4 1,8-5-834,7-2 0,2-3 233,2-1 1,5-7-339,2-4 0,2-2-1250,-1-6 0,2 0 318,-3-4 1851,-2 0 0,0 0 0,-5 0 0</inkml:trace>
  <inkml:trace contextRef="#ctx0" brushRef="#br0">11284 10324 8259,'0'-11'0,"0"0"1957,-5-1-574,3 6-619,-3-4 794,5 3-961,5 1 1,2-3 107,4 5-283,6 1-116,0 3 0,6-4 73,0 0-872,0 0 449,5 4 0,-3 0-1782,6 0 1294,-1 0 1,3 1-401,-2 3 1,0-3 436,-4 3 0,4 1-1098,-5-1 1,0 4 1592,-7-4 0,-3 4 0,-5-1 0</inkml:trace>
  <inkml:trace contextRef="#ctx0" brushRef="#br0">11444 10302 8259,'-23'-12'0,"1"1"607,3-1-420,8 6-211,6-4 2762,5 9-845,0-10-909,0 10 5,0-4-118,0 5-184,5 10-629,-4 3 131,4 10 1,-1 5 189,0 2-833,0 8 403,-4 3 0,0 5-834,0-1 533,0 1 1,0 3-355,0 1 0,-4 3-67,0-3 0,0-2-355,4-6 1,0-9-244,0-10 381,0-1 1,5-14 390,3 0 1,-2-15 598,2-4 0,-6-9 0,2-3 0,3 0 0,-1-5 0</inkml:trace>
  <inkml:trace contextRef="#ctx0" brushRef="#br0">11375 10610 8259,'-16'-18'2206,"3"2"-1406,-4 4 0,6 5 67,0-1 670,4 6-394,2-4-498,5 6 1,3 0-141,4 0 0,2 0 184,10 0-500,0 0 1,4 0-878,0 0 1,5 0 548,2 0 0,2 4-1075,-1 0 1,2 0 473,-3-4 0,-1 4-965,2-1 1,-6 5 603,2-4 1,-4 4 342,-4-5 1,-4 6 757,-8-1 0,-2 2 0,-5 1 0,0 1 0</inkml:trace>
  <inkml:trace contextRef="#ctx0" brushRef="#br0">11352 10816 9758,'-16'0'899,"3"5"-48,2-4 41,1 4-240,8 0 1,-1-2 331,6 4 0,5-3-217,7 4 44,3-6-413,5 3 1,0-1-438,-1 0 35,6 0 0,-2-4-189,4 0 0,-1 0-437,2 0 1,1 0-99,-6 0 0,5 0 127,-5 0 468,1 0-2268,-4 0 1516,0 0 0,-2 0-66,-2 0 1,3-4 9,-3 0 0,-6 0 941,-2 4 0,-2-5 0,-3-1 0,-1-6 0</inkml:trace>
  <inkml:trace contextRef="#ctx0" brushRef="#br0">11969 10701 8259,'0'-6'3559,"0"1"-2263,0 5 1,-1 4-430,-3 0-147,3 10-355,-4-7 0,1 15-398,0-3 56,0 2 0,0 3-389,1 3 1,-1-3-624,4 3 0,0-3-141,0-1 1,0 0 86,0-1 1043,0-4 0,0 4 0,0-4 0</inkml:trace>
  <inkml:trace contextRef="#ctx0" brushRef="#br0">12289 11010 8259,'6'-2'0,"-2"-1"-25,-3 1 1,-1-8 209,0 3-7,0-4 1,0-1 63,0-3 0,0-8 137,0-8-256,0-2 66,5-6 1,-2-6-32,4-4-240,-4 0 1,7 3 427,-2 0 1,2 6 123,1 1 0,2 13-127,2 3 1,-2 9-65,2 3 1,-2 4 20,-2 7 0,2 0-42,2 0 0,-2 5 31,2 3 1,2 6-74,-2 1 1,0 2 157,-3-2 0,3-1-286,0 5 0,0 0 79,-3 4 0,-1-4-149,0 0 1,-3-1 132,0 1 0,-2 2-71,2-2 0,-3 2 58,-5-2 0,0-2-245,0-1 0,0 0-202,0 3 1,-2-1-222,-1-3 0,-4-1-866,-4 5 1,1-5 651,2 1 0,-1-2-2132,5-2 2876,1-4 0,3 3 0,0-4 0</inkml:trace>
  <inkml:trace contextRef="#ctx0" brushRef="#br0">13191 10256 8259,'0'-18'255,"0"-3"64,0 2 0,0 1-192,0-1 143,0 5-120,0-3 0,0 6-75,0-1 59,0 6-260,0-4 0,0 7-708,0-4 416,0 4 0,0-1 160,0 8 0,-4 3 265,0 4 1,-3 0-137,3 1 0,-5 3 499,2 0 0,-4 6 113,0-2 0,0 2 374,-1 2 0,1 0-523,-1 0 1,-3 0 30,0-1 1,0 1 1725,3 0 1,1 3-1045,-1-4 0,2 2-396,3-8 1,-2-1-182,5-4 1,0 1-72,4-1 0,1-1-224,3-2 1,4 1-207,7-5 1,2 3-155,2-3 1,2 0 212,-2-4 0,3 4 179,1-1 0,-2 5-142,-2-4 0,1 4-930,-4-5 0,-1 6 383,-4-1 0,1 2-36,-1 1 0,-4 1-61,-4-1 1,-1 4-201,-2 1 1,-2-1-243,-1-4 0,-5 5 410,-7-1 1,1 0-637,-5-4 1,1 5 592,-1-1 1,-1 0-979,4-3 1632,1-6 0,4 4 0,-1-4 0</inkml:trace>
  <inkml:trace contextRef="#ctx0" brushRef="#br0">13420 10541 8259,'-12'12'1627,"1"-1"-1028,-1 6 1,5-1 505,-1 3 1,4 4-452,-3 0 0,3 1 1791,-4 7 0,4-2-1248,-3 1 1,4 3 836,-1-2 1,3 2-1019,1 1 0,0-9-676,0-2 1,1-8-341,3 1 0,3-9 0,9 3 0,2-10-1784,5 0 562,0-5 737,-1-11 224,6-7-1917,-4-1 1147,4-4 1,-9 1-591,0 1-2117,-5-1 2428,-2 9 0,-7 2-2505,-5 4 2706,0 1 0,-5 5 1109,-3 2 0,-12 8 0,-4 2 0</inkml:trace>
  <inkml:trace contextRef="#ctx0" brushRef="#br0">13933 10747 8259,'0'-6'-1215,"0"-4"840,0 3 1,0-4 374,0-1 0,0-4 0,0-2 0</inkml:trace>
  <inkml:trace contextRef="#ctx0" brushRef="#br0">13945 10210 8259,'0'-11'3164,"0"-1"0,0 5-1932,0-1 1,1 6 1259,3-2-1711,2 3 160,6 1 0,-1 2 1884,1 6-1969,-1-1-321,0 20 0,2-7 621,2 11-899,-2 4-248,4 6 0,-6 8-9,0 1 0,-4 4 0,-4 0 0,-1 7 0,-2 3-950,0-30 1,0 0 655,-5 29 1,2-30-1,-2 0-102,-10 28-1648,-3 0 1503,0-4 1,-2-10-2153,5-5 1973,-6-10 1,6-10-71,-8-6 0,7-4-371,-7 0 0,-1-6-546,-3-2 0,1-4-336,3-4 2043,-5-2 0,4-3 0,-3-3 0,3-2 0</inkml:trace>
  <inkml:trace contextRef="#ctx0" brushRef="#br0">14721 10564 8259,'-11'-11'0,"0"1"0,-1 2 1658,6-2-1059,1 9 0,6-9 47,3 2-591,7 3 73,7-5 0,5 5 5,0-3 1,1-1-5,3 5 1,0-1-380,4 1 157,7 3 1,-11-4-161,7 5 0,-4 0-354,1 0 1,1 1-294,-6 3 0,1 1 417,-4 3 1,-6 2-744,-1-2 740,-4 2 486,0 1 0,-6 1 0,-1-1 0</inkml:trace>
  <inkml:trace contextRef="#ctx0" brushRef="#br0">14699 10690 8259,'-28'6'0,"4"4"2672,-3-2-782,8-3-841,8 5 0,7-7-442,8 4 0,7 0-56,8 0 1,4 0-159,3-3 1,7-3-496,6 3 1,7-3 122,0-1 1,4 0-2327,-1 0 2022,-2 0 0,9-6-2325,-3-6 1038,3 1 989,-4-6 0,-6 6-2242,-8-1 2823,-3 1 0,-5 1 0,-4 0 0,-2-2 0,-1-2 0</inkml:trace>
  <inkml:trace contextRef="#ctx0" brushRef="#br0">14893 9902 8259,'0'-23'0,"0"0"701,0 5-346,0-3 0,0 8 128,0-2 759,0 7-712,5-2 0,1 4 221,6-6-438,-1 6 0,2-3-295,2 5 1,3-3 99,5 3 1,-4 0-275,0 4 0,-2 0 220,2 0 0,-2 4-416,-6 0 0,0 5 172,-4-2 0,-2 7-278,-5 1 0,0 2 123,0-2 1,0 2-111,0 2 1,-4-2-35,1-1 0,-5-2 113,4 5 0,-5-4-155,2 4 0,0-4 56,0 4 1,0-4 117,0 4 0,-3-5 347,2 2 0,3-4 0,0 0 0</inkml:trace>
  <inkml:trace contextRef="#ctx0" brushRef="#br0">15030 10187 10184,'11'-11'0</inkml:trace>
  <inkml:trace contextRef="#ctx0" brushRef="#br0">15772 10416 8259,'0'-18'1336,"-5"-4"-501,-1 15 1646,-1-8-1631,2 13 0,4-3 412,-3 5 0,3 9-621,-3 3 1,-1 10 19,1 1-342,1 13 0,-1-1 60,0 11-907,0 0 251,-1 4 1,4 3 426,-3 4-2482,3 5 2177,-4-4 0,3 7-1697,-1-8 970,1 3-377,2-18-230,0 7 844,0-19 0,4-2-118,0-12-189,5-9 424,-8-2-113,9-5 1534,-9-5-1234,10-6 1,-6-8 573,2-8-1148,3-2 686,-8-10 0,3 2 229,-5-5 0,0 0 0,0-4 0</inkml:trace>
  <inkml:trace contextRef="#ctx0" brushRef="#br0">15704 10530 8259,'0'-29'-2009,"0"1"1545,0 5 2878,0-5-1549,0 9 0,1-4 771,3 8-1122,2-3 0,7-1 770,2 0 0,-1 5-603,5-1 1,-4 2-140,4 2 1,2 5-139,5 2 0,-2 3-692,3 1 0,-7 2 302,-1 6 0,-5 4-368,2 11 1,-9 1 206,-3 3 1,-3 2-149,-1 5 1,-5 1-176,-2-1 0,-7 0-597,-2 0 501,-4-4-1291,2 3 1305,-10-4 1,4-4-268,-2-2-331,7-8 664,-3 2 1,8-7-262,-5-2-235,10-3 982,-6-16 0,14-1 0,-4-11 0</inkml:trace>
  <inkml:trace contextRef="#ctx0" brushRef="#br0">16446 10142 7951,'-23'11'492,"-5"6"0,8 2 712,-3 7 0,3 9 699,-3 6-1725,0 9 1,-3 6 494,12-26 1,1 1 0,-9 28 222,7-5-1641,7 1 1088,3-13-177,5 8 0,9-20 417,3 1-1853,7-11 984,-2 2 0,11-10-2191,3 4 1374,2-9 547,-4-2 1,4-6-2737,-3-3 3292,3-2 0,-1-4 0,0 0 0,0-2 0,-4-4 0,-3-5 0</inkml:trace>
  <inkml:trace contextRef="#ctx0" brushRef="#br0">16686 10165 7974,'-17'-11'0,"5"9"1695,-5-8-488,6 10 388,-1 0-608,6 0-205,1 0-544,5 0 0,9 0-319,2 0 0,8 0 34,0 0 271,8 0-1952,-3 0 1227,9 0 1,-4 0-1418,6 0 1009,-1 0 530,-5 0 1,3 0-1074,-6 0 1014,6 0 0,-8 0 438,3 0 0,-3 0 0,-1 0 0</inkml:trace>
  <inkml:trace contextRef="#ctx0" brushRef="#br0">16777 10165 7974,'-11'0'0,"-1"0"1603,1 0-349,0 0-573,-1 0 1239,6 0-1208,-4 5 0,8 5 549,-1 5-694,-4 5-172,6 3-1179,-4 6 650,5 6 1,-1 5 39,-3 6 0,1 1-5,-4 6 1,3-5-269,-4 2 1,6-4-733,-2-5 1,3-2-899,1-9 994,0-7 0,1-7-592,3-4 525,-3-1 1070,4-5 0,0-6 0,1-6 0</inkml:trace>
  <inkml:trace contextRef="#ctx0" brushRef="#br0">16697 10507 7974,'-16'-6'2316,"3"-4"-1480,-3 8 0,8-3 51,0 5 1225,6 0-1354,-3 0 0,6 0 50,3 0-792,2 0 152,11 0 0,-1-1 168,3-3-688,8 3 353,-8-4 1,14 5-1911,-3 0 1356,-2-5 1,1 4-1015,-2-3 1,-3 3 644,3 1 0,0 5-286,-5 2 1,-1 5 1207,-10 3 0,1 3 0,-1 4 0</inkml:trace>
  <inkml:trace contextRef="#ctx0" brushRef="#br0">16674 10781 7974,'-16'0'0,"3"0"0,-3 4 2805,4 0-828,6 5-663,1-8-776,5 9-157,10-9 105,-2 5-304,13-6 0,-2 3 56,8 1 0,1 0-14,2-4 0,3-4-756,-2 0 0,4-1-1048,0 1 1,0 3-918,-8-3 1036,4 3 878,-6 1 1,6 0-505,-4 0 1087,-5 0 0,-1-5 0,-3-1 0</inkml:trace>
  <inkml:trace contextRef="#ctx0" brushRef="#br0">17314 10541 7991,'-23'0'1761,"2"0"220,2 0 0,3 2 184,9 2-1190,-3-3-318,8 9-444,-3-4 1,1 11-39,1 2 1,-1 4-1572,4 3 0,0 0 704,0 4 0,0-4-506,0 0 1,5-2 536,3-1 0,-2-1 661,1-3 0,-4-3 0,2-4 0</inkml:trace>
  <inkml:trace contextRef="#ctx0" brushRef="#br0">17588 10085 7924,'0'-12'508,"0"1"3282,0 4-2510,0-3 1,1 9 1813,3-3-1661,3 8-907,4 2 1,0 7 543,1 2-720,-1 8 1,1 6-47,-1 6-140,0 9 1,-4-1-1175,-3 10-93,-3 6 946,-1-1 1,-2-22-1,-1 1 170,0-1 0,-2 0-962,-2 0 1,-1 0 641,0-1 1,-2-1 0,-1-3 0,-1-1-416,-10 23-2830,-1-2 1905,0-11 0,0-7-2251,0-10 3898,0-10 0,6-8 0,0-5 0</inkml:trace>
  <inkml:trace contextRef="#ctx0" brushRef="#br0">17965 10530 7862,'-11'-1'0,"-1"-3"3019,6 3-1969,-4-4 0,8 3-2,-1-1-757,1 1 0,4-3 116,1 5-407,-1 0 0,13-5 0,-2-1 0</inkml:trace>
  <inkml:trace contextRef="#ctx0" brushRef="#br0">18410 10347 7985,'-6'-6'0,"-4"-4"2220,4 9-635,-1-5-748,2 6 885,0 6-1103,4 0 1,-6 10 78,4 3-226,1 8-289,-3 2 0,2 7-744,-1 2 323,-5 2 18,8 11 1,-10 1-133,4 5-606,2-5 634,-5 9 0,8-14-514,-2 3 1,3-8-88,1-8-654,0-5 993,0-1 1,0-14-144,0-3 301,0-7-324,0 1 641,5-5-440,-3 0 587,8-5 1,-9-1-37,3-6 0,-3-4 0,-1-2 0,-5-5 0,-1 0 0</inkml:trace>
  <inkml:trace contextRef="#ctx0" brushRef="#br0">18296 10416 7985,'5'-29'0,"-3"-3"0,1 5 898,4 1-532,-1 8 0,7 1 191,2 6 538,-2 0-626,8-1 0,-8 2 952,2 2-709,3 3-243,-5 5 40,3 0-206,1 5 1,-5 2-133,4 4 0,-4 1-169,0-1 1,-5 5 301,1 3-307,-6 3 57,3 6 1,-5-4 42,0 3 0,0 1-201,0-2 1,-5 5 23,-2-5 1,-3 1-52,-2-4 0,-4-2-23,-3-2 0,-3 2-27,-1-6 0,4-5-6,0-6 0,1-3 123,-1-1 1,3-1 63,4-3 0,1-12 0,0-8 0</inkml:trace>
  <inkml:trace contextRef="#ctx0" brushRef="#br0">19096 10279 7967,'-5'-18'0,"0"-2"0,-3 4 1322,-2 6-811,3 5 0,-4 5 292,0 0-68,-1 0-376,-4 5 0,2 3 1161,-5 7-769,0 8-358,-4 6 1,0 11 483,0 1-1702,0 4 1253,0 6-467,1 1 103,-1 5 1,6 2 270,6-2-1800,4-7 1073,18-11 0,6-10 361,14-2-3257,2-8 2158,6-2 0,-2-11 1130,5-2 0,-4-7 0,4-1 0,0 1 0</inkml:trace>
  <inkml:trace contextRef="#ctx0" brushRef="#br0">19575 10210 7847,'0'-11'0,"0"-1"481,0 1-82,0 0-53,0-1 25,0 6 105,0-4-252,0 3 1,0-4-1,0-1 1,0 5 92,0-1-954,-5 6 543,4-3 1,-9 1 118,2 0-480,3 0 379,-5 4 1,4 0-945,-6 0 318,1 5 467,-6-3 0,5 8 30,-4-3 108,-1 9-240,4-4 941,-4 10-454,1-10 1,2 9-31,-5-6 1066,5 5-775,-2-2 0,-1 5 54,-2 0 1012,2 0-921,-4-1 0,8 1 435,-2 0-472,-3 0-52,6-5 41,0 3-239,2-8 1,9 4 122,-3-6-354,3 0 7,1 1 0,0-1 272,0 1-605,5-1 272,1 0 1,9 1 234,1-1-1018,4 1 575,-7-1 0,7-3-406,-5-1 298,5 1 195,-2 3 0,0 1-340,-3-1 172,-2 1-24,-2-1-464,6 1 460,-10-1 1,7-3-242,-10-1-189,0 1 405,-4-2 1,0 4-247,0-2 1,-6 1 213,-6-2 0,-1 4-334,-6-4 372,0-2 87,-9 5 1,4-5 264,-2 3 0,-3 2 0,-1-3 0,-4 4-128,5 0 0,-4 6 0,4 1 0</inkml:trace>
  <inkml:trace contextRef="#ctx0" brushRef="#br0">19747 10484 7854,'-12'0'2515,"1"0"-1637,-1 5 1,0 3 37,-4 7 1,3 4 258,-6 8 1,-1 7-442,-2 8 315,-1 3-849,5 5 1,2 1 303,4 2 0,6 1 71,2-9-622,3-2 89,1-13 1,9-2 184,2-6-947,8-4 588,-6-6 0,7-7 101,-5-5-1410,6 0 960,-4-5 1,1-3 362,-3-7-2019,-2 2 1425,-2-9 0,0 5-672,-4-6 773,-2 0 302,-5 5 0,-1-2-857,-3 5 527,-2-6 240,-6 9-314,-4-5 366,-2 6 1,0-1-97,3 1-113,2 5 556,2-5 0,3 9 0,1-6 0,4 6 0,-2-3 0</inkml:trace>
  <inkml:trace contextRef="#ctx0" brushRef="#br0">20078 10096 7854,'6'0'3629,"4"0"-793,-3 0-1831,4 5 0,-1 3 2374,-2 7-1748,2 8-1036,-4 6 0,6 10-121,-1 3 1,-1 9-1509,-2 6 531,2 0 460,-9-23 0,-1-1 1,4 27 93,-5-28 1,-2 1-883,1-1 1,-2 1 404,-12 25 0,2 2-1084,-5-11 472,0 1 512,-4-10 1,-3 2-2929,3-8 1847,-2-2 1607,12-14 0,-2-4 0,8-3 0,2 3 0</inkml:trace>
  <inkml:trace contextRef="#ctx0" brushRef="#br0">13545 10416 7854,'-11'0'879,"-1"0"-527,1 0-177,-1 0 236,1 0-218,0 0 1,-1 4 66,1-1 578,-1 6-484,1 3 1,-2 3 407,-2 8-367,2-3-119,-8 13 1,8 1 140,-2 8-258,-3 3 0,7 4-975,-1 1 1001,1 4 1,10-4 132,-3-1-680,2-4 521,2-16 0,7-3 79,4-7 1,1 1-27,3-9 0,1-2-474,0-9 143,4 0 731,-2 0 0,5-1-1214,-1-3 448,1-3 1,-1-8-300,-3 0 335,2-5 0,-3 2-93,5-5-151,-5 0 183,-2 5 0,-6-2 598,-2 5-528,2-5 22,-9 7 0,5-4 57,-6 6 62,0 0-127,-6 4 0,0-2 162,-5 6-125,-6-1-20,4-1-661,-8 3 460,8-3 1,-7 5-111,5 0-472,-1 0 518,5 0 0,0-4-238,-1 1-1008,6-1 1589,-4 4 0,3 0 0,-4 0 0</inkml:trace>
  <inkml:trace contextRef="#ctx0" brushRef="#br0">9011 10667 9966,'0'-6'3559,"0"1"-2530,0 0-610,0 3 1,1-3-35,3 5 1,4-4-180,7 1 0,4-1 0,8 4 0,2-1-689,5-3 294,5 2-151,-3-3-1381,8 5 1276,-3-5 1,0 4-461,-3-3 1,-4 4-665,-4 4 0,-3-1 607,-8 4-208,-2 1 585,-11 3 585,-6 1 0,-11-1 0,-7 1 0</inkml:trace>
  <inkml:trace contextRef="#ctx0" brushRef="#br0">9091 10838 7854,'-18'0'2530,"-3"0"-763,8 0-816,2 0 662,0 0-1017,10 5 1,1-3 512,8 2-744,2 2 0,6-4-389,3 6 0,7-5-3,0 0 239,6-1-2067,-3-2 1525,6 0 1,3 0 236,0 0-3425,0 0 1747,-4 0 1771,0 0 0,6 0 0,0 0 0</inkml:trace>
  <inkml:trace contextRef="#ctx0" brushRef="#br0">7092 10781 7854,'-16'-5'1894,"3"4"-498,2-9 124,6 9-1060,5-5 0,6 6-14,5 0 1,7 0-48,9 0 0,3 0 49,8 0 1,2 0-95,2 0 0,7 0-463,1 0 1,4 0 255,3 0 1,2 0-1050,2 0 0,-4 0 219,0 0 1,-1 0-576,-7 0 1,-6 0 364,-9 0 1,-1 0-288,-6 0 0,-2-1 352,-5-3 0,-9-2 828,-7-5 0,2-1 0,0 1 0</inkml:trace>
  <inkml:trace contextRef="#ctx0" brushRef="#br0">7652 9936 7854,'-28'-23'0,"4"9"2370,-3 3-1553,8 7 0,3-1 257,4 5 1,5 5-521,-1 3 0,2 4-278,-2 7 1,2 2-65,2 9 0,3 6-453,-3 6 1,-1 5-336,1 6 1,0 5-254,4-24 1,0 1 0,1-1 0,0 0 324,0 1 1,1-1 0,1-2 0,-1 1 503,1-1 0,2 0 0,10 23 0,-2 1 0</inkml:trace>
  <inkml:trace contextRef="#ctx0" brushRef="#br0">7229 10941 7854,'-17'-16'0,"0"7"0,6-3 2490,4 9-782,-3-2-305,9 5-580,-4 0-607,15 0 0,-2 0-395,7 0 1,3 0-209,1 0 1,2-2 279,2-2 0,4 3-975,-1-3 1,1 3 560,-4 1 0,-4 0-297,0 0 0,-5 1 401,1 3 1,-3 3 265,-5 4 1,-2 4 382,-5 0 1,-5 6-210,-2-2 1,-5 2 195,-3 2 1,-4 1-136,-8 3 0,2-2 951,-6 6 0,1-6-464,-4 2 1,1-3 536,2-1 1,1-2-516,7-2 1,3-2 431,8-6-632,6-4 1,2-2-182,8-5 0,3 0-355,9 0 0,1 0 204,6 0 0,0 0-59,0 0 0,0 0 58,0 0 0,0 0 49,-1 0 1,0 0-160,-3 0 1,1 0-215,-5 0 1,-1 5 72,-6 2 1,1 3 101,-5 2 1,3-1-168,-3 1 1,0 0 64,-4 4 1,-5-2-246,-3 5 1,-3-5 3,-4 1 90,2 3-75,-9-6 172,5 10 1,-6-9-21,0 2 0,-4 1-31,1 0 0,-5 3-33,5-4 0,-1 0 117,4-4 0,1 0-27,3-4 1,3 2 26,5-5 0,5-2 0,6-5 0,6-9-159,5-7 371,5-2 0,2-2 0,5 0 0</inkml:trace>
  <inkml:trace contextRef="#ctx0" brushRef="#br0">7721 10918 7854,'-6'-6'-862,"0"-4"1,-2 9 3341,1-3-1558,-1 3 0,-1 3 119,-2 6 0,2 2-530,-6 13 1,-3 2 647,-1 9 1,-4 7-530,-3 5 1,1 6-303,12-22 0,0 1 0,0 2 0,2 1-27,-1 2 1,1 0 0,2 0 0,0 0-5,1-1 0,1-1 0,-1 23-135,4-7 0,9-14-195,7-9 1,4-8-207,7-4 0,-4-7 7,0-4 0,2-3-25,5-1 1,-2-6 107,3-6 1,-3-6-1042,-1-8 0,0-3 386,0-6 1,-2 0-395,-2-3 0,-2 2 428,-6-2 0,-3 3 57,-1 0 0,-4 6 816,1 3 1,-13 8-205,-6 6 0,-6 6 131,-1 6 1,-6 5-117,-3 3 1,3 7 138,2 4 0,3 2-133,4 2 1,3-1-1423,9-3 1502,-3 3 0,8-10 0,-3 5 0</inkml:trace>
  <inkml:trace contextRef="#ctx0" brushRef="#br0">20592 10427 7854,'-1'-7'-862,"-3"-1"1,1 2 861,-4-2 2294,-1-2-1347,2 9 1,-3-6 1882,5 3-2153,0 3 1,4-5-477,0 2-157,5 3 25,7-4 1,5 1-82,6 0 0,1 0 241,3 4-1178,2-5 728,5 4 1,-1-4 234,-2 5-2034,2 0 1319,-4 0 0,5 1-1621,1 3 1254,-6-3 654,-6 9 1,-3-7 413,-5 5 0,0-1 0,-3 5 0</inkml:trace>
  <inkml:trace contextRef="#ctx0" brushRef="#br0">20615 10553 7854,'-12'0'1982,"1"0"-1287,-1 0 1,5 0 51,-1 0 198,6 0-143,-3 5-288,5-4-302,0 4-53,10-5 0,4 0-200,12 0 126,-2 0-16,14 0 1,-7-1 142,7-3 0,1 3 106,-1-3-3766,0 3 2291,-3 1 1,-2 0 247,-3 0 0,-2 0 909,-5 0 0,0 5 0,0 1 0</inkml:trace>
  <inkml:trace contextRef="#ctx0" brushRef="#br0">21871 9833 7956,'0'-22'650,"0"-1"-260,0 0 9,0 5 0,0-2 578,0 5 1,-1 3 809,-3 5-1257,3 4 1,-8-1 154,5 8 1,-5 4-454,1 7 1,2 4-326,-2 7 1,1 4 218,-5 4 1,1 1 95,0 4 1,3 0-1859,0 3 1,2 3-530,-2 1 1,2-4-1003,2 4 3167,3-3 0,-4 3 0,5-1 0</inkml:trace>
  <inkml:trace contextRef="#ctx0" brushRef="#br0">21391 10553 8096,'-16'0'-9,"3"0"2297,-2 0-1537,7-5 0,4 4-176,8-3 0,5 2-79,10 2 0,3 0 147,12 0 1,-1-3-334,9-1 1,5-5-250,6 1 1,4-1-1033,4 2 1,-1-3 888,-28 6 1,1 0 0,26-2-1254,2-2 1,-9 6 204,-6-2 0,-11 3-1028,-8 1 2158,-3 0 0,-1 5 0,0 1 0</inkml:trace>
  <inkml:trace contextRef="#ctx0" brushRef="#br0">21768 10610 7961,'-16'-5'642,"2"4"177,-5-3 1,3 3-330,-3 1 0,5 0-146,-1 0 0,-1 6 77,1 5 0,-2 6-105,2 6 1,1 8 107,-5 4 0,6 7-5,2-1 0,-1 4 20,5 1 0,2 3-104,1 0 0,2-4 74,2-7 1,2-8-60,2-3 1,6-5-66,5-7 1,5-1-221,-1-10 0,3-1 133,1-3 1,3-6-641,1-5 0,1-6-238,-1-6 1,-3 1-620,2-1 0,-7-4 454,-3 0 1,-5 2-310,-3 6 0,-10 4 763,-9 7 1,-11 3 234,-8 5 0,-8 3-59,-4 4 1,-1 2-37,1 10 1,-1 0-59,5 4 0,5-4-26,6 0 335,8-5 0,8 8 0,6-5 0</inkml:trace>
  <inkml:trace contextRef="#ctx0" brushRef="#br0">22453 10462 7909,'-7'-4'566,"-1"0"0,1-4 816,-5 4 1,5-1-39,-1 2-76,5 1-1206,-2-3-48,5 5-14,0 5 0,0 2 0,0 4 0</inkml:trace>
  <inkml:trace contextRef="#ctx0" brushRef="#br0">22910 10587 8067,'-11'0'594,"3"0"682,1 0-933,-1 0 0,2-1 578,2-3 0,4 3-325,4-3 1,3-1-161,8 1 0,5-4-107,6 5 0,5-5-11,7 4 0,2-3-175,6 3 1,1-4-135,2 4 0,5-3-615,7 3 1,1-1 567,-30 3 0,1 0 0,27 1-1140,-6-3 1,-1-1 464,-7 1 1,1 0-1711,-9 4 2423,-5 0 0,-2 0 0,-4 0 0,-2 0 0,0 0 0</inkml:trace>
  <inkml:trace contextRef="#ctx0" brushRef="#br0">23356 9628 7999,'-12'-17'0,"2"5"1670,2-4-1249,-2 4 1,9 4-367,-3 0 51,3 6 0,0-2-60,-3 8 0,3 2-229,-3 6 1,-1 4 150,1 3 0,-1 3 74,1 1 1,3 1 113,-3 2 1,-1 0 82,1 4 1,0-1 49,4 2 0,0 2 336,0-3 0,0-2-113,0-1 0,0-3 102,0-1 0,0-2-223,0-2 1,0 2 134,0-6-466,0 0 0,0-3-7,0-1 0,2-5-25,1-2 1,0 1-63,5-1 0,-1 0-359,5-4 0,3 4 134,0 0 1,2-1-242,-2-3 1,-3 0 218,4 0 0,0 0 108,-1 0 0,-3 0-332,-5 0 426,-4 0 0,2 2 208,-5 1 1,-1 0 15,-3 5 0,-4-1 155,-7 5 0,-3 3-290,-4 0 1,-3 2-390,-1-2 0,2 1-449,-3 3 0,3-2 381,1-6 0,0 1-597,0-1 1,1-1 272,-1-2 0,5-3 771,3-5 0,2 0 0,2 0 0</inkml:trace>
  <inkml:trace contextRef="#ctx0" brushRef="#br0">23196 9811 7999,'0'-23'761,"0"0"1150,-5 0-736,3 5-473,-3 2 0,10 9-229,3 4 0,3 1-171,5 2 1,-1 0-618,8 0 0,2 0 256,9 0 0,2 4 59,2 0 0,8 5 0,6-3 0</inkml:trace>
  <inkml:trace contextRef="#ctx0" brushRef="#br0">23059 10701 7978,'-10'-6'1162,"2"-4"0,-7 7-101,7-4 0,2 4 1391,2-1-1633,3 3-739,1-4 1,11 4-9,8-3 0,0 3-209,4 1 0,-3 0-840,7 0 0,-3 0 693,-1 0 1,0 0-928,0 0 1,-2 0 300,-2 0 1,-2 1 133,-6 3 0,-5 2 495,-2 6 0,-2-1 346,-2 0 0,-6 2-109,-1 2 1,-8-1 159,-4 5 0,-3-1 890,-1 1 1,-5 3-479,-2-3 1,-3 2 879,-1 2 1,4-5-440,4-3 1,2-2 591,1-2-1202,5 1 0,3-5-159,7 1-100,3-6 1,11 3-219,6-5 1,1 0 11,6 0 1,0 4 154,3 0 0,1 0-451,0-4 0,0 5 84,0 3 1,-4-2 12,0 2 1,-5-1 27,1 5 0,-3-5-29,-5 1 0,2 1 99,-5 6 0,0-2-113,-4 2 1,-5-2-194,-3-2 1,-6 0 104,-1 1 1,-6 3 6,2 0 1,-2 0 63,-2-3 0,-1 3-149,-3 0 1,3 4 73,-3-3 1,3-1 139,2-4 0,0 1-323,3-1-125,2 0 720,11-4 0,6-2 0,8-5 0,6-1 0,1-3 0,5-8 0,3-5 0,6-6 0</inkml:trace>
  <inkml:trace contextRef="#ctx0" brushRef="#br0">23493 10610 7978,'0'-11'0,"0"-1"102,0 1 0,0 3 158,0 0 1,-2 6 266,-1-2 1,-4 5 622,-4 7 1,-1 5-62,1 10 0,0 4-514,-1 4 0,0 7 394,-4 4 0,4 2-344,-4 2 0,0 5 156,1 2 1,-2 3-278,2 1 1,6-5-20,-2-3 0,7-7-253,0-4 1,8-13-175,3-10 0,7-8-546,2-7 0,8-1 400,-1-3 0,7-7-1399,0-8 0,2-8 36,-1-3 0,2-7-303,-3-1 0,-7-1 863,-4 0 1,-6 8-89,-6-4 0,-4 13 476,-11-1 1,-7 13 29,-15 2 1,-6 16 364,-10 7 0,-1 10-71,-2 6 1,12 2 178,3 1 0,6-2 0,9 2 0,5 3 0</inkml:trace>
  <inkml:trace contextRef="#ctx0" brushRef="#br0">3335 9525 8023,'-5'-34'972,"2"5"0,-3 3 1373,1 6-1843,1 3 56,4 11-329,0-4 1934,0 9-967,-5-4-484,4 5-241,-9 0 844,3 5-822,-4 6 0,-2 7 236,-2 5-561,2 5 18,-8 6 0,7 6 186,-5 6-2105,0 5 1687,-4-4 1,4 9 128,0-3-578,5 8 1,-7-3 192,6 3-590,0-8 491,9-2 0,-3-10-1179,5-3 0,1-9-120,7-6 447,3-10 1,4-8 566,0-5 0,5-7-228,-1-4 1,0-7 325,-4-9 0,5 2 180,-1-5 1,0-1 1109,-3-3 1,-1 3-756,0 1 1,1 1 178,-1-2 1,1-2-172,-1 3 0,-3-2 923,-1 2 1,0-2-396,0 5 0,2-3 817,-5 3 1,0-2-517,-4 6 1,0-2 102,0 6 1,4 2 366,-1 2 14,1 2-773,-4 7 1,0 4-198,0 9 0,1 2 640,3 10 0,-2 5-348,1 7 1,4 2 24,0 1 1,0 4-183,0 0 1,2 1 94,6-1 1,-2-2-38,2 2 1,2-4-21,-2-3 1,5 0-173,-1-4 1,2-5-71,-2-7 0,1-4-106,-5-3 0,4-3-30,-3-5 0,3-6-93,-4-6 0,5-11 0,-1-11 0,3-6-738,1-10 1,-2-2-554,-2-5 1,0 0-252,-7 0 1,0 3 8,-8 1 0,0 15 801,-4 4 1,0 16-1816,0 7 1865,0 7 0,-4 0-236,0 8 0,0 2 355,4 6 0,6-2-790,1-3 0,3 2 1505,2-5 1,-1 0-1,1-4 1</inkml:trace>
  <inkml:trace contextRef="#ctx0" brushRef="#br0">4032 9308 8023,'-6'6'0,"-5"5"1691,-2-10-1063,-3 9 1,6 0 80,2 5 943,-2 6 1,4 3-148,-6 10-985,1 5 1220,-1 12 0,5 2 111,-1 8-2936,1 3 2140,3-30 1,1 0 0,-2 28 776,5-4-2250,5-12 418,7-11-176,5-7 176,6-16 0,1-3 0,3-13 0,2-2 0,5-10 0,1-9 0,-1-9 0,5-5-571,-3-12 1,-16 25 0,-1 0-78,-1-2 0,-2-1-2846,14-28 2162,-2 0 0,-12 5 580,-5 2 1,0 1 608,-8 3 1,-5-3-801,-10 11 1,-10 2 356,-13 13 0,0 7 865,-7 4 0,0 7-204,-4 9 0,6 6 315,2 5 0,8 2-271,8-2 0,5-2-1258,10 2 0,3-4-1235,8-3 2374,2-3 0,10-5 0,2 0 0</inkml:trace>
  <inkml:trace contextRef="#ctx0" brushRef="#br0">10324 12689 8023,'-11'-23'0,"0"1"1432,-1 3-1021,1-2 0,3 9-153,1 1 2269,-1-1-1637,-3 11 0,3-4 659,0 5-1062,6 5 0,-8 8 214,2 10 1,3 4-266,1 8 0,-1 9-501,1 6 0,-1 9-110,3-27 0,0 1 1,2 1-1,-1-1-58,-1 1 0,0 1 0,1 1 0,0 1 197,-1 1 0,0 1 0,1 2 1,1 0-358,-2 1 0,0 0 0,1-3 0,1-1-168,-1-3 0,2-1 0,2 23-600,1-12 1,5-6 356,-1-13 1,2-9 338,1-13 1,-3-4-503,-1-4 1,0-5 406,0-10 1,2-3-69,-5-12 1,0 0 627,-4-12 0,0-2 0,0-9 0,-5 0 0,0-2 0,-3-2 0,3-2 0</inkml:trace>
  <inkml:trace contextRef="#ctx0" brushRef="#br0">10130 12997 8023,'-17'-23'0,"-4"4"0,6 0 0,1 5 0,6-1 0,3-2 1758,5 2 0,2-1-787,1 0 1,5 0 259,7-3 0,3-3-527,5 3 1,1 1 122,3-1-385,-3 0-1458,9 2 903,-9 5 0,8 3 114,-6 6-1062,1-1 811,1 4 1,-9 10 12,0 5 1,-6 7-413,-6 4 1,-2 5-202,-5 7 1,-6-3-328,-6 3 0,0-2-723,-7-2 1279,0-5 0,-4 3-363,0-5 984,0-1 0,4-5 0,0-3 0,-1-3 0,-2 0 0</inkml:trace>
  <inkml:trace contextRef="#ctx0" brushRef="#br0">10930 12574 8023,'-12'7'592,"-4"3"0,-2 1 1082,-5 8-797,0 3-1649,1 6 3382,-1 6-1695,0 7 1,-4 9 80,1 4-35,12-24 1,1 1-261,-5 22 1,7 3 65,7-11-731,3 1 164,1-5 1,10-3 143,5-8-1493,5-2 1101,3-10 0,1-3-2987,3-7 1532,2 2 670,0-9 1,4 3-674,-2-8 0,-3 2 329,-2-6 1177,4 0 0,-6 0 0,2-4 0,-2-2 0,-1 2 0,0 1 0</inkml:trace>
  <inkml:trace contextRef="#ctx0" brushRef="#br0">11307 12529 8023,'-5'-7'462,"-2"-2"2171,-4 6-1376,-1-1-542,6-1 1502,-4 4-631,9-5-745,-4 6-761,5-5-11,5 4 0,6-4-655,8 5 351,8 0 261,2 0 0,5 0-843,0 0 662,6 0 1,-5 0-2270,3 0 1587,3 0 1,-5 0 111,2 0 0,-8 0 163,-3 0 0,-3 4-61,-1 0-752,-6-1 845,-5-3 0,-8 0 530,-8 0 0,-8 6 0,-5 0 0</inkml:trace>
  <inkml:trace contextRef="#ctx0" brushRef="#br0">11387 12494 8023,'-12'0'0,"5"0"0,-1 0 1102,0 0-629,-3 0 0,3 0 1557,1 0-1012,4 0-395,-2-5 445,5 4-606,0-4 0,0 6 196,0 3 661,0 2-807,5 6 1,0 6 296,3 4-1395,2 1 503,-4 10 0,1 0 121,-4 5-858,-1 5 692,-2 3 1,-2 5-1193,-1 2-513,-4 3 991,-4-9 0,3-1-1781,1-8 1421,4-3 674,-2-6-507,5-6 611,0-11 1,5-7-280,3-5-354,2 0 1723,-4-5-666,-1-2 0,0-9 0,2-2 0</inkml:trace>
  <inkml:trace contextRef="#ctx0" brushRef="#br0">11318 12894 8023,'-4'-23'0,"0"0"0,-3 2 2097,3 2-935,0-3-670,4 10 0,0-9 2558,0 6-2069,0 5 0,2 1 162,1 5-765,4-5 1,9 8 84,3-3-1015,-2 3 494,4 1 1,-2 5 136,8 3-1300,-3 2 939,9 1 1,-9 4-862,3 1 759,2 4 113,-5-7 0,4 4-2780,-5-1 1455,0-4 683,0 5-1183,-6-6 1076,5 1 1020,-15-1 0,9 1 0,-10-1 0</inkml:trace>
  <inkml:trace contextRef="#ctx0" brushRef="#br0">11284 13077 8023,'-23'11'1537,"0"1"0,2-5-467,2 1 0,3 0 905,9 3 0,2-3 530,5-1-1751,5 1 1,2-1 32,9 1-494,1-5-64,11 2 0,1-5-1768,6 0 1221,4 0 0,-2 0 270,5 0-2958,-6 0 2147,4 0 0,-1 0 328,3 0-3707,-3 0 1529,1 0 2709,-11 0 0,4 5 0,-4 1 0</inkml:trace>
  <inkml:trace contextRef="#ctx0" brushRef="#br0">11969 12951 8023,'-11'0'962,"-1"0"219,1 0 1,1 2 1288,2 1-966,-2-1-694,9 8 0,-8-3 219,5 9 1,0-2-774,4 5-193,0 0 0,0 5 207,0 2-2470,0 4 1641,0-1 0,0 2 295,0-4-1483,0 0 626,0-4 1121,0-1 0,-5 1 0,-1 0 0</inkml:trace>
  <inkml:trace contextRef="#ctx0" brushRef="#br0">12300 13248 8023,'-6'5'-624,"-4"2"0,3 3 336,-4-3 1594,5 4-798,-4-10 1,7 4 238,-5-5-97,6 0-292,-8-5 0,8-5 321,-1-6-220,1-9-230,2 1-571,5-10 542,-3-1 0,8-4-73,-3-3 0,7-3-153,2-5 0,3-1 324,-4-2-1454,5-3 1206,-2 14 0,1-1 208,0 13-447,-5 2 305,8 10 0,-8 1 72,5 6-99,-5 5 0,3 1 355,-1 5 1,-4 5-280,3 2 0,-2 3 654,-1 2 0,-1-1-613,0 1 1,1 4 269,-1 3 0,-3 3-292,-1 1 0,-4 1 97,1 2 1,-3 4-115,-1 4 1,0-4-109,0 1 0,0-1-251,0 5 1,-4-5 158,0 0 1,-4 0-369,0 0 0,2-3 238,-2-8 0,5-3-3164,0-4 1763,1-1 1564,7-5 0,2 0 0,4-6 0</inkml:trace>
  <inkml:trace contextRef="#ctx0" brushRef="#br0">13203 12574 8023,'0'-11'-57,"0"0"-284,0-1 280,0 1 0,0-1 1033,0 1-218,0 5-176,5-5-583,-4 5 119,4 0 1,-5-1-487,0 4 119,0 1-344,0-3 353,0 5 130,-5 0 1,-1 4 35,-6 0 53,1 10 1,-5-7-187,1 9 847,-5 1-474,2 1 0,0 5-47,3 0 1078,-3-5-760,6 3 1,-5-7 1198,6 5-1063,4-5 1,1 3 839,2-6-573,3 0-357,-4 1 0,5-1-117,0 1 0,0-5-70,0 1 0,0 1-49,0 6 0,0-1-205,0 5 1,0-4-194,0 4 1,0 0 192,0 4 1,4 0-168,0 0 0,1-4 91,-2 0 1,0-5-142,5 1 1,-2-1 42,2 1 1,2-6-309,-3 3 289,3-4 1,2 3-324,-1-4 1,-3 2-1672,0-5-1369,-1 0 3518,-1-4 0,5 5 0,-5 1 0</inkml:trace>
  <inkml:trace contextRef="#ctx0" brushRef="#br0">13225 12552 8023,'0'-12'0,"0"1"0,-1-1 0,-3 1 0,3 3 0,-3 1 0,-1 3 108,1-4 0,-1 6 2461,1-2-1919,3 3-1162,-9 1 0,4 1 393,-6 3 0,1 3 202,-1 9 0,1-3-126,0 6 1,-5 1 19,1 2 0,-4 5 404,4 0 1,-5 4 249,1 0 0,-3 2 558,-1 1 1,4-3-217,0-1 1,5-6 412,-1-1 0,3-1-437,5-7 1,2 0-409,5-4 0,0 1-151,0-1 0,6-3-162,6-1 1,4-4-183,7 1 1,1-2 89,3 2 93,2-3-563,0 5 387,4-6 0,-8 3 198,6 1-172,-6 0-13,3 1 56,-5-4-47,-5 9 1,-2-4 68,-4 1-302,-1 3 317,-5-3 343,-1 4-949,-5 0 324,0 1 1,-5-1 124,-2 1-499,-3-1 328,-2 1 0,-4-1-1798,-3 0 880,-3 6 470,-1 1-1621,-5-1 1540,4 0 0,-7-6-240,4 1-1246,-5-1 1402,13 1 0,-6-5-50,9 1-2023,1-6 2855,9 3 0,-4 1 0,3 0 0</inkml:trace>
  <inkml:trace contextRef="#ctx0" brushRef="#br0">13397 12986 8023,'-12'0'3285,"1"0"-1068,-1 0-1124,6 0-301,1 0 234,5 0 91,5 0-701,1 0-1,6 0-450,4 0 89,-3 0 0,5 3 10,-3 1 1,2 1-437,2-1 422,-3-3 0,1 4-1115,-5-5 590,5 0 1,-6 2-891,1 1 471,-1-1 443,0 3 1,1-5 25,-1 0 0,-4 1 1544,-4 3-969,-1-3 0,-2 5 812,0-2 1,-2-1-466,-1 4 1,0 5 134,-5 3 0,1 5-161,-5-1 1,1 8-64,0 4 0,-1 3-151,1 4 1,-1 2-29,1 6 0,1-4-2515,2 0 1,3-9 1180,5 1 1,0-8-3231,0-4 4335,0-9 0,5-8 0,1-5 0</inkml:trace>
  <inkml:trace contextRef="#ctx0" brushRef="#br0">13979 12380 8023,'0'-6'3600,"0"-4"-1121,0 8-1264,0-3 1504,5 5-1769,2 5 0,4 3 458,0 7-972,1 3 0,3 14 190,0 2-604,1 8-170,-5 4 1,0 6 77,1 5 0,-9-25 0,0 0 94,-1 1 0,0-1 0,-2 3 0,0 0-435,-2-2 0,0-1 1,-6 31 274,2-30 1,-3-1 0,-8 27-1009,5-28 1,1-1 0,-12 22-567,0-6 0,-1-7-1807,-3-8 3517,3 2 0,-8-9 0,6 3 0,0-3 0,2-1 0</inkml:trace>
  <inkml:trace contextRef="#ctx0" brushRef="#br0">14767 12814 8023,'-5'-6'0,"-1"-4"0,-4 7 0,2-4 0,3 4 0,6-2 0,3 5 0,7 0 0,8 0 0,4 0 0,4 0 3630,2 0-1643,5 0-2177,1 0 179,4 0 0,-2-4 126,5 0 1,-4 1 63,4 3 1,-6 0-145,2 0 1,-5 0-36,-6 0 0,0 5 0,-9 1 0</inkml:trace>
  <inkml:trace contextRef="#ctx0" brushRef="#br0">14813 13043 7468,'-28'0'346,"4"5"0,1-4 4532,8 3-3495,7-3-292,3 4-650,10-4 0,8 6 225,10-3-512,5-3 46,6 4 1,5-5-840,3 0 377,2 0 126,2 0 0,0 0-2260,0 0 1712,-1 0 1,0-4-1410,-3 0 1331,-3-5 0,-6 7 762,-3-6 0,3 1 0,-4-5 0</inkml:trace>
  <inkml:trace contextRef="#ctx0" brushRef="#br0">14950 12118 8023,'-5'-18'0,"-2"-4"0,0 11 0,-1-1 0,6 1 3558,-3 10-2346,5-4 0,5 5-37,2 0-700,3 0-209,2 0 0,1 0-187,2 0-40,-2 5 0,7 0-122,-5 2 1,4 4-477,-4-4 0,4 3-863,-3 2 975,-1-6 0,-5 4-45,-2-2-691,2 2 699,-9 1 1,8-3-205,-5 0-285,-1-1 586,-3 5 1,0-5-796,0 1 691,0-1 491,-5 5 0,-1-1 0,-5 6 0,-2-1 0,-2 3 0,-3 8 0,-5-3 0</inkml:trace>
  <inkml:trace contextRef="#ctx0" brushRef="#br0">14961 12540 8023,'0'6'2289,"0"0"2453,0-6-6232,5 0 759,-3 0-1272,8 0 2003,-4-6 0,6 5 0,-1-4 0</inkml:trace>
  <inkml:trace contextRef="#ctx0" brushRef="#br0">16103 12506 8023,'-11'-12'0,"1"1"0,2 0 0,-2 0 0,2 4 2239,-2 2-1439,-1 5 0,3 2-243,1 6 1,0 6-252,0 13 0,-2 3 37,5 8 1007,0 8-1161,4 11 1,0-24 0,0 1 192,0 2 0,0 0-1503,0 3 0,0 0 1105,0 1 1,0 0-1,0 0 1,0 1-224,0 1 0,0 0 59,0-1 1,0-1 0,0-3 0,0-2-886,0 30 0,4-10 526,0-17 1,5-7-615,-2-12 0,0-7 668,0-8 1,-4-4-383,1-4 0,-2-3 1234,2-4 0,-3-5-367,3-3 0,-3-4 0,-1-4 0,5-2 0,2-5 0</inkml:trace>
  <inkml:trace contextRef="#ctx0" brushRef="#br0">15944 12734 8610,'-6'-23'1318,"1"4"-1010,-2 0 0,3 4 140,8-4 0,0 5 776,7-1 0,-1 2-551,9 2 1,-2-2 496,6-2 0,-3 6-546,6-2 0,0 7-674,0 0 1,4 3 90,4 1 0,-1 1-606,-3 3 1,2 2 89,-5 6 1,-1 3-273,-3 0 1,-6 5 94,-6-1 0,-4 8 132,-7 3 1,-7 3-487,-4 2 654,-11 4 1,-4-3-1311,-9 2 957,4-3 326,-14-6 1,6 2-84,-3-8-1109,3-3 1186,4-14 0,6-2-500,2-8 885,8-7 0,8-7 0,1-5 0,4 0 0</inkml:trace>
  <inkml:trace contextRef="#ctx0" brushRef="#br0">16732 12414 8023,'-12'6'2784,"1"-4"-2190,-1 6 0,1 1 56,-1 6 0,0 5 1556,-3 11-1481,2 4 0,-9 21-404,3 5 0,11-27 0,0 2-70,0 0 1,1 0 0,0 0 0,2 0-598,1-1 0,0-1 0,-1 24 242,5-4 0,3-10-1426,5-10 1,4-7 893,11-16 0,4-4-677,-1-4 0,6-1 405,-1-2 0,-4-5-1333,0-3 2241,-8-7 0,3 7 0,-4-2 0</inkml:trace>
  <inkml:trace contextRef="#ctx0" brushRef="#br0">16971 12449 8023,'-11'-12'1399,"0"2"2004,-1 3-1623,1-4-739,4 10-108,2-4 0,8 5-380,4 0 1,2-4-432,10 0 0,0 1 65,4 3 1,4 0-1157,0 0 1,3 0 345,-3 0 1,-1-4-778,-3 0 0,1 0 165,3 4 0,-7 0 30,3 0 1,-8 0 554,0 0 1,-6 0-195,-1 0 844,-5 5 0,-3-2 0,-8 4 0,-7-4 0,-3 7 0,-5-4 0</inkml:trace>
  <inkml:trace contextRef="#ctx0" brushRef="#br0">17051 12414 8023,'-11'-5'0,"0"0"0,-1-2 1521,1 2-370,4 0-427,-3 3 1248,4-3-1255,-1 5 0,1 0 1195,2 0-953,3 10 1,-5 3-499,2 10 1,3 5-462,-3 2 1,-1 7-609,1 1 0,-1 10 488,1 2 1,-1 4-421,-3 4 1,-1-1 532,6 0 0,-5-5-1435,4-3 0,0-9-1009,4-10 177,0-2 1576,6-20 1,-1 0-107,2-11 0,3-5 374,-2-7 1,-2-3 429,2-5 0,-4-3 280,3-1 0,-4 0-280,1 4 0,-3-1 0,-1-2 0,0 2 594,0-3 0,0 7 861,0 1 0,-4 5 3546,0-2-2640,-5 4 381,8 0-2060,-4 6 1,6 1-984,3 5 0,4 0 268,7 0 1,3 0-1142,5 0 1,1 0 474,2 0 1,0 4 6,4-1 1,-3 3-1110,3-3 1,-8 0 806,1 4 0,-8 1-164,0 4 1,-3-1 561,-5 0 0,-2 5 596,-5-1 0,-5 5 0,-1-2 0</inkml:trace>
  <inkml:trace contextRef="#ctx0" brushRef="#br0">16926 13054 8023,'-18'5'700,"-2"0"-490,4 3 0,-1 2 1517,5-2 1,3-2-444,9 2 0,2-5-52,1 5 0,5-2-769,7 2 0,3-3-216,5-5 0,4 0-751,-1 0 0,6 0 390,-2 0 0,2 0-1424,-1 0 1,0 0 974,-4 0 0,7-4-2547,-3 0 2063,-1-5 1,-3 8-639,-1-3 1046,1-2 639,-4 5 0,-5-4 0,-3 5 0,-2 0 0,-7 0 0,4-5 0,-4-2 0</inkml:trace>
  <inkml:trace contextRef="#ctx0" brushRef="#br0">17417 12906 8023,'-5'-12'3014,"-3"1"-2304,3 4 529,-5-3-236,9 9 17,-4-4 0,5 6 531,0 3 0,0 2-1264,0 6-261,0-1 43,5 6 1,-4 0-1642,3 6 1159,-3 0 0,0 4-2790,3-1 2296,-3 1 0,4-4-211,-5 0-868,5 0 739,-3-6 1247,3 5 0,0-4 0,1 5 0</inkml:trace>
  <inkml:trace contextRef="#ctx0" brushRef="#br0">17759 12289 8023,'-5'-12'4598,"4"6"-3033,-4 1 1,5 10-131,0 3 564,0 7-1275,0 3 1,5 5 582,3-1-735,2 6-272,-4 1 0,4 6 148,-2-1-219,2 5-568,-4 2-404,5 10 611,-10-4 0,4 5 178,-5-3 1,-1 2 58,-3 2 1,-2 3 237,-6-3-1617,-4-2 629,-2 0 1,-6-7-389,-3-2-3260,3 3 3124,-4-15 0,1 3-1855,1-10 1444,-1-5 1580,4-7 0,0-2 0,1-5 0,-1 0 0</inkml:trace>
  <inkml:trace contextRef="#ctx0" brushRef="#br0">18079 12848 8023,'-16'0'0,"3"0"0,0 0 0,6 0 2912,4 0-1888,-2 0 0,6 0-2806,3 0 551,3 0 515,4 0 716,-5-5 0,10-1 0,-4-5 0</inkml:trace>
  <inkml:trace contextRef="#ctx0" brushRef="#br0">18399 12472 7801,'6'-17'0,"-1"4"0,-5-3 2615,0 10-1708,0 0 1,4 9 4,0 5 522,0 4-870,-9 11 1,2 6 397,-4 6-507,-1 4-424,-3 12 1,-1 2-325,1 8-659,5-27 0,0 0 973,3 1 1,0 0-439,-2 4 0,0 1 338,2-3 1,-1 1-1,-1 2 1,0 1 115,2 1 1,-1 0-270,-2-4 1,2 0 111,3-1 0,0-1 0,-8 25-1151,6-7-71,-1-9 139,4-5-211,0-11 741,0-11 509,0-8 1,0-15-115,0-3 0,5-7-32,2-4-1103,4-8 1700,0-2 0,-3-12-287,-1-4 0,-4-1-115,7-10 115,-9 4 0,1-6 0,-6-3 0,2 29 0,1-1 0,1 0 0,-1-1 0</inkml:trace>
  <inkml:trace contextRef="#ctx0" brushRef="#br0">18308 12746 7801,'0'-46'-1538,"0"10"1281,0-2 2919,0 14-1727,0 1 1,0 3-371,0 5 0,5-2-243,2 2 0,7 4-103,2-1 1,4 1-1,-1 3 1,6 3 3176,2 1-1647,5 3-1099,-3 1 1,1 1-1542,1 3 387,-1 3 128,-6 4-709,3 6 849,-14 0 1,2 7-195,-8 3 1,-1 2-573,-6 5 0,-6 1 97,-1-1-808,-8 5 969,-8 2 1,-3 0-442,-4-3-236,5-3 1123,-8-6 0,5-1-1054,-3-5 1352,3-5 0,5-3 0,1-7 0,-1-4 0,0-3 0</inkml:trace>
  <inkml:trace contextRef="#ctx0" brushRef="#br0">18993 12517 7801,'-12'7'0,"1"-2"704,0 0-363,-1-4 1,1 9 144,-1-2 685,-4 2-715,3 6 1,-8 2 1977,2 5-1226,-8 5-842,3 6 0,-8 12 1329,5 7-2099,14-23 0,0 1 926,-10 27-119,10 5-321,-2-11 0,16-3-425,3-7 0,9-8-688,13-7 1,4-9 158,4-7 0,8-1-1070,0-6 1,5-1 1941,-6-7 0,0 3 0,1-6 0,1-2 0,2-3 0</inkml:trace>
  <inkml:trace contextRef="#ctx0" brushRef="#br0">19381 12609 7801,'0'-18'0,"4"0"-1033,0 3 516,5 2 505,-8-8 1,9 4 545,-2-2-236,-3-2-174,5 8 250,-4-9-231,1 4 0,2 1 102,-6 1-574,1 4 188,-4 0-52,0 1-92,-5 5 1,-5 1-76,-5 5 189,-1 0 44,5 5 1,0 1-6,-1 5-36,-4 1 168,3-1 617,-3 1-443,4 4 1,-2-2 6,3 5 1138,-3-5-847,7 8 1,-4-8 64,0 5 1204,-1 0-1107,1 4 1,3-4 1148,1 0-884,4 0-467,-7 3 0,9-4 345,-3-3-337,2 3-233,2-5-233,0 3 74,0-4 0,0-1 191,0 1-932,6-6 580,0 4 0,5-7 111,1 4-1030,4-4 720,-3 7 1,7-5-1048,-5 3 590,6 2 432,-9-4 1,9 2-282,-6-1 398,0 1 4,-3 3 1,3 2-149,0 2 1,-3-2 53,-5 2-513,-4-2 462,2-2 0,-5 1-206,0-1-287,-10 1 497,2-1 0,-14 1-295,3-1 652,-7 0 0,-3 1 0,-7-1 0,-2 1 0,2-1-760,-8 0 760,8 1 0,-4-3 0,4 0 0,2 0 0,5-4 0,3-3 0</inkml:trace>
  <inkml:trace contextRef="#ctx0" brushRef="#br0">19495 12848 7801,'-5'-6'-111,"-1"-4"111,-5 9 1894,-1-9-528,6 8-634,1-3-186,5 5 70,0 0-391,5 0 0,1 0-43,6 0 1,-1 0-585,0 0 227,1 5 38,-1-3 1,-3 6-361,-1-4 472,1 5 40,4-8-755,-1 10 484,-5-5 1,3 2-62,-5-1-31,5-4-79,-8 7 322,9-9 1,-7 8 445,4-5-26,-4 0-220,2 1 1,-10-3 761,-3 6-357,3-6-276,-5 8 1,4-3 92,-6 4 1,1 2-62,0 2-386,-1 3 165,1 5 0,-1 0 146,1-1-964,4 1 559,-3 0 1,8 0-2197,-6 0 1151,6 0 638,-3 0 1,5-6-509,0-1 1139,5-4 0,1-5 0,5-2 0</inkml:trace>
  <inkml:trace contextRef="#ctx0" brushRef="#br0">19941 12403 7805,'0'-8'2492,"0"1"119,0 4-1327,0-2-421,5 5 0,-3 0 1255,6 0-1472,0 5-220,3 7 1781,1 0-1427,4 10 1,-3 1 81,2 7-898,-2 3 191,-2 2 1,-1 4-1119,-2 3-526,2 2 1471,-9 7 0,2 1-2412,-11 5 1306,1-5 321,-20 4 1,7-8-637,-11 5 1,-3-4 264,-4 0-1610,0-7 48,-2-3 2736,-5-9 0,-1 1 0,-5-4 0,-1-4 0,3-7 0,1-6 0</inkml:trace>
  <inkml:trace contextRef="#ctx0" brushRef="#br0">9034 12974 7802,'-18'-11'865,"2"-1"0,5 1 386,4-1-811,2 1 0,7 3 212,6 1-1078,5-1 364,9 2 0,1-4 26,0 2 1,4 2-25,-1-2 0,6 6-639,-1-2 469,2 2 0,0 2-268,-3 0 0,-2 2-374,-5 2 1,0 2 154,0 5 1,-11 1 716,-4-1 0,-6 6 0,-2 0 0</inkml:trace>
  <inkml:trace contextRef="#ctx0" brushRef="#br0">9160 13134 7802,'-20'4'0,"1"0"2190,6-1-640,-4-3-744,11 5 643,1-3-880,10 3 1,6-5 51,8 0-592,3 0 37,6 0 0,1 0 166,5 0 1,4 0-26,0 0 0,2-4-3679,-2 0 1074,-3 0 2398,4 4 0,1-5 0,0-1 0</inkml:trace>
  <inkml:trace contextRef="#ctx0" brushRef="#br0">7275 13054 7802,'-23'0'0,"0"0"0,2 0 2329,2 0-1061,2 0-782,11 0 1,2 0 1610,8 0-1012,2 0-465,11 5-46,6-4-282,11 10 1,4-10 161,8 3-2174,2-3 1659,9-1 1,0 0 111,0 0-1525,0 0 1130,5 0 0,2-5-446,-30 1 1,0 0 99,30-6 289,-7-1 0,-6-5-2233,-6 1 1787,-4 0 0,-12 4 847,-10-1 0,-6-1 0,-5-2 0,-3-3 0</inkml:trace>
  <inkml:trace contextRef="#ctx0" brushRef="#br0">7709 12357 7802,'-27'-28'0,"1"6"0,4 1 2028,7 10 1,1 1-721,-1 6 1,2 4 381,-2 0-1320,7 5 1,-2 12 238,3 2-243,-4 12-159,0 5-2286,5 9 1839,-5 6 1,9 6 262,-2-25 1,0 1-1077,3 6 0,0-1 769,-4-2 0,0 0 1,3 7-1,2 1 150,-2-4 0,1 0-1638,0-1 1,0-1 249,1 2 0,0-1 1522,3-4 0,-1 0 0,-3 2 0,0 0 0,2-3 0,0 0 0,2 0 0,1 1 0,1-1 0,1 0 0</inkml:trace>
  <inkml:trace contextRef="#ctx0" brushRef="#br0">7287 13191 7802,'-18'-11'0,"1"4"3240,11-3-1008,1 9-656,0-4-944,3 5 1,-1 0-39,6 0-534,4 0-4,4 0 1,6 0-1045,2 0 546,2 5 407,-3-4 0,4 6-2138,-3-4 1092,2-1 570,2 8-1374,-5-9 1124,-2 9 0,-4-7-49,-1 4 637,-4 1 17,3 8 1,-9-2-155,3 5 495,-3-5-174,-6 8 0,-3-4 1274,-7 5-750,2-1-471,-3 1 0,-1-4 2441,-2 0-1204,3 0-302,-1-1 1013,6 4-1280,-5-10 1,3 6 54,-2-3 44,7-2-131,-2 4-363,9-6 0,-4 0-118,5 1 1,5-1-13,2 1 0,5-5 103,3 1-1446,-2 0 855,8-2 0,-7 4 243,5-2-2207,-5 2 1422,8-4 1,-8 4-162,5-2 266,-5-3 0,2 4-43,-4-5 329,-6-1-503,-1 3 201,0-5 84,-4 9 367,-1-4 0,-7 2-93,-9 0 1,2-1-154,-5 5 0,0 3 71,-3 0 1,-1 2 457,0-2 0,1-3 0,3 4 0,3-4 0,4 0 0,1-6 0,0-1 0</inkml:trace>
  <inkml:trace contextRef="#ctx0" brushRef="#br0">7892 13077 7802,'0'11'0,"-1"2"225,-3 2 0,-3-1 371,-4 5 0,0 0 26,-1 4 909,-4 5-962,3 1 0,-7 11 2273,4 1-2096,1 4 0,4 6 2390,-1 2-2758,1-2 168,5-1 1,1-5 115,5-3 1,1-7-262,3-4 1,2-11 10,5-1 1,2-6-92,2-6 1,-1-2-1088,5-5 1,-1-2 21,1-6 0,3-4-629,-3-11 0,2-5 1383,2-3 0,-5 0-631,-3 0 0,-7 3-1385,-5 5 1,-1 2 360,-2 2 1111,-10 2-1220,-3 11 1116,-10 1 0,-9 10-111,-2 3 312,-3 7-478,8-3 915,1 10 0,5-4 0,1 2 0,-1-5 0,0-4 0</inkml:trace>
  <inkml:trace contextRef="#ctx0" brushRef="#br0">20466 12711 7802,'-11'-11'0,"-1"5"1221,1 2 1707,5-2-2059,1 4 11,5-3-489,5 5 1,1-1-59,5-3 0,6 2-127,2-6 1,2 4 26,2-3 0,4 4-27,0-1 1,-1-1 104,-3 1-311,-5 0 0,3-1 0,-3-1 0</inkml:trace>
  <inkml:trace contextRef="#ctx0" brushRef="#br0">20546 12826 7802,'-19'0'0,"0"0"1651,5 0-438,-2 0-763,9 0 1,2-2-181,5-1 0,1 1-277,3-2 1,4 3-254,7 1 1,3 0-791,5 0 0,5 0 248,2 0-734,-2 0 398,5 5 1138,-4-3 0,11 8 0,0-4 0</inkml:trace>
  <inkml:trace contextRef="#ctx0" brushRef="#br0">21060 12746 7802,'-5'-18'0,"0"0"970,-3 3 0,-1 6-397,6-2 0,-1 2 568,4-3 0,5 5-377,3-1 1,3 6-125,4-2 0,4-1-236,8 1 1,2 0-66,5 4 1,2 0-210,2 0 0,4 1-103,7 3 0,-1 2-2102,6 6 1705,-6-6 345,3 9 0,-7-7-1087,-2 7 0,1-2 185,-5-2 1,-1 1 2,-6-1 0,-4-3 295,-4-1-811,0-4 915,0 2 1,-5-5-82,-3 0 606,-7 0 0,-3 0 0,-5 0 0</inkml:trace>
  <inkml:trace contextRef="#ctx0" brushRef="#br0">21471 12814 7802,'-23'0'0,"2"1"739,2 3 1,-3 4 1014,3 7 0,1 4-1161,-1 8 1,-3 7-233,-5 8 1,0 6 813,4 2 0,7 3-395,4-4 0,6 0-831,6-7 1,1-3 158,3-5 0,6-8 64,6-4 0,3-8-137,-4-2 0,5-2-274,-1-6 1,-1-2-77,1-6 0,0-2-321,4-5 1,-2-5-700,-2 1 683,3-5 83,-9 7 1,3-8-73,-4 2 1,-2-2 113,-3 2 0,-2 2-81,-5 1 0,-5 4 202,-2-4 1,-8 5 82,-4 3 1,-3-1-84,-1 6 1,-4-1 53,1 4 1,-5 0-495,5 0 846,-1 0 0,4-5 0,0-2 0</inkml:trace>
  <inkml:trace contextRef="#ctx0" brushRef="#br0">21528 12083 7802,'-10'-34'0,"4"2"1516,-6 6 2013,1 4-2419,10 16-448,-4 1 0,3 6 190,-1 3 0,0 3-538,-5 9 1,1 8-154,-5 10 0,1 10-887,0 10 0,-1 7 355,6-29 1,1 0 0,-5 30-2387,2-1 157,3-2 1698,5-7 0,1 2 902,3-4 0,7-6 0,7-4 0</inkml:trace>
  <inkml:trace contextRef="#ctx0" brushRef="#br0">22145 12894 7927,'-11'0'1344,"-1"0"0,5 0 350,-1 0-259,5 0-1354,-2 5-1306,5-3-758,0 3 1983,0-5 0,5-6 0,2 0 0</inkml:trace>
  <inkml:trace contextRef="#ctx0" brushRef="#br0">22556 12871 7903,'-11'-6'0,"-1"-4"1223,1 2-268,0 3-411,-1-5 1,6 7 638,2-4-303,3 4 1,7-3-327,5 2 1,6 3-23,6-3 1,6 2-238,5-2 0,6 2-238,5-1 1,5-2-134,-1 1 1,6 0-576,-2 4 1,7-4 325,1 0 0,-27 2 0,0 1 160,31 1 0,-32-2 1,-1 0-1635,25-2 1,-5 0-29,-3 4 1827,-2-5 0,0 4 0,-2-3 0,-5 3 0,2 1 0,1 0 0</inkml:trace>
  <inkml:trace contextRef="#ctx0" brushRef="#br0">23082 11958 7864,'0'-18'0,"0"1"0,-2 5 683,-2-4 0,2 8 279,-6-4-470,1 8 0,-6 1-94,-2 6 0,1 6-69,-5 10 1,4 5 0,-4 11 1,3 5 189,-3 6 0,4 5-384,-4 6 0,5-5 287,-1-3 0,7-2 19,4-1 1,4-4-215,4 0 0,4-16-184,7-3 0,-1-9 128,5-6 1,1-3-109,7-5 0,-3-5-226,3-3 0,-3-7-560,-1-4 1,-2-4-405,-2-4 0,-2-1 366,-6-2 0,-4-3-158,-4 3 0,-1 2 305,-2 1 0,-10 5-184,-6 7 0,-5 1 317,-6 10 1,-1 3 479,-2 9 0,-3 4 0,4 11 0</inkml:trace>
  <inkml:trace contextRef="#ctx0" brushRef="#br0">22773 12974 7864,'-11'-11'0,"-6"-1"0,5 5 726,-4-1 1,5 4 984,3-3 1,3 3-544,5-4-818,0 6 1,2-5-125,1 3 0,7 3-13,6-3 0,3 3 13,-4 1 1,5 0-1,-1 0 1,-1 1-14,1 3 0,-5-1 13,1 4 0,-2-3-1632,-2 4 1,0-1 1110,-4 5 1,2-1 294,-5 1 0,0 0-2019,-4 4 926,-5-4 768,-2 10 1,-4-8 1165,-1 5 0,-3-4-118,0 4 0,-4-1-86,4 1 1,-4-3-160,3-4 1,-4-1-1,1 1 1,3-2 83,0-3-75,4-1-1255,5-6 583,2 0-197,15 0 0,2 0 125,7 0 1,1 0-20,-5 0 1,4 0 80,-3 0 0,3 3-2,-4 1 1,0 4-131,-3-4 0,-1 4 44,0 0 1,-4 3-48,-3 5 0,-3-2 46,-1 5 1,-1-2-12,-3 2 1,-8 3 64,-7-3 0,-2 3-2,-2 1 0,-1-1 8,-3 1 1,-1-1 12,-2-3 1,2 0-221,5-8 19,5 3 204,2-13 0,12-1 12,8-7 1,3-8-105,12-4 300,0-3 0,9-6 0,2-1 0</inkml:trace>
  <inkml:trace contextRef="#ctx0" brushRef="#br0">23287 12837 7897,'-11'-6'2308,"-1"1"-1996,1 5 1,-1 1-97,1 3 1,0 6 934,-1 5 0,-3 9-250,0-1 1,-2 11 38,2 1 0,2 8-301,-2 2 1,0 6-111,3 6 1,0-5-66,8-2 0,1-8-108,7-4 1,6-5-406,6-7 0,8-4 1,-1-11 0,7 0 28,0-4 1,2-2-267,-1-5 1,-2-5-594,-3-2 0,-3-7 46,0-2 0,-1-4-433,-7 1 0,-5-3 12,-6 0 1,-4 3 616,-4-1 1,-5 3-262,-10-2 0,-1 2 345,-11 6 1,-4 4 104,-7 4 1,-1 1 123,1 2 0,4 2 324,7 1 0,-2 4 0,4 4 0</inkml:trace>
  <inkml:trace contextRef="#ctx0" brushRef="#br0">2650 11763 7868,'-17'-11'0,"4"1"2020,-2 2 0,4 2-158,3 2-1277,-2 3 940,9-4-657,-4 5 1366,10 0-1010,-4 5-453,9 1-402,-3 6 1,5 3 50,3 0 0,-2 5-17,2-1-450,-2 3 89,4 6 1,-5-4 199,3 3-1277,-2-3 818,-1 4 0,0-4-182,4 2 1,-4-1-702,3-3 1,-2 0-1680,-1-3 1875,-1-2 0,2-7-738,2-3 1,1-2 850,3-5 0,3-6-451,-3-5 0,1-6 363,-1-6 879,3 0 0,-9 1 0,3-1 0</inkml:trace>
  <inkml:trace contextRef="#ctx0" brushRef="#br0">3175 11821 7868,'0'-23'-1089,"0"5"837,0 3 1373,0 2-664,0 2 0,0-5 230,0 1-568,0 0 95,0 4 17,0 4-58,0-3 0,-5 9 174,-3-3-907,3-2 449,-5 4 1,5-1 134,-3 6 0,-2 4 133,3 4 0,-2 1 65,1-1-848,-2 0 1,9 1 24,-3-1 614,-2 1-58,4-1 1,-4-1-46,2-2 1,2 2 5,-6-2 1,4 2 467,-3 1 0,3-1-133,-4-2 0,4 2-14,-3-2 1,-1 2-91,-3 1 0,-1 2 129,1 2 0,-4-2-76,-1 2 1,1 2 493,4-2 1,-1 1 58,1 0 1,-1-2-313,1 5 1,5-5 323,2 1 1,3 1-285,1-1 1,0 2 353,0-2 0,0-1-343,0 5 1,3 0 132,1 4 1,0 1-211,-4 3 1,0 2-49,0 5 1,0 6-487,0 1 0,-4 4 173,0 1 1,-3-1-363,3 1 0,0-2 291,4-2 0,0 1-1342,0-5 0,1-6 592,3-9 1,0-5-1317,8-7 1,-4-4-596,8-4 0,0-6 2678,-1-5 0,6-12 0,-4-4 0</inkml:trace>
  <inkml:trace contextRef="#ctx0" brushRef="#br0">3403 11718 7868,'-17'-12'5228,"0"-4"-2738,11 8-1302,1-7-705,5 14 452,5-4-361,1 0-180,11 3-192,-5-3 0,10 5-116,-3 0-612,3 0-602,0 0 671,1 0 335,0 0-1225,0 0 0,4 0 730,-1 0 0,1 0 328,-4 0-707,-6 5 0,2-2-758,-7 5 1267,2-1 0,-9 5-225,3-1-276,-3 0 660,-5 1 1,-5-1 327,-3 1 0,-7-2 0,-4-3 0,-3 4 0,-1-5 0,0 5 0</inkml:trace>
  <inkml:trace contextRef="#ctx0" brushRef="#br0">3483 11763 7868,'-17'0'504,"1"0"1,0 0 749,1 0 1,-1 4-484,5 0 681,0 5-619,-1 2-466,6 7 0,-4 6 2454,2 3-2113,3 2 1,-4 10 0,5 5-111,2 4 1,-3 9-386,3-25 1,0 1-2433,-7 29 2113,8-28 0,1-1 0,-5 25 43,5 3-1759,0-7 1292,0-4 1,1-14-2478,3-6 1913,2-9 0,5-10-992,1-7 1199,-6-3 517,4-6 0,-5-8-705,3-9 1,1-6 1074,-5-7 0,10 1 0,-2 0 0</inkml:trace>
  <inkml:trace contextRef="#ctx0" brushRef="#br0">3381 12129 7868,'-11'-18'406,"5"2"4003,-5 4-2203,-1 1 33,11 5-1636,-4 0 1,10 8 244,3 2 0,6-3-338,1 3 0,6 1-1276,2-2 1,0 1-124,4-4 1,1 2-419,-2 1 0,2-1-874,-1 1 1,1 3 1002,2-3 0,-6 6 209,-5-1 1,-10 3 968,-1 4 0,-6 8 0,-2 6 0</inkml:trace>
  <inkml:trace contextRef="#ctx0" brushRef="#br0">3301 12472 7868,'-23'11'0,"1"-1"0,3-2 0,8 2 0,7-2 0,3-2 0,1 1 0,2-4 6177,6 1-2612,5 2 1,11-5-1820,2 3 0,9-5-2085,6-7 0,5-1-2092,4-10 0,-2 2 1219,5-2 0,0-7-4633,5 3 5661,-6-2 1,-22 11 0,0 0 0,0 0 0,-1-1 0</inkml:trace>
  <inkml:trace contextRef="#ctx0" brushRef="#br0">4157 11695 7868,'7'-18'610,"-2"0"284,-5 3 1,1 3 32,3-4-561,-3-1-1,4 4 625,-5-4 1,0 6 9,0-1-861,-5 1 0,4 3-230,-3 1 153,3 4-249,-4-7 1,2 9-880,-5-3 933,6 3-1106,-8 6 942,8 1 0,-8 7-29,3 2 0,-3 3 44,-2 5 1,-1 5 351,-2 2 0,1 3-175,-5 1 1,4 4 1252,-4 1 1,4 4-543,-4-1 1,1 2 1114,-1 2 0,4-6-577,7-2 0,-1-3-148,5-5 0,1 0-551,3-7 1,5-2-183,2-10 0,5-1-339,3-2 1,4 1 99,8-5 0,-3-1-415,2-3 0,2 0 329,-1 0 0,0 4-319,-5 0 1,0 4 98,-3-5 0,-3 6 556,-4-1 0,-2 2 432,-2 1 0,-3 5-153,-5-1 0,0 4-301,0-4 0,-5 5-16,-3-1 1,-2-1-278,-2 1 0,1-3 124,0 3 0,-5-2-1035,1 2 1,-5 2 479,1-6 0,-3 4-2022,-1-4 1,-3 4 398,-1-4 2095,0 1 0,0-5 0,-3 0 0</inkml:trace>
  <inkml:trace contextRef="#ctx0" brushRef="#br0">10096 15098 7868,'-16'-11'0,"3"0"0,-4-1 0,6 6 4577,0 2-2182,4 3-1090,2 6-546,0 6 265,4 2-431,-9 14-191,8-3-960,-3 10 718,5 5 1,0 3-540,0 8 304,-5 7 0,4 6 94,-1-29 1,0 1-1395,1-1 0,1 0 1225,0 3 0,0 0 1,0-2-1,1 0 63,1 1 0,0 0-2023,-1 29 1196,9-8 0,-7-12 85,4-6 1,-3-9-767,4-3 421,-6-8 901,4-8-859,-6-11 1609,0-11 1,0-8-478,0-8 0,-6-7 0,0-7 0</inkml:trace>
  <inkml:trace contextRef="#ctx0" brushRef="#br0">9948 15224 7868,'6'-34'0,"-1"-1"0,-5 6 2108,5 1-948,1 6-420,11 4-290,-4-4 1935,8 10-1547,-8-10 1,7 13 24,-5-2 497,6 7-858,-4-1 0,6 6-361,0 3-85,0 7 0,0 7-127,-5 5 104,3 5 1,-4 1 201,2 5-1186,-8 6 774,-6-5-1,-5 4-239,0-4 1,-2-1-642,-6 0 1,-2-1-624,-13-2 911,3 2 1,-13-10-156,2-1 1,-2 0-354,-1-7 0,-4-5 1278,0-6 0,-5-8 0,2-2 0</inkml:trace>
  <inkml:trace contextRef="#ctx0" brushRef="#br0">10930 15064 7868,'-10'-18'0,"1"2"1191,-10 4 0,5 6-359,-1 2 1,-3 4-172,-1 4 0,1 8-43,-1 7 930,0 7-1141,-9 8 0,4 11 160,-3 4 1,3 11-420,12-30 0,1 1 1,0 4-1,2 1-4,1 2 0,1 0-696,1-3 1,2-1 657,2 0 1,4-1 0,13 18-1572,8-6 345,7-9 727,9-8 0,2-12-208,5-4 0,3-6 255,1-6-3249,4-5 1296,-2-1 2299,0-11 0,2 1 0,-4-8 0,4-4 0,-1-2 0</inkml:trace>
  <inkml:trace contextRef="#ctx0" brushRef="#br0">11512 14961 7838,'-11'-15'1247,"-1"0"-518,1-5-351,0 7 1,0-4-462,4 6-6,-3 5-1,8-5-237,-8 10 226,9-4 1,-9 5 73,2 0-510,3 0 325,-5 5 1,4 3 37,-6 7 312,6 3-168,-4 5 1,7-1 754,-4 1-351,4 5-247,-7-4 1,9 6 1017,-3-4-522,-3-2-212,6 4 0,-5-5 235,2 0 0,3 2-61,-3-2 527,-2 3-673,4-14 1,-4 5 769,2-6-550,3 6 0,-5-6 258,2 0-205,2 1-956,2-6 175,7 1 140,9 3-417,-3-9 356,9 4 1,-5-1 34,6 0 0,-4 3-103,0-3 0,-1 5-26,1-1-217,3 2 116,-10 1 1,5 1-199,-6-1 0,-4-3 164,-4-1 0,-1 5 3,-2 3 0,-5 1 8,-3 0-457,-7 1 376,-8 1 0,-6 4-189,-6-3 0,0 1-178,-3-1 1,2 3-27,-2-3-2281,-2-3 2963,9 1 0,-6-8 0,13-1 0,7 1 0,5-1 0</inkml:trace>
  <inkml:trace contextRef="#ctx0" brushRef="#br0">11752 15315 7838,'6'-16'0,"-1"3"0,-5-3 1206,0 4-524,0 6-13,0 1 676,-5 5-679,-1 0-273,0 5 1,-4 8 54,2 9 1,-2 3-39,-2 5 270,1 0-320,0 10 0,-1 0-1,1 6 0,-1 0-33,1-1 0,3 0 406,1-3 0,4 1-297,-1-5 1,3-2 305,1-10-363,0 1 52,10-20-959,-2 4 455,13-11 1,-3-3 144,5-5 1,0-8 165,0-11 0,-1-3-27,1 3 1,-5-3 109,-3 3 0,-7 0-90,-4 5 1,-3 0-627,-1 3 1,-6-1-566,-6 4 0,0 5-163,-7 3 1,-4 2-65,-4-2-3086,0 3 2032,10 5 644,0 5 980,6-3 0,1 8 190,2-3 1,4 4 25,8 0 402,2 0 0,11 1 0,1-1 0</inkml:trace>
  <inkml:trace contextRef="#ctx0" brushRef="#br0">12300 15532 7838,'0'8'0,"0"0"167,0-6 148,0 3 1,-5 0-264,4-3 54,-9 3 152,9-5 0,-5-2 109,6-1 1,-3-5 190,-1-7-131,0-3-269,4-5 0,4-5 22,0-2 4,5-3 1,-3-7-116,5-1 89,6-4 0,-3 1 102,5 2 1,-4 2 72,4 6 0,-1 5-17,1 2 97,2 8-229,-3 3 1,5 6 297,0 2-104,-5 3-221,3 5 1,-7 1 375,5 3-158,-5 8-165,3 5 216,-6 6-161,0 0 1,0 1 102,-4 3 290,3 2-333,-8 5 1,3 0 17,-5 1 1,0-1 85,0 0 1,-5 3-39,-3-3-181,-2 3-52,-2-13 0,1 4-651,0-5 272,-1-5 217,6-2-2719,-4-9 970,8-2 246,-3-5 1,5-2-2942,0-1 4448,5-4 0,7-14 0,6-3 0</inkml:trace>
  <inkml:trace contextRef="#ctx0" brushRef="#br0">13351 14916 7838,'5'-23'0,"-4"0"0,8 0 0,-5 0 1319,5 0-831,-8 1 0,8 0 270,-5 3-392,0 2 0,-4 6-912,-5 5 450,-2 1 1,-4 5 107,-1 0-895,-4 5 663,-2 1 1,-2 11 29,-3 2 77,3 2 74,-8 2 0,5 0-315,0 0 985,0 5-483,0 1 0,4 0 1555,0-2-847,5 2-248,-2-5 1,4 9 1864,1-3-1479,0-2-392,-1 0 1432,6-5-1293,1-5 0,5 0 57,0-3 227,5-8-613,1 9 1,9-15-91,1 3 1,4-2-260,-1 2 1,-1-3-672,1 3 1,0-3 463,4-1 0,-4 2-976,0 2 640,-5-3 59,7 9-939,-8-4 704,3 6 0,-8-1-238,0 1 117,-6 4 442,3-3 1,-6 4-194,-3-1-416,-7-4 573,-2 10 1,-8-8-412,2 5 381,-3-5-9,-1 2 0,0-3-508,0 2 652,1-2 1,-1 4-819,0-6 695,5-5 1,2 4-215,4-2-435,1-3 239,4 0 799,2-5 0,10-5 0,2-1 0</inkml:trace>
  <inkml:trace contextRef="#ctx0" brushRef="#br0">13374 15201 7838,'-5'-11'0,"-2"1"0,-4 2 2062,5-2-537,-5 9-747,10-5 394,-4 1-255,5 4-188,0-4-228,0 5-234,10 0 0,-1 0-82,10 0-14,-5 5 0,8-4-98,-3 3 1,1-1 86,-1 1 1,1-2-36,-4 6-36,-1-6 0,0 8 227,0-2-704,1-3 312,-5 5 1,-1-3-10,-2 4-264,2 0 193,-9 1 0,4 1-22,-5 2 195,0-3-67,0 15-348,-5-8 231,-6 14 0,-3-4 37,-5 6 1,1 0 28,-1 3 0,-1 2 0,4 1-2916,1-1 1650,4-11 1367,4 4 0,6-9 0,5 3 0,-1-3 0,-2-1 0</inkml:trace>
  <inkml:trace contextRef="#ctx0" brushRef="#br0">13911 14687 7838,'5'-16'3354,"-4"3"-2201,9 2 1,-4 2-26,6 5 3537,-1 0-3116,6 14 1,-1 4 1377,3 13-1636,3 2-890,-4 10 1,3 3 541,-2 8-2264,3 2 1321,-15 5-379,9 5 192,-15 2 1,1-30-1,0 0-359,-3 0 0,-2 1 0,-2-2 0,-3 1-287,-2-2 1,-3 1 0,0-1 0,-3-1-1654,-2 0 1,-2-1-155,-15 23 1249,10-24 1,0-2 1390,-17 14 0,15-21 0,0 0 0,-23 16 0,2-2 0,1-2 0</inkml:trace>
  <inkml:trace contextRef="#ctx0" brushRef="#br0">14847 15018 7838,'-13'-10'0,"-2"3"0,3 0 2923,-4 4-1356,4 1-759,5-3 1,-2 6 115,6 3 1,-1-1-272,4 4-513,5 1 18,6 3 0,12-3 158,8 0-1311,2-1 760,1 0 0,5-1-2370,3-2 676,-3-3 1585,1 4 1,-2-5-1461,0 0 1,-1 1 1803,-7 3 0,-2-3 0,-5 5 0</inkml:trace>
  <inkml:trace contextRef="#ctx0" brushRef="#br0">14813 15270 7838,'-28'4'2384,"-3"-1"0,9 5-1672,3-4 0,10 1-132,5-1 1,10-3-129,9 3 0,8 1 33,12-1 0,4-1-1133,3-3-839,7-5 1491,3 4 0,2-5 119,-1 2 1,-4-1-1385,5-3 1,-10-1-1683,2 6 1,-9-3 1969,-3 3 1,-10 1 972,-9-1 0,-7 6 0,-3 4 0</inkml:trace>
  <inkml:trace contextRef="#ctx0" brushRef="#br0">14881 14288 7838,'-17'-28'4344,"0"9"-3158,6-8-153,4 14-546,2-3-138,10 9 469,7 2-444,0 0 0,10 4 169,-3-3-846,3 3 268,0 1 0,1 0 275,0 0-1309,5 0 827,-9 5 0,7 3 238,-11 7-1706,5-3 1108,-7 10 1,2-4-854,-7 5 643,-3 0 300,-5-1-425,0 6 525,0-4 1,-2 4-177,-1-5-356,-4 0 657,-4 0 0,-4 0 287,-1-1 0,-9 6 0,1 2 0</inkml:trace>
  <inkml:trace contextRef="#ctx0" brushRef="#br0">14859 14710 7838,'6'0'0,"-1"0"3052,-5 0-908,5 0-63,-4 0-1165,9 5-353,-8 1-956,3 6 389,-5-1 0,4 1 94,-1-1-3350,6 1 3260,-2 4 0,4-3 0,0 3 0</inkml:trace>
  <inkml:trace contextRef="#ctx0" brushRef="#br0">16298 14767 7931,'-6'-23'0,"-5"6"2034,-2 0-1302,-3 11 0,1 2 484,-1 8-611,-4 7-316,2 12 0,-6 13 671,-2 9-1719,9-15 0,-1 1 985,1 3 0,-1 2 0,-4 10 1,1 2 37,1 1 0,2 1 0,0-1 0,3 1-463,0-2 0,3-1 0,4-5 1,2-2-17,1-1 1,2-1 0,7 25-467,8-10 1,9-13-545,10-17 1,7-7-1906,4-8 1502,2-3 1018,2-5 1,-4-10 609,-1-6 0,-6 0 0,0-6 0,-2-6 0,-2-6 0</inkml:trace>
  <inkml:trace contextRef="#ctx0" brushRef="#br0">16103 14813 7857,'0'-12'0,"-5"6"0,4-4 3024,-4 4-1353,0-1-756,4 2 1660,-4 5-1678,5 0 1,-4 7 12,0 4-487,0 11-264,-1 7 1,-1 11 158,-6 6-2176,1 10 1862,5-23 0,0 2 0,-1 5 0,-1 2-47,1 3 1,-1 1-1,0-1 1,0 1-194,0 2 1,0-1 0,2 0-1,0-1 33,-2 0 0,0-1 1,2-3-1,1-2-199,1-2 0,0 0 0,-1 21-275,5-9 0,2-11 114,1-12 1,4-5-148,4-11 1,-3-5 767,-1-2 0,1-4-784,3-4 0,1-3 632,-1-9 0,-3 1-325,-1-8 0,-4 2-246,1-10 399,-3-4 149,-1-6 0,0-6-286,0-2 0,-1-5-29,-3-6 1,3 25-1,-1 0 432,-1-5 0,-1 0 0,1 0 0,-1 0-901,1-2 1,-1 0 901,-1 1 0,0 1 16,2 4 0,-1 2-562,-7-28 2629,0 11-1007,4 21-384,2 3 1327,5 21-882,0 1 19,5 0 1557,7 3-853,0-3 0,10 5-917,-3 0 2052,2 0-2208,7 0 1,0 0 33,3 0-508,2 5-142,-4 2 1,5 5-67,0 4-132,-4 1 185,3 6 0,-11 4 67,1-1 0,-5 5-347,-6-4 1,-2 3-481,-3-3 1,-7 3 45,-7-3 1,-12 5-564,-4-2 1,-8 3 166,1 1 1,-7-6-384,-1-5 1,-4 0-397,4-4 0,0-8 896,4-3 0,5-6-916,2-2 1,4-14 1749,4-5 0,8-15 0,6-1 0</inkml:trace>
  <inkml:trace contextRef="#ctx0" brushRef="#br0">16732 15018 7840,'0'-11'531,"-6"0"0,0 3 663,-5 0 1,-1 6 744,1-2 0,-4 3-987,-1 1 1,-4 5 741,1 2 0,-6 14-279,-2 5-615,0 6-588,5 7 0,3 2 40,0 5 0,5 5-280,-2 2 1,9-2 190,3-2 0,9-7 74,6-4 0,10-4-3220,5-3 1,10-5 1280,-2-7 0,5-3 1702,-4-9 0,4 2 0,-6-5 0,3-2 0,2 0 0</inkml:trace>
  <inkml:trace contextRef="#ctx0" brushRef="#br0">17360 14859 7826,'0'-23'0,"0"0"0,0 4 812,0 0 0,0 5-295,0-1 0,0 2-415,0 1-336,0 1 1,-2 5-317,-1 2 0,-4 4 312,-4 4 0,-6 3-156,-2 9 0,2 1 191,-2 6 0,0 4-38,-4-1 0,0 6 961,0-1-985,5-3 332,-3 5 1,8-8 1181,-2 5 1,1 0-16,-1 0 1,6-2 336,-3-5 1,5 0-590,-1-1 1,-1-8 1508,5-2-1930,1-3 0,4-2 224,3 1 1,-2-4-681,6 3 0,-1-3 103,5 4-1055,-1-1 657,6 0 0,-5 3 10,4-2 1,0 3-209,-1 4 0,1-2-18,-5 2 1,0 2-398,1-2 1,-5 4-16,1-4 1,-5 5-223,0-1 0,-3 3 132,-3 1 0,-9 0 369,-7 0 1,-2-1-965,-2 1 1,-4 0 202,0 0 1300,-4-5 0,2 3 0,-6-3 0</inkml:trace>
  <inkml:trace contextRef="#ctx0" brushRef="#br0">17542 15110 7772,'-11'0'377,"-5"0"0,-1 1 560,-2 3 0,1 3 1580,3 9-1288,2 1-731,-8 11 0,4 8 3021,-2 10-1773,-2 4-1214,8 7 1,-7 1 572,4-1 1,6-3-411,6-4-52,3-6-326,11-15 0,3-6-123,10-8 0,1-7-409,3-4 1,1-5-1804,2-7 1106,3 0 742,-4-18 0,4 7-2252,-2-8 0,-3-1 811,-6 1 1,-5 1 380,-6 3 1,-1 0 348,-6 0 1,-6 7-59,-10 4 1,-9 2 360,-10 6 0,-8 2 156,-7 6 1,1 3 452,-5 9 0,8-4-106,4 3-31,8-2 0,2-1 1,5-1-1</inkml:trace>
  <inkml:trace contextRef="#ctx0" brushRef="#br0">17965 14744 7772,'-16'-17'0,"8"0"0,-2 11 4421,10 1-2950,5 5 0,2 9 1271,9 2-1609,-4 8-465,5 4 6,-6 1-345,6 9 1,-5-3 144,4 8-806,1 3 153,-9 5 0,7 1 36,-7 2 0,-3 3-182,-1 5 1,-9-1 261,-7-3-2366,-4-2 2022,-7-5 1,-5-5-805,-2-3 0,-5-4 502,-3-4 0,7-6-1078,-4-5 894,9-10-392,-2 7-436,5-15 1721,5 4 0,2-5 0,4 0 0</inkml:trace>
  <inkml:trace contextRef="#ctx0" brushRef="#br0">18570 14824 7772,'-7'-4'2471,"-1"1"1,4-1-477,-3 4-980,4 5-406,-2 6 440,5 7-422,0 15-763,-5 8 380,4 11 0,-8 10-150,7-30 1,0 1 0,-3 3-1,0 1-90,-1 3 1,0 0 0,1 1 0,-1-1-365,-1 4 1,-1 0-1,1-3 1,1-1 97,0 1 0,1-2 0,-1-6 0,0-1-857,-5 21 1,3-10 455,1-5 0,4-8-662,-1-8-674,3-9 1419,1-8 0,5-10 222,3-3 0,2-8-231,1-7 589,1 0 0,4-10 0,2 4 0</inkml:trace>
  <inkml:trace contextRef="#ctx0" brushRef="#br0">18525 14973 7772,'-7'-27'0,"3"0"850,3 6 0,6 1 2653,3 4-2449,7-4-111,3 2 1,1 1 589,0 1 0,-1 7-1164,1 2-115,2 4-101,-3-2 0,4 5-1281,-3 0 832,-3 5 1,-9 3 171,-4 7 0,-1 7-65,-2 4 0,-7 6-1119,-4-2 0,-6 5 443,-5 3 0,-1-3-418,0 3 1,0-3 253,0-5 0,5 2-1006,3-5 2035,2-1 0,-3-3 0,-2 0 0</inkml:trace>
  <inkml:trace contextRef="#ctx0" brushRef="#br0">19073 14767 7772,'0'-29'0,"0"2"2637,0 8-604,0 8-1025,0 6 1,-1 7-208,-3 6 0,-8 10 356,-7 12 1,-2 8-529,-2 4 1,-1 13-552,10-25 1,1 1 0,1 2-1,-1 1 301,-3 2 1,1 0-1086,2 1 0,1 1 840,-2 2 0,0 0 0,3 1 1,2-1-219,0-1 0,2-2 1,2-3-1,3-3-692,9 15 0,7-11-898,13-8 0,7-9 40,8-7 1,-1-6 1633,1-9 0,3 3 0,5-3 0,-1 3 0</inkml:trace>
  <inkml:trace contextRef="#ctx0" brushRef="#br0">19610 14733 7772,'7'-27'0,"1"1"-168,-1-1 15,5 4 1,-2 4-154,-2 0 1833,2 5-979,-9-2 0,4 8-277,-5 0 1,-1 6-175,-3-2 0,-2 3-198,-6 1 0,1 5 81,-1 2 1,-4 5-361,-3 3 0,1 0 204,-1 8 1,-1-3 153,-7 7 1,3 1 207,-3-1 0,3 3 213,1-3 0,1 3 75,-1-3 1,0 1 425,0-2 1,5-1 42,3 1 0,-1-2-448,0-1 1,5-5 1215,3-3-837,6-2-378,-3-7 0,6 3 46,3-5 0,-2 0-11,6-4-782,0 0 258,8 5 1,-2-4 184,5 3-939,0 2 602,-1-5 1,2 6-451,-5-3 0,4 1 275,-3 2 1,3 3-225,-4-2 1,0 1-101,-3-1-597,4 2 764,-8-4 0,6 5-150,-11 1 0,1 1-263,-4 2 0,-1-2 244,-3 2 0,-3-1-223,-9 1 1,2-2 250,-5 2 1,0 1 224,-4 0 1,4-1 392,0-4 0,2 1 0,-2-1 0,-2-3 0,6-1 0,-5-4 0,2 2 0</inkml:trace>
  <inkml:trace contextRef="#ctx0" brushRef="#br0">19598 15041 7772,'-5'-6'0,"-1"1"1473,-6 5 0,5-4 100,-1 0 741,6 0-1121,-3 4-238,5 0 1,1 4-759,3 0 0,2 1-160,5-1 1,1-3 196,-1 3-252,6 2 72,0-4 0,5 4-346,-3-2 0,3-3 241,-3 3 1,-2 1-600,2-1 1,-5 1-31,2-1-56,-4-3 419,0 4 1,-2-4-339,-2 3 395,2-3 1,-9 6-14,3-4 1,-3 0 16,-1 5 1,-5-5 212,-3 5 1,-2 1-42,-1 6 1,-6 3 191,-2 5 1,-2 2 177,-2 6 1,0-1 219,0 8 0,0-2-520,0-2 0,6 0-305,1 0 1,9-4-405,3-4 0,4-7-889,4-3 0,3-9 1612,9-3 0,1-8 0,6-2 0</inkml:trace>
  <inkml:trace contextRef="#ctx0" brushRef="#br0">20089 14642 7804,'0'-23'0,"0"5"0,0 3 5418,0 7-3609,5-2 1,2 9 73,4-3 0,2 5-1069,2 7 1,-2 1 200,2 10 0,1 5-468,0 6 1,-5 7-177,-3 1 0,-4 9-278,3-1 0,-4 7-493,1 0 1,-4 4 245,-4 4 0,-8 3-18,3-30 1,-1 0-1,0 2 1,-1-1-349,0 0 1,-1-1-1,-1-1 1,-1 0-49,-12 24 1,-6-1-1414,1-3 0,-4-3 574,1-8 1,-3-13-1014,6-10 2420,-2-5 0,0-8 0,0-2 0,-1-3 0,-3-1 0</inkml:trace>
  <inkml:trace contextRef="#ctx0" brushRef="#br0">9000 15270 7804,'-18'0'0,"-2"-4"0,4 0 0,1 0 0,4 4 1664,-1 0 0,6 5-778,2 3 0,8-2-14,4 2 0,7-2-110,4 2-1282,7 2 448,4-4 1,4 1-364,0-3 0,4-2-634,0 2 0,0-3-439,-3 3 1,-1-3 654,0-1 1,-2 0 852,-5 0 0,-1 0 0,-8 0 0</inkml:trace>
  <inkml:trace contextRef="#ctx0" brushRef="#br0">8863 15624 7804,'-22'0'4500,"3"0"-2851,2-5-734,11 3 1,12-3-365,14 5 1,2 0 17,9 0 1,-1-3-496,5-1 0,3-1 101,0 1 1,4 3-1282,-4-3 1,0 1 365,-4-1-1336,0 3 2076,-5-4 0,4 10 0,-3 1 0</inkml:trace>
  <inkml:trace contextRef="#ctx0" brushRef="#br0">7800 15293 8021,'-11'-30'0,"1"4"0,2 7 0,-2 7 0,8 7 1980,-6 5 1,-3 8-239,-5 7-783,-4 3-674,-3 15 0,-2 5 338,-6 8 1,6 8 121,-2 3 0,4 0-441,4 4 1,8-2 147,7-2 1,7-7-410,8-4 0,8-15-64,15-12 0,10-10-283,1-6 0,7-12 8,-2-6 1,3-10-582,-3-6 1,-6-7 446,-6-4 0,-4-6-293,-3-1 1,-13-1-864,-11 5 0,-11 0 775,-7 3 1,-16 3 30,-11 5 1,-10 11 376,-5 8 0,-4 7 265,-4 8 0,4 6-205,-1 6 343,6 4 0,7 3 0,-1 0 0,0 0 0</inkml:trace>
  <inkml:trace contextRef="#ctx0" brushRef="#br0">2741 14425 8182,'-5'-23'0,"0"1"0,-3 3 2856,3 8-826,5 6 157,0 5 0,0 5-1649,0 2-232,0 9-61,-5 6-249,-1 2 63,-11 15 1,3-3 307,-5 14-2225,0 2 1787,5-21 0,0 0 1,2 0-1,0 0 60,-1 1 0,0 1-605,0 3 1,1 0 407,1-3 0,0-1 0,-1 3 0,1 0-643,-1-2 0,1-1 10,-2 17 95,-2 0-772,14-19 501,-4-7 248,10-7-420,1-10 710,5-1 1,5-11-243,-1-5 1158,0-11-437,-3-2 0,-1-9 0,-5 3 0,-2-9 0,-3-1 0</inkml:trace>
  <inkml:trace contextRef="#ctx0" brushRef="#br0">2615 14653 8182,'-1'-33'1379,"-3"3"0,3 2-955,-3 5 1491,3 5-1210,1-4 1,1 14 797,3-4 388,-3 8-754,9-1-582,-3 5-232,-1 5 0,4 5 230,-2 6-308,2 9 0,1-6-615,6 14 453,-4-4 1,3 7 344,-4 2-391,-1 2 146,0 1 1,5 2 183,-1-5 52,0-5-260,-3 0 1,4-6 151,3 0 0,-1-7-60,1-12 1,0-3 80,4-5-72,0-11-27,-1-1-935,-4-16 717,4-6 1,-6-8 180,3-8 1,-2-2 2,-6-5 0,-1-1-2732,-2-3-3402,-3-3 4306,-5 1 1,0 3-656,0 11 1040,0 9-721,0 18 272,0 10 1,-4 8 1692,0 8 0,1 3 0,3 4 0</inkml:trace>
  <inkml:trace contextRef="#ctx0" brushRef="#br0">3369 14333 8182,'-23'13'0,"0"2"0,4 8 0,0 7 4666,5 8-3395,-2-2 1,5 13 201,-1 1 1841,6-1-1930,1 7 1,6-9 492,3 3-1117,2-8-368,11-8 0,5-7-91,9-8-56,-3-8 0,10-6-692,-8-10 430,10-6 0,-2-8 155,0-8-1846,5-7 1281,-8-7 1,1-5-156,-6 1-3863,-4-1 3052,-3 0 0,-8 2-1740,-7 2 1747,-3 3 571,-10 4-659,-7 1 927,-6 0 0,-16 10 380,-8 5 1,-7 10 572,-8 5 0,-2 9-359,-2 7-676,8-1 445,2 11 1,18-10 183,10 3 0,3 1 0,9-5 0,2-2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2981 11855 8182,'4'-29'0,"-1"3"0,0 6 0,-2 3 2772,-1 11-826,0 1-947,0 5 1010,-5 0-1244,-1 0 1,-6 5 43,1 3 263,0 7-650,-6 3 1,3 10 24,-5 2-264,-5 8 1,0-1-364,-3 5 0,2 5 378,-2 6 0,2 3-359,-6 1 1,17-27 0,-1 1 154,0-1 0,0 1 1,0 1-1,2 1-554,1-3 1,1 1 0,-7 29-206,3-2-1283,2-6 1293,7-7 0,1-8-789,5-10 1,6-7 769,6-12 1,0-5-1201,7-6 1324,5-9 0,2-12 141,4-10 0,-1-9 509,2-7 0,-3 1 0,-5-1 0,0 1 0,-1-1 0</inkml:trace>
  <inkml:trace contextRef="#ctx0" brushRef="#br0">2855 12129 8182,'0'-46'600,"0"1"0,1 4-560,3 3 0,-1 2-40,4 2 0,0 0 0,0 0 0,4 4 0,-4 4 0,0 7 0,0 3 0,1 9 0,3 2 0,1 5 0,-5 10 798,1 5 0,-2 12 2958,2 7 0,1 5-2726,-6 7 1,1 5-786,-4 2 0,0 6-1086,0-2 0,0 1 416,0-8 0,4 3-642,0-4 1,3 0 77,-3-8 0,5-1-366,-1-6 1,-2-9 417,2-2 0,-4-9-1423,3-2 1553,-4-6 0,-3-11 807,-8-3 0,-7-2 0,-3-1 0</inkml:trace>
  <inkml:trace contextRef="#ctx0" brushRef="#br0">2821 12449 8182,'-31'-19'0,"1"0"3446,5 5-2281,2-8 0,8 4-12,7-4 1995,3 4-2042,5-4 1,5 8 17,3-5 400,7 5-941,8-2 1,3 4 104,9 1-1672,-4-1 765,14 1 0,-6 1-3288,3 2 2530,2 3 0,-7 5-1049,5 0 0,0 0 25,4 0 1810,-6 0 1,0 10 0,-6 3 0</inkml:trace>
  <inkml:trace contextRef="#ctx0" brushRef="#br0">3632 12049 8182,'-12'-6'1661,"1"-4"-1384,0 8 867,-1-8-649,6 9 1,-4-6 209,2 4-1329,3 1 486,0-3 1,4 5 83,-3 0-836,3 0 333,-5 0-1640,6 0 1690,0 5 259,0-3 1,0 8 323,0-3 1,-1 4-195,-3 0 1,2 0 1326,-6 1-832,1-1 0,-5 6-143,1 2 2212,-1-3-1576,-4 6 1,-1-4 1125,-2 4-1394,-2-4 1,7 4 571,-5-3 1,5-3-141,-1 0-622,2-4 111,7 0-156,-5-1-441,10 1 0,1-2-384,8-3 0,6-2 537,1-5-1170,5 0 789,-2 0 1,6 0-814,3 0 700,-3 0 0,4 0-5,-5 0 1,-2 0-12,-2 0 1,2 4 390,-6 0 0,0 1-42,-4-1-51,-4-3 1,-1 9-3,-2-2 0,-3 2 427,3 1-453,-8 1 94,-7-1 0,-3 2-15,-5 2 1,4-1-36,-4 5 1,1-4-36,-1 4 0,-2-5-14,6 2-1127,-5-4 690,7 0 0,-3-1-34,4 1 0,2-5-791,2 1 727,-2-6-433,9 3 850,-4-5 1,10-1 283,3-3 0,2-2 0,1-5 0,6-6 0,1-1 0</inkml:trace>
  <inkml:trace contextRef="#ctx0" brushRef="#br0">3906 12140 8182,'0'-16'0,"5"-2"638,-4 0-330,4-3 1,-3 8 45,1-2 1,-1 2-26,2 2 0,-4 3 68,-4 1-503,2 4 209,-8-2-880,9 5 628,-9 0 0,7 0-515,-4 0 0,4 5 376,-1 3 0,-1 2 474,1 1 0,1 1-210,3-1 0,-4 0-135,0 1 1,0-1 444,4 1 1,-4 3 1620,1 0 0,-5 5-560,4-1 0,-5-1 1409,2 1-2204,-3 0 0,2 0 1566,0 0-1419,1-5 1,-5 8-81,1-3 1,3-3-220,1 0 1,4-4-1121,-1 0 620,3-1-551,1 1 0,5-2 337,3-3 1,2-2-220,1-5 0,1 0-357,-1 0 542,1 0 1,-1 0-320,0 0 616,1 0-149,-6 6-193,4-5 215,-8 9 24,3-9 1,-5 9-811,0-2 596,0 2 0,-2 2-171,-1-1-364,1 0 359,-8 1 1,4 4-1245,-6-3 1122,6 4 1,-4-6-149,2 0-978,3 1 506,0-1 1286,0 1 0,4-1 0,-4 0 0</inkml:trace>
  <inkml:trace contextRef="#ctx0" brushRef="#br0">4169 12186 8182,'-5'-11'0,"-3"-1"2371,-2 1-1523,-2-1 0,5 5 51,-1-1 1782,6 6-830,-3-9-352,-1 10 1,4-4-727,-6 5 1,6 5-276,-2 3 0,3 3-135,1 4 1,0-1-155,0 5 0,0 0-15,0 4 0,1 1-103,3 3 1,-3-3 104,3 3 0,-3 1-150,-1-2 1,0 1-558,0-4 360,5-5 0,-4-1 59,3-1-460,-2-9 186,-2 9 123,0-15 0,5 4-25,2-5 1,3-5-85,2-3-493,-1-2 464,1-6 1,3-1-990,0-2 660,5-3 233,-7 10-144,4-10 281,-6 9 1,0-4-2,1 1 1,-1 4 62,1-3 0,-5 2-89,1 1 531,0 1-172,-2 0 1,3-1-81,-5 1 0,3-1 73,-3 1 0,1 1 1692,-1 2-855,-3-2-192,4 9-334,0-9 1,-2 8 221,4-2 2545,-4 3-1998,2 1 0,-1 7 6,0 4-245,-1 0-447,3 11 0,-5-4 118,3 5-800,-3 5 296,-1-4 0,4 4-447,-1-6 414,6 1 0,-6-1-2676,5-3 1830,-6 2 1,8-12 3,-2 3-3419,2-3 2849,1-3 1,2-1 1451,2-5 0,3-10 0,5-3 0</inkml:trace>
  <inkml:trace contextRef="#ctx0" brushRef="#br0">4820 12197 8182,'-12'-16'1040,"1"3"0,1-3-719,2 4 1941,-2 6-603,9 1-756,-10 0 1459,10 4-672,-9-4 229,9 5-1376,-9 5 0,8 1-911,-1 5 286,1 6 0,4-4-407,1 2 1,0 1 377,4 0 0,1 3-414,4-4 0,-5 4 249,1-4 1,-4 4-484,3-4 1,-1 4 166,2-3 0,-2-1 225,-2-4 263,-2 6 1,3-5 96,-5 4 2,0-4 1,0-5 860,0 3-364,0-9-180,0 4 878,0-5-738,0-5 577,0-1-614,0-6 1,0 1 287,0-1-112,0 1-482,0 0 1,1-2-189,3-2 263,-3 2 0,9-3-83,-2 4 1,2-3 82,1 0 0,5-4-312,-1 3 1,5-3 120,-1 4 1,1-4-203,-1 4 0,2 0 96,-6 3 0,4 2-244,-4 2 0,0 3 72,-3 5 1,-5 5-85,1 3 1,-5 7 64,0 4 1,-1 3 186,-2 1 0,0-2-172,0-2 1,0 2-274,0-6 452,5 5 0,-4-7-91,3 2 0,1-6 0,-1-1 0,5-6-274,-2 2 308,3-3 0,2-6-63,-1-2 1,1-4 50,-1 0 0,-1 3 83,-2 1 1,1-1-122,-5-3 1,3 3 283,-3 0 0,0 1 56,-4-5 0,4 5 66,-1-1 0,6 1-90,-1-5 0,1 1 121,-2-1 1,5 0 15,-1-4 0,1 4-121,3-4 1,1 4 383,0 0 1,-1 5 154,-4-1-198,6 6 1,-5-3 115,4 5 0,-4 0 148,0 0 0,-5 5-427,1 2 1,-5 5-34,0 3 0,2 3-431,-1 4 1,0 0 199,-4-3 1,4 3-1491,0-3 0,1 2 788,-1 2 1,2-5 377,5-3 1,1-2-122,-1-2-3542,1-4 479,4-2 3479,-3-5 0,8 0 0,-3 0 0</inkml:trace>
  <inkml:trace contextRef="#ctx0" brushRef="#br0">5836 12232 8182,'-6'0'2305,"-4"0"1,8 1-1333,-2 3-383,3-3-277,6 4 0,2-5 937,4 0-837,0 0 1,5 0 15,-1 0 0,5 0-123,-1 0 1,3 0-272,1 0 0,0-5 74,-1-3 1,1-2 165,0-1 1,0-1-31,0 1 0,-5-2-1,-3-2 1,-3 1 30,0-5 1,-6 4-31,-2-4 0,-3 5-565,-1-1 1,-6 2-829,-5 2 0,-6-1-45,-6 1 1,-3 1 1546,-1 2 1,-4 3-1608,5 5 0,-1 0 508,4 0 0,2 1 2154,2 3 1,-2 2 130,6 6 1,0 4 470,3 3 1,2 4-468,3 4 0,-3 2-106,2 5 1,3 2-1439,1 2 0,3-3 0,1 6 0,0-3-231,5-8 231,6 9 0,7-17 0,5 1-351,5-5-610,1-7 0,5-4-6602,1-3 3814,-1-8 3749,5-3 0,-6-5 0,5-3 0,3-5 0,2-1 0</inkml:trace>
  <inkml:trace contextRef="#ctx0" brushRef="#br0">8017 11809 8182,'-1'-30'0,"-1"2"3032,-2 4-862,0 3-1106,-1 10 455,4 0-937,-4 4 0,5 3 165,0 8 41,0 3-401,-5 4 1,3 7-214,-2 5-99,3 4 1,-4 13-449,-3 2 1,2 7 321,-1 4 1,0 3-1182,0 1 1,-4 2 714,4 2 1,2-3-509,1 3 0,3-9 280,1-6 0,5-7-749,2-8 1,4-10 178,0-9 1,0-9 491,1-10 823,-6-6 0,4-5 0,-3 2 0</inkml:trace>
  <inkml:trace contextRef="#ctx0" brushRef="#br0">7846 12175 8182,'-34'-30'0,"0"4"0,-1 4 0,1 7 0,10 1 1351,5 10-507,5 0 5976,8 4-3503,1 0-2427,20 0 0,4 4-394,15 0 0,0 0-409,1-4 0,3 0-79,0 0 0,5 0-71,-1 0 0,2 0-96,2 0 0,-4-1-435,0-3 1,-4 3-591,4-3 0,-11 1 471,0-1 1,-11 3-393,-5-3 1,-2 3-133,-2 1-1952,-4 5 1774,-2-4 1415,-5 4 0,5-5 0,1 0 0</inkml:trace>
  <inkml:trace contextRef="#ctx0" brushRef="#br0">8371 12083 8182,'-11'0'5506,"3"0"-4386,1 0 828,4 0-1252,-7 0 1,8 0 80,-6 0 24,5 0-394,-2 0 0,5 2-409,0 1-17,0-1 1,0 8-275,0-3 1,2 4 332,1 0 1,4 4-365,4 0 1,1 6 208,-1-2 1,0-1-91,1 1 0,-1-2-31,1 2 0,-1 2 379,1-6 1,-2 0 26,-3-3 0,4-6 173,-4-2 0,-1-3-38,2-1-222,-5 0 0,7-5-480,-3-3 1,-2-2 218,-1-1 0,-1-1-554,1 1 0,-3-1 337,3 1 1,1 0-712,-1-1 639,4 1 1,-2-1 153,1 1 1,3 1 354,-2 2 0,2-2 298,1 2 1,1-1 808,-1 2 1,5-3-636,-1 2 0,5 2 745,-1-2 1,3 2-531,1-2 0,-1 3-271,1 5 1,-5 0-199,-3 0 0,0 9-217,-3 2 1,1 8-176,-10 0 1,1 3-28,-4 1 0,0 0-1220,0 0 0,0-6 737,0-1 0,5-4-1277,3 0 0,2-6 960,1-2 0,2-4-100,2-4 1,-1-4 438,5-7 0,0-3 56,4-4 1,-4 0 63,0 3 1,-3-1 175,3 4 1,-5-1 171,1 5 76,-3-2 0,-4 12-352,0-6 659,-6 6-240,8-3-239,-8 5 1258,3 5-744,-5-4 1,0 9 1367,0-2-1095,0 2 1,0-3 56,0 1 1,0 0 191,0 3 0,0 0 509,0 1 1,1-1-592,3 1 1,-2-5 38,6 1 1,0-2-283,3 2 0,4 1 225,0-5 0,4-1-184,-3-3 0,4 0-35,-1 0 1,-1 0-460,1 0 1,0-8-415,4-4 1,0-7-312,-1 0 1,1-8 533,0-3 0,-1 1-1866,-3-2 0,-3 1 840,-4-4 1,-7 6-353,-5 5 0,-10 5 674,-10 7 1,-10 6 262,-4 5 0,-7 10-173,3 9 1,0-1 794,4 1 0,5-5 0,1 2 0</inkml:trace>
  <inkml:trace contextRef="#ctx0" brushRef="#br0">10724 11729 8182,'-11'-28'1209,"-1"4"239,1-2 0,5 7 1157,2 3-1005,3 9 27,-5 2-726,0 5 0,-4 5 474,2 2 0,-1 9-624,6 3 0,-5 8-409,4 8 0,-1 0-97,1 7 0,3-1-450,-3 1 0,3 5-141,1-6 1,0 5-306,0-8 0,5 4 313,3-4 0,1 0-582,-2-4 0,3-4-161,-2-4 669,2-2 1,2-6-304,-1-3-212,0-7 530,1-3 1,-1-6-288,1-3 203,4-2 179,-3-11 0,8-1-66,-2-4 390,-2-1-103,4 0 1,-8 1 548,2 3-296,-2-2-208,-1 8 627,-6-3-449,4 9 0,-9-3 46,3 2 1471,-3 3-347,-1 0 223,0 0-1054,0-1 1,4-2 258,0 1-683,0-1 48,1 2 0,1-4-156,6 2 1,-1-2 108,0-2 1,-2 2-247,3 3 1,-3-2 163,6 5 0,-2 0-250,-2 4 0,-3 1 105,-1 3 0,-3 6-51,4 6 1,-6 4 153,2-1 1,-3 2 141,-1 2 1,0 0-132,0 0 1,0-1 14,0-3 1,0 1-127,0-5 0,2 0 147,1-3 1,0-6-516,4-2 326,1-3 1,4-6-79,-1-3 0,3-2-213,-3-1 0,3-6-254,-6-2 0,1 2-215,-2-2 0,2 3 399,-5-3 0,0 2-326,-4-2 0,-1-2 350,-3 6 0,1-5-84,-4 1 1,4-3 172,-1-1 1,-1-1 62,1-3 1,1 3 220,3-2 0,0 5 131,0 2 0,0 4 401,0-4 1113,0 5 3137,5-2-2079,-4 9-711,4 2 1,-5 6 12,0 3-1939,0 3 1,1 3-67,3-3 0,-1 2-112,4-5 1,1 4-1388,3-4 1,5 3 1027,-1-3 1,4 1 642,-4-1 0,5 2 0,-2 6 0</inkml:trace>
  <inkml:trace contextRef="#ctx0" brushRef="#br0">11524 11878 8182,'-5'-12'0,"-2"6"3993,1-4-1253,-4 9-1405,8-10 870,-3 10-1409,5-4 0,0 6 186,0 3-630,0 2 1,0 6-142,0-1-656,0 1 345,0 4 172,5-3-1179,-3 8 848,8-3 1,-9 4 272,3-3-396,-3 2 82,-1-3 0,0 5-352,0 0 346,-5-5-5,4 3 0,-9-8 655,2 2-171,3-2-32,-5-2 87,9-4-78,-4-2-3,-1-5 20,5-5-126,1-2 1,3-4 86,4-1 0,2 0-14,6-4 1,-2 3-32,2-7-226,3 7 58,-5-4 0,7 4 506,-5-2-205,6 2-103,-4-8 0,2 8 194,1-2-245,-7 2 0,9 2 386,-3-1-252,-2 1 1,-5 1 95,-4 2-637,-6 3 219,9 5 199,-10 0-174,4 5 71,-5 7 1,0 2-15,0 5-37,-5-5 0,2 7 336,-4-2 0,4 1-109,-1 0 0,3 0 252,1-5 0,0 4-134,0-4 1,1 1 5,3-5 1,2-3-52,6-1 0,1-4-363,2 1 0,4-3 85,8-1 0,-2-7 39,5-4 0,0-2-6,0-6 0,2 4 10,-6-4 0,5 0-233,-5-4 1,1 2 50,-4 2 1,-5-2-433,-3 6 1,-2-4 237,-2 4 1,-5-4-719,-2 4 1,-3-2 202,-1 2 0,-1 2 48,-3-2 1,-2 3 349,-5 5 0,-2-2 184,-2 5 1,2 0 693,-2 4 1,-2 2-300,2 1 0,0 8 1585,3 4 1,0 1-903,-3 0 0,3 1 1983,1 6 1,1 0-1382,6 0 1,-4 1-833,4 3 1,0-3-1027,4 2 0,2-2 230,2-1 419,7 0-3783,7 0 2608,5-5 0,5-6 426,2-4 603,3-5 0,6-3 0,2-7 0</inkml:trace>
  <inkml:trace contextRef="#ctx0" brushRef="#br0">12540 11912 7822,'0'-18'550,"0"-3"1,1 3 1755,3-5-1547,-3 0-301,10 0-429,-5 0 37,5 1 1,1-1 246,-1 0-165,-4 5 8,3-3 1,-9 8 156,3-2-1252,-3 7 750,-1-2 0,-5 9-2192,-3-3 1639,-2 3 0,-1 2 405,-1 3 0,1 2 116,0 5 1,-1 5 1022,1-1 0,1 0-545,2-3 0,-2 3 1330,2 0 0,2 0-744,-2-3 1,6 3 311,-2 0 1,-1 2-117,1-2 1134,0-2-982,-1 3-491,4 1 410,-4-5-659,5 10 0,0-10 226,0 4-790,0 1 149,0-4 1,5 4 196,2-6-922,4 0 549,0 6 0,0-4 98,1 2-1031,-1-7 743,6 2 0,-5-4-227,4 5 272,-4-4 1,0-1-306,-1-2 363,1-3 1,-2 6 428,-3-4-174,-2-1-121,-5 8 0,-2 0 109,-6 5 0,-1 0 143,-10-3 0,0 3 18,-3 0 1,-1 4-109,0-3 1,-4 3-882,1-4 812,-6 0 0,3-4 0,-6 1 0</inkml:trace>
  <inkml:trace contextRef="#ctx0" brushRef="#br0">13979 11992 7856,'-5'-18'1231,"-1"2"1538,-6 4-2154,6 6 571,-4 1-739,9 5 0,-6 1 602,3 3-529,3 2-154,-4 6-240,5-1-36,0 0 0,0 1 228,0-1-1101,0 6 636,0-4 0,0 8 97,0-2-1324,0 3 966,0 1 0,0-1-1349,0 1 865,-5 0 410,4 5 0,-8-4-639,5 3 571,-5-3 116,8-6-642,-4-2 223,5-10 853,0 0 0,5-22 0,1-8 0,6-16 0</inkml:trace>
  <inkml:trace contextRef="#ctx0" brushRef="#br0">13945 11626 7856,'-28'-17'2189,"4"-2"-1852,-3 7 1134,8-2-892,-2 13 0,12-4 53,-3 5-184,8 5-172,-1 1 1,14 6 94,3-1-1190,12 1 651,-5-1 0,15 0-2530,0 1 1317,1-1 121,9 1 1260,-3-1 0,-1 1 0,0-1 0</inkml:trace>
  <inkml:trace contextRef="#ctx0" brushRef="#br0">14253 11946 7856,'-6'-6'1168,"-4"-4"1,3 7-753,-4-4-97,5 4-1,-5-7 119,5 4-225,0-6 53,1 6 82,5 1-135,0 0 0,0 3 1,0-3-312,-5 5 168,3 0 0,-4 7 171,2 4-199,3 6 72,-9 5 0,5 2 33,-3 3 143,-2-3-179,4 9 0,-1-5 328,3 3-286,-2-3 47,5-1 314,-4-2-246,5 2 0,0-9 53,0-3 0,5-2 73,2-1 1,5-6-182,3-2 1,0-8-88,8-4 1,-1-7 219,8-4-612,-4-3 246,2-5 1,-4 2-354,2-1 326,-7-3 1,8 5-267,-8-3 232,-3 8 0,-3-1-76,-5 4-120,-6-4 141,8 7 0,-8 1-21,2 4 623,-3 5-132,-1-2 382,0 5 1,0 5-86,0 3-255,0 2-64,5 2-291,-4 4 65,9 2 1,-8 6 247,1 3-1523,-1 2 847,3 0 1,-3 3 86,6-6-3235,-1 1 2269,5-4 1,4-5 1221,3-3 0,3-2 0,1-2 0</inkml:trace>
  <inkml:trace contextRef="#ctx0" brushRef="#br0">15178 12049 7856,'0'-16'0,"-1"-1"1543,-3-2-692,-2-3-319,-6 10 284,1 0-468,-5 2 0,-2 9 249,-5-3 330,-5 3-544,-1 1 0,-5 5 203,-1 2 277,-4 4-474,3 5 0,-3 2 174,5 5 214,10 5-441,-3-4 0,16 4-98,-1-5-26,1 4 0,10-8-365,1 8 175,6-14 1,12 3 257,5-4-487,4-6 209,8-1 1,4-10 211,3-3-1902,-3-7 1479,6-3 0,-2-4-1236,2-1 959,4-5 1,-15-1-66,0-6-1161,1 1 1093,-6-5 1,-5-3-469,-5-8 745,-5 4 0,-8-5-249,-2 5 494,-3 0-62,-1 11 0,-5 2-320,-2 10 1230,-4 0-636,0 5 1,1 2 1421,2 4-785,3 6-313,0-4 3207,4 9-2281,-4-4-598,5 5 1,0 6-23,0 5 1,0 7-19,0 9 833,0 2-980,0 10 1,0 6 74,0 4-1359,0 6 1027,0-3 1,0 5 206,0 0-371,5-5 0,5 1 159,5-7-1174,5-3 760,3-9 154,6-9-955,6-4 697,-6-14 0,5-4-18,0-6 0,-3-10-127,3-10 0,-3-5-28,-1-6-1388,3 0 1233,-9-6 1,3 6 68,-8 0 1,-3 1 694,-4 6 1,-5 0-463,1 5 1,-5 4-155,0 3 1,-8 6-1690,-6 1 1366,-1 6 272,-9-4 292,3 6-199,0 0 0,-2 0 5,5 0 1,-2 4 106,2 0 1,6 5 3122,-2-1-1469,7 2-904,-1 1 1,5 2 3324,0 2-1912,0 3-1192,5 0 0,1 3-172,6-2 0,0-1 3,4 1-3002,1 0 1760,6-1 1,1-2 324,3-4-1931,7-1 389,7-5 1883,5 0 0,3-5 0,3-2 0,4-7 0,6-3 0,-29 3 0,0 0 0</inkml:trace>
  <inkml:trace contextRef="#ctx0" brushRef="#br0">16435 11923 7856,'-16'-11'0,"1"0"3471,-5 4-2294,7 2 1,-5 5 8,3 0-149,2 5-620,-3 7 0,-1 12 1751,-2 10-1083,3 5-877,-6 12 0,5 7-18,5-24 1,1 1-1022,1 1 1,2 2 936,-1 4 0,2 1-122,0-3 1,2 1 47,2-1 0,0 0-1,0-4 1,1 0-665,2 29-777,5-8 1061,1-6 1,6-11 314,-1-2-3169,0-7 2050,1-3 0,-1-10-982,1-3 1033,-6-8 1838,-1-2-1845,0-5 1746,-4-5-1019,4-6-555,-5-7 589,0-10 0,0-6 348,0-8 0,0-2 0,-5-7 0,-1-1 0</inkml:trace>
  <inkml:trace contextRef="#ctx0" brushRef="#br0">16218 12232 7856,'6'-27'-1592,"-2"0"2245,2-4 1,-3 7 1234,4-3 1,2-1-837,6 1 927,3-4-1268,10 7 1,-3-4 2,6 5 1,-4-3 71,3 4 0,-1 1-690,2 10-58,-3-1-303,-6 6 0,0 1-341,-3 5 0,-2 5 561,-6 3-959,-5 7 756,-1 3 0,-5 10-79,0 2-398,-5-2 345,4 5 1,-9-4-383,2 5 676,-7 1-73,2-1 0,-3-5 1066,4-2-496,1-3-307,0-6 1,3 2 1339,0-5-723,6-5-174,-8-5 397,8-5-475,-3 0 1,7 0 228,1 0-620,4-5 27,9-6 1,7-3-195,8-5 0,2 0-421,1-4 0,5-4-1472,3 1 1511,-3-1 297,6 4 1,-6 0-1956,3 1 1262,-8 4 379,-6 1 0,-10 6-701,-3-1 625,-7 6 569,-8 1 309,-12 5 1,-7 0-660,-7 0 885,2 0-70,-9 0 1,5 1 838,-3 3-662,3-3-444,5 10 0,6-9 629,1 6-309,4-6-229,5 8 530,2-3-483,5-1 0,7 4 252,4-2-867,6 2 264,10 1 0,4 0-114,7-4 0,3 2-357,4-5 1,1 4-2593,0-5 2410,4 1 0,-3-4-1047,3 0 1161,-8 0 0,-8-1-295,-7-3 186,-3 3 352,-6-9 0,-7 3-111,-7-4 542,-3-1-172,-1 1 1,0-2 867,0-2-264,0 2-380,-5-3 0,2 8-258,-4 1 0,4-1-264,-1-3 1803,-2 4 467,5-3-777,-4 9-604,5-9 1,-4 7 617,0-4-500,0 4-211,4-7-226,5 9 1,2-4-14,4 5 1,-3 1 379,-1 3-190,-4 2-174,2 10 0,-5-2-821,0 5 338,0 0 105,0 4-707,0 0 564,0 0 0,-1 0-40,-3 0 159,3-6 17,-4 5 1,5-9-138,0 2 434,0-2-195,0-7 0,1-1 381,3-5-185,-3 0-81,14 0 0,-6-9 106,10-2 27,0-8-99,-1 1 1,2-1 123,-5 0 1,4 4 4,-3-4-286,4 5 137,-7-3 1,3 7 78,-4 2 252,-1-2-208,-5 9 0,5-4 298,-4 5-382,3 0 40,2 0-1766,-1 0 1119,6 0 0,-5 1 96,4 3-2712,-4 2 2004,0 6 0,-6-1 1106,-2 1 0,-3 4 0,-1 2 0</inkml:trace>
  <inkml:trace contextRef="#ctx0" brushRef="#br0">18251 11992 7874,'0'-17'425,"0"0"1,0-5-52,0 3 1,0 3 426,0 4 0,-6 1-99,-1-1-291,-3 6-106,-7 1 1,-2 5 596,-7 0-543,-4 10-388,-4 3 1482,-5 15-906,8-4 1,-6 13 83,11-3-543,4 3-18,6-3 1,9-5-19,4-2 0,3-4-189,3-4 1,9-3-81,7-5 190,8-4 66,2-2 1,5-10-608,0-3 179,6-7-57,0-3 1,5-6 79,-4-3 1,-1-2-79,-6-5-782,0 0 889,1-11 1,-11 3-285,-5-7 1,-7 2-261,-4 1 0,-8 2 785,-8 2 76,-7 3-257,-3 15 1095,1 2-670,-5 11 1,6 4 157,-3 3 987,2 3-488,6 1 0,-1 5-266,1 3 1,3 3 429,1 5 1,4 3-97,-1 7 1585,3-2-1438,1 14 1,5-6-478,3 10 0,2-4-12,1 4 304,1-5 229,4 2-372,-3-5-265,13 6-464,-6-10 197,7 8 1,3-19 160,4 0-533,0-5 140,11-7 0,-6-4 274,3-6-1348,-3-9 733,0-6 1,-3-8-1877,2-1 1151,-7-5 581,-9 8 1,-5-7-1259,-6 4 877,-4 0 389,-2 4-773,-5 6 1197,0-5 0,-5 11-473,-3-1-120,-2 1 381,-7 4 0,1 1 135,-3 2 0,-1 3 268,4 1 0,1 0 1872,4 0-1067,-1 5-693,6 1 0,-3 6 3064,5-1-1235,0 1-930,4 4 1608,0 2-1753,5 0 1,2 3-606,4-2 0,2-1-571,2 1 1,4-1 250,8 1-2640,2-3 1917,5-4 1,2-5-1967,2 1 1139,2-5-20,1 2-3154,3-5 3122,-8-5 1,2-2-142,-7-4 1736,-9-6 0,0 2 0,-6-3 0,-2 3 0,-3 0 0</inkml:trace>
  <inkml:trace contextRef="#ctx0" brushRef="#br0">19153 11935 7874,'0'-8'0,"0"1"0,1 0 0,3 0 0,-3-4 0,3 4 0,-2 1 798,2-2 219,-2 5 1,4-6 1429,-2 6-1255,-3-1-727,4 4 1,-5 1 3920,0 3-2228,0 2-972,0 11-780,0-5-150,-5 10 1,4-4 118,-3 5-1019,3-6 536,1 5 1,0-8 106,0 5-1363,0-5 1058,0 2 1,0-4-1784,0-1 792,0 1 754,0-6 0,1 3-290,3-5 445,2 0 174,0-10 135,5 5-82,-5-14 1,9 6-215,0-10 368,6 0-51,-9-4 1,9 4-264,-6 0 1340,5 0-694,-2 1 1,4 2 1000,-3 4-704,2 1 48,-8 5 1,7-3 468,-5 5 0,1 0-538,-5 4 0,0 5 21,1 3 0,-5 3 25,1 4-689,-5-2 75,2 9 0,-5-8 288,0 5-1799,0-5 1136,-5 7 1,3-4-5250,-1 2 5591,-4 2 0,6-8 0,-4 4 0</inkml:trace>
  <inkml:trace contextRef="#ctx0" brushRef="#br0">20158 11489 7772,'-12'-5'0,"0"4"0,-4-3 0,4 4 0,-3 4 0,1 4 0,-2 7 0,2 3 0,-5 4 2284,0 1-1610,2 5 3034,0 7-2447,6 5 0,1 6-54,2-1-873,3 1-117,5-5 1,2 2-191,6-5-711,5-5 543,10 0 1,3-14-2434,1 0 1397,5-5 382,-8-8-1017,9-1 1111,-4-5 1,0 0-12,-2 0 0,-4-5 223,-4-2 1,1-5 48,-5-3-391,-5 2 831,0-8 0,-13 3 0,1-5 0</inkml:trace>
  <inkml:trace contextRef="#ctx0" brushRef="#br0">19792 11695 7772,'-6'-17'177,"-4"5"1497,9-5-1062,6 11 0,7 1 1556,11 5-1121,10 0-777,-2 5-283,13-4 166,-3 4 0,6-1 154,2 0-1289,-2 5 790,4-3 0,-7 9 192,-2 1 0,3 4 0,-5-2 0</inkml:trace>
  <inkml:trace contextRef="#ctx0" brushRef="#br0">20603 12095 7829,'-28'-5'6482,"-1"3"-4365,5-3 0,13 13-234,14 0-9274,11 4 5033,4-11 1,4 5 492,-3-6 1865,-3 0 0,-9 0 0,-2 0 0</inkml:trace>
  <inkml:trace contextRef="#ctx0" brushRef="#br0">21471 11546 7846,'-29'-16'0,"-4"3"2767,4 2-1278,0 6-639,1 10-267,0 1 746,4 11-822,-4 0 1,1 8 88,1 1 96,-1 3-754,4 6 513,0-1-934,5 5 541,2-3 24,4 13 1,5-7-25,-1 8-3,6 2 1,-3-10-1446,5 2 1011,5-10 0,5-1 32,5-2-2090,5-3 1560,-2-16 1,9 2-187,-1-10-208,6 0 754,-3-9 1,6-5-189,-1-6 0,0-4 280,0 1 0,-3-6-166,-1-2 591,1-5 0,1 2 0,-1-6 0,1 0 0,-4-1 0,-3-1 0</inkml:trace>
  <inkml:trace contextRef="#ctx0" brushRef="#br0">21563 11524 7846,'0'-31'298,"0"1"1,0 4 465,0 0 0,0 7-78,0 3-120,0 4-248,5 5 0,1-1-61,5 4-46,1 0-39,-1 4 0,1 0 239,-1 0 1,1 0 130,-1 0-672,5 5 174,-3 1 0,9 6 34,-3-1 0,1 1-127,-1-1 1,3 0 158,-3 1-871,2-1 511,2-4 0,-4 3-217,0-3 0,-5-2 163,1-1 0,-2 1-200,-2-1 91,1 0 390,-1-4-243,-4 0 659,-2 0 336,-5 0 1,-5 0 35,-3 0-224,-2 0 1,-2 1 220,1 3 1,1 2-256,2 6 1,-2 0-87,3 4-209,-4 1-136,5 11 0,-4 3-58,2 7 1,2 3 241,-2 4-1103,6 1 507,-3 0 0,5-1 208,0 1-1286,0 0 1043,5-6 1,1-2-409,6-7 0,-1-7-570,0-5 0,1-9 76,-1 1 0,-1-5-41,-2 1 1314,-3-4 0,-10 2 60,-3-5 1,-12-5-1,-4-2 1</inkml:trace>
  <inkml:trace contextRef="#ctx0" brushRef="#br0">21665 12118 7846,'-29'-4'0,"3"0"0,-2-4 1616,1 5 0,9-5-288,7 4 0,7-1 97,0 1 1,8 3-549,4-3-812,7-2 20,8 5 1,7-6-132,8 3 0,0 3-337,8-3 0,-7 3-2267,7 1 429,-3 0 1867,3 0 0,-3 0-901,3 0 1,-7 0-160,7 0 1414,-8 5 0,1-4 0,-5 4 0</inkml:trace>
  <inkml:trace contextRef="#ctx0" brushRef="#br0">22431 11478 7925,'-5'-17'3224,"3"5"-1431,-8-5-581,9 6-551,-9 5 952,8 0-1013,-3 12 0,2 2 132,-1 11 31,-5 0-395,2 20 0,-4-4 18,0 11 0,-1 5-356,1 2 1,-4 6-184,-1 2 0,7-28 1,-1-1-1149,-5 29-289,0 0 1152,3-9 0,2-3-59,3-7 1,2-9-224,5-10 0,5-6-188,2-10 1,5-2-383,3-5 0,-1-5 447,5-2 0,-4-10-1084,4-6 1927,0-5 0,4-1 0,0 1 0</inkml:trace>
  <inkml:trace contextRef="#ctx0" brushRef="#br0">22328 11535 7925,'-17'0'3590,"5"-5"-1685,0 4-501,7-4 0,6 5 683,3 0 1,4 5-942,7 2 745,8-2-1205,1 6 1,9-6-200,-3 2 0,6 3-237,-2-2 0,2 3-346,-10 5 157,1 1-3,-4 6 0,-5 5-922,-3 3 0,-9 3 3,-6 4 0,-11 0-647,-12 8 1,-10-4 6,-9 3 0,-2-2 87,-2-8 0,0 0 533,1-8-2103,4-6 1956,7-9 0,6-8 1028,5-8 0,0-1 0,0-3 0,0 3 0</inkml:trace>
  <inkml:trace contextRef="#ctx0" brushRef="#br0">21734 11718 7925,'-23'-18'2764,"0"-4"-942,5 10-156,7-5 1,16 7-244,10 3 1,11-4-748,4 4 0,8 0 97,4 0-1093,8 4 516,2-7 0,0 9-138,-3-3 0,2 3-426,-2 1 0,2 1-502,-1 3 0,-8 2-78,-1 6 1,-5 3-1134,-6 0 0,-3 9-68,-8-1 1,-9 4 1189,-10-1 1,-10 0 457,-9 4 1,-14-3 500,-9 3 0,-12-4-10,22-13 1,-1 0 0,1-2-1,0-1 10,0-1 0,0 1 0,-29 4 0,28-6 0,1-1 0,-22 0 682,0-3 0,12-3 931,8-1 1,14-1 1081,8-3 1,11-2-1459,5-5 1,12-1 75,15 1 1,12-4-712,6-1 1,7-3-707,5 4 0,-29 6 0,0-1 150,2 2 1,0 1-1,1-3 1,0 1-89,1 1 1,0 1 0,-2-1 0,0 2-391,-2 1 0,0 2 0,24-2-685,-14 5 1,-14 6-2977,-13 6 2217,-12 4 1144,-20 12 1,-15 1 173,-17 6 0,20-16 0,-2 1 161,-6 1 0,-2 0 1,1-1-1,0-1 449,-4 1 1,0-2-1,2-2 1,0-1-109,2-1 0,0-2 247,3-2 1,2-1-110,-24 8 830,16-11 1,18-6 641,16-7 0,10-2 307,9 1 1,11-2-962,11 2 1,12-6-593,11-1 0,-23 5 1,1 0-918,7 0 0,0 1 0,0-2 0,0 0-1178,5 0 0,1-1 1787,-3 1 0,0-1 0,5 3 0,0-1 0,-2 1 0,0-1 0,-1 1 0,1-1 0</inkml:trace>
  <inkml:trace contextRef="#ctx0" brushRef="#br0">23036 11432 7968,'0'-11'240,"0"-1"234,0 6-21,-5-4 1,0 7 79,-3-4 0,2 4 751,2-1-544,3 3-296,-4 1 349,5 0-870,5 0 1,1 0 133,5 0 1,2 0-257,2 0 0,-1 0-33,5 0 0,-3 4-141,3 0 0,-4 1 109,4-1 1,-5-3 31,1 3 1,-2-2-192,-2 2 77,1-3 225,-1 4-132,-5-5 272,-1 0 0,-6-3 72,-3-1 0,2-1 156,-6 1 0,4 3 86,-3-3 1,-1-1 908,-3 1-306,-1 0 0,1 4-380,0 0 1,-1 1-87,1 3 0,-1 3-207,1 4 1,3 2-143,1 2 1,0-1-23,0 5 1,-2 5-173,5 7 1,-4 3-161,5 4 1,-1-1-533,4 5 1,0-1-536,0 5 1,0 0 585,0-1 1,0-4-188,0-3 1,0-6 319,0-2 1,0-3 77,0 3 0,0-5 503,0-3 0,-10 1 0,-3-5 0</inkml:trace>
  <inkml:trace contextRef="#ctx0" brushRef="#br0">22887 12106 7968,'-6'0'2022,"1"0"1,5-1-1632,0-3 1,9 3-103,2-3 0,10-1-66,1 1 1,3-4-322,5 5 0,-1-1-374,2 4 1,5-4-128,-1 0 0,2 0 599,-3 4 0,5-5 0,2-1 0</inkml:trace>
  <inkml:trace contextRef="#ctx0" brushRef="#br0">23596 11512 8038,'0'-6'1826,"-6"-4"1,0 7-1339,-5-4 0,-1 4 1032,1-1 1,-1 9-715,1 7 0,-6 6-415,-2 8 1,-6 3-133,-2 6 1,0 5 31,0 6 0,3 1-607,-3 6 0,8-5-158,4 2 1,2-8-38,2-4 0,4-8 204,4-3-1292,1-8 1,7-8 565,3-7 0,2-3-50,2-1 1,3-5 295,0-2 1,5-8 786,-1-5 0,3-6 0,1-3 0</inkml:trace>
  <inkml:trace contextRef="#ctx0" brushRef="#br0">23504 11649 7994,'-4'-17'451,"1"1"1,-5 7 645,4 2 0,0 3 445,4-4-505,0 6 0,2-3 513,1 5 0,0 1-774,5 3 0,-5 2 84,5 6 0,-4 4-396,3 3 1,0 7-238,0 0 1,2 5 120,-5-5 0,4 6 162,-5-2 1,6 2-309,-1-1 0,-2 0-157,2-4 1,1 0-244,6-5 0,-1-1 224,5-6 1,-4-5-574,4-10 1,5-2 199,7-6 1,-2-6 15,1-13 1,-3-3-209,4-8 1,-5 0-569,5-8 0,-10 3 277,2-7 0,-9 1-328,-3 3 1,-4 3 382,-7 9-519,-5 5 791,-2 11 0,-5 8-657,-4 10 1,4 2 535,-3 6 0,2 0-90,1 7 0,6 3 19,2 1 695,3-3 0,1 11 0,0-3 0</inkml:trace>
  <inkml:trace contextRef="#ctx0" brushRef="#br0">24132 11444 7993,'0'-12'4084,"0"1"-105,0-1-2835,0 6 0,0 2 293,0 8 1,0 8-774,0 7 0,-5 7-255,-2 5 1,-4 7-339,0 4 0,0 7-223,-1 4 1,-3 4-672,0 4 1,-4-2 394,3 2 0,1-2-586,4-5 1,3-7-20,1-17 0,4-3-2331,-1-8 2208,3-8 0,5-7 585,0-8 1,1-3-534,-2-9 0,3-1 1104,1-6 0,3-10 0,-3-3 0</inkml:trace>
  <inkml:trace contextRef="#ctx0" brushRef="#br0">24087 11421 7993,'-2'-12'2315,"-1"1"28,-4 0-650,1-1 0,2 6-158,8 2 1,2 3 839,6 1 1,4 0-1282,3 0 1,4 4 37,4-1 1,3 6-954,8-1 0,-2 2-179,2 1 0,-3 6 0,0 2 0,1 3 0,-1 0 0,-5 5-70,-11 0 1,-4 4-16,-7 0 1,-6 2-338,-9 1 1,-7 0-91,-13 1 1,-7 3-406,-8 0 1,-6 0-431,-2-4 1,0-5 645,0-2 0,3-3-1733,-2-1 1,-1-5 394,5-3 2039,1-2 0,8-3 0,1-3 0,6-3 0,4-3 0</inkml:trace>
  <inkml:trace contextRef="#ctx0" brushRef="#br0">24486 12038 9981,'-6'-8'9830,"2"0"-7888,3 6-1535,1-3 0,5 5-4840,1 0 4433,6 0 0,-6 5 0,-1 1 0</inkml:trace>
  <inkml:trace contextRef="#ctx0" brushRef="#br0">24920 11295 7925,'0'-11'0,"0"-1"3117,5 1 485,2 5 1,3 12-747,-2 13 0,0 8-1592,-4 7 0,4 7-172,-4 4 0,-1 1-1092,-3 3 0,0 3-203,0 2 1,-1 5 129,-3 2 0,-7-1-946,-8-7 0,-6 2 632,-2-6 0,-9-1-368,2-6 0,-3-7-2494,3-9 1,-5-12 3248,-3-6 0,-3-2 0,0-5 0,-1-6 0,0-6 0</inkml:trace>
  <inkml:trace contextRef="#ctx0" brushRef="#br0">2810 13899 7954,'-6'-11'-133,"5"-1"150,-9 1 47,9 5 0,-6-5 658,4 4-305,1 2 399,-3 0-304,0 0 1,3 5-63,-6 0 824,0 10-751,2 8 0,-4 9 205,2 4 221,-2 7-789,-1 8 1,-1 7 161,1 8-1191,5-27 0,0 0 952,1 1 0,-1 0 1,2 4-1,0 1-356,0-2 0,1 0 164,2 1 0,-1 1 5,-3-3 0,0 1 0,4 0 1,1 0-359,-2-4 0,0 0 1,1 31 204,1-12-981,0-7 731,5-7 0,-4-6-185,3-2 14,2-8 496,-4-7 1,3-5-781,-5 1 2288,0-6-1906,0-1-118,0-5 698,0-5 0,-5-1 0,-2-6 0</inkml:trace>
  <inkml:trace contextRef="#ctx0" brushRef="#br0">2752 13899 7975,'-11'-23'0,"3"4"1046,1 0 1505,4 5-1747,-2-2 784,15 4-1011,-2 6 0,14 1 86,-3 5-251,7 0-230,3 0 0,6 5-357,-1 3 129,0 2 79,-5 1 1,3 1-48,-5-1 118,-1 1-55,-3-1-783,-5 5 531,-7-3 1,-2 5 16,-5-3-1040,0 3 780,-9 5 1,-7 0-134,-7-1-539,-2 6 653,-2-4 0,-6 6-693,-5-4 599,-1 3 116,-4 1 1,3-1-344,-2-3-282,3-1 661,-5 8 407,6-9 0,1 6 0,0-2 0,1 3 0,1-4 0,0-1 0</inkml:trace>
  <inkml:trace contextRef="#ctx0" brushRef="#br0">3872 13831 8144,'-23'-17'884,"-1"10"231,-3-1 0,-2 9-342,-5 11-712,-1 7-242,1 20 1,-4 7 676,19-20 0,0 1-776,-3 5 0,1 2 429,0 0 1,1 2-1,2 5 1,1 2 322,1-2 0,1 1-226,4 0 0,2 0-663,2-4 1,2-1 445,2-3 1,1 0 9,3 1 1,3-2 0,13 15-444,10-2-649,9-13 844,5-6 0,6-9-370,2-3 0,-2-7 444,3-4 0,-3-4-2869,-1-4 3004,-1-2 0,-2-7 0,-2-2 0,-3-4 0,0-3 0</inkml:trace>
  <inkml:trace contextRef="#ctx0" brushRef="#br0">4329 13933 8144,'-17'-16'0,"4"3"2369,-2-2-1542,2 2 0,7 6 52,2-1 641,3 6-925,6-9 1,1 9 155,6-6-311,9 1-260,-2 0 1,14-2-270,-2 6 166,2-6-154,6 7 0,1-3-44,1 5 0,3 0 398,-6 0-2507,5 0 1570,-3 0 1,1 2-180,-3 1-1336,-7 4 1351,-4-1 0,-1 4-239,-3-2 1,-3 1 472,-9-2 0,-4 4 590,-3-4 0,-3 3 0,-1 2 0</inkml:trace>
  <inkml:trace contextRef="#ctx0" brushRef="#br0">4568 13899 8144,'-22'-11'1018,"-1"-1"1,1 5-706,3-1 1593,-3 6-1206,5-3 1,-1 6-42,3 3 1,2 3 84,2 8 1,-3 4-271,2 8-233,-2 2-61,13 6 1,-8 5-679,5 6-983,1 5 1492,3 6-1429,0 0 1051,0 0 1,1-1 260,3-3 1,2 0-69,5-7 1,1-4-435,-1-12-1938,1-2 545,-1-10 2001,0-1 0,1-6 0,-1 0 0</inkml:trace>
  <inkml:trace contextRef="#ctx0" brushRef="#br0">4386 14310 8144,'-23'-22'0,"5"0"0,3 3 0,2 2 4568,7 6-2103,1 5-1143,10-5-540,1 10-459,11-9-143,0 9 1,7-6 241,3 4-1746,7 1 1015,2-3 1,8 1 278,-2 1-3344,3-1 2656,0 4 0,5-4-2319,-1 0 1415,-4 0 967,-6 10 1,-10 1 654,-2 8 0,-6-1 0,-3 5 0,-3 2 0,1 0 0</inkml:trace>
  <inkml:trace contextRef="#ctx0" brushRef="#br0">4466 14573 8144,'-27'0'2775,"0"0"-1266,1 5-635,8-4 583,6 4-306,7-5-455,5 0 1288,5 0-1259,2 0 1,14 0 72,6 0-791,5-5-79,7-1 1,3-3-1396,7-2-302,-2 7 1679,4-11 0,-4 8-2481,3-4 1343,-3-1 178,3 6-831,-9 1 1058,3 5 1,-7-4-69,5 0-647,-10 1 952,6 3 0,-14 0-100,3 0 686,-3 0 0,-5-3 0,0-4 0,0-6 0</inkml:trace>
  <inkml:trace contextRef="#ctx0" brushRef="#br0">5311 13876 8144,'-12'-22'2484,"6"-1"1,-3 5 108,5 3-762,0 7 0,1 4-763,-1 8 636,0 2-1085,-1 11 1,2 6-278,-4 7-296,4 8-228,-7 8 0,8 7-369,-6 8-1168,0 3 1721,3-30 1,-1 0-507,0 0 0,0 1 406,0-1 1,1 0-1,1-1 1,2-1-358,0 1 1,0-1-1664,1 22 1291,1-3 0,0-18-410,0-10 445,0 0 374,0-16 0,3 2 675,1-13-922,0-2 910,1-5 0,-2-10-1177,4-2 458,-4-7-662,7-4 365,-9-7 362,9-10 0,-5-5 130,3-4 0,-5 27 0,-1 1-67,-2-29 1,2 29-1,0-1-187,2-28 1167,-2 28 1,0 0-344,-7-20 0,2 4 1041,-5 14-668,6 6-471,-3 11 2053,5 2 744,0 9-1233,0 2-757,0 5 1561,10 0-1294,-2 0 1,13 0-327,-2 0-29,3 0-522,6 0 1,-4 0 283,2 0-1461,4 0 646,-6 0 1,4 0-1322,-6 0 855,1 5 485,0 2-633,-5 9 511,-2-3 1,-8 7-470,0-4 0,-6 4-578,2-1 0,-9 6 380,-7 2-264,-4 0 702,-7 0 1,0-1-300,0 4 309,-4 1 171,2-2 0,-6-1 1239,4-5-1011,0 0 90,5-1 1137,-1 1-899,10-5 0,-1-1-248,10-6 3514,0 0-2147,4 1 1,6-5-93,1 1 1250,3-5-1404,7 7 1,-1-8-303,3 6-835,3-1 0,-4 0 0,3 2 0,-2-6 0,3 6 0,-4-2 0,4 4-1355,1 1 292,0-1 244,0 0 0,0-3-838,0 0 1,-2-1 162,-2 5-2681,3-6 1968,-4-1 2207,-1-5 0,0 0 0,-6 0 0</inkml:trace>
  <inkml:trace contextRef="#ctx0" brushRef="#br0">6053 14493 8144,'-11'6'379,"-1"-1"810,1-5-832,-1 0 1,2-1-65,3-3 0,2-3 571,5-8-402,0-3 1,0-10-68,0-1-709,5-11 615,1 0-59,10-11-297,2-1 76,-7 21 1,1 0 0,11-28 159,-12 29 0,1 0-116,11-24-2,5-2 0,-4 20 506,2 1-191,-2 9-217,-6 8 0,5 5-48,0 6 5,0 4 0,5-1-34,-6 8-33,1 2 1,4 6 248,0-1-314,-1 6 152,-3 1 0,-4 4 143,0 1-30,-5 5-138,8 1 0,-10 2 508,4-1-266,-9 1-121,3 3 1,-3 0 207,4 0-207,-5 1 284,0-1-795,-6-5 270,0 4 0,-2-9 164,-2 3-1165,3-3 734,-9-6 1,5-2 119,-3-4-2327,-2-6 788,9 4 1163,-4-9 529,5 5 0,0-17 0,0-1 0</inkml:trace>
  <inkml:trace contextRef="#ctx0" brushRef="#br0">7309 13956 8144,'-22'-11'1387,"4"3"173,3 1 0,2 4-868,1-1 1,1 9 206,0 7 0,-2 4-78,-2 7-824,-3 5 62,0 1 0,-2 11 303,5 1-1452,-6 4 1055,4 11 1,-5-3-1100,3 8 871,8-29 0,0-1-1165,-1 28-343,-5 3 1191,6-5 0,1-6-802,2-6 313,3-4 547,5-17 0,0-2-260,0-11 340,0-4-17,5-2 0,-3-16 1654,6-4-1195,-5-5 0,7-13 0,-4-3 0</inkml:trace>
  <inkml:trace contextRef="#ctx0" brushRef="#br0">7058 14150 8144,'-1'-33'0,"-3"3"0,3 3 2806,-3 8-1222,3-2-1003,1 3 1,3-1 1916,1 0-1269,5 10-494,-2-6 184,-1 8-545,4 1 0,-4 1 219,6 5-1090,-1 0 462,1 0 1,-1 9 149,0 2-674,1 8 490,-1-1 0,-1 10-59,-2 3 164,2 7 8,-3 2 1,-1 5-773,-2-4 418,-3-1 1,3-2-309,0 0 409,-1 0 0,1-5-14,0-3 320,0-7-23,1-6-192,1-6-241,6-4 304,4-7 1,-2-12-70,5-7-197,0-8 137,4-7 0,-1-1-55,-3-3-721,2-3 920,-8 5 1,3-2 94,-4 8 1,-6-2-245,-2 6 959,-3-1-557,-1 9 0,0-2 54,0 5 1446,0-1-1106,-5 5 1,4 0 2274,-3-1-2254,3 1 1,5 3 91,-1 0 83,6 6-281,-2-3 60,4 5 132,6 0-356,-5 0 0,6 1 121,-3 3-412,-2 2 56,3 11 1,-2 6 117,-2 7 0,-2 4 0,-6 4 0,-3 2-1583,3 2-100,-3 2 1277,-1-8 0,0 2-3176,0-8 1682,0-2 736,0-5-997,0-5 1214,5-2 1,2-10-76,4-2-2131,0-8 2234,6-7 0,-3-7-352,5-5-1195,0 1 822,4-1 1403,0-5 0,-4 0 0,0-3 0,1 5 0,2 2 0</inkml:trace>
  <inkml:trace contextRef="#ctx0" brushRef="#br0">8086 13854 8450,'5'-23'687,"-4"0"-231,3 0 1,-1 4 399,0 0 0,-1 1-372,2-1 1,1 3-99,-2 4 1,3 1-824,-3-1 254,-1 6 211,3 1-1668,-5 5 822,0 0 412,-5 0-751,3 5 743,-8 1 1,3 6-153,-9-1 742,4 6-222,-5 0 1,6 2-448,-1 1 1124,1-7-590,-1 9 0,-3-5 2511,0 2-1261,5 2-770,0-3 0,5 1 2868,-3 0-1622,-2-5-793,9 8 1687,-10-10-1725,10 10 1,-4-10 30,5 4 191,0-9-709,0 3 0,5-4 234,3 1-676,2 3 72,1-8 1,5 8-126,-1-3 68,5-2 49,-2 6 0,5-9-740,0 6 558,-1-1 0,1 5-1061,0-1 772,0-4 0,0 3-126,0-3-646,-1 3 712,1 2 0,-4-5-192,0 1-113,-5-5 372,-2 2 1,-3 0-813,-6 2 623,1-2 273,-9 6 1,-6-4-802,-8 8 478,-8-2 225,-2 9-1962,-5-10 1727,-1 10 0,0-8-88,-3 5-1648,7 0 2378,-12-1 0,10 3 0,-7-4 0,1-3 0,1-4 0</inkml:trace>
  <inkml:trace contextRef="#ctx0" brushRef="#br0">8748 13625 8144,'0'-18'2639,"0"-3"-2364,5 8 0,2-2 2957,4 7-1551,1 3-720,-1 5 2518,6 10-2272,-5 8 1,6 16-6,-3 8-167,-2 8-900,3 2 0,-5 9 524,-4 0-1340,-1-29 0,-2 2 693,-3 0 0,0 0 1,1-1-1,1 0-731,-3 1 1,0 1 111,-5 25 538,-2 3 0,-5-10-1662,-4 0 0,2-11-273,-5-4 1,4-5-747,-4-10 1,-1 1 2749,-7-9 0,4 2 0,-5-4 0,-1-2 0,0-2 0</inkml:trace>
  <inkml:trace contextRef="#ctx0" brushRef="#br0">9468 13831 8144,'-17'-5'0,"5"2"0,-4-5 2078,9 6 2596,2-3-3255,15 5-589,3 5-922,9-4 110,6 4 0,3-1 215,7 0-3121,-3 0 2228,10 1 0,-5-4-1594,6 3 1184,0 2 672,0-5 1,-6 6 397,-2-3 0,-7 2 0,-3 5 0</inkml:trace>
  <inkml:trace contextRef="#ctx0" brushRef="#br0">9628 14082 8144,'-34'0'0,"4"0"3287,4 0-1462,2 0-512,6 0 1006,6 0-1195,12 0-441,12 0 196,6 0-482,9 0 1,4 0 108,7 0-2395,3 0 1315,4-5 0,6 2 434,2-4-5716,3 4 5856,1-7 0,0 4 0,1-6 0</inkml:trace>
  <inkml:trace contextRef="#ctx0" brushRef="#br0">10599 13545 9426,'-17'-11'2883,"1"-5"-2011,-3 1 0,3 4 1883,9 3-1902,-3 6 1303,8-3-1377,-3 10 1,6 6 695,3 8-828,-2 13-564,8 3 0,-8 12-291,6 3 1,-4 7-387,0-25 0,-1 1-2,-1 2 1,-1 2 461,1 0 1,1 1 0,-3 3-1,0 2 136,0-1 0,0-1-926,0 1 0,0 0 565,-2-1 1,-1-2-1,0-4 1,-1-1-416,-7 27 0,3-11-45,1-12 0,0-6-803,0-13 834,-3-7 402,8-7 0,-3-10-1025,5-3 653,0-7 1599,0-3-2389,0-10 959,5-6 0,-2-4-99,5-8-130,-6-2 818,3-9 0,-5-3 0,0-2 0,0 29 0,0-1 0,0-3 0,0 0 0</inkml:trace>
  <inkml:trace contextRef="#ctx0" brushRef="#br0">10519 13682 8144,'0'-29'0,"-4"1"0,0 5 4008,0 5-2651,9 2 1,3 3-54,7-2 1473,3 2-1823,5-3 1,1 4 608,2 1-876,-1 5-324,8 1 0,-8 5-585,5 0 99,1 0-87,-2 5-1327,-1 6 1177,-10 2 1,-2 8 281,-4-2-1807,-6 3 1265,-1 6 0,-15-3-271,-5 6 1,-7-1-370,-5 4 1,-2 1 451,-5-1-1582,0-5 1806,0-1 1,-1-1-1322,1-1 985,0 1 569,5-9 1,6-7 350,7-7 0,3-3 0,-3-1 0,-1 0 0</inkml:trace>
  <inkml:trace contextRef="#ctx0" brushRef="#br0">11272 13488 8144,'4'-15'0,"0"0"0,0-1 0,-4 5 0,0 5 0,-5 1 2597,-3 5-1178,-2 10-871,-1 2 1,-5 18 5106,1 4-2871,-5 10-2272,2 13 1,7-25 0,-1 0-26,1 2 1,-1 0-1,1 1 1,1 0-251,0 1 1,1 0-1,-1 1 1,1 0-51,2 1 1,2 0 0,-4 24-16,9-12 1,11-13 98,4-11 0,10-8-1622,6-7 0,3-5-6343,4-10 7694,-3-3 0,2-5 0,-2-4 0,4-3 0,4-2 0</inkml:trace>
  <inkml:trace contextRef="#ctx0" brushRef="#br0">11741 13522 8144,'-17'-16'0,"4"3"0,-3-2 2235,5 7-997,4-2-438,2 9-9,5-9-404,0 8 1,3-6 111,4 4-494,6 0 88,10 4 0,3-4 268,1 0-782,5 1 409,-3 3 1,7 0-993,2 0 558,-3 0 386,4 0 0,-6 1-1446,-2 3 957,2-3 1,-9 8-662,3-5 779,-8 4 1,-3-5-279,-4 5 157,-6-6 246,-1 8 0,-5-7 125,0 4 1,-9-3 180,-2 4 0,-8-6 0,0 2 0,-3 3 0,-6-6 0,-1 4 0</inkml:trace>
  <inkml:trace contextRef="#ctx0" brushRef="#br0">11832 13511 8144,'-18'0'381,"0"-4"-127,3 0 1,6-1 438,-2 1 0,6 3 1113,-3-3-906,6 3-514,-3 1 1,1 6 1877,0 6-1053,0 4-515,4 7-276,-5 5-150,4 1 0,-5 12 92,2 5-1722,-3-1 1255,1 11 1,-3-5 124,5 2-1574,-5-2 1175,8-5 0,-4-7-1138,5-5 859,5-5 213,2-11 1,0-3-1109,1-7 0,-1-3 150,5-5-78,-1-5 942,-4-1 0,-1-7 1287,-2-2-748,-3 2 0,4-9 0,-5 5 0,0-6 0,0-5 0,0 4 0,-4-4 807,0 5-438,-4 0-305,6 0 1573,-8 1-1081,4 4 0,-4-4 106,2 3 2516,-2 8-980,9-5-1102,-10 10-93,10 0-603,-4 1 0,11 5-342,6 0 1,4 4-510,7-1 0,5 6-1642,3-1 1171,2-3 739,6 5 0,-2-7-1199,5 4-44,-6 1 898,4 3-2198,-6 1 1768,-5-1 1,-6 1 957,-8-1 0,0 2 0,-3 2 0,-3 3 0</inkml:trace>
  <inkml:trace contextRef="#ctx0" brushRef="#br0">11661 14116 8144,'-27'0'822,"0"0"0,2 0 3086,6 0-2679,2 0 1,12 0 408,5 0 1,8 0-729,11 0-425,5 0-305,10 0 1,7-5-1272,5-3 1,4 2-358,8-1 1,-1 0-338,0 0 0,4-4 1118,0 4-1081,-26 4 1,1 1 830,23-8 0,2 8-34,-15-1 951,-5 1 0,-8 6 0,-6 0 0,-8-2 0,-7 0 0</inkml:trace>
  <inkml:trace contextRef="#ctx0" brushRef="#br0">12540 13420 8064,'-11'-6'-1701,"-1"0"1490,1-5 1,1 3 6493,2 0-2992,-2 6-1535,9-3 459,-9 5-1441,8 10 0,-8 9 104,2 15-435,-2 11-581,-1 7 1,-1 10 258,7-30 1,-1 1 0,0 1 0,-1 0-1,0 2 1,-1 0 0,2-3 0,-1-1-603,0 1 0,-1-1-894,1 28 1357,-4-13 1,10 1-1061,-3-10 1,3-10 8,1-9-608,0-5 385,0-8 494,0-1 221,5-5 122,-4-5 1,6-1 783,-3-6-912,-3-9 299,9 2 1,-7-14-125,4 2 1,-3-7 116,4-4 0,-1-5-341,5-6-1032,-6 0 1435,4-9 899,-4-1-575,1 10 0,2-3-131,-5 11 3185,-1 9-886,-3 8-1169,0 12 2399,0 9-2319,0 7 0,5 7 757,3 4 272,2 0-1831,2 6 0,4-4-301,3 2-30,3 3 1,1-6-1072,-1 5 1013,6-6 1,-4-3-371,3-1 0,-7 1-520,-1 4 1,-6-1 446,-2 0-2062,1 1 1645,-11-1 1,3 4-234,-8 1 0,-3 4 537,-9-1 1,-6 3-27,-9 0 1,-3 1 219,-4 0 0,2 0 259,-2 0 1,6-4-254,2 0 1864,5-5-1126,2-3 1,6-2 1361,6-5 315,4 5 0,4-8-44,6 3 1,5 1-1010,7-1 0,3 5-604,5-2-156,0-2-492,5 0 0,-3-1-472,5 0 0,1 0 337,3-4 0,-5 1-327,-2 3 0,-3-3-529,-1 3 0,-1-3-1322,-3-1 0,-3 0-1595,-4 0 3210,-1 0 1,-1-1-428,-2-3 1388,-3-2 0,-5-11 0,0 0 0</inkml:trace>
  <inkml:trace contextRef="#ctx0" brushRef="#br0">13043 13271 9371,'-4'-11'4151,"0"-1"-1448,0 6-1766,4 1 1,4 10 3361,0 2-2252,5 9-1288,-8 7 0,9 6 1390,-2 5-1591,2 5-1568,-4 7 1010,4 1 0,-8 9 0,7 3 0,-7-27 0,-1 1 0,2 2 0,-2 0 0,-1 23 0,-1 5 0,-3-6-1525,-2-5 1057,-11-7 0,-1-7-687,-4-7 0,-2-5 245,-3-6 0,1 0-2895,-4-5 1964,5-5 481,-8 0 1360,3-8 0,-1 10 0,-1-4 0,-2-3 0,-2-2 0,-2-3 0</inkml:trace>
  <inkml:trace contextRef="#ctx0" brushRef="#br0">13682 13591 7907,'0'-28'1325,"0"-1"-803,0-6 1,-4 6-4,1 3 1,-2 7 35,1 3 1,2 4 1889,-1 0-1152,1 6-811,-3-4 1,3 10 1347,-6 0-925,6 5-344,-9 16-473,5 9-262,-5 15 0,-2 12 337,5-25 0,1 1-1342,0 3 1,1 0 1128,-2 2 0,0-1 1,2 3-1,0 0 82,0 0 1,1 0 0,-1-2 0,0 0-70,1 1 0,-1-2 0,1-1 0,0-2 153,1 1 0,0-1 1,-1 28-131,5-9 1,1-10-526,3-12 0,-1-10-1054,4-13 844,1-3 0,2-10 1268,-2-3-5510,2-2 3190,-9-11 1801,9-3 0,-9-11 0,5 1 0</inkml:trace>
  <inkml:trace contextRef="#ctx0" brushRef="#br0">13579 13557 7907,'0'-23'0,"5"-3"0,3 4 2968,7-4-1946,3 13 1,10-7 2544,2 5-1929,3-5-1624,2 7 858,-6 1-505,4 2 1,-4 9 353,5-3-1373,1 3 543,-6 6 1,-3 3 108,-7 7-1069,-2 3 956,-6-1 1,-4 9 117,-3-3-1218,-8 7 821,-8-6 1,-7 9-1464,-7-2 758,-4 2 656,1-4 1,-4 3-718,3-6-76,-3 1 784,4-4-1337,-4 0 1133,9-1 0,-1-5 654,6-6 0,3-1 0,-2-6 0,3-1 0,0-2 0</inkml:trace>
  <inkml:trace contextRef="#ctx0" brushRef="#br0">14470 13362 7907,'-16'0'1749,"3"0"-1108,-9 0 1,9 2 67,-7 1 1825,1 9-1664,-8 1 0,1 15-34,-4 2 1,1 9-179,-2 11 1,14-22 0,1 2-262,0 4 1,2 1-1,1-1 1,3 0-65,-1 2 0,3 1 0,2-5 0,3 0 396,-1 29-255,3-13-257,16 2-2195,-1-20 1454,19 3 1,-3-15-517,8-3 1,-1-2-1234,5-2 0,0-4 838,4-3 1435,-1-8 0,-3 4 0,0-5 0,1-2 0,2 1 0</inkml:trace>
  <inkml:trace contextRef="#ctx0" brushRef="#br0">14893 13602 7907,'0'-28'1525,"0"4"-762,-5-4-382,3 11 1408,-3 0-426,5 6-644,0-1 643,0 6-321,0 1-732,0 5 1,-1 6-289,-3 6 1,-3 5 24,-9 10 1,3 8-131,-7 11 0,-2 9-158,9-25 1,-1 1 0,-1 2 0,0 0 211,1-1 0,1 0 1,-3 0-1,0 0-475,1 0 0,0 1 227,0-4 1,2 1-422,1 1 0,1 0-1151,-11 21 1153,15-6 1,-7-12-235,10-7-730,0-8 1047,9-8 0,3-5-73,7-6 873,-2-6 0,8-5 0,-3-7 0</inkml:trace>
  <inkml:trace contextRef="#ctx0" brushRef="#br0">14813 13648 7907,'6'-29'1687,"3"1"-432,-5 5 205,0 0-802,-4 5 1060,0 7-428,0 6-562,5 15-370,-4 3-125,4 10 0,-5 4 93,0 4-515,0 2 179,5 1 0,-4 2-106,3 2 0,-2-3 75,-2 3 0,0-2-48,0-2 0,-2-1 105,-2-2 0,3-3-143,-3-6 0,4 0-104,4-3-285,-3-2 295,10-11 1,-1-1-181,5-5 1,5-1 15,-1-3 0,-1-4-587,1-7 487,0-8 179,4-1 1,0-10-670,0 0 489,0-1 152,-1-4 1,-4 1 66,-3 0 1,-2 4-87,-2 3 820,-4 6-416,-2-3 0,-1 6 635,0 3 0,-1 1 127,-3 3 1,0 6 2751,0-2-1903,5 7 523,2-1-1424,4 5 0,-3 1-52,-1 3 0,1 4 90,3 7 1,1 4-409,-1 8 0,-1 2-204,-2 5 1,-3 5-126,-5 3 1,0 3 103,0 0 0,-5-3-153,-3 0 0,0-5-169,0 1 0,-1-4-314,5-3 1,-3-8-1074,3-8-1795,0-8 1950,4-2 0,5-7-631,3-6 1,6-2-1033,1-13 3051,5 3 0,-2-13 0,5 4 0</inkml:trace>
  <inkml:trace contextRef="#ctx0" brushRef="#br0">15921 13534 7919,'0'-17'442,"0"-1"1,0 1 1793,0 1-2012,0-1 0,-2 5-635,-1 1 511,-4-1-975,-4 11 655,-1-4 0,-3 6-327,0 3 1,-4 4 112,4 7 589,-6-2-175,4 8 0,-1-7 236,3 5 1,-2-1 280,2 1 1,0 3 32,3-3 1,5-2 783,-1 2 0,4-3 437,-3 3 0,4-5-920,-1 1 1,3-2 561,1-2 0,0-3-544,0-1 1,1 0-226,3 0 1,1 3-27,3-2-555,2-3 5,-4 5 1,9-3 279,1 4-1060,4-5 612,-2 4 1,2-3-26,3 4 1,-4 1-163,4-1 0,0 4-234,-4 1 0,-2 0 156,2-1 1,-8 2-357,0 2 0,-6 1 112,3-5 0,-6 4-1,2-3 1,-8 3 48,-3-4 0,-3 0-170,-2-3 0,-1-5 159,-2 1 1,1-2 191,-5 2 0,0-3-325,-4-5 0,-3 0-105,-1 0 1,-5 0-290,2 0 0,1 0 552,-2 0 0,2 4 567,-1-1 0,2 1 0,5-4 0</inkml:trace>
  <inkml:trace contextRef="#ctx0" brushRef="#br0">16309 13260 7912,'11'-18'0,"2"3"1239,2 7 1,3 9 1645,5 11 0,0 9-1669,0 10 1,-6 7-104,-1 4 1,-5 5-427,-3 6 1,-3 1-332,-5 11 1,-4-31-1,-1 1-203,0 1 0,-2 0 1,-2 0-1,-2-1-44,0-2 0,-1-1 0,0-1 0,-1-1-623,-21 23 0,2-1-372,-6-2 0,2-10-838,2-2 1,0-5 812,0-10 911,4 2 0,-5-9 0,4 1 0,3-1 0,3-1 0</inkml:trace>
  <inkml:trace contextRef="#ctx0" brushRef="#br0">17017 13682 7935,'-11'-11'0,"4"3"2847,4 1-1878,1-1 0,4 2-136,1 2 1,5-1 56,7 1 1,4-1-241,8 1-669,2 3 65,5-4 0,4 5-1227,0 0 701,6 0 302,1 0 1,1 0-2323,0 0 550,-6 0 1012,-5 5 0,-6 1-506,-3 6 0,-8-1 1444,-6 0 0,-6 6 0,-6 1 0</inkml:trace>
  <inkml:trace contextRef="#ctx0" brushRef="#br0">17017 13876 7935,'-29'0'599,"-2"0"75,9 0 0,1 0 177,10 0 0,6 2 822,5 1 0,5 3 1523,6 1-1650,6 3-982,6-3 0,6 3-523,5-3 1,5 2-614,3-5 1,4 0-657,3-4 0,-2 4-143,3-1 0,-6 1-2911,2-4 4131,-3 0 0,8 0 0,-5 0 1</inkml:trace>
  <inkml:trace contextRef="#ctx0" brushRef="#br0">18296 13408 7935,'0'-23'1546,"0"0"-984,-5 1 1,3 5 85,-6 6-671,0 4 202,-3 7 0,-6 2 179,-2 1 596,-2 4-560,-2 9 1,0 7 511,0 8-389,-5 7-1352,-1 7 1299,0 2-994,12-17 1,1 1 749,-8 28-110,10-26 0,0 2 131,2-1 0,1 1-159,-1 1 1,1 1 0,2-4-1,2-1-349,1 1 1,0-1 484,0 22-56,11-8 1,3-7 195,7-5-630,8-9 725,6-4 1,5-15-1359,1-2 520,-1-8 248,5-2 0,-5-10-1215,1-3 1681,-6-3-807,-6-6-502,-6-1 1087,0-5 1,-11 1-780,-2 2-159,-8-2 485,-7 4 1,-8-4-242,-8 3 607,-2 2-65,-10 10 0,2 3 472,-5 7-830,0 3 380,-4 5 0,7 5 37,5 3-205,5 7 788,11-2-1454,6 3 572,7 1 0,13-1-26,7 3-426,8-2 423,16-6 0,3-3 314,8-1 0,-1-5 0,8 5 0,3 3 0</inkml:trace>
  <inkml:trace contextRef="#ctx0" brushRef="#br0">18662 13751 7935,'-12'-12'1133,"-4"6"-683,3-4 0,-3 9 223,4-3 481,1 2-670,-1 2 1,1 6 119,-1 1 0,6 5 85,2 3 0,3 1 908,1 3-823,0 3-436,0-4 0,6 3 566,6-2-432,-1-2 55,16-6-193,-8 1-169,14-6 0,-8-1 166,6-5-1391,-1 0 852,4 0 1,-1-5 218,-2-3-2086,-3-7 1398,-10 2 0,-2-8-488,-4 2 0,-6-3 477,-2-1 0,-9 2-798,-7 2 758,-4-3 199,-12 10-31,-6-5 267,-2 11 1,-7 1-123,5 5-1099,0 0 1063,9 5 0,2 0 451,8 2 0,0 2 0,7-5 0,3 0 0</inkml:trace>
  <inkml:trace contextRef="#ctx0" brushRef="#br0">18068 13625 7935,'-23'-11'0,"5"1"0,3 2 2474,-3 3-1622,6 0 1,-6 3 1058,3-1-1092,7 1 1144,-7 2 952,8 5-2056,1 2-319,6-1-589,11 4 93,7-3 0,15 0 314,5 1-1124,5-6 409,8 4 1,1-6 316,5 0-3252,5 0 2988,-28 0 0,1 0 0,0-1 1,0 0-737,1-1 0,0 0 360,-1 2 0,0-1-67,28-9-1678,0 9 1588,-6-4 0,-12 5-265,-7 0-126,-17 10 614,-11 3 614,-20 9 0,2 1 0,-8 0 0</inkml:trace>
  <inkml:trace contextRef="#ctx0" brushRef="#br0">18330 14025 7935,'-45'11'987,"-1"1"1,11-6-685,4-2 2395,11-3-1745,8-1 0,7-1 24,5-3 1371,5-2-1519,7-11 1,7 3 687,8-5-781,2 0-529,10-4 1,-1 0-1009,8 1-891,-3-1 1676,13 0 0,-8 0-2061,5 0 1119,1 5 589,-2 2-1550,-2 10 1067,-4 1 1,-2 5 71,-2 0 1,-6 10 779,-6 5 0,-4 5 0,-2 3 0,-5 0 0,-4 0 0,0 0 0</inkml:trace>
  <inkml:trace contextRef="#ctx0" brushRef="#br0">19998 13248 7935,'-11'-23'0,"3"2"0,0 2 1845,1 2-1158,-5 11 0,1-3 859,-1 5-833,1 0-363,-6 15 0,0 1 477,-6 11-364,0 5-1014,-5 6 1039,4 7-190,-9 10 1,9 6-134,11-25 0,-1 0 262,-1 2 1,1 0-255,2 5 0,0 0 0,-2-2 0,0-1 101,2 4 0,1 0 133,5-4 1,0 0-165,-3-1 1,2-1-1,6 24 51,-3-5 1,13-16-75,6-7 0,6-9-534,1-10 267,1-4 106,0-2-1069,0-5 768,0-5 0,0-7-90,0-7 0,-1-4-350,1-3 1,-6 0 213,-6-4-2149,-5-1 1689,-6 2 1,-2-4-153,-6 3 1,-4-2 546,-11 1 0,-6 9 161,-6 6 0,0 5 15,-7 3-198,5 3 744,-2 5 0,7 7-575,5 4 1,7 6-411,12 5 796,3-4 0,16 4 0,1-4 0</inkml:trace>
  <inkml:trace contextRef="#ctx0" brushRef="#br0">20455 13454 7935,'0'-17'0,"0"5"0,0-6 664,0 3-222,0 2-139,-5-4 1,3 2-340,-1 0 1,-2 0 59,1 3-358,-5 1 280,3-1 1,-11 2 149,-2 3-41,-3 2 27,0 10 1,-1 1 110,0 5 349,-5 6-291,4 1 1,0 6 423,5 2 0,5-1-198,-1 1 1,7 3 257,4 2 0,3-3-217,1-2 1,1-1 11,3-3 1,4 4-293,7-3 0,-1 2-57,5-6 1,1-1 203,7 1-757,-3 0 352,9-1 0,-8-2-1033,6-4 1,-7-2 578,-1-3 1,-1 6-1591,-3-5 1014,-7 4 203,3-5 0,-14 4 503,4 1 1,-10-1 87,-2 0 1,-10 1 200,-6-1 1,-1 1-232,-6-1 964,-1-5-563,-3-1 1,4-5 259,-1 0 1,1-1-179,-4-3 0,4-3 584,4-8 0,7-3 28,3-5-346,4-5-287,5-1 0,2-5 24,5-1 1,7 6-15,4 2 0,7 2 181,8-2-1001,9 8 358,5-7 1,6 13-1065,0-2-79,-1 2 1178,6 2 0,-5 1-462,0 2 1,-2 3-64,-6 5 0,-4 0-871,-3 0 1637,-11 5 0,4-1 0,-12 7 0,-4 3 0</inkml:trace>
  <inkml:trace contextRef="#ctx0" brushRef="#br0">20992 13499 7935,'7'-26'360,"1"-1"1,-1 1 530,5 3 0,-1 0-515,1 0 1,-5-4-133,1 1 0,-2-2-161,2 1 0,-3 7-322,-5-3-182,0 8 1,-6 3 308,-6 9 0,-1 3 218,-6 3 0,-1 5 67,-7 7 1,3 3-699,-2 5 1,2-4-239,1 0 1291,0 0-365,5 4 1,-2 0 41,5-1 2169,4 1-1480,1 0 0,9-4 83,-3 0 1,6-4-465,5 4 0,2-5-124,10 2 0,1-8-3,7 0-702,-3 0 280,4 3 0,-5-1 82,0-2 0,-6 2-66,-1-2 0,-5 2 243,-3 1-1048,-3 1 511,-5-1 0,-3 1-631,-4-1 0,-2 5 398,-10 3 0,0 4-14,-4 4 1,-6 0-88,-6 7-942,-4-2 1424,-7 12 1,-1-3 28,23-19 1,-1 1 0,1 0 0,0 0-117,-3 0 0,0 0 0,3-1 0,0 1 88,-1 0 0,1 0-186,-18 18 186,3-2 0,8-5-50,1 1 164,4-1-114,3-5 0,7-1-141,4-5 0,6-6-139,2-1 0,4-4-219,4 0 0,4-6 994,7-2 1,3-8 0,5-2 0</inkml:trace>
  <inkml:trace contextRef="#ctx0" brushRef="#br0">20854 14071 7935,'-17'11'0,"0"0"0,6 1 4411,-1 4-2909,1-3 1,1 9-125,2-3 2334,3 2-2456,5-3 1,0 2-371,0-5 0,5 3-456,3-6 1,6-3-426,1-9 1,7-2 28,0-2-2001,1-7 1448,10-7 1,-9-5-286,3 1 0,-2-5-864,2 0 0,-7 1 427,3 3 0,-9 1-281,-2 3 0,-2-1 322,-6 5 0,-2 4 609,-6 8 1,-11 1 141,-8 2 1,-12 9 37,-3 3 1,-4 7-210,0 0 374,-3 2 1,10 2 0,-4 0 0</inkml:trace>
  <inkml:trace contextRef="#ctx0" brushRef="#br0">17325 13328 7935,'-11'0'0,"0"0"1150,-1 0-694,1-5 0,3 4 35,1-3-756,-1 3 362,-3 1 123,4 0-99,2 0 0,5 1-263,0 3 160,0-3-1,0 4-329,0-5 256,5 0 0,-2 0 170,4 0-423,-4 0 139,2 0 1,-4 0 118,3 0-24,-3 0 30,4 0 1671,-5 0-1238,0-5-139,0 4 1,0-6 130,0 4-54,0 1-132,-5-3-238,4 5 273,-4 0 29,0 0-407,4 0 158,-10 0 140,10 0-496,-9 5 266,9-3 1,-4 4-166,5-2 144,0-3-34,0 9 151,0-9-46,0 10 32,0-10 178,0 4-13,5 0-180,-4-4 396,9 4-50,-9-5-168,5 5 216,-1-3 5,-4 3-17,4-5-5442,-5 0 5074,0-5 0,5-2 0,1-4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2033 6887 7935,'-9'-29'0,"-2"2"0,-3 8 3023,2 7 1,5 9-1530,-1 6 0,4 9-138,-3 7 0,0 9-635,0 6 0,-2 7-313,5 8 1,-4 3-649,5 5 0,0-24 1,2 0 73,0 1 0,2 1 0,-1 4 1,0 2-125,0-1 1,0 0-1,0-1 1,0 0 233,0 0 1,0-1 0,0-3 0,1 1-462,1 0 0,0 0 1,0-2-1,2-1-103,8 28 0,-1-10-572,0-13 1,1-8 444,-1-3 0,1-5 190,-1-7 1,-3-5 64,-1-10 0,1-1-216,3-3 0,-3-7 44,0-9 1,-6-7 122,2-8 0,-3-4-217,-1-7 758,-5-4 0,1 0 0,-7-7 0,-3-3 0</inkml:trace>
  <inkml:trace contextRef="#ctx0" brushRef="#br0">1919 7218 7935,'-7'-46'871,"-3"1"0,10-1-470,0 0-327,5-5 522,12-1 0,1 2 79,4 4 593,1 5 0,-1 12 0,-3 3-476,2 7 561,-3 7-914,5 7 0,0 11-127,0 6-36,0 4-56,4 12-267,-2 1 0,1 7 123,-7 2-326,-2-2-492,-6 8 589,-4-3 1,-2-1-420,-5-2-1055,0-2 1060,-5 3 1,-2-3-145,-4 2-1375,-6-3 1338,5-6 0,-10-1-944,3-5 1013,-3-5 0,-3-3-48,2-7 1,-2-4 276,6-8 0,2-4 450,2-7 0,2-3 0,2-5 0</inkml:trace>
  <inkml:trace contextRef="#ctx0" brushRef="#br0">2444 7332 7963,'-16'-10'0,"3"2"3048,-4-3-948,6 1-1004,5 4-193,-5-6-144,10 6-357,-4 1 0,6 5 92,3 0-271,-3 5 0,5 6-406,-1 7 1,-4 9-412,3-1 543,2 6 0,-3 1 90,4 5-178,-4 0 1,3-5-34,-2-2 80,-3 2 701,4-9-374,-5 4 1,0-7-54,0-2 276,0-2 53,0-11-275,0 4 111,0-9-913,0-11 0,-4-1 357,1-16 0,-1 4-1050,4-7 0,0-1 588,0-3 1,0 0 37,0 0 1,0 4 225,0 4 0,0 3 478,0 4 1,-4-1 218,0 4 1,-1-1 207,1 5 0,3-2-64,-3 7 83,3-3 1,2-1 559,3 4 0,2-2-376,6 5 1,-1 0-94,1 4 1,0-4-199,4 1 0,-2-1-325,5 4 1,-2 0 9,2 0 1,3 0-53,-3 0 0,3 0 2,0 0 0,0 1 121,-3 3 1,1-3-338,-4 3 0,-1 1 87,-4-1 0,1 3-144,-1-3 199,-5 5 1,3-2 44,-5 4 0,0-3-180,-4-1 0,0 1-392,0 3 0,0 1 241,0-1 1,-4 4-17,0 0 0,-1 6 288,1-2 0,3-1-137,-3 1 0,3-2-51,1 2 1,0-1 12,0-3 1,5-3 1964,3-1 1,6-1-720,1-6 1,4 0-404,-4-4 1,5-6-998,-1-6 1,3-4 261,1-7 1,-2-1-496,-1-3 1,0 3 381,-5-3 1,-1-1-1576,-6 2 0,-3 4 769,-5 7 0,-2 2-224,-1 2 1,-9 5 541,-7 2 1,-1 3 96,1 1 0,-1 1 441,4 3 0,1 1-7,4 2 1,4 0 429,3-4 0,3 0-264,1 5 0,7-6 1056,4 2 1,4-3-526,4-1 0,7 0 471,-4 0 1,8 0-321,-4 0 1,1-4 449,-4 1 1,-2-5-513,-2 4 0,2-3-265,-6 3 0,0 0-711,-3 4 464,-6 0-1648,4 0 1306,-9 0 0,6 1-270,-4 3 0,-1-1 39,2 4 1,-2 1-24,2 3 1,1 1 593,3-1 0,6 4 126,-3 0 0,4 5 805,0-5 1,-1 1-442,5-1 1,-1-2 689,1 2 0,2-6-573,-6-1 1,4-6-527,-4 2 0,4-2-159,-4-2 0,4-3-161,-3-5 1,0-4-1324,-1-11 1,-2 0 792,2 0 0,-6-4-1406,-1 1 1,-6-6 1020,2 2 1,-5 2-310,-7 1 0,-5 8 659,-9 4 0,-1 3-501,0 5 1213,0 2 0,-5 5 0,-1 0 0</inkml:trace>
  <inkml:trace contextRef="#ctx0" brushRef="#br0">4077 6841 8034,'-16'-11'1893,"3"4"-1201,-3-3 0,4 9 69,1-3 1796,-1 3-1675,6 1 0,-4 6 139,2 6 1,-1 5 364,2 10 1,-2 9-505,5 9-416,-5 1-532,8 15 0,-4-2 64,5-23 0,0 1 37,-3 2 0,1 2 0,1 1 1,-1 1-52,-2 1 1,1-1-1,1 1 1,1-1-352,-1-1 0,0-1 0,0 0 0,-1 0-201,1 1 0,0-1 0,0 0 0,1-2 153,0 0 0,2-2 0,-1 27-932,0-11 1,0-11 527,0-8 0,-4-2 116,0-9 0,-1-3 201,1-8 1,1-5 288,-4 1 0,-1-6-675,-3 2 0,-1-4 855,1-4 1,-2-7-1726,-2-8 1758,-3-8 0,1-2 0,0-5 0</inkml:trace>
  <inkml:trace contextRef="#ctx0" brushRef="#br0">3632 7492 8034,'0'-23'0,"0"0"0,0 6 0,5 1 0,3 9 0,3-2 0,4 5 0,4-4 0,8 5 0,1-5 0,2 4 0,7 0 6712,-3 4-4485,8-5 1,-1 4-2165,4-3 0,1 3-1156,0 1 1093,0 0 0,9-5 0,4-1 0</inkml:trace>
  <inkml:trace contextRef="#ctx0" brushRef="#br0">5231 7595 7956,'-12'0'1277,"1"0"-958,-1 0 0,5 0 81,-1 0-341,6 0-268,-3 0-22,5 0-689,5 5 0,1-4 920,5 3 0,6 2 0,1 1 0</inkml:trace>
  <inkml:trace contextRef="#ctx0" brushRef="#br0">5311 7732 7956,'-18'0'496,"1"0"1,6 0 634,0 0 0,3 1-589,0 3-107,6-3-223,-3 4 0,5-3 18,0 1-230,5-1 0,6 3 0,7-5 0</inkml:trace>
  <inkml:trace contextRef="#ctx0" brushRef="#br0">7104 6841 7965,'-23'-29'0,"5"1"0,-2 6 1071,5 3 0,4 7 1418,8 4 1,1 7-1608,2 1 0,0 7-288,0 12 0,-1 7-251,-3 12-195,3 3 1,-4 11 0,4 5-139,-3 6 1,3-28 0,1 0-453,-2 3 1,0 0-1,1-2 1,1 0-69,-1 4 0,2 0 0,-1-4 0,0-1 6,-1 0 0,2-1 1,0 29-943,3-6 1,1-10 792,2-5 0,3-11 52,-2-8 0,2-9-581,2-7 848,-1-4 1,1-1 0,-1-9-178,0-9 1,0-10 510,-4-9 0,3-4 0,-3-7 0</inkml:trace>
  <inkml:trace contextRef="#ctx0" brushRef="#br0">7035 6761 7965,'-29'-18'3116,"-3"2"-847,6 4 226,4 6-1909,11 1 1,12 6-95,10 3 1,2-1-47,6 4 0,4 0-139,4 0 0,4 2-764,0-5 1,2 5 339,1-2 1,-1 0-1793,-3 0 1354,9 1 1,-14 2-992,5-2 0,0 2 663,-4-2 1,-3 2 169,-4 1 1,-6 1 325,-2-1 1,-4 2 111,-7 2 0,-7 3-58,-4 4 1,-7 6-130,-9 3 1,-2 1 1459,-5-2 0,-2 3-339,-2-3-1612,3-2 3295,-5 0-1491,11-5 0,-2-1 192,4-3 905,5-3-535,6-9-424,9-2-644,2-5 1,7 0-206,1 0 1,9 0 231,7 0 0,4-4-740,3 0 0,4 0 277,4 4 87,0 0-949,-5 0 778,4 0 0,-5 4-91,3 0-552,2 5 495,-14 2 1,5 2-762,-13 2 516,3 3 251,-13 0 0,5 6-462,-6 2 369,-11-2-139,-1 9-357,-11-3 497,0-1 1,-4 4-182,1-3-40,-1-2 310,4 0 0,4-5-99,0 0-645,5-5 533,3-2 531,6-10 0,5 0 0,0-6 0</inkml:trace>
  <inkml:trace contextRef="#ctx0" brushRef="#br0">7595 7241 7965,'0'-17'0,"0"5"0,0-5 1192,0 6-708,0-1 1,0 5 241,0-1 444,0 6-707,0-4 0,0 8 532,0 2-227,0 2-418,0 5 1,0 1-67,0-1 1,1 4 49,3 1-986,2-1 528,1 1 0,3-3 109,-3 2-70,4-2 150,-5-2 1,4 1-59,-2-1-796,2-4 465,6-2 1,-3-5-1222,2 0 761,3 0 422,0 0 1,0-5-773,-3-3 542,3-2 185,-11-2 312,8 1 20,-8 0 0,0 0-260,1 4 1568,-6-3-955,4 3 1,-6 0-220,0-1 956,0 5-303,0-2 3370,0 5-3492,5 0 0,-3 2 2031,6 1-1339,-1 9-529,5 6 545,-6 15-812,4 2 0,-5 17-1330,3 5 527,2 6 306,-9-27 0,-1 1 1,3 3-1,0 0 125,-3 4 0,0 0-267,-2 1 1,-2 0 136,0-2 1,-3 0 0,-1-1 0,-2 0 116,-1-4 1,-1 0-606,1-3 1,0-2 346,-1 0 1,1-3 0,-12 11-3271,0-6 1872,5-19 331,-3-6-2271,3-10 1663,-5 0 1832,0-10 0,-5-8 0,-1-11 0</inkml:trace>
  <inkml:trace contextRef="#ctx0" brushRef="#br0">9719 7149 7925,'-1'-22'0,"-3"-1"0,-1 4 1204,-3 0-754,-2 5 0,4-1 478,-6 7 1,1-2-375,0 2 1,-2 2 137,-2-2 0,1 6-241,-5-2 0,0 8-39,-4 3 1,-4 5-143,1 3 0,-5 8-98,4 7 1,-3 7 65,3 1 1,2 0-16,6-4 0,4-1-376,7-2 1,3 2 193,5-3 1,0-6-368,0-1 0,5-6 166,3 2 0,6-9-40,1 1 0,5-7 106,-1 0 0,3-4-159,1-4 1,5-6-76,2-5 0,-1-6-24,2 2 1,-6-3-157,2-5 0,-3 3 1,-1-3 0,-2 3 137,-2 1 0,-2 2 116,-6 2 1,-4-3 269,-4 3 0,-1 3-68,-2 0 1,0 4 529,0 0 1,-4 1 39,0-1 1,-4 5 263,5-1 0,-3 6 391,3-2-741,1 3 1,-1 1 165,6 0 1,0 0-156,5 0 0,-1 1-402,5 3 0,-1 3 71,0 8 1,-3-1-401,0 5 243,-1 0 0,5 4-987,-1 0 712,1 0 1,-1 0-122,0 0 1,1 0-870,-1-1 910,6-4-361,-5 4 395,5-10 0,-1 1-373,3-5-111,-2-6 488,4 3 0,-7-10-205,5-2-578,1-4 708,-3-5 0,4-6-719,-6-4 577,-5-1 373,0-1 206,-9 4 0,4-4 0,-5 7 0,0 2 0,-5-3 0,-1 9 0,-5-3 0,-1 4 633,1 1-304,-1 0 1,1-1-34,0 1 2303,-1-1-1565,6 1 1,-3 3 1606,5 1-1437,0-1-493,9-3 1,2 3 792,4 0-1160,1 6 1,4-3 123,3 5 1,4 6-94,4 5 1,-2 2-490,5 6 1,-3 5 44,3 7-465,-4-3-601,2 5 859,0 1 1,-4 1-1875,2 4 1117,-1-4 198,-8 4-1033,5-3 1204,-9 3 1,7-10-264,-5-2-33,0-8 550,-8-2 0,3-7-226,-3-3-174,-1-1 460,4-6 1,-9-3 536,3-5-758,2-4 571,-5-11 0,4-10 0,-5-3 0</inkml:trace>
  <inkml:trace contextRef="#ctx0" brushRef="#br0">10324 7172 7944,'-11'-19'0,"0"0"549,-1 5-55,6-7-329,1 8 1,10-9 51,2 3 4,4-2 55,5 3 821,-3-4-658,3 15 0,-4-7 221,-1 10 50,-5 0-333,5 4 0,-10 3 76,3 4-188,-3 1-99,-6 19 0,-3-3 220,-7 10-1191,-3 5 441,-5 2 1,-3 9-49,-1-1-1073,-5 6 1144,8-8 0,-6 7-1243,7-4 1205,-2-1 1,17-13-1897,0-6 1560,6-5 0,4-8 715,6-6 0,5-8 0,10-7 0,-1 0 0</inkml:trace>
  <inkml:trace contextRef="#ctx0" brushRef="#br0">10621 7149 7944,'-6'0'0,"0"-3"1855,2-1-817,3 0-408,-4 4-59,5 0-247,0 5 1,0 3 94,0 7-150,0 3-103,0 5 0,0-1-201,0 1 1,0 4-406,0 0 0,3-5 404,1-3 0,5-5 326,-1 2-3537,2-4 2094,1-5 1,-2-4 1152,3-6 0,-4-9 0,9-6 0</inkml:trace>
  <inkml:trace contextRef="#ctx0" brushRef="#br0">10679 6750 8499,'-7'0'804,"2"-5"-1172,5 3 0,6-3-116,6 5 1084,-1 0-445,11 0 0,-4 4-313,4 0 55,-4 5-325,4-3 1,-6 6 427,3-1 0,3 5 0,-4 2 0</inkml:trace>
  <inkml:trace contextRef="#ctx0" brushRef="#br0">10918 7070 7944,'0'6'2461,"0"4"-1581,0-4 0,0 2 39,0 0 735,0-1-1041,0 5 0,0-1 2627,0 0-1599,5 6-738,-3-4 204,8 3-665,-4 1 1,6-5 220,-1 4-693,0-4 80,6 0 1,-3-1 204,5 1-1385,-5-6 887,7-1 1,-7-5 263,5 0-1972,-10-5 1293,7-7 1,-11-2-1522,2-5 1364,-2-5 1,-5-1-1893,0-6 1876,-5 1 1,-5-3-33,-5 3-904,-5 2 801,7 0 915,-9 9 0,5-3 1,-6 11-1</inkml:trace>
  <inkml:trace contextRef="#ctx0" brushRef="#br0">11352 7001 7924,'-5'-11'0,"-2"-1"0,-4 5 4115,0-1-1975,0 5-611,4-7 1833,2 9-1746,0-4-311,4 5-808,-4 0 0,5 5-57,0 3-1643,5 2 950,1 1 1,4 1-1602,-2-1 1391,7 5 1,-7-3 289,7 2-1804,-2-2 1239,-2 4 1,1-5-112,-1 4 0,-3-3 147,-1 3 523,1-4 1,-1 4 225,1-9 0,-4 3-84,4-2 0,-6-2 187,2 2 953,-3-6-636,-1 4-251,-5-6 1,3 0 769,-6 0-504,5 0-21,-2-6-682,0 5 203,4-9 1,-4 8 419,5-6-1089,0 0 515,5-3 0,1-1 76,6 1-508,-1 0 382,1-1 1,-1 1-174,0-1 333,1 1-152,-1 0 0,4-1 306,1 1-37,4-1-1,-7 6 208,8-4-175,-3 8 1,1-6-62,0 4 221,-5 0-107,3 4 1,-7 5-102,-3 3 587,3 2-402,-8 6 1,3-2 122,-5 5 490,0 0-493,0-1 0,0 4 394,0-3-316,0-3-115,0 1 0,0-6-34,0 1 0,0-5-49,0 1-391,0-6 375,5 3-865,1-5 491,6 0 1,-1-1-1135,0-3 625,1-2 430,-1-5 0,1 3-46,-1 0 1,-3 2-90,-1-2-890,1-2 763,-2 4 1,5 0-243,-4 2 405,3-3 16,-3 6 95,3-4 1,-4 1-1,6 0 0,-5 1-330,1 3 110,-6 0 97,3 5 649,-5 1-255,0 11 1,0-5 229,0 3-248,0-2 1,4-1 245,0-1 1,1 0 345,-1 1 1,2-6-249,6-2 743,4-3-633,-3-1 0,8-6 59,-2-6-506,3-4 153,6-7 0,-3-6-1315,6-5 571,-1-1-220,-1-9 1,3 0-223,-5-6 0,-1 2 290,-3 6 132,-5 8-144,-7 6 156,-5 10 893,-6 7-299,0 6 0,-7 6-128,-4 3 1158,-1 2-797,-4 5 1,4 6 1608,1 2-952,0 3-154,-1 0 0,1-3 1531,-1 0-1700,6 0-170,-4 4 0,7 0 165,-4 0 1,4 0 42,-1 0 682,-2-6-805,5 5 1,-4-5 1234,5 2-882,5 2-467,1-8 1,5 7-133,1-5-169,4 1 1,-2-5-730,5 0 528,0 1 1,3-1 77,-3 1-1422,3-6 620,-10 4 423,5-9-1106,-6 10 812,-4-10 0,-4 9-556,-6-2 1,-9 2 1262,-7 1 0,-13 11 0,-3 2 0</inkml:trace>
  <inkml:trace contextRef="#ctx0" brushRef="#br0">3575 9194 7997,'-5'-18'313,"-2"2"0,-4 4 374,-1 1 1364,6 4-572,-4 2 203,9 5-1150,-4 0 0,1 10 254,0 6-404,0 9-135,4 4 1,0 17 92,0 7-1621,0 8 1365,-2-22 1,-1 1 0,2 0 0,1 1 85,-2 4 0,0 1-379,1 3 0,1-1 200,0-2 1,0 0-1,0 1 1,0-1-541,0-1 0,0-2 384,-1-7 1,2 0-1,1-2 1,1-2-106,4 14-2167,4-6 1671,0-11 0,0-2-1052,1-8 1253,-1-7 1,1-7-91,-1-5-478,-5 0 1329,5-5 1,-6-8-967,2-10 770,-2-5 0,-5-6 0,5-6 0,2 0 0</inkml:trace>
  <inkml:trace contextRef="#ctx0" brushRef="#br0">3438 9308 7997,'-12'-16'0,"2"-1"0,2-2 0,3 2 0,5 6 0,7 0 0,4-1 0,6-3 807,6 0 1,-1 3 1108,1 5 0,1 4-826,3-1 228,-3 3-825,9 6 0,-5 3-73,2 7 1,2 3-181,-5 5 1,-1 1 1563,-3 2-859,-5-1-615,-7 8-2760,-5-9 1624,-6 9 1,-7-4-131,-4 5-1690,-6 0 1706,-11 1 0,-6-6-19,-8-3-643,-2-7 1006,-2 3 1,4-14-877,0-1 1452,6-4 0,-1-2 0,5-2 0,0-4 0,2-2 0</inkml:trace>
  <inkml:trace contextRef="#ctx0" brushRef="#br0">4271 9160 7893,'-16'-7'0,"-1"-2"0,-2 5 3255,-2 1-2144,8 13 1,-7 3 26,5 9 1323,-11 11-2150,7 8 1,3-11-1,-1 3 80,2 4 1,0 3 0,-1 5 0,0 3-259,1 5 1,0 1 0,-1 2 0,1 1 493,3-1 0,1-2-424,2-5 1,3-2 0,5-11 0,3-1-783,10 18 433,9-7 1,12-22 93,5-5-2351,5-10 1624,-2-4 1,9-8 502,-1-4-5263,11-6 2908,-12-10 2631,3-5 0,-11-2 0,-2-8 0,4-4 0,3-3 0</inkml:trace>
  <inkml:trace contextRef="#ctx0" brushRef="#br0">5048 9239 8505,'0'-17'1227,"-1"-4"-667,-3 6 0,1 1 337,-4 7 1,3 2-264,-4 5 395,6 0-583,-8 0 1,3 1 190,-4 3 483,-1 7-673,1 7 1,0 10-53,-1 2-228,-4 8 0,2 4-742,-5 8 1,5-2 436,-1 5-853,2 0-142,-4 10 834,5-5 1,-1 4 122,5-5 1,6-5-87,-2-2 1,3-10-2129,1-5 501,5-11 1201,1-13 0,6-6 688,-1-5 0,6-5 0,0-1 0</inkml:trace>
  <inkml:trace contextRef="#ctx0" brushRef="#br0">5002 9251 7960,'0'-29'1271,"5"-4"-874,-3 9 0,3-1 1356,-5 6-562,5 11-458,-4-8 1641,4 15-1535,-5-4 1,4 6 32,0 3 553,0 2-855,1 16 1,-3 3-21,6 13-532,-6 8 1,3 6-1174,-5 5 1121,6 0 67,-6-23 1,1 0 33,4 25-655,-5-25 0,0 0 317,5 23 1,-3 0 310,6 0-2903,-5 0 1863,7-10 0,-4-8-325,6-12-1278,-6-8 1664,4-8 1,-4-2-1465,6-5 1406,-6-5 498,-1-6 841,-10-4 0,-6-6 1,-7 0-1</inkml:trace>
  <inkml:trace contextRef="#ctx0" brushRef="#br0">4900 9685 7960,'-23'-17'0,"-5"5"0,5-4 1738,0 9 2396,10-3-1640,8 8-1788,5-3 1,10 2-399,6-1 0,7-5-438,7 1 92,0 3-1756,15-5 1578,-5 4 1,6-1 243,0 4-3141,0-4 2188,4 6 1,-3-4 924,3 5 0,2-5 0,0-2 0</inkml:trace>
  <inkml:trace contextRef="#ctx0" brushRef="#br0">5539 9890 7977,'0'-17'0,"0"0"573,0 1-260,-5 3 1,4-10 137,-3 0 416,-2 0-498,4-9 0,-3 1 265,5-7-38,5-8-596,2-6 0,9-1 623,3 0-1210,3 4 783,1 4 1,3 7 316,1 7-521,0 3 232,-5 11 676,1 5-491,-5 2 1,4 9 572,-3-3-388,-3 8 288,1 2 0,-5 7-397,4 2 470,-4-2-664,5 8 0,-6-3-87,1 5 20,-1 5-24,-5 1 1,3 5-195,-5 0 54,5 6-47,-8-5 1,4 6 54,-5-3 1,0 1 187,0 3-1939,0-7 1162,0-8 0,0-5-1619,0-3-1854,0 3 2870,0-15 1124,0 3 0,-5-10 0,-1 0 0</inkml:trace>
  <inkml:trace contextRef="#ctx0" brushRef="#br0">6521 9297 7905,'-10'-23'2377,"3"1"-965,-9 3 196,4 3-545,5 9-443,2 2 530,5 5-713,0 0 0,0 5 218,0 3 369,0 7-596,0 8 0,0 2-207,0 6-175,0 4 0,0 2-615,0 5 0,0-4 319,0 4-709,0 5-531,0 0 1007,0 9 0,0-9-135,0 2-1276,0-2 1139,0-1 0,0-6 133,0-2 0,0-12-624,0-7 112,0-10-41,5-9 479,-3-12 696,3-11 0,-5-11 0,0-6 0</inkml:trace>
  <inkml:trace contextRef="#ctx0" brushRef="#br0">6464 9274 7905,'-5'-23'0,"0"1"0,-3 3 0,3 3 2932,5 4-1938,0-4 1,2 3 1662,1-2-1870,4 2 1,5 6 92,4-1-169,-4 0-363,10 2 0,-4-3 102,5 5-1389,4-4 767,-2 6 1,6-3-1581,-4 5 1311,0 0 0,-5 1-914,1 3 940,-5-2 1,2 8-158,-4-3-1040,-1 3 1013,-9 2 0,-1 3-130,-5 0 440,0 6 126,0-4 0,-1 6-163,-3 0 667,-7 0-357,-2 5 0,-9 0 1097,3 2-818,-2 3 0,-3-5-50,-3 3 193,3 2 243,-9-4-324,14-5 1511,-8 2-1163,15-13 1,-5 4 145,6-6-116,4 1-358,2-6 1,10-1 101,3-5-72,7 0-185,3 0 0,9-4 453,-1 0-362,6-5 1,-8 7 123,3-6 95,2 6-92,-5-3 0,4 5-151,-5 0-94,0 0 0,-4 1 81,0 3 0,-5-2-27,1 6 0,-4 0-340,-3 3 130,-3 5 1,-5-2-139,0 5 1,-5-3-389,-3 3 1,-3 0-348,-4 4 1,-4 3 42,-8 1 356,3 5-2573,-9-8 2242,4 9 1,-2-9-573,1 2-738,4-7 1354,-1 3 1,5-13-45,3 2 798,2-7 0,6 6 0,0-3 0</inkml:trace>
  <inkml:trace contextRef="#ctx0" brushRef="#br0">7229 8908 7783,'-11'-16'0,"0"3"0,-1 0 0,1 6 1930,-1-1-544,1 2 550,-1 1-1328,1 5 0,0 0 86,-1 0 290,6 0-586,-4 0 0,3 5 781,-4 2-758,0 4 0,-1 1 31,1 4 1,-1-1 18,1 8 1,-1-2 25,1 10-547,-6-6 113,10 8 1,-3-9-1835,10 3 970,0-3 555,10-1-4322,3-6 4568,20 0 0,2-6 0,11 1 0</inkml:trace>
  <inkml:trace contextRef="#ctx0" brushRef="#br0">7743 8794 7773,'-11'0'2075,"0"-5"374,-1 4 0,6 2-1156,2 10 1692,8 6-1954,2 11 1,6 2 1824,-1 8-1557,0 8-1967,1 6 979,-1 10-230,-5-28 0,0 1 0,-1 0 0,1 0 104,0 1 1,-1 0-1082,1 2 0,0-1 661,0-5 0,-1 0 1,-1 1-1,-1-1-730,0 18 0,-1-3-1021,-2-13 0,-3 0 634,-4-11-974,-6-8 1509,-10-5 1,-5-8 816,-2 1 0,-8-1 0,-3-2 0</inkml:trace>
  <inkml:trace contextRef="#ctx0" brushRef="#br0">7721 8863 7871,'-12'-5'0,"4"3"0,1-2 0,4-2 2247,-7 5-689,9-4 1326,-9 5-2000,8 0 1,-3 9 68,5 2 1896,0 8-1318,0-1-658,0 10 461,0 1-810,5 5 0,-2 6 103,5 1-765,-1 4 4,0 1 1,1 0 196,-4 4 0,0 7-136,-4 8 0,-1-2-1383,0-30 1,-2-1 1212,-2 0 0,-1 1 220,-3-1 1,0-1-1,-3 1 1,0-2-2584,-15 27 1772,3-5 24,-9-6-499,4-7 793,0-9 0,-3-2-105,5-6-1743,1-9 1532,8-3 0,-3-10 155,6 0 677,0-5 0,-1-6 0,-2-7 0</inkml:trace>
  <inkml:trace contextRef="#ctx0" brushRef="#br0">8680 9251 7782,'-17'-5'0,"5"0"0,-4-3 1385,4 3 1540,5 5-2079,2 0-320,10-5 1413,7 4-1244,6-4 1,4 5 96,1 0-1134,5 0 325,1 0 0,6 0 120,-1 0-781,0 0 581,6 0 1,-1 0-2274,3 0 1281,2 0-657,-8 0-1339,3 0 1409,-5 5 1603,-5-4 1,-1 14 0,-5-2 0</inkml:trace>
  <inkml:trace contextRef="#ctx0" brushRef="#br0">8748 9502 7883,'-17'4'2448,"1"0"0,5 1-1695,3-1 555,3-3-806,10 4 1,7-5 700,7 0-726,2 0 0,7 0 235,3 0-814,2 0-452,6 0 610,-3 0-2155,8 0 1514,-3 0 0,7-4 218,-2 0-3544,2-4 1054,-8 6 2857,1-3 0,-2 0 0,-4-1 0</inkml:trace>
  <inkml:trace contextRef="#ctx0" brushRef="#br0">9833 8828 7918,'0'-11'1190,"-5"-1"1680,-2 1-2001,2 5 381,0 6-736,5 11 0,0 8 200,0 8 1146,0 2-1184,0 10 1,-2 3 642,-2 8-2166,3 2 994,-9 10 0,7-28 1,0 0-89,-3 4 1,0 1 28,1 0 1,-1 0 0,0 2 0,0-1-361,1 3 1,-1-2 212,0-3 1,1 0-1,1 2 1,0-1-149,0-4 0,0-1 0,1 28-545,-5-5 1,5-3 423,0-8-1949,1-8 1443,2-10 0,0-10-1123,0-3 1126,0-7 121,0-3-803,0-5 2132,0-10-1169,0 2-435,0-19 581,0 3 1,0-11 403,0-3 0,-5-8 0,-1-6 0</inkml:trace>
  <inkml:trace contextRef="#ctx0" brushRef="#br0">9685 9114 7918,'0'-52'1770,"0"-9"-1175,0 18 0,6-11-1725,6 16 2026,4 0-493,7 9 0,0 2 370,0 8 1052,0 3-1159,-1 5 0,2 4 1475,3 3-1601,-3 3 1,3 11-448,-8 5 1,1 7-7,-5 5 186,1 7-740,-5 7 372,-5-1 1,0 3 171,-6-5 0,-2 6 207,-2-3 0,-6 0-66,-5 1 1,-5-5-318,1 1 1,-3-3-493,-1 0 0,-3-7-572,-1-6 1163,0-4 0,6-8 0,-3-2 0,-4-4 0,-1-3 0</inkml:trace>
  <inkml:trace contextRef="#ctx0" brushRef="#br0">10416 8805 7898,'0'-7'0,"0"-1"1343,0 6-861,0-3 1,-1 5 283,-3 0 1,1 10 457,-4 5 0,-1 10-458,-3 6 1498,-6 7-1624,4 8 0,-8 7 1470,2 8-2628,8-27 0,0 0 720,0 3 0,-1 1 1,0 2-1,-1 0 124,2 0 0,-1 0-232,-2 0 1,3 0 0,6-3-1,2-2-934,-1-2 1,1-1 633,5 20 1,11-19-708,10-10 0,10-7-1188,8-8 1,8-5 2100,0-11 0,8-1 0,-3-10 0,-1 0 0</inkml:trace>
  <inkml:trace contextRef="#ctx0" brushRef="#br0">11181 8885 7849,'-23'-16'0,"5"3"0,3-2 2993,-3 7-937,11-2-1044,-3 9 584,10-4-361,0 5-153,-5 0-739,-2 5 1,0 3-28,-1 7 0,-1 4 28,-6 8-133,-3 7-1643,-5 1 1411,0 15 0,-4-6 93,-4 13 1,15-29 0,-1 0-126,0 4 0,0 1 0,0-3 1,0 0-298,-1 0 0,1 0-602,2 0 0,1-1 0,-13 22-125,8-6 0,4-11-653,8-11 1145,2-10-1312,5-8 1228,0-5 0,5-1 899,2-3-1421,3-7 1191,2-7 0,4-10 0,2-1 0</inkml:trace>
  <inkml:trace contextRef="#ctx0" brushRef="#br0">10975 9022 7858,'0'-29'974,"0"1"122,0 6 0,0 4-609,0 3 1936,6 2-717,0 1-821,0 6 932,4 1-1167,-8 5 1,8 1 90,-3 3-515,-2 8-104,6 10 1,-6 9-388,2 7 228,3 2-1053,-8 6 620,3 5 430,-5-4 1,4 9 130,-1-3-1721,6-2 1075,-7 0 1,8-7-431,-3-2 1,4-7-500,0-4 1,0-12-667,1-4 1505,-6-7 1,4-8-1245,-2 0 1122,-3-10 767,0 2 0,-5-19 0,0 3 0</inkml:trace>
  <inkml:trace contextRef="#ctx0" brushRef="#br0">10816 9308 7873,'-30'6'2986,"2"5"-1120,6-10-1119,9 4 1294,13-5-1297,13 0 1,12 0 60,5 0-525,1-5-120,13-2 1,-3 0-353,5-1-469,-1 1 1,1-5 279,0 1-3872,-1-1 2575,1 1 769,0-1 909,-6 1 0,5 0 0,-5-1 0</inkml:trace>
  <inkml:trace contextRef="#ctx0" brushRef="#br0">11467 8714 7969,'0'-11'4313,"0"4"-2966,5-3 1,2 9 2898,8-3-2990,-2 3 1,7 7-51,-4 6 974,4 9-1360,-7 8 1,6 12 32,-8 5-257,3 4-721,-13 13 0,2-30 0,-1 2 125,-1 3 0,-2 0 0,-1 5 0,-1 1 0,0-1 0,-1 1 0,-3 2 0,-1-1-1210,-1-2 0,-2-2-490,-1-1 1,-2-1 1344,2-4 1,0-2-1840,-2 0 0,0-3-603,-9 12 2797,0-4 0,-1-18 0,5-5 0,5-5 0</inkml:trace>
  <inkml:trace contextRef="#ctx0" brushRef="#br0">12209 9594 7862,'5'-17'0,"1"-1"0</inkml:trace>
  <inkml:trace contextRef="#ctx0" brushRef="#br0">12140 9171 7908,'-16'0'2088,"-2"0"-19,-5 0-1006,6 0-636,5 0 0,10 0 1537,9 0-1008,1 5-562,18-4 0,0 4-38,12-5 0,4 0 25,7 0-2880,3 0 2224,5-5 0,0 0-491,1-2 0,2-4 766,1 4 0,-28 2 0,0 0 0,31-7 0</inkml:trace>
  <inkml:trace contextRef="#ctx0" brushRef="#br0">13454 8794 7945,'-17'-5'0,"0"4"0,-1-4 2535,3 5-1652,2 0 1,1 2-349,1 6 1,3 6-193,1 12 1,0 10 1836,0 10-1683,-3 4 0,6-17 1,0 2-1059,-3 0 0,-1 2 582,1 4 0,1 0 61,-2 5 1,0 0 0,2-2 0,0-1-312,1 2 0,-1-2 142,0-4 0,0-1 108,0-3 0,1-1 0,-1 23-1355,2-8 1178,3-7-101,1-7-2155,5-7 1571,1-11 0,5-4-96,1-5 0,-1-6 654,1 2 0,-1-8-445,0-3 395,1-9-162,-1-1 1,-4-11 494,-4-3 0,-1-7 0,-2 3 0,0-5 0</inkml:trace>
  <inkml:trace contextRef="#ctx0" brushRef="#br0">13282 8977 7945,'-3'-31'0,"-1"1"0,0 6 2097,4 1-1384,5 5 1,1 11 819,6-1 1,3 2-781,0-2 1,4 3 240,-3 5-597,4 0 1,1 0-193,6 0 0,1 1-193,-1 3 0,1 2 292,2 6-935,-2-1 531,-5 6 0,-5-3-605,-3 5 544,-2 0 1,-7 4-139,-2-1 1,-4 2-331,-4 3 0,-4-1-910,-7 4 975,-8-5 1,-2 7-86,-6-5-278,-4-1 540,-1-8 1,-4 2-266,2-4-1698,2-6 2350,-3-5 0,6-5 0,2 0 0,5 0 0,2 0 0</inkml:trace>
  <inkml:trace contextRef="#ctx0" brushRef="#br0">14219 8885 7905,'-11'-6'628,"-5"-3"79,1 5 0,-5 1 463,1 3-557,2 5 79,-4 6 1,3 7 1359,-5 5-1349,0 5-1164,0 6 1487,1 6-611,-1 6 1,1 9-264,3 2 1,10-26 0,2 1-432,-5 29 1,6-2 182,2-10 0,14-5-119,9-9 1,5-6-2675,11-2 1953,-4-8 1,9-7 935,-6-4 0,5-6 0,1 2 0,-4-2 0,-3-2 0</inkml:trace>
  <inkml:trace contextRef="#ctx0" brushRef="#br0">14836 8840 7961,'0'-13'4238,"0"-2"-3346,-5 2 226,-2-3-224,1 9-169,-4 2 350,3 5-642,-4 5 1,-2 7 219,-2 7-640,2 7 181,-8 4 1,3 9-637,-5 3-1127,-5 7 1446,4 3 0,8-23 1,-1-1-504,-13 30 610,13-27 0,1 0 0,1-2 1,1 0-803,1 3 0,3-2 261,-7 17 1,7-2-382,2-11-1380,3-5 1496,5-11 0,5-8 114,3-10 1,6-3-573,1-4 1280,6-1 0,-4-18 0,6 1 0</inkml:trace>
  <inkml:trace contextRef="#ctx0" brushRef="#br0">14710 8897 7961,'0'-34'0,"4"3"0,0 1 2198,5 4-1431,-3-2 0,5 11 47,1 1 1629,-1 9-1568,1-3 0,-5 8 42,1-1 1,-6 6-534,9 9 1,-10 11 210,3 7-374,-3 3-178,-1 11 0,0 0-181,0 9-1092,0-5 1019,0 8 1,0-3-169,0 8 0,0-8 303,0 1-2273,0-6 1534,0-2 0,4-6-589,-1-2-1016,6-7 1566,-7-8 0,3-11 854,-5-4 0,5 0 0,1 3 0</inkml:trace>
  <inkml:trace contextRef="#ctx0" brushRef="#br0">14584 9342 7947,'-11'-23'-1,"0"1"1,4 4 3750,3 3-2482,13 2 1,0 1 1228,10 1-1358,5-5-458,0 3-456,4-4 1,-4 7-46,3 3 0,2-2 180,6 5-2470,-6 0 1165,-1 4 945,-5 5 0,-1 7 0,1 5 0</inkml:trace>
  <inkml:trace contextRef="#ctx0" brushRef="#br0">15224 9491 7933,'0'6'372,"0"-1"102,0-5 1,-4-5-117,0-3 616,-4-2-573,6-6 0,-3-3 212,5-8-192,0-2-183,0-10 0,5-3 92,3-8-2128,7-2 1794,8-5 0,4 1 142,7 3 20,-8 7 7,13 12 0,-10 6-80,5 5 424,-5 6-718,4 0 929,-9 11-376,-1 1 1,-5 5-2,-3 0 0,-2 5 719,2 2 1,-6 5-733,-1 3 1144,-6-2-1089,8 8 1,-7-3 219,4 5-183,-4 5-156,7-4 0,-9 5 41,3-2-32,-3 2-55,-1 5-350,0 0 174,0-4 1,-1 3 204,-3-3-317,3 3 104,-14 1 0,11-5 95,-7-2-1687,2-3 485,2-6-2750,-3-2 1902,9-4 850,1-6 1069,6-6 0,11-6 0,1-6 0</inkml:trace>
  <inkml:trace contextRef="#ctx0" brushRef="#br0">16126 8874 7817,'-5'-11'0,"-1"0"0,-6 4 3260,1 2-2151,5 5 1,-1 0 68,4 0 1,1 2 296,-2 6 1,3 2-577,1 13-602,0-3-108,0 13 0,0 0-493,0 5 1,0 4-644,0-4 1,0 5-766,0-1 82,0 8 1131,0-8 1,-1 2-463,-3-10 1,3-5 60,-3-2-556,3-3 362,1-11 467,0-3-662,0-10 359,0 0 1162,0-5 0,0-6 0,0-7 0</inkml:trace>
  <inkml:trace contextRef="#ctx0" brushRef="#br0">16172 8874 7833,'-4'-18'0,"0"3"3493,-5 2-1126,8 7-243,-4 1 165,5 5-1558,0 0 537,5 0-753,2 0 0,5 0-1400,3 0 429,-2 5 405,9-4 0,-5 4-2272,6-5 1231,0 5 85,-5-3 1,3 4-979,-1-2 1,-3-3 787,2 3-188,-10 2 860,6 1 0,-13 0-84,2 1 609,-3 5 0,-1-1 0,-9 6 0,-3-3 178,-7 3-162,2 0 0,-6 3 1724,0-2-971,0 3-785,0-4 1644,0 3 892,6-8-1124,0 3-542,1-4 927,8-1-484,-7-4-589,14-2 290,-4 0-449,5-4 1,1 4-203,3-5 1,3 1-126,8 3 0,3-3 1,5 3 0,1-2 92,3-2-873,2 0 488,5 0 1,1 1 122,-1 3-1527,-5-3 959,-1 4 0,-5-1-68,0 0-170,-1 4 477,-4-6 0,-1 8-209,-6-3 134,-5 4 154,0 0 1,-6 2 14,0 2 1,-6-1-46,-1 5-257,-3 0 202,-7-1 1,4 2 15,-2-5 0,-1 4 53,1-3 1,-2-2-12,2-7 1,1 3 0,-5-2 0,4-2-396,-4 2 258,5-6 114,-3 3 0,2-1 247,0 0 0,-6 0 0,4-4 0</inkml:trace>
  <inkml:trace contextRef="#ctx0" brushRef="#br0">16766 8588 17174,'11'0'4916,"6"0"-4084,-5 6 798,10 0-1001,-4 10 1,5 6 44,-1 5 556,1 4-857,-5-1 0,2 10-372,-4 6-2002,-1 5 1631,-9 6 1,-1 1-514,-5 3 814,-2-27 1,-1 1 0,-2 2 0,-1 2 55,-3 2 1,-1 1-1548,-3-1 0,-1 0-195,-2 1 0,-2 1 1149,-2-3 0,-1 0-345,-2-3 0,1 0 487,1 1 1,1-2 0,-2-4 0,1-2 463,1-1 0,2-1 0,-18 26 0,2-12 0,-3-6 0</inkml:trace>
  <inkml:trace contextRef="#ctx0" brushRef="#br0">19450 5996 8048,'-41'-11'-578,"1"-1"-580,1 1 1356,4-1 1,-4 2 674,4 3 1,5 1-462,-1 6 1,-3 0-376,-4 0 0,-1 6 254,1 1 0,-8 10-316,-7 5 1,23-8 0,0 0 299,0 3 1,-1 1-1,0 1 1,0 2-262,0 1 1,1 2 0,0 1 0,0 2 267,-2 3 1,0 1 0,-2 2 0,0 2-58,0 3 1,0 1 0,1-1 0,1 2-366,5 0 0,1 0 1,-1 0-1,1 0 283,2 0 1,2 0 0,0 1 0,2 1-15,4-3 0,2 1 0,0 1 0,1 0-143,3-5 1,1 0-1,0 2 1,1 0 173,2-2 1,1 0 0,0 1 0,0-1 71,1-2 1,0 0 0,-1 30 2,5-3 0,10-3 29,6-1 1,5 2-44,6-6 0,3-1 0,8-14 1,3-1-80,5-7 0,8-3-234,3-8 0,4-4 68,0-7 0,-1-3-80,4-5 1,-29-3 0,0-1 13,3-1 0,0-1 0,2-2 0,-1-2 17,1-2 1,0-2-1,0-1 1,0-1-9,0-2 0,0-2 0,2-2 1,0 0-34,0-3 1,-1 0 0,1-1 0,0-1-7,-2 2 1,0 0 0,-1-2 0,-1 0 33,-1 0 1,-1 1 0,2-2 0,-1 0 10,-4-1 1,-2 1 0,0-1 0,-2 1-20,-4-1 0,0 0 0,-2 1 0,-1-1 67,0 1 0,-2-1 0,0-1 0,-2-2-165,-2 0 0,-1-1 1,-1 0-1,-2-1 64,-2 0 0,-1 0 1,0-1-1,-2 1-50,-3 0 0,-1-1 0,0-1 1,-1 0 21,-1 0 1,-2 0 0,1 0 0,-1-1 12,0 3 0,-2 0 0,-2 1 0,-3 0-29,-2-2 0,-2 1 0,-16-23 47,11 26 1,-1 1-1,-2 4 1,-3 2 159,1-2 0,-1 2 0,-6 2 0,-1 1 3,0-1 1,-1 2 0,0 4 0,0 0 176,-1 0 1,-1 2-1,1 3 1,0 2-121,-3 1 0,1 0 0,2 2 1,-1 0-66,1 0 0,0 0 1,-22 0 108,5 2 0,12-1-616,10 1 1,8 0-332,4 4-1192,8 0 2257,17 0 1,9-5-1,15-1 1</inkml:trace>
  <inkml:trace contextRef="#ctx0" brushRef="#br0">20386 6350 7111,'7'-5'-545,"3"0"-8,-3-3 553,4-2 0,5-1 0,2-7 0</inkml:trace>
  <inkml:trace contextRef="#ctx0" brushRef="#br0">20569 6144 8202,'0'-11'0,"0"-4"178,0 0 1,0-2 98,0 2 1,0 2-233,0-2 0,0-2-82,0 2 0,0 0-230,0 4 1,-5-5 185,-3 1 1,-2 0-42,-1 3 1,-6 1 330,-2 0 1,-7 4 173,-5 3 1,-2 3-101,-1 1 0,-6 5-160,-1 3 0,-3 7 165,3 4 0,-3 6-146,6 2 0,-1 6 298,1 1 1,-1 7-241,18-17 0,0 2 1,-20 22-160,22-22 0,0 1 0,1 1 0,-1 0 189,-2 4 1,0 1 0,3-1 0,0 2-295,-2 3 1,2 2-1,1-3 1,2 0 256,-1 2 1,1 0-1,2 0 1,1 0-42,-2 2 0,1 0 0,3-2 0,1-1-29,1-1 0,1 0 1,3-1-1,0 0-57,2 0 1,1-1 0,1 29 195,3-2 0,4-8-15,4-3 0,10-4 15,1-5 0,9 3 0,-1-6 1,8-5-17,4-7 1,3 2-216,0-1 1,6 0 0,2-6-195,3-2-21,-4 3 165,4-10 1,-5 5-534,2-6 387,8 1 0,-14-1 0,2 1 0,2-6-92,-5-2 0,3-3 103,1-1 1,-3-6 115,2-6 1,5 0 110,3-7 1,0 3-74,4-3 0,-3 0-39,-1-4 0,0 2 24,0 2 0,2-7 6,-29 15 0,1 0 0,-2-4 1,0-1-57,2 1 1,-1 0 0,-1-2 0,0 1-126,0-1 0,-1-1 0,3 1 1,-1-1 26,1-1 1,-1 0 0,1 1 0,-1 0 74,-1 0 0,-1-2 0,-1 1 0,0-1 36,-1 1 0,1 0 0,21-21-110,2 2 0,-5 3 174,-3-3 0,-2 2 100,-6 2 1,1-2-152,3-2 0,-2 2 27,2-6 1,-4 4 12,-3-4 0,0 2-11,-4-5 0,-5 5-39,-7-5 1,-4 5 133,-3-1 1,-4 2 344,-8-2 1,-5 9-247,-10 1 0,-5 2 14,-10 3 1,-8 3 17,-8 4 0,-2 0-270,22 7 0,-1 1 0,0 1 1,-1 1 92,0-1 0,-1 1 1,-3-1-1,-1-1-18,-3-2 0,0 0 0,-1 0 1,0 0-91,-2-2 1,-1 0 0,0 2 0,0-1-138,-1-1 1,-1 0 0,-2-1 0,-1 0 177,0-3 0,-1 0 0,2 3 0,0 2-236,0-2 1,1 1 0,1 2 0,-1 2 41,2 1 1,-1 1 0,0 1 0,0 1-12,1 2 0,-1 2 0,5 0 0,1 1-58,2 2 0,0 0 105,2 0 1,1 0-305,-24 0 268,-2 0 1,26 0 0,4 0-514,12 0 735,12 0 0,13-11 0</inkml:trace>
  <inkml:trace contextRef="#ctx0" brushRef="#br0">23173 6259 8210,'-17'-5'0,"5"2"0,-3-5 0,2 6 0,1-2 0,1 4 2246,0 4 0,0 3-780,4 9 1,-3 3-1059,2 7 1,-2 4-323,-2 4 0,5 3-187,-1 5 1,4 4-81,-3 12 0,4 0-633,-1 3 0,3-3 321,1 3 1,0-2-663,0-2 0,0-10 324,0-6 0,0-10 304,0-8 1,4-5-204,0-7 235,0-5-45,-4-6 1,0-6 196,0-5 1,-2-6 498,-1-2 0,-4-3 0,-4 0 1</inkml:trace>
  <inkml:trace contextRef="#ctx0" brushRef="#br0">22922 6533 8210,'0'-28'0,"1"0"516,3-3 1,2 1 753,6 7 1,4-1-59,3 9 1,-1 0-152,1 3 1,0 1-145,4-1 0,3 5-378,1-1 0,5 6-574,-2-2 1,6-1-328,-2 1 1,-1 0-260,-6 4 0,-7 5 62,3 3 1,-8 2-889,0 1 1,-6 5-199,-1-1 0,-6 1 787,2-1 0,-8-1 215,-3 5 0,-5-3 196,-3 3 1,1-4 485,-5 4 1,1-1 47,-1 1 1,-1 1 91,5-5 1,-6 4 205,2-3 1,2 4 749,-2-1 0,0-1 762,-4 1 0,4-5-874,0 1 0,5 1-560,-2 0 0,4-1 47,0-4 0,6-3 261,2 0 0,5-6-71,7 2-1542,5-3 687,10-1 1,8-1 80,4-3 0,5 2-49,-2-6 1,4 2-591,-4-2-185,0-2 669,-3 9 1,-8-5 476,-4 6 1,-5 2-222,-7 2 0,-4 3 506,-3 8 0,-13 4-356,-7 8 0,-9 2-343,-5 6 0,-3-1-568,-2 0 0,-3 0-1024,0 1 1,1-6 739,7-3 0,-3-7 1018,3-3 0,-2-2 0,1-2 0,5 0 0,2-3 0</inkml:trace>
  <inkml:trace contextRef="#ctx0" brushRef="#br0">17942 5825 7772,'-5'-23'1326,"-1"1"238,-6 3 1,1 7-331,-1 4-854,1 5 0,3-2 189,1 5 797,-1 0-840,-3 0 0,-1 5 148,1 3-307,-6 2-129,0 7 1,-6 2 91,0 7-657,0 3 344,0 6 1,-5 5-722,-2 6 375,-3 0 0,15-19 0,0 2 161,-1-3 1,0 1-1,1 2 1,1 1 81,-2 1 0,0-1 0,3 0 0,1-1-931,-11 20 0,8-6 358,6-12 0,6-4-518,6-8 1,3-8 561,4-7 0,2-12-577,10-3 1,2-13 1191,5-3 0,3-5 0,6-2 0</inkml:trace>
  <inkml:trace contextRef="#ctx0" brushRef="#br0">17782 5745 7808,'7'-35'0,"2"2"1215,-6 3 1,7 6-225,2 5 0,-1 6 9,5 2 0,-4 4 749,0 7 1,-5 3-882,1 5 1,-4 4-481,3 11 0,-4 6-132,1 6 0,-3 5 370,-1 10 1,0 2-516,0 5 1,0 1-347,0 3 1,-4 0-63,3-27 0,-2 0 1,-6 26-1263,2 1 152,2-3-1276,0-16 1657,0 8 0,3-20-94,-1 1-831,1-16 525,2-5 109,0-10 876,0 0 0,-6-9 441,-6-2 0,-4-13 0,-7 0 0</inkml:trace>
  <inkml:trace contextRef="#ctx0" brushRef="#br0">17600 6190 7808,'-17'-18'3393,"9"2"-2351,-2 4 1,12 2-247,1 3 854,9-3-1060,6 3 1,6 0 1075,2-1-868,3 5-988,6-2 1,5 2-1496,6-1 1525,0 0 0,4 4-127,-4 0 0,5 0 1,1 0-1</inkml:trace>
  <inkml:trace contextRef="#ctx0" brushRef="#br0">19153 6144 8061,'5'-27'1296,"-3"2"-671,6-1 325,-5 7-38,2 7-473,-5 7-28,0 5 0,-5 3 154,-3 4 1,-7 7-25,-4 13-50,-8 7-513,-2 7 1,10-16-1,-1 2 196,-1 1 1,0 1-1239,-4 4 1,0 1 1117,-3 5 0,-1 2 0,-2 4 0,-1 2 120,-2 2 1,-1 1-170,-2 0 1,0 1 25,3 3 1,-1 0 0,-2-2 0,0 0-128,2 1 1,2 1 29,0-2 1,2 0 84,4-8 1,2-1-527,2-3 0,2-1 116,-9 18 1,8-11 110,6-8-899,4-8 315,5-7 334,2-6-410,5-11 765,5-1 0,-2-5-622,5 0 2274,-1-5-1855,10-7 1,-3-5 377,5-6 0,5-5 0,5-1 0</inkml:trace>
  <inkml:trace contextRef="#ctx0" brushRef="#br0">19301 6396 8090,'0'-12'1678,"0"1"-1021,0 4 0,-1 2 57,-3 5 75,-7 0-390,-7 11 1,-7 8 1214,-6 15-832,-4 10-892,10-18 0,-1 0 0,-1 7 0,1 2 458,-5 0 1,1 2-195,-2 3 1,0 2 0,-2 4 0,1 1 91,0 0 0,1 1-158,3 1 1,1 0-1,3-9 1,1 0 87,2 0 1,2 0-323,-1-2 0,2-1 124,4-3 1,1 0-1,2-2 1,0 0-356,-7 29-42,5-8 0,-1-7 165,7-8-1770,-2-3 1203,9-6 206,-4-1-1041,5-10 1017,0 4 1,0-10-561,0 3 50,0-7 1720,0-3-1560,5-10 824,-4-1 1,9-11 164,-2-2 0,7-7 0,3-4 0</inkml:trace>
  <inkml:trace contextRef="#ctx0" brushRef="#br0">19427 6761 8090,'23'-23'0,"0"0"899,-6 6-131,0 0 291,-6 11-462,-4 1 1,-4 10-12,-6 2 1143,-9 9-1071,-6 1 1,-10 11 1127,-2 3-942,-3 2-706,-1 6 0,0 2 226,-1 4 0,-4 6-173,18-24 1,0 0-702,1 0 1,1 1 648,-1 1 1,0-1-1,1 3 1,0-1 36,0 1 1,0-1-315,0 1 1,0-1 112,2 2 0,0-2 1,-11 22 132,5-2 1,7-13 126,8-11 1,3-5-2708,5-2 1186,0-10 828,0 1-1897,0-10 2217,5 0 1,-2-2-805,4-1-529,1 1 865,-2-13 0,4 8-91,-2-9 697,7-1 0,-2-6 0,3-6 0</inkml:trace>
  <inkml:trace contextRef="#ctx0" brushRef="#br0">19484 7024 8090,'-11'0'1570,"-1"0"-832,1 0-344,-1 0 1,5 4 1600,-1-1-1002,6 6-378,-9-7 270,10 8-476,-4-4 1,1 6 187,0-1 284,1 0-503,-2 6 1,2-3 276,-5 5-349,6 5-130,-8 0 1,2 9-344,-7-2 143,2-4 100,-8 12 0,7-9-1385,-5 8 684,5-2-137,-8-7-1403,9 4 1378,-3-9 1,6 4 76,2-5-721,3-6 880,5 0 1,0-10-161,0 1 711,0-5 0,0 7 0,0-4 0</inkml:trace>
  <inkml:trace contextRef="#ctx0" brushRef="#br0">8269 11352 8036,'-23'-23'8798,"5"1"-8216,7 9 0,7 3-52,8 10 0,3 0-33,9 0 1,3 4-45,7-1-526,3 6 160,6-2 1,4 0-2667,3 1 1285,2-6 772,2 9 1,0-9-3086,-1 6 799,1-1 1785,0 5-979,-11-1 1914,-2 1 0,-10 4 0,0 2 0</inkml:trace>
  <inkml:trace contextRef="#ctx0" brushRef="#br0">8429 11615 8036,'-35'0'5105,"7"4"-4319,6 0 1698,4 5-1607,11-8 1,4 8 31,6-6 414,9 6-780,6-2 1,6 0-293,2 1-21,4-6-58,9 4 1,0-6-2804,3 0 342,8 0 1743,-8 0 546,8 0 0,-4-6 0,0 0 0</inkml:trace>
  <inkml:trace contextRef="#ctx0" brushRef="#br0">9559 11204 8036,'-16'-34'1927,"-2"4"-849,0 8-637,2 10 1,4 7-28,1 5 1,-1 0-40,1 0 1649,5 0-1291,-4 5 1,8 7 59,-2 7 799,3 2-1012,1 7 1,1 6 90,3 8-96,-2 3-1502,8 5 2,-4 8 787,5 5 1,-5-31 0,-1 1 158,-2-1 0,1 0-652,2 3 1,-2 0 490,-3 0 1,0 0-1,1 2 1,1 0 46,-3-3 0,0 0-700,0 30 358,0-2 1,-4-11-613,0-6-903,-5-9 565,3-8-279,-6-11 878,1-5 391,5-12 0,-1-12-1751,4-7 1473,1-12 0,-4-7 673,2-16 0,3 6 0,-4-8 0</inkml:trace>
  <inkml:trace contextRef="#ctx0" brushRef="#br0">9422 11261 8036,'0'-19'2840,"0"0"-1305,0 5-652,5-3 198,-3 11-629,8 1 1,-8 1 240,6 0 1047,-1 1-1096,5 3 1,-1 0 78,1 0-114,4 0-316,7 0 1,2 1-1377,6 3 559,-1-3 490,5 9 0,-2-4-1702,-3 6 972,-7 4 342,-7 2-1769,-9 5 1368,-2 5 0,-6 1-305,-3 5-156,-8 1 782,-10-1 0,-6 0-295,-3 0-1079,-2 1 1457,4-11 0,0 0 209,2-13 210,3-2 0,1-13 0,0 1 0,0-1 0</inkml:trace>
  <inkml:trace contextRef="#ctx0" brushRef="#br0">10005 11044 8877,'-10'11'2312,"2"1"-401,-2 4-1213,3 2 0,-4 11 125,0 6 1372,-6 9-1996,-1 13 0,7-26 1,-1 1 329,1 3 0,0-1-926,1 0 0,2 1 460,-1-1 0,1 0 0,4-1 0,2 0-487,-2 28 376,8-10 1,9-17-3134,10-7 2310,10-8 1,8-8 870,9-7 0,1-3 0,2-1 0,-2 0 0</inkml:trace>
  <inkml:trace contextRef="#ctx0" brushRef="#br0">10690 10998 8036,'-23'0'3296,"5"0"-2491,-3 0 0,8 5 472,-2 3 0,2 6-605,2 1 1,-1 7 50,1 1 1,-1 2-30,1 9 381,0 3-781,-6 9 1,3-1-722,-5 1-680,5 5 1118,-7 6-2364,3 1 2140,-5-1 1,0-2 249,0-6-2326,0 1 1682,6-9 1,1-8-15,9-11-1483,-3-4 1326,8-11-67,-3-2 1377,5-10-912,5-7 1,3-11-1489,7-7 1005,3-8 866,5-8 1,-4 3-4,0-3-935,-5 8 935,7-6 0,-8 8-25,9-3 0,-10 5 25,4-1 0,-4 1 0,0 0 0,-1 3 769,1 1 725,-1-1-725,-5 2 0,5 1 2166,-4 6-1422,-2-1-466,5 0 0,-3 6 1614,4 6-1293,-5-1-597,0 11 260,-1-4-626,1 15 0,0 4-36,-2 13 1,1 8-126,-1 11 1,0 10-338,-4 9-1462,0-29 1,0 0 1419,0-1 0,0 0 0,0 4 0,0 0-211,0 0 1,0-1 254,0-2 0,0 1-105,0 0 0,0 0 0,4 24-2388,-1-8 990,1-7 755,1-22 1,-2-4-114,4-12 1,-3-6 381,4-9 1,-6-6-86,2-10 0,-2-5 7,-2-2-1133,0-3 1224,0-2 0,-2 0 557,-2-3 0,1 0 0,-6-3 0,0 3 0,1 0 0</inkml:trace>
  <inkml:trace contextRef="#ctx0" brushRef="#br0">10416 11432 8036,'-28'0'2840,"9"5"-1823,-8 2 0,16 4-19,-1 1 72,6-1-636,11 0 1,3 1 852,7-1-667,3 1-302,5-1 1,6-5-282,5-2-10,0-3-291,11-1-1706,-10 0 1455,10 0 1,-10-3 309,3-1-2894,3-5 1982,-6 3 0,3-7-421,-7-2 1538,-3 2 0,-10-9 0,-2 5 0</inkml:trace>
  <inkml:trace contextRef="#ctx0" brushRef="#br0">10953 10998 12607,'0'-6'4724,"0"1"-3504,5 5 0,1 0-37,5 0 1142,1 0-1469,4 10 1,-2 4 12,5 13 1607,-5 2-2479,3 15 0,-6 1 3,1 12-1631,-6 2 1631,-3-25 0,-1 1 0,-2 0 0,-1 0-99,-1 1 1,0 0-404,0-1 1,-2 0 336,-6 4 1,-2 1-1943,3-5 1,-1-1 1168,-6 1 1,-1-1 0,-12 23-868,-5-8-2263,-1-12 4068,-4-4 0,2-12 0,-5-6 0,0-5 0</inkml:trace>
  <inkml:trace contextRef="#ctx0" brushRef="#br0">11661 11409 8036,'0'-11'6517,"0"0"-5267,0-1-806,5 1-165,6 4 1,7 2 123,5 5-440,0-5 76,-1 4 0,6-4 306,3 5-2678,2 0 1683,1 0 0,4 0-2139,0 0 1475,0 0 1173,-3 5 0,-1 1 1,0 6-1</inkml:trace>
  <inkml:trace contextRef="#ctx0" brushRef="#br0">12963 11158 8036,'0'-29'0,"0"-3"2368,0 6-1513,-5 4 0,2 6 54,-5 4 395,6 6-796,-8 1 0,7 5-62,-4 0 0,0 5-202,0 2 1,-2 10 927,5 6-528,0 0-302,-1 10 0,4 1-272,-3 8-50,-2 2 0,4 3-1957,-1 3 1785,1-3 1,2 10 119,0 0-1221,0 5 829,0 1 1,0 0-106,0-6-1442,0-5 1267,0 4 0,4-20-1438,0-1 1226,5-14 514,-3-9 1,2-7-603,-1-5 502,-4-11 128,7-1 1,-9-16 909,3-3 0,-3-3-536,-1-4 0,-5-3 0,5-4 0,-7-1 0,-3 0 0</inkml:trace>
  <inkml:trace contextRef="#ctx0" brushRef="#br0">12837 11284 8036,'6'-41'0,"-1"2"1821,-5 5-796,0 9-397,6 9 44,0 6-320,10 4 0,0-5 133,6 4 1178,-1-3-1043,2 3 0,-2-3 84,-2 2 634,3-2-837,1 9 0,-4-4-126,0 5-145,-5 0-43,7 0 0,-7 6-459,5 6 179,-10-1 161,6 11-509,-13 1 418,3 1 1,-7 10 144,-1 0-1964,-9-5 1118,-1 15 0,-8-18-233,2 8-1701,-3-2 1871,-1 2 0,-1-4-1332,-2-4 1125,2-2 568,-4-6 0,5-5-784,0-6 1210,0-4 0,4 2 0,0-5 0,0 0 0</inkml:trace>
  <inkml:trace contextRef="#ctx0" brushRef="#br0">13637 11078 8036,'-12'-6'996,"1"-4"1,-5 8-691,1-1 1037,0 1-823,-2 2 1,1 9 299,-3 3 766,-3 12-990,5-5 1,-10 18 433,0-3-1746,6 13 1262,-1 0-609,4 10 126,6 0 0,-2-1 209,10-3-1533,5-7 996,11-12 1,7-3 236,7-9-2907,-2-6 1951,9-11 1,-2-5-94,7 0-1631,-3-5 886,0-2 1822,-2-9 0,-5 2 0,2-5 0,-6-2 0,-7 0 0,-7-2 0</inkml:trace>
  <inkml:trace contextRef="#ctx0" brushRef="#br0">14128 10930 8036,'-12'-7'0,"-3"-1"2220,0 4-1012,0 0-507,3 4 1375,1 5-1345,-1 1 1,-3 7-37,0 2 1,-6 4 93,2 8 1,-3 7-53,-5 8 11,-2 3-697,0 5 1,-1 2-423,4 5-277,14-26 0,0 1 662,-16 26 0,10-1-1692,3-7 950,2-9 35,7-1-2596,1-11 2095,5-1 0,3-14 358,1-3 1,5-7 647,-1 0 0,2-8-98,1-4 0,-1-7 286,-2-4 0,2-7 0,-3-4 0</inkml:trace>
  <inkml:trace contextRef="#ctx0" brushRef="#br0">13956 11170 8036,'12'-18'0,"-5"-4"0,1 3 1947,0-2-1238,3 3 1,-3 1 1017,-1 6-855,1 5-70,-2-5 0,4 10 1477,-2-3-1565,-3 3-184,0 1 911,0 5-890,-4 2 1,8 10 96,-5 6-720,0 10 160,-4 8 0,0 6 181,0 2-2492,0-2 2003,0 9 1,0-4-811,0 5 623,0 0 265,0-10 0,0 0-2692,0-13 942,0 3 873,0-18-342,0 3 309,0-16 283,0-1-722,0-5 1481,0-10 0,0 2-651,0-7-80,-5-3 741,-1 1 0,-6-11 0,1-1 0</inkml:trace>
  <inkml:trace contextRef="#ctx0" brushRef="#br0">13819 11421 8036,'-19'-10'1160,"3"1"3593,3 1-3596,-1 6-220,13-3-544,6 5 1,4 0 1360,10 0-1187,0 0 0,9 0 94,2 0-1554,3 0 1,5 0 443,0 0-1291,5 0 1189,-2-5 1,5 3 550,-1-2 0,1-2 0,0 0 0</inkml:trace>
  <inkml:trace contextRef="#ctx0" brushRef="#br0">14573 10918 8036,'-6'5'4298,"-4"-3"0,8 9-2718,-2 1 1835,3-1-2265,6 11 0,-1-1-23,7 6-39,-2 4-633,8-1 0,-4 4-110,2 0-115,-3 0-58,5 1 1,-11 3-2744,-2 0 931,-3 5 1141,-1-2-4594,-5-1 3804,-6 5 1,-12-6-504,-7 3-2886,-3-3 4678,-2-5 0,0 2 0,-3 0 0,-4-2 0,-3-3 0</inkml:trace>
  <inkml:trace contextRef="#ctx0" brushRef="#br0">15201 10998 8036,'-23'-5'0,"0"4"0,1-3 0,4 3 4077,3 1-2030,7 5-1014,3 1 1353,5 6-1511,0-1 0,0 4-308,0 1 0,4 9-270,0 2 1,1 9 105,-2 6-795,-1 8 92,3 2 0,-5 6-118,0 3-2148,-5 3 2494,2-28 0,-1 1 0,-1 0 0,-1 0-936,1 1 1,-1 0 514,-3-1 0,1-1-1278,-5 28 205,-3-2 908,4-15 0,2-4-147,3-12-780,2-14 782,5-6-369,0-11 1380,0-16 1,6-3-209,5-15 0,1-5 0,4-2 0</inkml:trace>
  <inkml:trace contextRef="#ctx0" brushRef="#br0">15144 11078 8036,'0'-23'0,"-4"2"0,0 2 3763,1 2-1766,3 6-884,5 5 1468,1-5-1645,5 10 0,5-4-3,-1 5-149,5 0-404,-2 0 1,9 0 160,-1 0-1734,11-5 921,-6 4 0,4-4-1734,-4 5 1206,-6 0 571,8 5 0,-14 1-1132,0 5 556,-5 1 378,-8 4-1182,-1 2 1024,-15 10 0,-2 1-91,-11 6-295,-10-1 377,2 0 1,-14 4-59,-1 0-1661,5 0 1900,-8-9 1,13 2-221,-2-8 633,13-3 0,-2-10 0,11-2 0,2-4 0,4-3 0</inkml:trace>
  <inkml:trace contextRef="#ctx0" brushRef="#br0">15772 10964 8036,'7'-18'-936,"-2"2"1,-7 4 3362,-1 1-1045,1 0-868,-8 4 1,4 2 1777,-6 5-1158,1 0-173,0 5 0,-1 7 515,1 7 0,-1 7-583,1 5 442,-1 7-928,1 7 0,0 8 381,-1 4-1596,1 5 1050,-1-4 0,9-25 1,0 0-870,-1 28-341,3-5 934,6-5 1,4-12-4345,10-5 2493,5-15 1058,15-9-4800,2-10 2728,10 0 2899,1-10 0,2-2 0,3-11 0,3 0 0</inkml:trace>
  <inkml:trace contextRef="#ctx0" brushRef="#br0">16298 10964 8036,'-6'-6'0,"0"-3"1889,-5 5 2562,4-5-3219,-3 8 1804,9-4-1958,-4 5 0,5 5-32,0 2 9,0 4-625,0 5 1,0 3 281,0 8-2019,0 2 999,0 5 0,-1 6-674,-3 1-429,-3 4 1415,-4 6-2366,0 6 1586,-6-4 1,4 7-81,-2-11-1424,3-4 1438,5-6 0,-3-11-16,2-5-496,3-6 830,0-10 0,5-3 54,0-8 0,0-4 240,0-7 0,4-3-997,0-5 671,5-5 1092,-3-1 1,2-9-537,-1 0 0,1-10 0,3 1 0</inkml:trace>
  <inkml:trace contextRef="#ctx0" brushRef="#br0">16240 11044 8036,'6'-29'0,"-5"1"2315,3 5-1070,-3 5-266,-1 7 2356,0 6 4005,0 5-6679,5 5 1,-2-4-165,4 3 0,2 1-50,6-1-1681,-2 0 964,8 1 0,-1-4-2034,6 3 1286,-2-3 801,-1-1 0,-1 0-2765,-3 0 1137,-3 5 547,6-4-556,-15 4 1174,9 1 0,-15-4 164,3 6 0,-3-1 66,-1 5 0,-5-1 105,-3 1 467,-2-1-177,-1 0 0,-4 5 1118,-1-1-814,1 0 0,4-3-257,-1-1 2069,1 5-1082,-1-3-187,1 4 1685,5-6-1596,-5 6 0,5-5 32,-5 3 208,4-2-688,-3-1 0,9-1 497,-3 0-489,3 1 1,1-1 11,0 1-42,5-1-148,1 0 0,9-3-513,1 0 240,4-6-75,-2 3 0,5-5-96,-1 0 0,1 0 92,0 0 0,-4 0-332,0 0 269,-5 0-675,3 0 508,-11 0 1,-1 5-820,-5 3 580,0 7 241,-10-2 0,1 9-1927,-10-3 1479,0 2 1,-3 6-2011,3-1 1913,-2-4 1,8-2-35,-2-4-1433,2 4 2329,2-7 0,-6 3 0,0-5 0</inkml:trace>
  <inkml:trace contextRef="#ctx0" brushRef="#br0">16994 10736 11668,'0'-7'6274,"0"2"-5140,5 5 0,-2 7 38,4 4 1085,1 5-1451,4 12 0,-5 7 45,1 7 848,-1 7-1602,5 8 1,-5 7-135,-2-30 1,-2 0-817,-2 0 0,1 1 840,1 1 1,-1 1-1,-4-2 1,-1 0 108,0 1 1,-2 0 0,-4 1-1,-1-1-80,-1-2 1,-1 0-1662,-3 2 0,0-1 885,-15 19 1,12-24-1,-3-1-321,0-4 0,0 0-2990,-18 24 2698,0-13 0,8-3 1373,1-10 0,4-3 0,0-5 0,1-7 0,3-6 0</inkml:trace>
  <inkml:trace contextRef="#ctx0" brushRef="#br0">8154 13260 8036,'-29'-18'0,"6"1"0,8 6 3534,8 5-2329,2 1 0,10 5-439,2 0-536,3 0 0,7 0-242,1 0 63,10 0 0,2 0 352,8 0-2204,3 0 1267,-1 0 0,5 3 168,-3 1-3024,2 0 2531,2 1 1,-1 0-722,1 3 1580,-5 2 0,3-4 0,-3 6 0</inkml:trace>
  <inkml:trace contextRef="#ctx0" brushRef="#br0">8269 13534 8036,'-29'0'0,"2"0"3265,8 0-1022,2-5-1081,11 3 140,1-3-795,10 5 1,3 0 240,7 0-10,8 0-397,6-5 1,10 4 116,3-3-1727,2-2 987,2 5 0,1-8-2093,3 5 352,-9 0 1790,9 4 0,-11 0-3523,3 0 1730,3 0 1898,-10 0 1,-1 5 0,-6 1 0</inkml:trace>
  <inkml:trace contextRef="#ctx0" brushRef="#br0">9456 13043 8036,'-8'-12'529,"-4"1"1,-2-1 791,3 1 0,-1 5-503,1 2-65,0 3-384,-1 11 1,-3 7 163,0 14-82,-1 7-383,0 3 1,3 13 99,-2 3-1028,8-22 1,1 0 959,0 2 1,1 1 0,0 4 0,0 1-253,1 1 0,0-1 104,1 3 1,1-1 81,2-5 0,0 1-352,0-1 0,0 0-296,0-3 0,0-1 580,0 2 0,0-2-45,0 24-603,5-5 437,1-10 1,6-11-355,-1 0-733,1-4 950,-6-18 0,4-2-948,-2-10 2324,2 0-1329,1-5 1,-4-7-742,-3-11 534,-3-5 820,-1-6-763,0-6 485,0-5 0,-1-7 0,-3-6 0,-3-4 0,-4-1 0,4 28 0,-1 0 0,0-1 0,1 0-600,-1 1 0,0 0 600,0-2 0,0 0 0,1 3 0,0 1 885,-3 0 1,1 1-435,-5-25-104,-3 6 0,7 16 680,3 4-243,2 6-297,10 2 1580,1 0-1470,10 1 0,2 4 87,5 3 204,0 7-496,0 3 1,1 1 227,3 0-1360,2 0 1606,5 4-879,0 6-1143,0 0 750,1 5 362,-1 6 0,-2 1-473,-6 4 91,1 1 253,-19 5-226,2-4 12,-10 14 1,-7-7-253,-4 7 164,-11-3 166,-7 0 0,-5 0-65,0 3-1004,-6-7 1062,5 2 1,-4-10-382,4-1-180,6-9 522,1 2 0,10-15 355,3 0 0,4-6 0,3-9 0,3-3 0</inkml:trace>
  <inkml:trace contextRef="#ctx0" brushRef="#br0">10016 13134 8036,'-6'8'0,"-6"-1"1314,1 1-803,-11 3 1,5 4-64,-6 1 0,-5 9-114,-3 2 1,2 6 409,-1 5 0,4 7-1111,0 9 380,13-24 0,2 1 159,-7 27 1,6 4-18,9-5 1,4-5-117,6-2 0,6-10 232,10-5-1608,5-6 864,1-11 0,5-6-1758,1-4 1172,4-5 543,2-3 0,3-8-514,-2-7 0,2-8 1030,-2-8 0,3 1 0,0-4 0,1-6 0,0-3 0</inkml:trace>
  <inkml:trace contextRef="#ctx0" brushRef="#br0">10553 13020 8036,'0'-12'0,"-4"1"0,0 0 1774,-5 4-1090,8-3 0,-9 9 47,2-3 540,3 3-773,-5 1 1,5 6 48,-3 5 1,-2 6-184,3 6 0,-3 5-318,-2 2 35,1 8-514,-1 3 31,-4 5 377,3 4 0,-10 6-12,12-26 1,-1 1 0,1 2 0,-2 0-67,-2-1 1,0 1 0,0 2 0,-1 0 39,-1-1 0,0 0-1039,0 2 1,0-1 939,-17 18 1,17-23 0,2-1-277,-12 16 0,2-4-192,10-14-847,4-11 677,6-11 243,5-5-286,0-5 328,11-6 0,-3-12 12,11-7 0,0-5 503,4-3 0,5-2 0,1-6 0</inkml:trace>
  <inkml:trace contextRef="#ctx0" brushRef="#br0">10370 13328 8036,'18'-46'0,"-3"1"1571,3-1-979,-5 5 0,8 6 192,-2 5 0,-2 8 344,-2-1 0,-2 9 622,-2 3-489,-5 4 1,3 19-790,-5 7 0,4 9-204,-5 10 1,1 7-325,-4 9 1,0 3-320,0 4 1,0-2 354,0 6 1,0-9-144,0 1 0,0-2-734,0 2 0,0-10 227,0-5 0,4-11-683,0-4 0,4-8-603,-5-4 1107,1-7 117,-4-3 151,0-5 0,-1-9-295,-3-2 217,-2-3 257,-6-3 1,-3 1 401,0-3 0,-7-3 0,-1 3 0,-3 1 0,-5-1 0,-2 5 0,9-2 0,-5 1 1115,2-1 1,5 1-586,-1 4 1,1 3 1455,7 0 0,3 5-679,5-5 1,4 4-297,0-3 1,10 3-657,5-4 1,12 4-300,2-3 1,2 4-301,3-1 0,-1 2-578,4-2 1,2 3-985,2-3 0,-2 3 729,2 1 0,-3 0-1859,-1 0 1579,1-5 185,-1 3 1172,0-8 0,-5 5 0,-2-5 0,-3-1 0,-1-6 0,0-3 0</inkml:trace>
  <inkml:trace contextRef="#ctx0" brushRef="#br0">10827 12963 8036,'0'-7'0,"1"2"2872,3 5 0,2 2-1428,6 1 1,3 9 1324,0 7 0,6 9-1366,-2 6 0,2 7-717,2 8 0,-1 3-702,-3 5 1,-3 5-75,-10-29 1,0-1 0,0 30 191,-2-1-3629,-8-2 2963,-2-7 0,-11 1-1280,-2-7 732,-8 2 501,3-18 0,-7 7-4268,4-10 4879,-10 4 0,5-6 0,-10 1 0,-1-2 0,-1-1 0</inkml:trace>
  <inkml:trace contextRef="#ctx0" brushRef="#br0">11855 12860 8036,'-17'-22'542,"-2"3"1,0 4 778,-4 7 1,2 10-578,-10 9 0,0 12 32,-7 11 0,-3 12 121,18-18 1,0 1-1929,0 4 1,1 1 1234,-4 8 1,1 1-1,2 4 1,0 1-28,0 3 0,1 1 1,3 0-1,2 0-193,3-4 1,1-1-1,4-2 1,1-1-27,1-3 0,2-2 0,2-2 0,2-1-455,9 25 1,8-11-528,11-12 0,5-7 584,-2-5-3277,8-1 989,3-8 2728,0-5 0,0-7 0,-4-5 0,0 0 0,1 0 0</inkml:trace>
  <inkml:trace contextRef="#ctx0" brushRef="#br0">12449 12951 8036,'-5'-16'0,"-3"-3"0,-6 2 2624,-1 2-1033,0 7-994,3 8 1,1 8 776,-1 7 1,0 6-165,-4 9-671,4 6-454,-10 9 1,8 6 117,-5 2 1,5 8-182,6-29 1,1 1 0,2 0 0,1 0-105,0-1 1,1 1 0,1 0 0,1 0-470,-3 27 1,4 5-122,4-4 0,-1-3-1032,4-8 0,5-3-132,3-13 1,0 2 805,-4-10 0,1-8-41,-1-6 1071,-4-9 0,-2 2 0</inkml:trace>
  <inkml:trace contextRef="#ctx0" brushRef="#br0">12403 13557 8036,'-1'-19'0,"-3"-1"3563,3 1-2349,-4 2 0,7 0-263,6 6 1,1-1-8,10 1 1,0 0-492,4-1-223,5 1-58,1 4 1,9-3-814,0 3 0,9 1-471,-2 3 1,4 1-1131,-4 2 1,-3 0 1115,0 0 930,0 5 0,-1 2 0,-2 4 0</inkml:trace>
  <inkml:trace contextRef="#ctx0" brushRef="#br0">13499 12986 8036,'-16'-6'1933,"3"0"0,-3 0 314,4 2-1576,1 3 0,0 11-183,-1 5 0,1 12-5,-1 7 1,1 8-147,-1 11 0,0 7-449,4-25 1,0 2 0,2 0-1,0 1 18,-2 2 1,1 0 0,0 0 0,1 0 111,0 0 0,0 0 0,1 0 0,-1 0-365,0 0 1,1 0 215,-1-2 0,0-1-380,0 26 1,2-5-491,8-12 0,-2-4 283,6-12 1,0-7-242,3-8 0,0-7 415,1-4 0,-1-9-30,1-7 1,-1-2 14,1-8 0,2-5-809,-3-11 1368,3-3 0,-13-4 0,3-1 0,-3 0 0</inkml:trace>
  <inkml:trace contextRef="#ctx0" brushRef="#br0">13420 13031 8036,'-9'-19'0,"-3"0"0,3-4 2600,6 8 0,3 1-313,3 6 301,9 3-1664,0 5 0,10-3-382,-3-1 0,-1 0-309,1 4 1,0 4-347,4 0 1,1 4-447,2 0 1,-3 2-265,0 2 558,0-1 266,-10 6 1,-1 5-1578,-4 9 1,-7 2 236,-1 1 1,-6 5-14,-9 3 1,-4 4-884,-8 4 727,-2-4 1126,12-17 1,0-2-1,-18 19-80,1 0 0,-3-3-310,3-9 772,2-7 0,9-9 0,1-8 0,-1-7 0,0-6 0</inkml:trace>
  <inkml:trace contextRef="#ctx0" brushRef="#br0">14059 12974 8036,'-11'0'0,"-1"0"0,-4 0 547,-3 0 0,-7 12 785,0 7 0,-6 12-580,2 11 0,12-15 0,0 1-184,1 2 0,0 1 1,-1 1-1,1 2-86,5 0 1,2 0 0,-1 0 0,1 1-118,4-1 1,1 0 0,0 27-958,5-8 1,11-8 248,12-15-1161,10-2 1163,8-10 1,8 1-805,1-8 1,3-2 1144,-4-9 0,5 2 0,-5-4 0,-1-3 0,-1-1 0</inkml:trace>
  <inkml:trace contextRef="#ctx0" brushRef="#br0">14584 12997 8036,'-22'-10'0,"-1"-2"3015,0-7 0,5 8-1498,3 7 0,2 10-814,2 10 1,-1 4 39,1 14-494,-6 3-316,0 14 0,-2 1 90,0 5 0,5 1-171,-2 3 1,9-29 0,0 0-104,-1 2 1,1 0-1,0 26-565,-1-3 0,2-9-1063,2-2 1,0-2 750,4-6 1,1-6-316,3-9 767,-3-5 70,10-7 0,-10-3-882,3-1 1488,2-4 0,-5-3 0,4-6 0</inkml:trace>
  <inkml:trace contextRef="#ctx0" brushRef="#br0">14516 13088 8534,'0'-28'1121,"-4"4"-443,0-2 0,0 3 557,4 4 0,2-2-721,2 6 0,2 4-83,5 3 1,1 2-377,-1-2 1,1 3 116,-1 5-240,0 0 1,1 5 111,-1 3-132,1 7 87,-1-2 0,1 7 263,-1-5-444,-5 6 70,4-9 1,-3 9-29,4-6 1,-4 4-152,-4-4 0,0 2-105,1-2 1,-3-3 172,3 4 0,-8-2-497,-4 1 0,-7-2 226,-4 2 1,-2-2 192,-2-2 1,0 4 236,0 0 1,-2 1 213,2-5 0,-3 0-242,7 1 1599,3-6-1047,-1 4 0,10-7 1227,-1 5-640,6-6 724,-3 3-845,5 0-337,0-4 1,5 5 219,2-6 1,3 1-258,2 3 1,-1-3-21,1 3 0,4 2-72,3 2-718,3-3 262,-4 5 0,4-8-544,1 6 1,0 0 444,4 3 0,-7 1-248,-1-1 1,-1 0-198,1 1 0,-4 0-428,-7 4 0,-3-2 299,-5 5 0,-5 0-69,-3 4 1,-7-2 267,-4-2 0,-8 3 37,-3-3 0,-3-1-201,-2 1 1,2-5 192,3 1 0,2-3-258,5 0 1,2-6-567,2-2 570,2-3 1,12-1 39,5 0 655,10-10 0,13-3 0,6-9 0</inkml:trace>
  <inkml:trace contextRef="#ctx0" brushRef="#br0">15087 13077 8036,'-6'-8'5286,"2"1"-600,3 4-2498,6-2-503,1 5 1,5 5-1022,1 3 1,-5 7-729,1 4 0,-4 4-241,3 3 0,-4 4-555,1 4 0,-4 5 470,-4 3 1,-4 4-341,-7 3 0,-3 2-1928,-4 2 1,-3-2 1283,-1-5 1,2-6-681,-3-1 0,-1-7 2054,1-5 0,1 0 0,3-9 0</inkml:trace>
  <inkml:trace contextRef="#ctx0" brushRef="#br0">15361 12734 8036,'6'-23'0,"5"6"0,-9 0 312,6 6 1,-1 4 390,5 4 1,3 3 3538,0 3 1,2 5-2217,-2 7 0,-1 7-1318,5 4 0,-1 11-153,1 1 1,-2 7 69,-1 4 0,-4 5-762,4 6 1,-11-26 0,-1 0-78,0 2 1,-1 0-1,-1 1 1,-1 0-3,1-1 0,-1 0 1,-3-1-1,-3 0-255,0 1 0,-2 0 0,-3-1 0,-2 0-643,1-1 0,-1 0 0,-3-1 0,-2-2 511,0 0 1,0-1-1,-1-1 1,0 0-1117,-2 0 1,-2-1 234,2-1 1,-2-2 549,-23 21 934,-1-12 0,0 2 0,1-8 0,-1-8 0,0-10 0,1-7 0</inkml:trace>
  <inkml:trace contextRef="#ctx0" brushRef="#br0">8052 15155 8036,'-23'-11'0,"5"1"4389,3 2-1444,2-2-789,7 9-1159,1-4 1,10 5-710,2 0 1,9 0-324,3 0 1,4 0-815,3 0 0,3 0 604,6 0 1,-1 0-2029,0 0 0,0 4 638,1-1 1,-1 2 1634,0-1 0,-5 3 0,-1 4 0</inkml:trace>
  <inkml:trace contextRef="#ctx0" brushRef="#br0">8063 15441 8036,'-18'0'3340,"-2"0"-1836,5 0 411,5 0 1,5 1-664,5 3 1,10-3-191,5 3 0,7-3-943,4-1 1,5 0-619,7 0 0,-1 0-297,4 0 1,-4 0-982,1 0 0,5 0 503,-1 0 0,1 0-2490,-4 0 3640,-9 0 1,8-5-1,-9-1 1</inkml:trace>
  <inkml:trace contextRef="#ctx0" brushRef="#br0">9262 14870 7834,'-11'-43'1566,"-1"-3"0,1 13-560,0-1 0,4 12 121,3 7-58,3 7 1,1 5-235,0 6 1,0 11 67,0 13 0,0 10-586,0 16 0,-1 7-233,-1-25 1,0 2-1,0 3 1,-1 1-351,0 5 1,-2 0 0,0 2 0,0 1 151,1 4 0,1 1 0,-2 0 1,0 1-1184,-1 2 1,0 0 1165,0 0 0,1 1 134,-1-1 0,0 0 0,2-4 1,1-1-461,-1-4 1,0-1 0,3-4 0,0-3-418,-3 21 0,2-11-54,2-11 0,0-6-160,0-7 540,0-4 0,-1-16 342,-3-2 1,3-4-578,-3-4 1,3-9 782,1-9 0,0-11 0,0-8 0</inkml:trace>
  <inkml:trace contextRef="#ctx0" brushRef="#br0">9148 15133 7834,'12'-41'2411,"-4"2"-1703,4 4 0,2 2 827,9 3-768,-1 2-143,1 10 0,0-2 349,0 5 0,-4 5-506,0 6 0,-4 3-23,4 1 1,-1 5-443,1 2 1,1 3-425,-4 2 1,-1 3-261,-4 0 1,-4 6 547,-4-2 1,-3 6-701,-3 2 0,-5 4 239,-7 0 1,-4-2-65,-8 1 0,2 1 91,-6 3 0,6-5-85,-2-2 0,4-4 653,4-4 0,-2 8 0,3-3 0</inkml:trace>
  <inkml:trace contextRef="#ctx0" brushRef="#br0">9948 14916 7846,'-13'6'1223,"-2"-2"0,-3 1-265,-5-1 0,4 6 202,0 1 0,-1 11-227,-7 8 1,-2 15-42,-5 8 1,18-19 0,1 3-875,-1 4 0,2 2 0,2 1 0,2 1 187,-2 1 1,1-1 0,6-6-1,1-2-453,1-2 0,3-1 1,12 16 180,11-8 0,9-9-1266,2-2 1,0-12 86,4-4 1,2-7-641,-2-8 0,6-3 732,2-5 0,-4-4 1154,3-11 0,0 0 0,-1-2 0,-3-6 0,-2-4 0</inkml:trace>
  <inkml:trace contextRef="#ctx0" brushRef="#br0">10541 15030 7887,'-14'-36'746,"3"6"0,-2 1 1027,10 13 0,-2 1-114,1 4 1,-3 1-885,-4 2 1,-4 3-374,-1 5 0,-4 11-25,1 8 0,-6 9 142,-2 10 1,-5 12-378,2 7 0,14-23 0,-1 1-364,0-2 1,0 2 0,-2 5-1,0 0 237,-1 0 1,2 0 0,-1 1 0,1-1-74,2-2 0,1 0 0,1 1 1,2-2-582,2-2 0,1-1 0,0 0 1,2-1-84,0 21 0,2-13-1069,5-18 0,5-9 650,2-6 1,5-6 282,3 2 0,-2-9 209,2-6 0,-1-7 649,1-9 0,3-7 0,5-7 0</inkml:trace>
  <inkml:trace contextRef="#ctx0" brushRef="#br0">10324 15110 7887,'0'-31'698,"0"1"0,0 6 2684,0 1-2411,0 5 1,2 12 220,2 2 1,-2 5 1190,6 7 1,-5 10-1254,5 12 0,-4 13-662,4 7 0,-6 6-556,2 5 1,-3-28 0,0 1 42,1 2 1,0 0-1,-1-1 1,-1-1-78,2-2 1,0 0-1,0 2 1,-1 1-206,1 1 1,0 0 0,-2 0 0,1-1 116,1-2 0,0-1 1,3 25-587,-1-7 1,-1-10-1391,-3-6 0,0-6 27,0-9 772,-5-7 0,-1-12 425,-5-8 1,-5-2-430,1-1 0,-1-6 1391,0-2 0,-1-2 0,-6-2 0</inkml:trace>
  <inkml:trace contextRef="#ctx0" brushRef="#br0">10142 15635 7885,'-12'-23'-2,"6"6"2086,2 1 353,3 4 1,6 1-1189,3 4 1,7 1 164,4 2 0,6 2-1294,2-1 0,1-2-699,-2 1 1,0 0-1680,4 4 1,-1 0 1393,2 0 0,1 0 864,-6 0 0,1-5 0,-4-1 0</inkml:trace>
  <inkml:trace contextRef="#ctx0" brushRef="#br0">10793 15018 7800,'0'-22'1426,"0"-4"268,0 3 0,0 3-661,0 9 0,0 3 315,0 0 0,1 6-326,3-2 0,2 9-504,6 7 0,4 7-121,3 11 1,1 7-310,-1 12 1,2 5-448,-6 7 0,-7-30 1,-1 1 238,-1 2 1,0 1 0,-1-1 0,0 0-172,-1 0 1,-1 1 0,0-2 0,-1 1-358,-2 31 1,-5-3-1050,-2-5 0,-8-5 500,-5-3 0,-1-7 638,-2-4 1,0-9 208,0-6 1,2-1 349,2-7 0,-3-5 0,3-6 0,-2-3 0</inkml:trace>
  <inkml:trace contextRef="#ctx0" brushRef="#br0">11192 15532 7837,'4'-15'526,"0"0"1,0 3 762,-4 5 0,4 3-842,-1-4 1,3 6-247,-3-2-304,-1 3 1,4 1 227,-2 0-125,-3 0 0,9 5 0,-3 1 0</inkml:trace>
  <inkml:trace contextRef="#ctx0" brushRef="#br0">12049 14973 7812,'-23'-12'1461,"2"1"2060,2-1-1771,-3 6-817,14 1 1,-6 15-403,11 5 0,-6 16 5,1 7 1,-1 11-491,2 9 1,1-25 0,1 2-224,2 4 0,-1 2 0,-1 3 1,0 2 94,-1 3 0,0 1 0,1-1 0,0 0-100,1 1 1,1-1 0,0-5 0,0-1-211,3 0 0,0-2 1,0-4-1,0-2-416,0 23 0,2-11-632,2-21 0,-2 0-135,6-11 164,-6-5 119,3-5 866,-5-5 1,0-9 86,0-2 1,0-13 338,0-3 0,0-10 0,0-3 0</inkml:trace>
  <inkml:trace contextRef="#ctx0" brushRef="#br0">11821 15384 7814,'0'-39'91,"0"-1"1,0 2 0,0 0 0,-2 3-1,0 2 143,-2-28 1,1 14 586,7 9 0,3 11 14,4 8 1,6 4 258,2-4 1,3 5-511,5-2 1,-2 4 54,6 0 0,-1 5-228,5-1 1,-5 6-50,1-2 0,-6 8-712,2 3 1,-3 8 284,-2 4 1,-4-1-439,-3 1 0,-7 4 161,-4 4 1,-8 1-271,-4-2 1,-3 2 44,-4 3 0,-7 0-233,-4-4 0,-2 1 41,1-1 0,2-3 316,-6 2 1,6-5-596,-2-2 0,3-5 1038,1 1 0,0-7 0,1-3 0</inkml:trace>
  <inkml:trace contextRef="#ctx0" brushRef="#br0">12631 14870 7821,'-11'-11'0,"-5"4"0,-3 3 0,2 3 1750,2 1 1,1 6-433,-1 6 1,-4 11-65,-8 11 1,2 7-659,-6 8 0,6 8-506,11-25 0,1 1 1,1 3-1,0 0 62,0 2 0,1 0 0,2-1 0,2-1-84,0-2 0,2 0 0,1 25-1301,12-10 1,5-7 829,10-4 0,6-13-720,5-6 0,5-6 103,7-5 1020,0-3 0,3-4 0,1-2 0,-2-4 0,-1-2 0</inkml:trace>
  <inkml:trace contextRef="#ctx0" brushRef="#br0">13054 14996 7811,'-23'-30'4454,"5"0"-2450,3 7-1448,8 8-187,7 10 0,5 6 427,2 3 0,0 7-397,-4 8 0,-1 8 16,2 3 1,-8 12-120,-4 4 0,-3 9-88,-5 2 0,2 1-989,5-26 0,-1 1 0,3-1 0,-1 0 410,-1 3 1,-1-1 0,-4 28-651,-1-5 0,4-5 152,3-6 1,3-7-3,5-4 1,0-11-251,0-9 425,0-7 0,5-3 235,3-5 1,-2-2 460,2-1 0,-1-4 0,5-4 0</inkml:trace>
  <inkml:trace contextRef="#ctx0" brushRef="#br0">13054 14973 7811,'0'-19'621,"0"0"1,-4 1 104,0-1 1,1 2 1606,3 6-1317,5 0 1,1 0 515,5 4 1,1 2-1012,-1 5 1,1 0-201,-1 0 1,4 0-536,1 0 1,3 5 204,-4 2 0,4 4-765,-4 0 0,2 0 7,-2 1 0,-2-1-562,2 1 1,-6-1 491,-2 0 0,-4 2-34,1 2 0,-3-2 434,-1 2 0,-5 2 171,-3-2 1,-2 2 371,-1-2 1,-2-1-44,-2 5 1,2-5 31,-2 1 1,1 1 218,-1 0 1,2-1 552,-2-4 1,3 1-82,5-1 0,-4 2 473,4 2 0,-2-6-74,1 2 0,0-6 27,4 3 120,0 0-923,4 3 1,5 1-176,3-1 1,7-1-69,4-2 0,2 2-123,2-3 1,1 0 51,3 0 0,-2 1-188,6 3 1,-6-3 34,2 0 1,1-1-256,-2 5 0,1-1-131,-4 1 1,-5-1 167,-3 0 0,-6 5 124,-2-1 0,-5 5-93,-2-1 0,-7 4-6,-8 4 0,-5-3-34,-11 2 1,0 4-183,-11 0 0,4-2-226,-4-1 0,1-3-83,-1-1 1,3-6-666,5-1 0,6-5 203,5-3 1238,10-3 0,7-9 0,10 0 0,5 0 0</inkml:trace>
  <inkml:trace contextRef="#ctx0" brushRef="#br0">13716 14733 7822,'-5'-17'0,"-1"5"0,-5-3 0,-1 3 1983,1 4 0,-2 3-952,-2 5 0,1 5 651,-5 3 0,4 7-798,-4 4 0,5 3-377,-2 1 1,5 0-447,3-1 0,-1 5-469,6 0 1,-1-1-908,4-3 1,5 0 884,3 0 0,8 0-796,7 0 1,1-7 137,6-4 0,5-2-1877,3-7 2965,0 1 0,-4-9 0,0-1 0</inkml:trace>
  <inkml:trace contextRef="#ctx0" brushRef="#br0">14219 14824 7804,'0'-29'6111,"-5"1"-3794,4 5 0,1 11 26,7 4 1,7 5-1453,1 3 1,2 12-262,-2 7 0,-2 13 33,2 10 1,-6 12-377,-1 7 1,-7-28 0,0 0-763,1 1 0,0 1 0,-3 1 0,-2 1 12,0 1 0,-2 0 1,-2 2-1,-2 0-362,-2 2 0,-1 0 0,0-2 0,-1 0 149,-4 0 0,0 0 1,1-3-1,0-1-586,-3-2 1,0-3 0,-1-2 0,0-1 1261,-18 22 0,-1-7 0,1-4 0,-4-3 0,-2-4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14265 2273 7856,'0'-29'0,"0"-3"0,0 4-914,0-1 536,0 3 0,0 2 310,0 5 1,0 5-151,0-1 218,-5 2 0,-2 3 0,-4 3 0,-6 1 0,-2 6 0,-2 6 0,-2 1 0,0 3 0,0 2 0,-3-5 0,-1 1 0,-2-2 0,6 2 0,-3-3 40,7-5 1,3 0 124,1 0 0,2 0-127,2 0 1,3 0 92,0 0-2,6 0-57,-8 0 0,8 1 47,-1 3 0,0 2 52,-1 6 0,3-1 205,-3 1 1,3-1 251,1 1 1,1-1-501,3 0 1,-1 5-1209,4-1 0,2-1 1080,6-7 0,4 4 1579,8-4 1,7-2-831,8-1 1,8-3-498,3-1 0,-20 0 0,1 0-303,4 0 1,0 0 0,6 0-1,1-1 273,4-1 1,1 0 0,4 0-1,0-1-424,3-1 1,0 1 0,3 0 0,1 0 399,3 3 1,1 0-1,-4 0 1,0 0-574,0 0 1,0 0 0,-1 1-1,0 0 411,-1 1 0,0 0 1,1-1-1,0 0-109,-1 3 1,0 0 0,-4-1-1,0 0 31,0 1 1,0 0 0,-2 1 0,-1 0-213,-3-1 1,1-1-1,0 1 1,1-1 132,-1 1 1,-1-1 0,-1-1 0,0-1-76,0 1 1,0 0 0,-2-2 0,0 0-28,0-1 0,0-2 0,0-2 0,0-1-158,2-3 0,-1-2 0,-2 1 0,-1-1-209,2 0 0,0-1 0,-7-1 1,0-1 64,0 1 1,-2 0 524,-3-1 0,-2 1 0,-1 2 0,-1-1 0,24-11 0,-5 1 0,-2-1 0</inkml:trace>
  <inkml:trace contextRef="#ctx0" brushRef="#br0">2684 6064 7903,'-10'-19'2071,"-4"3"-854,-3 3 0,0 1-55,1 8-752,9 0 0,-9 8 266,9 0 1345,-3 10-1295,-2-7 1,0 19 50,-4-4 63,4 14-456,-5-6 0,1 20-123,-3-1-444,-3 6 0,11-24 0,-1 0 206,1 1 1,-1 1 0,1 3 0,0 0-137,-1 2 1,1 0-1,1-1 1,1-1-363,-1-2 0,1 0 0,2-1 1,0 0 83,-9 24 1,9-1-1387,3-14 1,3-7 786,1-16 0,5-3-398,2-9 0,4-2 420,0-5 1,4-10 28,0-5 1,5-10 938,-5-6 0,5-12 0,-6 5 0,5-8 0,0 3 0</inkml:trace>
  <inkml:trace contextRef="#ctx0" brushRef="#br0">2455 6441 7903,'7'-45'921,"-3"-1"1,-2 0-366,2 1 0,2 0 471,6 3 1,-1 4 76,1 8 0,-1 7-541,0 8 0,-3 7 714,0 4 1,-5 9-574,5 7 0,0 9-232,3 10 1,-5 12-133,-2 6 0,-2 12-633,-2-27 1,0 1 0,0 1 0,0 2 97,0 1 1,0 1 0,0 0-1,0-1-176,0-1 1,0 0 0,-2-1-1,0 0-563,0-3 0,0 0 0,0 1 0,0 0-106,2 30 0,4-11-163,0-15 0,5-12-41,-2-7-77,3-4 0,-3-17 1321,-3-3 0,-3-2 0,-1-11 0</inkml:trace>
  <inkml:trace contextRef="#ctx0" brushRef="#br0">2455 6738 7903,'-26'-28'2270,"-1"6"1,2 5 114,6 9 372,2-2-2065,11 9 0,7-4 1430,11 5 1,4 0-1414,7 0 1,9 0-1028,2 0 0,8 0-1878,0 0 0,3 0 1341,5 0 1,-3 0-6425,2 0 7279,-2 0 0,4 0 0,1 0 0</inkml:trace>
  <inkml:trace contextRef="#ctx0" brushRef="#br0">3255 6464 7849,'-11'-16'907,"-1"-2"-716,6 0 0,-3 5-166,5 6 0,0-1 23,4-3 1,0-1-256,0 1 230,0 5-105,0-4-386,0 8-265,0-8 463,0 9 1,-4 1 97,1 7 0,-6 7 601,1 2 1,-2 3-302,-1-4 1,3 5 707,0-1 0,1 2-447,-5-2 0,1 1 395,-1-5 1,1 0-237,0-3 0,-1 3 660,1 0 1,-1 0-217,1-3 0,0 1 182,-1 2 0,1-3-396,-1 4 0,2-4-336,3 0 1,-2-1-798,5 1 0,1-1 246,7 0 1,4-3-216,7 0 1,3-4 191,5 3 1,-1-4-576,1 0 0,0 3 177,0-3 0,-2 5-106,-1-4 1,-1 5 464,-8-2 1,2 0-1,-10 0 0,0 1 228,-7 3 0,-2 4-17,-6 1 0,-4 3-270,-3-4 1,-3 4 57,-1-4 0,2 4-117,2-4 0,-3 2-27,3-2 0,1-6-1083,-1 3-171,6-4 1097,-4-1 1,12-2-486,5-5 0,10-5 446,9-3 1,3-7 45,1-4 1,4-3 173,4-1 0,1-1 268,-2-2 1,3 0-2,-2-4 1,3 3-119,4-3 1,-1-6 160,5-6 0,-6 2-33,2-2 0,-7 4 600,-4-4 0,-1 5-257,-3-1 0,-4 9 450,-11 6 1,-3 4 227,-5 4-281,0 7-616,0-7 0,-2 14-339,-1-3-143,1 3 665,-3 1-954,0 0 444,4 0 0,-4 1 484,5 3-104,0 2 0,0 5 581,0 1 1,0-1 73,0 1 1,-4-1 466,0 1 1,-5 0-360,2 3 0,-3-2-404,-2 2 1,1 2 582,-1-2 1,1 4-524,0-4 0,-1 2-140,1-2 1,3-1-449,0 5 1,6-5-435,-2 1 1,3-2 262,1-2 0,10 5-196,5-1 0,6-4 23,1-3 1,2-2 73,3 2 1,-3 2 139,3-2 0,-4-2-114,-4 2 0,-3-1 486,-4 5 0,-2-1-93,-3 0 0,-1 1-207,-6-1 1,-7 4-180,-4 1 1,-2 4-379,-6-1 0,0 1-1288,-4-1 1247,0-2 1,2-6-215,2 1 0,2-2-313,6-3 1,4-3 437,4-8-496,1-2 465,7-5 783,2-6 0,9-6 0,2-6 0</inkml:trace>
  <inkml:trace contextRef="#ctx0" brushRef="#br0">3952 6476 7887,'0'-12'1691,"-5"1"-1085,-2-1 1,0 6 965,-1 2-1076,5 3 1,-7 1 386,3 0 1,0 6 322,0 6 0,3 0-412,-4 7 1,4 2-319,-3 5 1,4 0-191,0 4 1,1-4-72,2 0 1,0 2-154,0-1 1,4 3-83,0-3 1,5-4-159,-2-4 0,2-5 150,-1 1 0,2 0-460,-2-3-44,2 2 1,1-13 196,1 3 0,-1-4-1013,0-4 880,1-2 0,1-6 49,2 1 1,-1-6 69,5-2 0,-5 1-1043,1-1 303,-2 5 640,-2-7 1,1 8 142,-1-2 144,0 2 1,0 2 675,-4-1 1,2 5-342,-5-1 2352,5 6-1852,-3-3 1,5 5 3141,1 0-2185,-1 5-941,1 6-350,-1 2 0,1 7-548,-1-5 1,0 6-1508,1-2 1088,-1-3 1,1 4-1188,-1-4 1815,6-1 0,0-4 0,6 1 0</inkml:trace>
  <inkml:trace contextRef="#ctx0" brushRef="#br0">4500 6578 8301,'0'-17'933,"0"-5"415,0 9-314,0-3-423,0 4 1415,0 1-512,0 5-734,0-4 738,0 8-378,0-3-431,0 5-689,0 5 17,0 2 0,4 5 292,-1 4-829,1 1 467,-4 11 0,0 0-172,0 3 203,0 2 1,0-4-425,0 5 0,0-3 116,0-1 1,0-5-56,0 2 0,0-4 51,0-4 0,0 1 164,0-5 1,5-1 85,3-6 0,-2-3 135,2-5 1,0-5-16,3-3 0,-3-7 217,-1-4 0,-3 1-69,4-1 0,-6 5-143,2-1 1,-3-1 88,-1 0 0,4 1 2,0 4 0,0-1-102,-4 1 0,1-1-90,3 1 1,-2 0-209,6-1 1,-1 0-254,5-4 0,-1 4 224,1-4 1,-1 7-9,1 2 0,0 1 86,3-2 1,-2 3 201,2 5 0,-2 5-154,-1 3 1,-2 5 429,-3 3 1,3 4 28,-2-1 0,-3-1 190,-1 1 1,1-4-58,-1 4 1,0-5 297,-4 1 1,0-6 690,0-1-594,0-1-485,0 0-104,0-2 0,5-6-145,2-3 0,1-6-279,3-6 1,-2-4-416,6 1 0,-1-3-573,2 0 1,-4 0 561,4 3 1,-8 3-657,0 4 0,0 1 611,3-1 1,-3 6-133,-1 2 1,-3 3 276,4 1 0,-1 0 128,5 0 1,-1 0 229,1 0 1,-1 1 85,0 3 0,5-3 270,-1 3 0,0-1-235,-3 0 1,-1-1 625,0 1 1,0 4-357,-4 0 1,-1 4 953,-2 0 0,-2 4-425,1 0 0,-1 2-306,-2-2 0,0-2 56,0 2 1,5-2 224,2-2 0,3-3-278,2-1 0,4-4-37,3 1 0,8-8-360,4-4 1,2-7 24,1-4 1,0-4-336,0-3 0,-3 0 234,-1-4 0,-1-1-861,2-3 0,-7 5 22,-5 2 0,-9 3-1123,2 1 893,-9 5 49,2 2 712,-5 10 1,-5-3-1017,-2 5 885,-3 0 0,-6 4-220,1 0 603,-5 0-54,7 0 0,-3 0-218,4 0 2428,1 5-1539,-1-4 0,5 5 4151,-1-6-3127,6 0 0,-7 5-242,5 2 1,0 0 966,4 0-1540,0 6 434,0 0-827,0 3 1,5 1-377,3 2-1895,2 2 1148,1-3 1,5 6 746,-1-5 0,10 5 0,-1-6 0</inkml:trace>
  <inkml:trace contextRef="#ctx0" brushRef="#br0">6738 6407 7857,'-5'-28'0,"4"4"0,-3-3-495,3-2 215,6 0 1,1-5 2341,6 0-1271,-1 4 0,1 4 848,-1 7 1,-1 2-30,-2 6-950,2 4 0,-4 9-238,6 9 1,-6 7 114,-2 9 0,1 3-161,-1 8 0,-2 3-515,-6 4 0,2 6-385,-6 2 0,1 2-106,-5-2 0,5-2-1380,-1-5 1,5-1 912,0 1 1,1-8-692,2-7 1,2-10 1787,1-13 0,3-3 0</inkml:trace>
  <inkml:trace contextRef="#ctx0" brushRef="#br0">6578 6510 7862,'-34'-12'6445,"5"6"-5453,1-4 1281,15 9-1470,8-4 1,13 5-164,7 0 0,8 0-19,7 0 1,5 0-10,3 0-349,-3-5 1,6-1-1094,-3-1 1,-1-3 580,5 2 1,-2-1-2161,2 2 0,-1-2 1280,-3 5 1,-5 0 1128,5 4 0,-10 0 0,5 0 0</inkml:trace>
  <inkml:trace contextRef="#ctx0" brushRef="#br0">7195 6396 7825,'-16'-5'0,"3"-2"3491,-4 1-2309,6 1 0,3 5-43,1 0 1136,4 0-1484,-2 0 1,1 1-15,1 3-607,-1 2 1,4 6-205,0-1 1,1 4 85,3 1 1,1 4-233,3-1 0,2 2 220,-3 2 1,2 4-127,-1 0 0,2-1-11,-2-3 0,2-4 12,1 0 1,-1-5 91,-2 1 0,2-3 279,-2-5 1,2-2-56,1-5-142,1 0 1,-1-8-243,1-4 0,-1-3 128,0 0 1,1 1-699,-1-5 0,-3 3 349,-1-3 1,0 5-342,0-1 0,2 3 303,-5 0 1,1 1 224,-1-1 1,-3 1 412,3-1 0,1 5-185,-1-1 280,5 6 1,-7-3-196,6 5 0,0 0 846,3 0 1,0 0-371,1 0 0,-1 5 161,1 2 1,-1 3-232,1 2 1,-5-1-2,1 1 1,-6-1-556,2 1 0,-3 3 57,-1 0 1,0 0-2268,0-3 1775,0-1 0,4 1-705,0-1 1,6-5 458,2-2 0,0-4-1167,7-4 0,0-2 649,4-5 1,0-5 92,0 1 1,0-4 600,0 4 0,-2-4 195,-2 4 0,-2-1 391,-6 5 1,0-1-205,1 1 630,-1 5-422,1 1-36,-6 5 1,-1 5 283,-5 2 0,0 3 349,0 2 0,1-1 574,3 1 0,-3-1-586,3 1 1,1-1 1936,-1 0-1907,5 6 1,-3-4 607,6 2 0,-5-8-599,1-3 0,1-2-106,6-2 1,-2 0-240,2 0 1,3-3-277,1-5 1,2-1-651,2-10 0,0 0 432,0-3 1,0-1-918,0 0 0,-4 0 467,0 0 0,-10 0-1010,-2 1 0,-4 0 610,-3 3 0,-10 2-1104,-6 6 2108,-4 5 0,-13-4 0,-2 3 0</inkml:trace>
  <inkml:trace contextRef="#ctx0" brushRef="#br0">9262 6167 7837,'-16'-16'1676,"3"3"1,-3-3-1161,4 4 839,6 6-251,-4 1 0,7 6 1852,-4 3-2360,-1 2 1,-3 12 589,-1 5 0,1 5-574,-1 6 1,1 5-718,-1 3 1,5 6 126,-1 2 1,6 1-760,-2-2 0,3-2 640,1 3 1,5-1-601,2-3 466,9-3 1,-4-10-2211,3-3 1446,3-7 0,0-4 81,5-7 1,-4 0 165,0-8 321,-5 0-259,7-4 369,-8 0 1,7-5 96,-4-3 0,-1-2 294,-4-1 1,1-1 376,-1 1-362,1-1 1,-2 0-12,-3-4 0,2 8 251,-5-4 80,0-2 1,0 2 541,-1-4 0,2 2-294,-1-1 0,1 1 203,3-5 1,2 0-257,-2-4-174,2 5-136,1-3 0,2 1 22,2-3-284,-2-3 36,3 14 1,-3-5-264,2 6 124,-2 4 58,4 2 0,-4 7-34,-1 1 0,2 10 66,-7 10-318,-1 5 213,-1 6 1,-5 0-102,0 1 410,-5-1-225,3 0 0,-7 0-278,6 1 277,-6-6 1,7-6 11,-1-8-1376,1-2 917,2-7 0,2-1-499,1-5 1,5-10 57,7-5 342,-2-6-1838,9-7 553,-10-1 1834,5-5 0,-5 2 0,4-2 0,1-3 0</inkml:trace>
  <inkml:trace contextRef="#ctx0" brushRef="#br0">9651 6293 7841,'-11'-17'0,"4"-2"0,2 3 0,5 1 3114,0 7-2023,5-2 1,2 5 92,9-3-837,1 3 1,6 5 94,0 0-2546,0 0 1131,5 5 973,-4 2 0,4 9 0,-5 2 0</inkml:trace>
  <inkml:trace contextRef="#ctx0" brushRef="#br0">9982 6373 7834,'-12'-5'3069,"6"3"-2430,-4-3 1307,9 5-932,-4-5-402,5 4 476,5-4-644,-4 10 1,9 1 226,-2 6-700,-3-1 186,5 6 1,-8 1 157,6 4-488,-5 1 167,2 5 1,-5-4 33,0 3 40,0-3 0,0 3 300,0-1-743,-5 1 114,3-9 191,-3-2-611,5-4 235,0-6 83,0-1 152,5-10 168,-3-1 0,8-10-54,-3 1 41,-2-5 4,6 2 1,-6-3-5,2 1 1,2 0-1,-5 5 1,1-2 74,-1 2-59,2 3-19,1-5 162,3 6-54,-9-1 0,10 1-86,1-1-192,-1 1 104,6 0 1,-2 0 86,0 4 1,5 2 9,0 5 1,-4 0 293,-1 0-151,-2 5-73,-2 1 0,-3 11 1050,0 2-709,-6 7 1,3 0 247,-5 4-414,0-4 1,0 5 206,0-4 3,0 0-259,0-10 0,1 4 187,3-6-355,3-5 59,4 0 0,2-9 190,2 3-384,-2-8 170,13-7 1,-5-3-38,9-5 1,-3-4 124,3-4-1581,-4 1 985,1-2 0,-4 3-82,0-6-682,0 6 767,0-3 0,-5 1-347,-3 0 0,-2 1-430,-2 3 0,-3 0-1122,-1 0 1245,-4 6 668,2 0 0,-10 6-356,-3-1 812,-7 6 0,2 1 303,-8 5-281,3 0 0,-4 5-90,3 2 3614,-2 4-2507,8 5 0,-4-2 845,6 5 1,1 4 1109,2 4 0,3-1 130,5-3-2269,10 5 0,-1-3 34,10 6-2189,0-6 305,4 3 827,5-10-4117,1 3 2299,6-8 1072,-1 4 914,0-6 0,5-1 0,3-5 0,3-6 0,0-5 0,1-2 0</inkml:trace>
  <inkml:trace contextRef="#ctx0" brushRef="#br0">11181 6270 7900,'0'-11'248,"0"-1"0,0 1 405,0-1 0,0 1 324,0 0-615,-5 4 1,4-3 170,-3 2-133,-2-2 0,4-1-184,-8 5-856,9-5 518,-9 5 0,7 0 105,-4 2-296,4-2 260,-7 4 262,9-3-355,-10 5-15,10 0 0,-4 5-101,5 3 587,-5 2-272,4 1 1,-4 5-166,5-1 1,0 5 87,0-1 0,0-1 136,0 1 0,-4 0 174,0 4 1,-4 0 32,5 0 0,-5-4 151,4 0 1,-3-2 354,3 2 0,-4-1-311,4-3 0,1-1-2750,3 5 5941,5-5-2452,-4 3 0,13-6-56,-3 1-1172,8-6-55,-6 4 0,9-5 153,-3 3 300,-3 2-299,1-9 0,-6 8-122,0-5 1,-3 5 33,0-1 0,-7-2 90,-1 1 1,-5 1 55,-7 4 0,-4-1 163,-3 0 0,-3 1 206,0-1-551,-1 6 0,0-5 0,0 5 0</inkml:trace>
  <inkml:trace contextRef="#ctx0" brushRef="#br0">12666 6122 7853,'-17'-7'0,"3"-3"0,-5 2 1894,5-2-1209,3 4 0,1-3 53,2 5 1473,3 0-663,0-1-710,5 4 303,0-4-675,0 0 0,5 4 89,3-3-395,7 3 1,3 1-87,4 0 0,5 0 119,0 0 1,4 0-492,0 0 1,2 0 255,1 0 1,-3 0-472,-1 0 0,-1 3 193,2 1 1,-3 0-13,-5-4 1,-6 4 141,-1 0 0,-5 1 193,-3-1 341,-3-3-270,-5 4 0,-9-1 146,-3 0 0,-3 1-48,0-2 0,1 0 245,-5 5 1,4-5 25,-4 5-165,5 0 310,-3 3-305,6 0 0,-1 5 599,1-1-552,-1 5 0,-3 3 422,0 7-429,0 3 1,0 12-114,-1 4 0,1 6-403,4 2 1,1-1 566,2-3-2437,3 3 1837,5-14 0,1 1 218,3-13-2638,2-2 1723,6-10 0,-1 1-2102,1-7 2105,-1-3 0,0-9 450,1 0-1493,-1 0 2005,-4 0-679,-2-6-134,-5 5 412,0-4 1,-7 4-118,-4-3 0,-6 3 476,-5-3 0,-3 3 0,-1 1 0,-3 0 0,-1 0 0,-5 0 410,4 0-190,1 0 1,7 0 1858,0 0 1,4-4 176,0 0 1506,10 0-2626,-1-1 1,11 4 18,3-3 393,3 3-971,14 1 0,3 0-155,11 0 0,3 0-140,0 0 0,9-4-792,-2 0-581,-2 0 1097,2 4-2060,-5 0 1532,1 0 1,2 2-360,-5 1-2932,0 4 2371,-8 4 0,-3 1 41,-4-1 1401,0 1 0,-3 0 0,-4 3 0,-6 3 0</inkml:trace>
  <inkml:trace contextRef="#ctx0" brushRef="#br0">13591 6133 7840,'-18'-6'1081,"-4"-4"0,9 8 1456,-7-2 0,7 4-1166,-3 4 1267,4 3-1721,-5 9 0,3 3 6,-5 8-415,0 7-454,-9 7 0,4 9-691,-3 4 160,3 2 1,3 4 293,2 1 0,8-29 0,1 0 167,-5 25 1,1-8-1398,7-11 0,2-3 640,5-5 1,1-4-1014,3-11 1,-2-1-12,6-10 200,-1-1 971,5-3 0,-1-6-163,1-5 789,-1-1 0,0-14 0,1 1 0</inkml:trace>
  <inkml:trace contextRef="#ctx0" brushRef="#br0">13351 6407 7840,'0'-18'1961,"0"3"-876,0 7-641,0-7 1,0 10 1605,0-10-1040,0 10-400,5-10 1196,1 13-1137,6-3 1,4 2 71,3-1 1421,3 0-1384,-4 9 0,3 3 38,-2 7-401,3 3-183,-4 9 0,-1 0 338,-1 7-106,-9-2-335,8 13 0,-8-5-281,4 6 156,-4-6 1,3 4-910,-3-6 727,-2-5 1,6-5 33,-4-6-583,8-4 423,-2-6 0,4-10 42,-6-9 0,4-4-36,0-11 0,1-4-1028,-5-8 854,6-5 0,-5-3-2307,4-8 41,-4-2 1948,0-5 290,-1-5-4163,1-2 2907,-1 1 1756,-5 29 0,-1 1 0,4-28 0,0-3 0,3 3 0,0-2 0,-4 30 0,-1 0 0</inkml:trace>
  <inkml:trace contextRef="#ctx0" brushRef="#br0">14322 6087 7921,'-17'-5'1432,"0"4"0,-5-4-788,3 5 1,-1 5 1551,4 3 1,0 8-1069,1 7 1,1 5-666,-5 6 1,5 5 67,-2 3 0,5 4 189,3 3 0,0 2-1147,4 3 0,0-7 325,4-6 1,5-5-337,3-2 0,-2-2 361,2-9 0,-2-3-28,2-9 0,0-3-939,-4 0 0,1-6-1637,-1 2 1,-3-8 1661,3-3 0,-3-4 550,-1 0 1,0-7 468,0-5 0,-5-4 0,-1-8 0</inkml:trace>
  <inkml:trace contextRef="#ctx0" brushRef="#br0">14116 6247 7921,'-6'-23'0,"1"1"662,5-1 1,0 4 951,0 0 0,2 1 56,6-1 1,1 2-248,10 6 0,0-1 983,4 1 0,1 3-1275,2 1 0,1 4-413,7-1 1,-1 3-274,9 1 1,-5 1-374,1 3 0,-4 8-137,-3 7 0,-5 4-75,-6 3 0,-5 7-518,-8 5 540,-2 11 1,-11-8-1083,-5 9-209,-6 2 737,-6 5 1,-5-2-175,-2 2-1342,-8-8 1659,18-23 1,-1-1-1,-24 21-252,-1-1 1,2-5-257,2-6 1,2-6-1629,6-9 1299,5-3 1366,6-4 0,1-6 0,3-2 0,-2-3 0</inkml:trace>
  <inkml:trace contextRef="#ctx0" brushRef="#br0">14653 6715 7817,'-17'0'0,"5"0"6635,-5 0-4471,11 0 1,1 2-776,5 2-1207,0-3 0,0 4-2954,0 0 1814,0-4 1,5 4 957,3-5 0,2 5 0,1 2 0</inkml:trace>
  <inkml:trace contextRef="#ctx0" brushRef="#br0">11763 7903 7796,'-3'-29'0,"-1"2"2551,-5 8-808,8 8-1215,-4 1 1,1 10-4,0 0 757,-5 5-157,3 11-683,-1 7 0,-3 9-200,3 10 0,-3 6-88,-2 13 1,8-26 0,1 2-539,-1 3 1,0 0 0,0 4 0,0 0 390,-1-1 0,-1 1 0,2 3 0,0 0-209,0 1 1,1-1-1,1 0 1,1-1-73,-1-4 0,0 0 0,1-3 0,1-2-806,0 24 1,5-7 318,3-12 0,2-4-1161,1-7 64,1-8 1326,-1-12 0,-1-11-191,-2-8 982,-3-7 0,-5-3-259,0-4 0,0-6 0,0-7 0,0-1 0,0-6 0,0 0 0</inkml:trace>
  <inkml:trace contextRef="#ctx0" brushRef="#br0">11581 8166 7796,'0'-47'556,"0"-3"0,6 5-278,6-1 0,4 0-199,7 5 0,5 0 556,2-1 1,-2 12 619,-1 3 1,-2 8-406,2 8 0,-2 4-409,6 3 1,-2 4-318,1 4 1,-2 11-2,-5 8 1,-1 13-43,-3 2 1,-7 1-44,-4 3 1,-5 1-117,0 7 0,-6-3-77,-5 2 1,-2-3-1552,-2-4 1336,-4-3-856,-2-5 741,-5 1 0,-3-2-112,-1-3-1145,-5-2 1204,8-10 1,-8-7-214,6-7 751,-1-3 0,0 0 0,1-2 0,0-4 0,2-1 0</inkml:trace>
  <inkml:trace contextRef="#ctx0" brushRef="#br0">12574 7983 7800,'-11'-23'0,"-6"6"2043,5 5-1330,-10 2 0,10 10 43,-4 0 886,-1 5-1016,4 12 1,-9 7 89,3 10 163,-2 0-806,-2 16 0,0 2 411,11-21 0,1 2-826,2 3 0,0 1 473,-2 0 1,1 1 0,3 0-1,2 1-223,-1-2 0,1-2 54,0 0 1,4-2 156,11 19-2576,2-7 2021,16-10 1,3-14-481,7-9 0,2-6-1034,6-6 1,4-3 660,-1-4 1289,6-6 0,-5-14 0,4 1 0,-5 0 0,-2 2 0</inkml:trace>
  <inkml:trace contextRef="#ctx0" brushRef="#br0">12917 7949 7800,'-16'-5'0,"3"4"2475,-4-10-695,11 5-465,-4 0 0,14-3-673,-1 5 0,11-4-193,5 5 0,8-5-187,4 4 1,3-1-246,4 1 1,-1 3-229,5-3 0,-2 3-326,2 1 1,2 0 80,-2 0 1,-1 0-685,1 0 0,-5 1-239,1 3 1,-8-1 202,-3 4 752,-3-4-665,-6 7 467,-2-4 622,-10 1 0,0 8 0,-6-2 0</inkml:trace>
  <inkml:trace contextRef="#ctx0" brushRef="#br0">13214 7880 7866,'-11'-5'0,"-1"4"2622,6-4-796,-4 5-851,8 0 1455,-3 10-1577,0 3 0,4 12 20,-3 6 89,3 4-689,-4 11 0,2 10 41,-4 5-1074,3-29 1,0 2 838,1 0 1,0 0 0,-2 2 0,-1-1-53,2-1 1,1 1-478,0 1 0,1-1 503,-3 13-1966,5 1 1561,5-19 1,2-7 516,9-8-3287,-4-8 2376,5-2-575,-1-5 135,-3 0-121,4-5 1480,-6-1 0,-5-5 0,-1-1 0</inkml:trace>
  <inkml:trace contextRef="#ctx0" brushRef="#br0">13739 8063 7824,'0'-23'0,"-4"2"1393,1 2-966,-1 2 1,4 2-107,0 0 2176,0 0-753,0 8-858,0 2 2052,0 5-2261,0 5-234,0 2-169,-5 9 0,2 7-57,-4 7-135,4 3 0,-6 2-169,5-1 1,-1 1 131,2 3 0,1-2-358,-2 2 1,3-2 215,1-2 1,0-4-485,0 1 1,5-10 118,3 2 1,2-9-236,1-2 465,1-6 0,-1-7-45,1-3 135,-1-3 0,4-4 29,1 0 1,-1-5-167,-4 1 57,1-5 123,-1 7-15,1-3 1,-5 0-106,1 1 214,-6 0-42,3 4 0,-1-5-38,0 1 0,0-4 2,-4 4 0,0-4 84,0 4 20,5-6 1,-3 3 148,6-4 0,-4-1-85,3 0 1,1-1 194,3-3 0,1 7-111,-1-3 1,1 8 1298,-1 0-1031,1 7 1,-1 3 404,0 5 0,-4 2-162,-3 6 0,1 5 17,-2 10 1,3 3 185,-3 1-540,-1 10 1,6-6 112,-4 11-342,5 0 43,-2-1 0,4-2 156,0-5-471,-4 1 314,8-1 1,-7-5 157,7-2-504,-3-8 210,0-8 0,4-6-853,3-5 471,3-5 225,1-6 1,3-13-1808,1-11 1276,5-4 0,-3-8-3728,5-2 3470,-5 2 0,-2-9-3,-8 3-721,-2-3 1059,-11-6 1,3 13-557,-5 4-1061,-1 17 1218,-8 6 990,-1 16 0,0 1 0</inkml:trace>
  <inkml:trace contextRef="#ctx0" brushRef="#br0">15041 7915 7752,'-11'-17'303,"-1"4"0,5-2 468,-1 8 1,4 0-217,-3 3 343,4 3-545,-7-4 0,4 10 1171,-6 3-1017,1 2 1,-1 6 452,1 4 0,0 2-461,-1 5 1,1 0 40,-1 7 0,5-1 179,-1 9-1657,6 5 1776,-3 5-489,5 0 1,6 2 191,5-4 94,6-1-341,6 2 1,-1-13-809,1 0 583,5-15-13,-4-1-278,4-11 214,-5-5 1,4-1 203,-1-5-1124,1-5 672,1-6 1,-3-8 13,6-8-527,-6-2 432,3 0 0,-5-8-1627,0 3 276,0-3 1280,-6-2 1,0 2-1202,-6-5 806,-4 0 250,-2-4-713,0 1 782,-4-1 1,4 9-86,-5 3 274,-5 7-183,4 5 0,-4 5 468,5 6-1053,5 4 602,1 2 461,6 5 0,-1 5 0,0 2 0</inkml:trace>
  <inkml:trace contextRef="#ctx0" brushRef="#br0">15898 7743 7793,'-12'-5'0,"-3"-1"2549,0-5-776,5 4-495,0 2 1,10 5-631,0 0 1,10 0 151,9 0 1,2 1-54,2 3-322,5-3-989,1 10 528,11-10 1,-1 8-105,3-5 1,2 1-162,-2-2 0,3-1-1862,0 1 1463,1-1 1,-2-2-1131,-2 0 1,-4 0 232,-7 0 1083,-3 0-689,-11 0 1203,0 0 0,-6 5 0,1 1 0</inkml:trace>
  <inkml:trace contextRef="#ctx0" brushRef="#br0">16149 7732 7823,'-11'-5'1095,"4"4"1552,-3-10-1838,9 10 646,-4-4-883,5 5 1,-4 10 769,0 5 1,0 8-646,4 8 0,0 4-828,0 11 107,0 5 1,-3 2-1386,-1 8 368,-5-3 902,6-24 1,0 0-1,-5 28-1182,4-30 0,0 0-119,2 26 910,-3-13 0,9-7-1,-1-7 0,10-6-450,-2-10 981,3-4 0,-2-6 0,-1 1 0</inkml:trace>
  <inkml:trace contextRef="#ctx0" brushRef="#br0">16766 7812 7786,'-7'-12'0,"-4"1"-1021,0 0 700,-11 4 0,4 2-67,-5 5 2018,1 0-1032,-1 5 1,1 3 65,3 7 1899,-2 8-1647,3 6 1,0 7 1974,3 2-1541,2 2-1763,2 11 1882,4 1-895,2 5 1,5-1 49,0-3-871,5-7 231,2-7 0,8-9 262,0-4-3190,5-2 2114,-2-11 0,6 1-201,3-10 1,3 0-2640,9-4 3670,-4-11 0,6 6 0,-6-10 0,-1-3 0,-2-2 0</inkml:trace>
  <inkml:trace contextRef="#ctx0" brushRef="#br0">17303 7583 7951,'5'-27'0,"-3"4"4061,6 0-2682,-1 5 1,9 12 2481,-1 2-2128,5 3-1095,-2 11 0,1 4 1842,0 12-1224,-5 9-1589,8 10 497,-10 2 2,5 9 0,-11 1 0,-4-25 1,0 1-621,-1 0 1,-1 1 351,1 3 0,-2 0 0,-3-2 0,-2 0 120,-1 1 0,-1 0-1098,-4 2 0,-2-1 797,1-2 1,-3 0 0,-3 2 0,-2-1-1956,-2-1 1,0-1 1105,0-5 1,0 0-172,1 0 1,-1-2-3112,-22 19 4414,5-6 0,-2-2 0,0-7 0,-1-5 0,-2-1 0</inkml:trace>
  <inkml:trace contextRef="#ctx0" brushRef="#br0">11946 9651 7821,'-23'-12'0,"6"6"0,1 2 2589,4-2-736,5 4-945,2-3 740,5 0-1042,10 4 1,1-5 152,11 2-496,-1 3 0,12-6-372,-3 3 107,3 3 1,3-4 261,2 5-1824,-3 0 1166,10 0 1,-8 0 267,4 0-3293,-4 0 2374,8 0 1,-10 1-197,3 3-316,-7 3 1561,-8-1 0,-2 9 0,-3-2 0</inkml:trace>
  <inkml:trace contextRef="#ctx0" brushRef="#br0">12083 9879 7821,'-30'0'2953,"-1"0"-1939,6 0 0,2 1 2002,8 3-2274,7-3 1,4 4-294,8-5 0,8 4-179,7 0 0,7 0-328,5-4 0,7 0 91,4 0 0,2 0-1276,2 0 1,3 0-304,1 0 1,4 0 1545,0 0 0,-3-5 0,-1-2 0</inkml:trace>
  <inkml:trace contextRef="#ctx0" brushRef="#br0">13317 9239 7897,'0'-17'2715,"-5"-4"-1629,-3 6-815,3 0 303,0 9-60,5 1 1763,0 5-1497,0 5 0,0 6-110,0 8 1,4 9-254,0 6 1,-1 7-274,-3 8 1,0 8-262,0 8 1,0-31-1,-1-1-60,-1 1 0,0 1 0,1 2 1,0 0 155,-3 0 0,0 2 0,1 1 0,0 1-470,-1-1 1,0 0-1,1-4 1,1-1 16,2 22 0,0-7-1453,0-12 0,0-3 145,0-12 0,5-4 1013,3-11 0,-2-3-182,2-5 951,-6 0 0,3-10 0,-5-3 0</inkml:trace>
  <inkml:trace contextRef="#ctx0" brushRef="#br0">13374 9788 7897,'0'-23'0,"0"0"0,0 0 0,5 5 1992,3 3 1,2 4-453,1 3 0,6-1-10,2 5 1,3 1-1359,5 3 0,-2 0-6,6 0 1,-1 0-1713,5 0 1,0 3 962,3 1 0,-1 4-1521,5-4 1945,0-1 1,9-3 0,1 0 0</inkml:trace>
  <inkml:trace contextRef="#ctx0" brushRef="#br0">14584 9342 7787,'-11'-17'1174,"1"-4"1698,2 6-722,-2 0-858,9 8-256,-4 2 1,5 7-128,0 1-560,0 4 1369,0 9-1092,0 7 1,-2 8-160,-1 7 0,-2 6-215,-3 6 1,-2 5-1555,2 2 304,-2 6 899,7-27 1,0 1 0,-2 0 0,0 0-748,0 1 0,2 0 486,0-1 0,1 0-179,-3 26 0,5-2-1798,0-8 1542,0-2 342,0-10-1472,0-12 542,0-8 594,0-14-559,0-2 837,0-5 0,-4-5 1397,0-3-2229,0-7 1247,4-8 0,-5-6 96,-2-5 0,-3-6 0,-7-5 0,-1-7 0</inkml:trace>
  <inkml:trace contextRef="#ctx0" brushRef="#br0">14356 9605 7787,'0'-29'0,"5"-4"2253,1 9-1434,6-4 1,8 6 1445,3 3-1580,7-2 1,-2 4 872,3-2 1,2 0-805,-3 8 1,-1-2-348,2 9-240,-6 0 0,7 6-103,-5 1 1,-2 5-206,-6 7 0,-2 3 218,-6 5-1197,-5 5 844,-1 6 0,-7 3-2023,-6 5 328,1-6 1019,-15 9-1168,-1-10 984,-1 10 691,-4-10 0,2 1-1809,-1-6 1515,-5-4 1,7-2 738,-6-5 0,2-4 0,-1 2 0,3-5 0,3-3 0</inkml:trace>
  <inkml:trace contextRef="#ctx0" brushRef="#br0">14447 9868 7863,'0'-12'304,"0"1"1,0-1-218,0 1 1135,0 5-271,0-5-200,0 10 443,-5-9-262,4 9 1020,-4-4-1307,5 10 0,0 1 423,0 6 1,-1 4-520,-3 3 1,3 3-17,-3 0 1,-1 6-167,1 3 0,-1-2-47,1 1-148,3 1 1,-8 3 397,5 0-533,0 1 1,4-6-46,0-2 1,0-3-323,0-1 408,0-1 0,5-5 38,3-6 0,3-4-7807,5-7 7691,1-11 0,6-6 0,0-12 0</inkml:trace>
  <inkml:trace contextRef="#ctx0" brushRef="#br0">15532 9194 7863,'-5'-13'704,"4"-2"-426,-9 9 1,4-1 168,-6 3 1962,-4 3-1564,-2 11 1,-10 3 17,-3 10 0,-3 6 220,-4 5 1,-1 12-1769,18-18 0,0 1 2423,-2 4 0,2 1-1149,2 3 1,2 1 0,-2 4 0,0 0 95,3-1 1,1 2-309,3 1 1,2 0 0,3-5 0,3-1-1139,3 0 1,2 0 576,10 23 1,8-7-110,7-12-2517,3-8 2025,6-11 1,0-8-709,3-7 0,-1-3-1035,5-5 0,4-1 2528,3-3 0,3-5 0,-1-5 0,2 0 0,1-1 0</inkml:trace>
  <inkml:trace contextRef="#ctx0" brushRef="#br0">15886 9354 7855,'-22'-12'0,"3"2"0,0 3 0,8 0 0,0 3 0,8 3 0,3-3 0,5 3 0,7 1 0,8 0 0,3 0 0,7 1 0,1 3 0,6-1 0,1 4 0,5-4 0,-1 1 4359,2 2-3033,2-5 0,0 6 29,-1-4-492,1-1-305,5 3 1,-8-5 79,3 0-75,-8 0-366,-4 0 0,-6 0-5644,-5 0 5447,-6 0 0,-3 3 0,-2 1 0,2 0 0</inkml:trace>
  <inkml:trace contextRef="#ctx0" brushRef="#br0">16183 9411 7855,'-11'-7'1055,"5"2"-453,1 5-439,-1 0 2460,5 0-1711,-4 0 1,5 9 822,0 3-965,0 12-410,0-5 0,0 19-118,0 0-156,0 5 0,0 4-583,0 3 1,-1 5 401,-3 6-1380,3 0-96,-9-4 1140,8-5 0,-7-6-99,6-8-2532,-1-2 935,4-7 58,0-6 2069,0-12 0,-5-1 0,-2-3 0</inkml:trace>
  <inkml:trace contextRef="#ctx0" brushRef="#br0">16743 9502 7855,'5'-18'1348,"-4"-3"-821,4 8 0,-1-5 291,0 3 0,4 2 407,-5-2 0,3 4 1117,-3 3-1177,-1 3-285,3 0 3548,-5 4-3585,0 11 159,0 4-613,-5 19 0,2-4 205,-5 5-735,1 6 181,0 0 0,-3 7-162,3 3 0,0-5-349,0 1 0,4-2-1021,-1-5 1020,3 4 0,1-9-239,0 0-114,5-10 55,-4-7 286,10-11-356,-5-1 501,5-5 0,1-2-195,-1-6 50,6 0 210,-5-13 0,10-2-138,-3-7-597,3 2 601,0-5 1,1 4-698,0-6 189,-5 1 628,3 5 0,-7-3-380,5 5 192,-10 1 264,7 8 99,-10-4 29,0 10 1,3-9-235,-5 6 950,0 5-541,1 0 1,-4 4-120,3-6 2139,2 6-961,-4 1 582,3 5 226,-5 0-1270,5 0 1,-3 5 1137,6 2-1249,-6 4 1,7 5 411,-5 3-649,5 8 0,-4-2 98,3 6 183,2-1-283,-4-1 1,6 7-76,-1-6 0,-2 4-51,2-7 0,-2 0 415,6-4-415,3-1-53,-5-4 0,8-3-1388,-2-7 663,-2-3 294,10-10-1690,-8-1 1285,9-11 0,-6-4-68,1-6-750,0-5 870,0 3 0,0-6-45,0-3-2773,-6 2 2548,0-8 0,-6 2 895,1-8 0,-6 1 0,-2-6 0,-3-2 0,-1-1 0,0-3 0</inkml:trace>
  <inkml:trace contextRef="#ctx0" brushRef="#br0">17976 9114 7776,'0'-18'76,"0"-2"0,-1 5 76,-3 1-152,3-4 1542,-9 5-971,9-3 1,-9 8-159,2 0 1,-4 6 27,-3-2 1648,3 3-1347,-10 1 0,8 1 36,-5 3 151,0 2-524,1 11 1,-3 0 172,2 6-213,2 0-132,1 0 1,4 0 123,1 0-647,4 5 258,2-4 0,7 2-1771,1-7 1014,4 3 392,14-9-3882,3 3 1932,11-4 2098,9-6 1,3-1-1,10-5 1</inkml:trace>
  <inkml:trace contextRef="#ctx0" brushRef="#br0">18262 9788 7798,'-5'11'-516,"2"4"-65,-4 1 1,3-2 2271,-4-7-321,6 3-657,-8-3 1002,3-1-755,1 4-376,1-9 627,5 4-306,-5-5-238,4-5 310,-5-1-569,6-10 1,2 2-125,2-5-77,-3 0-52,9-4 0,-2-4-402,7 0 226,-3-4-489,10 1-171,-9-4 559,8 0 0,-7 1 139,5 2-325,0-1 115,4 2 1,1 1-182,3 2 119,-3 3 126,9 7 0,-8 0-436,6 6 1233,-6-1-478,3 6 1,-5 1-66,0 5 1,0 1 55,0 3 974,-6 2-652,0 11 1,-7-3 824,-2 5 358,2 0-908,-9 4 0,5-1-337,-2 1 0,-3 4-59,3 0 1,-3 4 116,-1 0-250,0 2 1,-1 1 60,-3 0-815,3-4 330,-4 2 191,5-7-1983,0 3 1354,0-11 1,0 0 44,0-6-3131,5-4 2448,1-2 0,6-8 65,-1-5 1186,1 1 0,4-20 0,2 3 0</inkml:trace>
  <inkml:trace contextRef="#ctx0" brushRef="#br0">19290 9297 7802,'-29'0'789,"-4"0"0,10-2-425,0-1 1904,10 1-670,8-3-721,5 5 860,5 0-1104,7 0 0,11-1-208,7-3-219,3 3-25,6-4 0,6 1-1377,4 0-417,1-5 1443,-5 8-954,1-4 889,5 0 0,0 4 213,2-3-3158,-2 2 2082,-11 2 0,-2 0-149,-7 0-176,-3 0 978,-11 0 1,-5 6 444,-8 1 0,-3 3 0,-1 2 0</inkml:trace>
  <inkml:trace contextRef="#ctx0" brushRef="#br0">19518 9262 7802,'-11'0'3065,"4"0"-2816,2 0 2317,5 0-1674,5 10 1,-2 1 59,5 11 2245,-1 4-2108,0 8 1,1 8-251,-4 7-1685,0 4 949,-4-18 1,0 2-1,-1 28-768,0-29 1,-2 0 358,-2-1 0,-1 0-1124,-7 28-2054,-4-1 2456,6-10 0,5-7-178,2-11-2745,3-10 1275,6-12 2676,1-2 0,5-9 0,1 4 0</inkml:trace>
  <inkml:trace contextRef="#ctx0" brushRef="#br0">20215 9228 7815,'6'-11'0,"-1"-1"0,-6 6 2208,-3 2-1001,3 3-499,-9 1 1451,-2 0-1410,0 10 0,-11 0 38,0 13 1690,0 2-1753,-10 15 0,4 5 181,-5 9-536,17-24 0,0 1 85,-1 0 0,1 1 0,2 2 1,1 1 558,0-1 1,1 0-1101,1 0 0,0 1 87,0-3 0,1-1 0,-1 25-571,4-10 571,6-11 206,7-12-741,1-7 743,16-9 0,3-2-491,13-5-4820,3-5 3738,9-7 0,-1-7-564,4-7-3706,-5 2 5635,3-4 0,-5 5 0,-3-3 0,-5-4 0,-5-6 0</inkml:trace>
  <inkml:trace contextRef="#ctx0" brushRef="#br0">20558 9297 7751,'-12'0'0,"6"5"0,-4-4 0,2 3 974,-2-3-598,4-1 1,-5 0 196,4 0 516,2-5-632,-5 4 1,8-11 796,-2 1-850,3-1 1,1-9 201,0 2-223,5-3 50,2-1-231,9-5 178,-3 4-229,8-9 1,-3 11 150,5-1-165,0 0 14,0 10 0,-4-3 152,0 4-331,-5 6 77,2 1 0,-3 5-107,2 0 60,-7 0 10,7 5 1,-10 2-216,3 9 179,-3-4-194,0 5 1,-4-2-128,3 0 0,-2 4 58,2-3 1,-1 0-59,4-1 1,-3-2 41,4 2-2066,-6-2 1515,8-2 0,-3 3-1823,4-2 2677,1 2 0,-1-8 0,0 5 0</inkml:trace>
  <inkml:trace contextRef="#ctx0" brushRef="#br0">20489 9308 7751,'-11'0'-452,"-1"0"0,5 0 1964,-1 0-620,5-5-133,-7 4 650,9-9-710,-4 3-249,5-4 144,0-1-283,0 1 0,5-1 114,3 1-376,2 0 25,1-1 1,1-3 228,-1 0-283,0-6 15,6 9 0,-4-5 43,2 6 124,-2-1-47,-2-4 1,0 3-146,1-2-53,-1 2 1,1 2-150,-1-1 135,1 1 0,-1 1 127,0 2 62,1-2-24,-1 4 233,1-1-30,-6 2 167,-1 5-233,-5 0 25,0 5 319,0 2-339,0 4 0,0-2 201,0 3-24,-5-4-138,4 9 0,-6-4 14,4 2 43,1-2-195,-3 3 1,5-3 201,0 2-339,0-2 43,0 3 0,0-4-129,0-1 62,0 0 60,0 1 0,1-1-202,3 1 73,-2-6-739,3 4-882,0-9 1224,-4 10-2444,9-10 1919,-9 4 0,6-5-32,-3 0 1033,-3 0 0,9-5 0,-4-2 0</inkml:trace>
  <inkml:trace contextRef="#ctx0" brushRef="#br0">21197 9091 7751,'-6'-6'3127,"1"1"1,5 6 2477,0 3-2922,0 7-1267,5 7 916,1 10-1515,6 1 0,3 10 18,0 3-1599,5 8 764,-7 7 0,3 5 0,-9-30 0,-2 1 0,0 0 0,0 1-111,-1-2 0,0 1 0,-1 1 0,-1 0 143,-1 2 0,-2 0-1041,-4-3 1,0-1 466,-8 30 1,-11-12 410,-3-8 0,-2-3-256,-5-5 0,1-10-496,2-4 1,0-7 188,4-1 0,-1-2 694,1-2 0,7-3 0,-3-5 0,3 0 0</inkml:trace>
  <inkml:trace contextRef="#ctx0" brushRef="#br0">12083 11341 7751,'-17'-12'3383,"-3"5"-1869,9-1-1009,-3 6 36,13-3 42,-4 5 2184,5 0-1943,10 5 0,4-4-307,13 3 0,2-3 13,5-1-1398,5 0-209,-3 0 1012,8 0 133,-3 0-2890,5 0 2012,4 0 1,-3-4 21,3 0-3103,-3 1 1845,-7 3 2046,0 0 0,-11 0 0,-1 0 0</inkml:trace>
  <inkml:trace contextRef="#ctx0" brushRef="#br0">12209 11604 7751,'-34'0'0,"6"0"4321,5 0-2010,5 0-1079,12 0 1920,1 0-1475,5 0-737,0 5-369,10-4 535,3 4-688,14-5 0,0 0 205,7 0-2778,3 0 1594,9 0 1,0-1 274,-1-3-5328,6 3 4203,-4-9 1,5 3 1410,-3-4 0,3-1 0,6 1 0</inkml:trace>
  <inkml:trace contextRef="#ctx0" brushRef="#br0">13248 11124 7751,'-5'-23'0,"-1"5"2334,-6 3-699,6 7-749,-4 3 1210,4 5-947,-1 5-473,2 2-238,0 9 457,4 7-502,-9 6 0,8 11-213,-1 2 22,1 2-300,2 7 1,-4 2-436,1 8 176,-1 2 1,2-28-1,0 0-412,0 2 0,0-1 577,0-4 1,0 0 0,2 4 0,0-1-129,0 26-2383,0-10 1648,5-7 1,2-14 29,4-4-933,1-12 589,-6 1 1483,4-13 0,-3-2 0,4-7 0</inkml:trace>
  <inkml:trace contextRef="#ctx0" brushRef="#br0">13248 11592 7751,'0'-16'0,"0"3"0,0-2 0,1 1 3213,3-1-1506,3 2-579,4-4 0,6 10 437,2-1 0,3 1-637,5-5-858,-3 6 14,14-4 1,-7 5 218,7-3-2015,-3 3 1250,5 5 0,-9 2-2814,4 6 2356,-4 0 0,-3 9-1904,-5-1 2824,0-4 0,-10 10 0,3-4 0</inkml:trace>
  <inkml:trace contextRef="#ctx0" brushRef="#br0">14413 11170 8463,'-11'-23'934,"-6"5"0,5 3 271,-4 7-546,4 3-229,5 5 1017,-3 0-922,4 5 0,-6 3 76,1 7 585,5 8-715,-5 1 0,9 14 226,-6 0-727,6 5-118,-3 3 1,5 5-392,0 2 452,-5 3 1,3 6-368,0-30 0,1 1 0,-1 29 252,2-1 1,0-8-421,0-3 0,0-2 167,0-6 0,0-6-1808,0-13 1628,5-10 0,2-3-377,4-10 0,-3-7 310,-1-9 1,0-4-302,0-14 1003,-2 2 0,-10-12 0,-1 3 0</inkml:trace>
  <inkml:trace contextRef="#ctx0" brushRef="#br0">14230 11352 7751,'7'-40'0,"-2"2"1547,-5 7-959,0 3 1,1 5 1322,3 1-986,2 4-361,6 1-182,4 6 723,2 0-675,5-1 0,-3 2 218,3 2-293,-3 3 0,9 5-6,-2 0 1,-3 0-473,3 0 0,-3 2-57,-1 1 1,-5 7-159,-3 6 1,-4 5 350,-3 2 1,-4 1 79,-8 7 1,-3 0-1962,-4 7 0,-5-1 871,-4 5 1,-5-5-838,-2 1 1248,1-2 1,-1-6 39,1 0 0,-5-9-408,4-2 954,1-10 0,3-4 0,0-5 0</inkml:trace>
  <inkml:trace contextRef="#ctx0" brushRef="#br0">15155 11170 7751,'-16'-12'0,"-4"1"0,-4 1 0,2 2 2491,-3 3-1145,1 15-522,-4-2-168,-5 18 49,2-7 0,-8 18-89,5-3 1,4 8 127,4 0 1,3 5-152,4-1-1675,7 2 832,7-12 1,10 2-1648,3-8 1055,7 3 280,3-4-1120,5 0 1104,5-6 0,2-6-126,8-6-1744,3-4 1123,0-2 1325,-2-5 0,-4 0 0,3 0 0,4 0 0,3 0 0</inkml:trace>
  <inkml:trace contextRef="#ctx0" brushRef="#br0">15498 11204 7751,'-29'-12'-495,"0"-2"-62,2 3 1,8-3 185,0 6 2532,10 3-1385,4 0 1,5 4 1495,0-3-1221,0 3-634,5-4 0,7 1 545,7 0-434,2-5-188,7 8-768,1-9 382,0 9 1,4-6 111,-2 4-596,2 1 437,6-3 0,-7 5 103,2 0-1716,-2 0 1036,-3 0 1,4 2-1855,-2 1 1288,-3-1 762,-6 8 0,-4-4-156,-3 6 630,-7-6 0,7 4 0,-14-4 0,3 1 0,-8-4 0,-7 4 0,-7-1 0</inkml:trace>
  <inkml:trace contextRef="#ctx0" brushRef="#br0">15715 11113 7751,'-16'0'-368,"3"0"341,-4 0 0,10 0 116,-1 0 1446,6 0-431,-3 0-481,5 0 1558,0 5-1399,0 6 0,0 8 225,0 8-590,0 2-271,0 10 0,0 4-660,0 11-857,-5 4 1370,2-22 0,-1 2-1609,-1-4 1,-1 1 1387,0 5 0,0-1 1,1-4-1,0 0 161,1 1 0,1 0-2172,0-3 0,0-1 1072,3 20 1,0-10 1160,0-16 0,4-1 0,0-14 0,0-2 0</inkml:trace>
  <inkml:trace contextRef="#ctx0" brushRef="#br0">16115 11307 7751,'0'-28'0,"0"4"1717,0-4-1080,0 5 1,0 0 68,0 0 1441,0 5-629,0 2-730,0 10 669,0 1-929,0 5 0,0 5-139,0 2 1,0 8-138,0 4 1,0 3 275,0 1-326,0 5 0,0-4-794,0 4 508,0 0 0,0-3 115,0 6-462,0-6 382,0 3 0,1-1-164,3-1-403,-3 1 365,4-4 1,-5-1 69,0 1 0,2-5-31,1-3 1080,-1-2-330,3-7-231,-5-1-223,0-5 0,3-5 33,1-2-70,5-3 18,-2-7 0,4 3 79,0-5-609,1 0 332,-1-4 0,1 0-246,-1 1 169,0-1 44,1 0 1,-1-4-602,1 1 310,-1-6-104,1 8 608,-1-4-174,0 5 0,2 0 108,2 0 0,-1 2 224,5 2 1,-5 6 51,2 5 72,1 6-229,-4-3 1,3 11 443,-4 6 0,2 4-93,-3 7 0,3 6 189,-6 5 1,2 2-47,1 6 1,-3-4 93,0 4 0,-2-4-258,2 4 0,2-11-53,-3 0 0,0-11-75,0-5-203,1-7-25,3-3 1,6-11-1369,2-6 698,8-9 507,-3-9 0,9-5-3185,-3-3 354,-2-3 1941,0 1-942,-5-5 1219,0 10 1,-4-6-659,0 3-1077,-10 8 1587,1 2 0,-10 11 850,0 6 0,0-1 0,0 1 0</inkml:trace>
  <inkml:trace contextRef="#ctx0" brushRef="#br0">17131 10918 7751,'7'-11'0,"-2"0"0,-5-1 1000,0 1-400,0-1-274,-5 6 0,2-3-75,-5 5 1,1-3-50,-5 3 0,-3 0 25,0 4 0,0 0 75,3 0 2290,1 0-1694,5 0 0,-3 1 52,5 3-1102,0 7 170,4 2 1,0 9-671,0-3 471,5 2 166,2 2-2841,4 5 1904,5-4 0,-2 4-75,5-5-1359,0 0 2386,4-5 0,0 3 0,0-3 0</inkml:trace>
  <inkml:trace contextRef="#ctx0" brushRef="#br0">17588 10758 7751,'-11'-11'2614,"4"0"3444,-3-1-4749,9 6 1,-4 2-45,5 8 1,1 6-479,3 5 1,2 7 219,6 1 0,-1 5-335,1 6-941,-1 0 243,0 0 1,1 2-1130,-1 2 194,1-3 828,-1 15-1845,-5-8 1791,-1 14 0,-7-4-139,-6 5-1983,-4 5 1874,-4-33 1,-1 0 0,1 2 0,0-1-5,-4-2 1,-2-2-247,-1-3 0,-1-1 156,-23 18 0,-5-11-3519,3-3 2060,7-7 1988,2-7 0,10-7 0,0-5 0,-6 0 0</inkml:trace>
  <inkml:trace contextRef="#ctx0" brushRef="#br0">17954 11329 7751,'-12'0'1977,"1"0"-165,-1 0 1758,1 0-3209,5 0-3463,0 0 3102,17 0 0,1-5 0,11-1 0</inkml:trace>
  <inkml:trace contextRef="#ctx0" brushRef="#br0">18707 10975 7751,'-10'-16'3868,"3"3"-3273,-10-3 907,11 9-960,-4 2 0,8 8 909,-1 4-754,-4 6-347,6 15 0,-8 3 475,5 7-437,-5 7-1415,3 7 629,-5 11 386,5-30 0,0 2 0,0 3 1,1 0 62,-1 4 1,0 0-348,1-1 1,-1-1 246,0 0 1,0 0 0,1-3 0,-1 0 50,0-3 1,1 0-1274,-2 30 861,2-2 0,5-15-1937,0-5 1365,0-11 557,0-8 0,1-11-886,3-9 914,3-1 1,4-9-981,0-4 2032,1-6-1093,-1-5-697,1-6 851,-1-7 0,-3-6 284,-1-9 0,-4-1 0,1-2 0,-3 2 0</inkml:trace>
  <inkml:trace contextRef="#ctx0" brushRef="#br0">18593 11204 7751,'-1'-29'-85,"-3"2"1,-1 0 84,-3 5 2660,3 1-1740,5 10 0,2-2 47,1-2 1276,4 2-1454,9-3 0,-2 6 889,5 2-916,0-2-410,9 9 0,1-5-864,6 6 0,-1 6 376,0 1 1,-1 5-445,-2 3 0,-5 3 281,-7 4 1,-7 3-4,-8 1 1,-6 3-376,-5 6 0,-11-1-227,-13 0 0,-2 0-332,-1 1-358,0-1 1275,0-5 0,-3 3-987,3-6 124,-3-4 48,13-5-300,1-11 1434,6-1 0,17-16 0</inkml:trace>
  <inkml:trace contextRef="#ctx0" brushRef="#br0">19381 11033 7751,'-23'5'744,"1"-3"165,-1 6 0,0 1-297,0 6 1023,0 3-1023,0 5 0,-1 1 74,-2 2 2145,1 9-2072,-8 5 0,9 7 1024,-2 3-1921,7 2 469,-3 5 1,14-10-219,1-5 1,11-7-627,7-4 0,11-4-816,8-4 1,8-5 945,4-3-4328,2-7 3260,7-3 1,-3-5-205,6 0 1655,-1-5 0,-1 0 0,-2-3 0,-3 4 0,-2 3 0,1 1 0</inkml:trace>
  <inkml:trace contextRef="#ctx0" brushRef="#br0">19747 11044 8649,'-5'-11'2233,"-2"-1"727,1 1-1617,1 4-825,10-3-336,6 9 1,8-4 168,8 5-394,-3 0 84,9 0 0,-4 0-266,6 0 1,-1 0-632,0 0 1,0 4-684,1-1 0,-5 5 794,1-4 0,-10 5-131,2-2 0,-9 0-195,-3 0 1071,1 1 0,-11 3 0,4 1 0</inkml:trace>
  <inkml:trace contextRef="#ctx0" brushRef="#br0">19998 10998 7880,'-11'0'977,"-1"0"122,1 0 1,1 2 1068,2 1 0,-2 4-1118,2 4 1,2 7 235,-2 5 0,6 6-601,-2 9 1,-1 11-314,1 9 1,-4 4-771,6-30 0,1 0 1,-3 1-1,0-1-155,2 4 1,0 1 0,0-1 0,0 1 122,2 0 1,0-2 0,0-1 0,0-2-1193,0 26 0,0-11-812,0-9 1,4-8 435,0-3 1998,0-13 0,-9 1 0,-2-9 0</inkml:trace>
  <inkml:trace contextRef="#ctx0" brushRef="#br0">20489 11181 7842,'5'-23'195,"-4"0"0,8-2 336,-5 2 0,0 3 449,-4 8-355,0 6 1,-5 1 108,-3 5 1,-2 5 363,-1 3 1,-5 7 772,1 4 176,-5 8-1315,-3 2 0,-2 8 190,-6 4 0,5 3-34,-5 9 1,-2 0-273,16-24 0,0-1 1,-19 26-1402,10-1 1311,-1-5-368,9 3 0,7-16-498,7-4 1,9-7-675,6-5 0,11-4-846,9-7 0,7-3 882,3-5 0,4-1-1459,1-3 0,-1-6 989,1-6 1,-5-3 336,-3 4 0,-4-4 1111,-4 4 0,-2-2 0,-7 2 0,-6-4 0,-5-2 0</inkml:trace>
  <inkml:trace contextRef="#ctx0" brushRef="#br0">20957 10861 7924,'-5'-11'233,"4"-1"74,-9 1 1,7 1 528,-4 2-160,4-2-430,-7 9 1,4-8 447,-6 5 1,-1 2 593,-2 5 1,1 0-438,-5 5 1,-4 3 193,-3 4 0,-1 5-349,4 0 770,0 1-885,1 2 1,5 0-294,6 0-265,4-1 141,7 1 1,12-1-1711,7-3 1,13 1 441,9-5 1104,9-4 0,2-1 0,5-4 0</inkml:trace>
  <inkml:trace contextRef="#ctx0" brushRef="#br0">21391 10827 7833,'0'-11'2296,"0"4"362,0-3 1,2 14-521,1 0 0,2 10-1169,3 5 0,6 9 1739,-3 6 0,5 5-1911,-1 7 1,-2 5-1010,2 2 1,-4 4 211,-3 4 0,-3-3-575,-5 3 0,-10-1 189,-5 1 1,0-32 0,-2 0-214,-3 2 1,-2-1 0,-2-2-1,-3-3-508,-2 1 0,-3-2 0,-1-1 0,-1 0 496,-2-2 1,0-1 0,-2 0 0,1-2-727,2-2 0,1-1 1337,-22 8 0,7-5 0,7-3 0,-2 3 0</inkml:trace>
  <inkml:trace contextRef="#ctx0" brushRef="#br0">17246 10679 7912,'0'-12'532,"0"6"1,-2-3-108,-2 5 32,-2 0-174,-5 4 0,-1 0 685,1 0-375,-6 0-310,5 0 1,-6 2 761,3 1-509,2 4-158,-4-1 1001,1 4-870,3-3 0,-3 8 94,4 0 710,1 0-794,0 2 0,-1 0 109,1 6-174,4 0-173,2 0 1,5 0-535,0 0 263,0 0 0,9-2-407,3-2 1,10-2-525,1-6 1,6-5-1319,-2-2 1,5-3 264,-2-1 1129,3 0-2485,-4-10 3330,4 3 0,-5-7 0,3 2 0,-7-4 0,-8-4 0,-5-3 0</inkml:trace>
  <inkml:trace contextRef="#ctx0" brushRef="#br0">11992 13111 7912,'-17'-18'3796,"0"6"-2088,-6 4 884,10 6-1283,3-4-219,10 6-622,15 6 1,-1-1-267,13 2 1,2 2-160,1-5 1,9 1 310,2-1-1903,-1-3 1143,4 4 0,-3-5 240,4 0-3565,-4 0 2714,9 5 0,-10-4 214,6 3 0,-7 3-110,-8 0 913,-9 3 0,-5 7 0,-6 1 0</inkml:trace>
  <inkml:trace contextRef="#ctx0" brushRef="#br0">12232 13362 7912,'-23'0'3087,"0"0"-1434,0 0 612,0 0-691,6 5 1,5 2-701,8 4 1,3 1 162,1-1 0,9 1-324,2-1-939,14 0 223,-6 1 1,12-5-1270,-4 1 0,8-5 832,0 0 1,5-1-3892,-2-2 4087,6-5 1,1-7-1,7-6 1</inkml:trace>
  <inkml:trace contextRef="#ctx0" brushRef="#br0">13248 12906 7912,'0'-28'0,"-5"7"2968,-2-1-922,-4 11-842,5 1 1,-4 17-613,2 4 0,2 5-331,-2 7 1,1 6-67,-5 6 1,2 5-73,2 10 0,-2 2-334,3 5 0,-2 4 162,1 0 1,4-28 0,-1 0-125,3-1 0,1 1 0,-3 27-720,4-2 0,0-8 638,0-8 1,5-4-575,2-7 1,4-10-1035,0-9 0,0-6 565,1-6 270,-1 0 628,1-5 1,-2-1 552,-3-6 1,4-4 0,-5-2 0</inkml:trace>
  <inkml:trace contextRef="#ctx0" brushRef="#br0">13431 13317 7912,'8'-12'761,"-1"1"1,1 1-48,3 2 0,-3 3 65,-1 5 0,1 0-149,3 0 1,1 1 119,-1 3 0,5 1-350,-1 3 1,5 2-187,-1-2 0,4-3-1266,4-2 554,2 4 437,5-6 1,4 4-2951,0-5 3011,0-5 0,2-1 0,0-6 0</inkml:trace>
  <inkml:trace contextRef="#ctx0" brushRef="#br0">14447 13077 7912,'-11'-29'3099,"0"6"1,-1 4-1903,1 7-343,4 4-164,2 2-421,5 5 0,5 0-212,3 5 1,3 5-719,5-2 371,-4 3 263,10 7 0,-8-3-1477,5 5 906,0 0 133,4 4 1,-5 0-324,-3-1 0,-4 1 239,-3 0 0,1 1 338,-6 3 1,1 1 129,-4 2 0,-6-1 157,-5-2 0,-6-3 1319,-6 3-731,0-3-413,-5-1 0,4-5 1071,-2-3 0,3-4 670,4-3-476,2-3-829,11-5-669,1 0 18,5 0 0,10-1 162,5-3 1,7-3 13,4-4 1,5-4-259,7 0 1,3-6 40,4 2-1517,1-2 1361,0-2 56,-1 0-149,6 0 0,-8 0-225,3 0 0,-12 6 121,0 1 1,-11 5-785,0 3 436,-13 3 370,0 5 1,-11 2 270,-3 1 0,-2 4 463,-5 4 0,-1-3-88,1-1 0,3 1 136,1 3 0,4-3 878,-1 0-721,3-1 1,6 3 430,3-2 0,7 1-554,4-5 1,-1 1-116,1-1 1,0-3-148,4 3 0,-2-2 167,-2 2 1,-1-3 365,-3 3 0,-2-3-18,2-1-2649,-2-5 1412,-7-1 1,4-7 350,-2-2-3664,-3 2 2497,0-8 0,-5-2 467,0-7 1,0-1 431,0-3 0,-5 3-3872,-3-3 4293,-7 0 0,2 5 0,-3-6 0</inkml:trace>
  <inkml:trace contextRef="#ctx0" brushRef="#br0">15669 12917 7912,'0'-28'111,"4"0"56,0-2 1,5 2-168,-1 5 1491,2 0-903,1 0 0,1 0-81,-1 1 1,4 0 180,0 3-198,1 2-395,-10 6-260,-1 5 0,-14 4 290,-2 6-1037,-13 10 678,5-6 1,-11 10-167,4-3 261,2-2 43,-9 8 1,5-4 1000,-3 2 0,5 2-434,7-2 0,-2-2 694,6-2 1,1 1-110,7 0-144,1-1-518,6 1 0,0-3 45,0 2 0,7-3-28,4-5 0,6 3-7,6-2-355,-6 2 114,5 2 1,-6-2-493,3-3 1,-2 5-91,-6-1 0,1 1-356,-1 3 0,-1 1 254,-2 0 1,-2 4-367,-2-1 1,-4 6 370,0 2 0,-6 3 99,-9-3 0,-5 9-182,-6-2 1,-3 4 170,-6 0 1,1-2-1211,0 2 1247,0-3 170,4-1 1,-3 1-180,3-1 0,6-5 73,1-2-121,3-3 271,2-1 0,3 0-177,7-1-863,-2-4 583,9-6 916,-4-2 0,0-4 0,-2 6 0</inkml:trace>
  <inkml:trace contextRef="#ctx0" brushRef="#br0">15681 13431 7948,'-12'0'3471,"-3"1"-1856,0 3 0,-2 0 537,2 7 0,3-1-967,-4 9 273,9 0-892,-3 4 1,8 0 13,-2 0 0,4-1 70,4-3 0,8-7-790,7-4 0,2-6 164,2 2 0,4-4-756,-1-4 1,0-3-25,-7-8 0,2 1-662,-2-5 1,-2 3 303,-2-3-1669,-2 0 1788,-2 2 0,3-5 170,-2 3 1,-3 1-892,-9-1 1046,0 5-557,-11-2 746,4 9 1,-15 2-322,3 5 441,-2 0 361,-2 5 0,5-3 0,3 1 0,-3 4 0,0-1 0</inkml:trace>
  <inkml:trace contextRef="#ctx0" brushRef="#br0">16103 13305 7870,'0'-11'5129,"0"-1"-4132,0 1-392,-5 5 1850,4 1-680,-4 5-3999,5 0 911,5 5 679,-4-4 634,9 9 0,-3-4 0,4 6 0</inkml:trace>
  <inkml:trace contextRef="#ctx0" brushRef="#br0">16709 13054 7903,'0'-39'0,"0"8"0,0 1 2920,0 9-1503,0 10-107,0 6-806,0 5 0,-2 6-89,-1 6 1,0 7 14,-5 11 0,0 7-105,-8 13-889,4 7 254,-5 1 1,9-25 0,1 1 111,-1-1 0,1-1-533,-1 2 1,1-1 765,-5 31 1,2-3-844,2-8 1,3-7-208,5-8-568,0-3 976,5-11 1,2-7-42,4-13 0,4-3-41,1-1 0,4-6 515,-1-6 0,-3-2-545,0-9 719,-4 3 0,0-13 0,-1 4 0</inkml:trace>
  <inkml:trace contextRef="#ctx0" brushRef="#br0">17074 12906 7903,'0'-12'848,"0"1"1,-1 3 618,-3 1-627,3 4 212,-4-2-338,0 5 1,2 0-367,-4 0 0,4 1-166,-1 3 1,3 2 142,1 6-600,0 4 267,0-3 0,0 10-88,0 0 0,0-1 154,0 5 0,0 1 102,0-1 1,0 4-168,0 0 888,0-3-578,0 5 0,0-9 112,0 3 0,0-2 123,0 2 1,0-3 40,0 2 1,0-5 86,0-2 0,0-5 201,0 1-441,0-2-159,0-2 0,4 0-45,0 1 1,4-5-107,0 1 0,2-2-185,2 2 0,-1-3 71,0-5 1,1 4-173,-1 0 1,1-1 61,-1-3 0,1 0-159,-1 0 1,0 0-670,1 0 475,-6 0 227,4 0 1,-7 0-366,4 0 0,-3 0-75,4 0-75,-6 0 386,4 0 0,-6 2-97,0 2 20,0-3 193,0 9 0,-6-4-80,-1 6 0,-3-1-178,-2 1 0,1-1 48,-1 0 0,-3 1 137,0-1 0,-2-1-973,2-2 538,3 2 132,-5-3 0,2-1-358,0-2 1,-1-3 423,5-1 1,0-5-231,-1-3 787,1-2 0,-6-6 0,-1-2 0</inkml:trace>
  <inkml:trace contextRef="#ctx0" brushRef="#br0">17108 13077 7903,'-1'-12'768,"-3"1"0,-1 0-154,-2-1 1940,2 1-1662,0 4 1,2 1 1114,-5 2 529,6 3-1743,-3-4-1592,10 5 671,1 0 0,11 1-1620,2 3 0,4-1 1099,3 4 0,3-4-3591,6 1 4240,-1 2 0,5-5 0,2 4 0</inkml:trace>
  <inkml:trace contextRef="#ctx0" brushRef="#br0">17679 12917 7903,'-5'-16'405,"-1"3"1,-5-7 583,-1 4 1,1 1-505,-1 4 0,1 3-193,0 0 0,-5 6-368,1-2 79,0 3 1,3 1 0,1 0 70,0 0 1,0 5 284,4 2 1,2 4 180,5 0 0,0 2-85,0 2 437,5-2-536,1 8 1,6-3 707,-1 5 1,2 0-435,2 0 1,-1-1-216,5 1 1,-4-4-18,4 0-435,0-5 86,-1 8 1,2-6 22,-4 3 0,3 2-195,-4-6 1,-1 0 69,-7-3 0,2-1 146,-5 0-1080,0 1 466,-4-1 127,0 1 1,-5 3-437,-3 0 1,-7 7 173,-4 0 0,-8 3-91,-3 5 1,-8 2 214,-4 6 0,-3 2-76,0 6 0,21-23 1,0 0 453,-22 23 1,21-23-1,2 0 130,1 2 0,2 0 1,-20 21-410,2-1 216,8-4-13,7-7 1,8-5-160,7-2 0,3-8-727,5-4-573,0-2 1689,5-7 0,2-1 0,4-5 0</inkml:trace>
  <inkml:trace contextRef="#ctx0" brushRef="#br0">17748 13534 7910,'-11'11'866,"-1"1"0,1 0 1204,-1 3 1,0 3-548,-4 5 0,4 0 719,-3 0 0,7 3-70,4 1-1013,3 0-702,1-10 1,6 0-524,6-6 1,4-4-187,7-3 1,4-6-341,-1-5 1,1-6 558,-4-10-985,0 0 822,-1 0 1,1-3-834,0-1 1,-5-3-1081,-3 3 1,-4 0 216,-3 5 0,1 0 1030,-5 3 1,-5 6 8,-7 6 1,-9 4 128,-5-1 0,-11 12 724,-9 3 0,-8 8 0,-2-1 0</inkml:trace>
  <inkml:trace contextRef="#ctx0" brushRef="#br0">18593 13499 7910,'0'-15'210,"0"0"1,0-4 358,0 4 0,0-6 70,0 2 1,1-2-245,3-2 1,3-4 1208,4 1-784,0-1-424,6-1 0,1 4-13,5-3 0,1 5-269,2 2 0,-2 0-129,3 5 0,1 1-25,-1 6 0,-1 3-206,-3 5 1,-5 0-545,-3 0 448,3 0 156,-11 5 1,9 2-42,-9 4 0,5 4 69,3 1 0,-2 0 165,2-1 1,3-2-150,1 2-58,2-2 153,-3-2 0,7 3-203,-2-2 1,1 2-366,-5-7 1,3 2-383,-3-1 0,-1 1-147,1-5-223,-5 4 1367,2-6 0,-9 8 0,-2-4 0</inkml:trace>
  <inkml:trace contextRef="#ctx0" brushRef="#br0">18742 13511 7910,'-7'0'1457,"-3"0"-1457,9-5 0,-4-2 701,5-4 0,1 0 971,3-1 1,7 1-1059,8-1 0,3 1-272,1 0 1,0-1-286,-1 1 0,1 3-12,0 0 0,0 6-148,0-2 1,-4 3 170,0 1 0,-5 5-98,1 3 1,-2 2 75,-2 1 0,1 2 60,-1 2 0,0-2 206,1 2-235,-1 3-11,6-6 1,1 4-41,4-9 1,1 2-130,0-5 1,4 0-308,-1-4 1,6 0 184,-1 0-1841,2 0 1358,1-5 0,-5-2-59,-2-4 767,2-6 0,-5 0 0,4-6 0</inkml:trace>
  <inkml:trace contextRef="#ctx0" brushRef="#br0">20181 13191 7910,'6'-16'0,"-1"3"0,-1-9 0,0 3 0,5 2 410,-2-2 0,0 1 780,0-1 1,1-3-447,3 3 0,-3-1-452,-1 1 0,-4-2-299,1 6 1,-3-4-109,-1 4 1,-1 4 162,-3 3 1,-2 2-83,-6-2 0,-4 3-4,-3 5 1,-3 1 65,-1 3 0,-3 2 106,-1 6 0,-4 3 108,5 0 1,-1 5 61,4 0 1,6 1 294,1 2 0,5-1-44,3-3 0,5-2 156,6-1-365,4-4-156,9 5 0,3-10-2,8 1 1,-2-6 12,6 2 1,-1-2-137,4-2 1,-4 0-222,-4 0 0,-2 0-7,-1 0 1,-1 0-209,-3 0 0,-3 1 132,-4 3 1,-6-2 86,-2 6 0,-4 1 290,-4 6 0,-2-1-114,-6 5 0,0 0-27,-4 4 0,2 0-30,-5-1 1,4 5 28,-4 0 0,1 4-53,-1 0 1,-2 6-232,2 1 1,-3 0-282,-1-4 0,4-1 201,0-2 0,7-2-630,0-3 1,2-7 75,6 0-1128,5-10 1300,1-4 1,12-5-63,-3 0 812,3 0 0,3-10 0,0-2 0</inkml:trace>
  <inkml:trace contextRef="#ctx0" brushRef="#br0">20546 12780 7910,'0'-6'3199,"0"-5"-2973,0 10 1,0-5 244,0 2-249,0 3 1,5-4-8,3 5 0,2 3 0,1 1 1,5 4 91,-1-4 1,4 5-99,-4-2 1,5 3-28,-1 2 0,3-1-56,1 1 1,-2 0-135,-2 4 0,6-4 10,-6 3 0,3-1-156,-6 2 0,-1-4 319,-4 4 0,-4 0 126,-4-1 0,-1 6 348,-2-2 0,-9 2-219,-3 2 1,-8 1 14,-3 3 1,0-2-167,-3 6 0,2-1-234,1 4 1,-3 1-42,4-1 0,-2 0-186,8 0 1,2 1-415,7-1 1,-2 3-918,5-3 0,0-2-2818,4-9 4341,0-1 0,0 1 0,0 0 0</inkml:trace>
  <inkml:trace contextRef="#ctx0" brushRef="#br0">21483 13043 7910,'11'-23'386,"0"0"157,1 0 1,1 0-456,2 0 1,-1 1 22,5-1 0,-5-4 308,1 0 0,-4-3-234,-3 3 1,1 1-239,-5 3 0,-2 0 271,-6 0-319,-2 5 120,-10-3 0,-2 12 37,-5-2 1,-5 7-141,-2 0 0,0 3 113,0 1 1,6 5 248,1 2 0,1 2 75,7-1 0,0 2 37,4-2 1,4 2 330,3 1 1,4 1-123,4-1 1,4 2 61,7 2 1,2-6-209,2 2 1,2-2 8,-2 3 0,3-1-245,1 0 0,-2 5-60,-2-1 1,2 0-110,-6-4 85,0 1-222,-4-1 1,0 5-110,-4-1 1,-2 4 30,-5-4 0,-2 7-247,-6 0 0,-5 3 227,-9 5 1,-8 2-48,-4 6 1,-6 2-26,15-17 1,0 0-1,-1 2 1,0 1 305,-2 0 0,-1 1 1,0 1-1,1 0-103,-1 0 1,1 1 0,0 0-1,1 0 9,-2 2 0,1-1 0,4-2 0,0-1-164,-1 2 0,0-1 0,2-3 0,2 0-394,-13 24 1,2-3-40,9-4 1,9-9-2,3-11 0,7 0-1098,0-7 483,3 0 0,2-8 611,3-3 1,2-3 648,6-1 0,4-10 0,2-3 0</inkml:trace>
  <inkml:trace contextRef="#ctx0" brushRef="#br0">21471 13454 8460,'0'-12'1009,"0"1"0,-1 1-320,-3 2 1,2 3 1629,-6 5 0,0 5-1178,-3 3 0,-4 11 1113,0 4 0,-5 8-918,5 4 1,0-1-319,4 4 1,4-4-756,3-3 0,6-1-405,5-7 1,7-4 16,13-11 0,3-3-132,8-5 0,2-10-328,2-6 0,1-9-730,-5-5 1,0-5-2000,-4-3 1,-1-1 1801,-2-3 1,-6 4-694,-10 7 1,-6 5 966,-13 7 0,-10 4 618,-12 7 0,-10 4 620,-13 8 0,-2 7 0,-2 8 0,2 3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15439 7601 7910,'-7'-6'3023,"0"2"-2636,0 3-309,1 1 163,1 0-63,5 0 148,5 0-469,-4 5 99,9-4-94,-9 4 1,5-4-244,-3 2 426,-1-1-758,2 2 176,-4-4 80,5 5-1580,-4-4 2037,4 4 0,-5 0 0,0 1 0</inkml:trace>
  <inkml:trace contextRef="#ctx0" brushRef="#br0">15310 9015 7833,'-11'-6'349,"0"2"1,0 0-222,1 0-131,4 0 318,-4 4-172,9 0-53,-4-4 120,5 2-344,0-2 165,0 4 265,0-5-110,0 4 1,0-5 66,0 2-70,0 3-142,5-4 100,-4 5-10,4 0 475,-5 0-419,5 0 30,-4 0-317,4 0-392,-5 0 371,4 0-372,-2 5 217,2-4-1,-4 4 81,0-5 1,5 5-1,1 1 1</inkml:trace>
  <inkml:trace contextRef="#ctx0" brushRef="#br0">15752 10624 7853,'-10'0'0,"-1"0"993,0 0-607,0 0 0,0 0 205,1 0-237,4 0 133,1 0 150,0 0-279,4 0 106,-4 0 987,5 0-669,5-5-339,-4 4 48,9-9-83,-9 9 0,7-5 171,-4 2 119,-1 3-233,-3-4-253,0 5 106,5 0-183,-4 0-52,4 0-15,-5 0 14,0-4 142,0 2-128,0-2 1590,0 4-2111,5 0 99,-4 0 211,4 0-2738,-5 0 1,0 0-1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1039 8954 7897,'-5'-29'0,"-1"-3"0,-6 5-11,6 6 1,-4 1-88,2 4 0,2 1 307,-2 4 0,6 3 47,-2 0 0,2 6 418,-2-2-438,2 3-161,-3 1 0,5 5-40,0 2 1,4 0-120,0 0 1,1 1-14,-1 3 1,-2 1 96,6-1 0,-4 5-73,3-1 1,-3 0 96,4-4 1,-4 1 0,3-1 0,-4 5 73,1-1 0,1 1 216,-2-1 0,3 3 28,-3 5 0,-1 0-98,1 0 1,-1 6-120,-2 5 1,4 7 40,-1 8 0,1 3-459,-4 5 1,1-1 287,3-2 0,3 1-90,4-1 0,0-5 58,1-3 0,3-4-23,0-4 1,6-1 29,-2 4 0,1-4 30,-1 1 0,1 2 72,-5-2 1,1 10-59,-5 1 0,-5 4-312,-2 4 1,-2 0 305,-2-23 1,0 0-1,0 0 1,0-1-2,0 5 0,0 1 0,0-2 0,0 1-11,0 0 0,0 0 0,0-1 0,0-1-3,0-1 0,0-1 1,0 2-1,0 0 1,-1 0 1,2 0-1,0-2 1,1 0 9,2 27 1,5-3 174,-1-1 0,2 5-89,-5-29 1,1-1 0,6 30 7,-1-1 1,-3 3-69,-4-32 1,-1 0 0,-1 3 0,-1 0 5,1 3 0,0 0 1,-1-2-1,-1 1-25,0 2 0,0 1 0,2-1 0,0 0-40,0 1 0,0 0 0,0 0 0,-1 1-52,0 1 0,-2 0 0,1-3 0,0-1 26,0 2 1,0 0 0,1-3 0,0-2-13,1 2 1,-1-1 0,0-1 0,0 0-6,1-1 1,-1 0 0,1 31 5,-2 0 0,0-5 97,0 5 1,0 0 53,0-31 0,0 0 0,0 1 0,0-1-44,0 0 0,0 0 0,0 3 0,0-1 57,0 0 1,0 0 0,-1 3 0,0 1-117,0 0 1,-1 0 0,1-3 0,-1 1 43,-1 0 1,-1 0 0,0-1 0,1 1-20,0-2 1,-1 0-1,-1 3 1,1-1 25,1 1 1,2-1 0,-1-3 0,0-1-93,2 1 1,0-1 0,0-1 0,0 0-4,0 1 1,0 0 0,0 1-1,0-1-8,0 0 1,0 0 0,0 1 0,1-1 73,1 0 1,0 0 0,-1 1 0,-1-1 51,2 0 1,0 0 0,0 2 0,-1 0-9,1 2 1,0 0 0,-2-2 0,1 0-28,1 4 0,0 0 1,-1-3-1,-1 1 44,0 2 1,0 0 0,0 0-1,0 1-26,0 3 1,0 0-1,0 0 1,0 0-240,0-2 0,0 0 0,0 2 0,0 1 252,0-1 1,0 0-1,-2 2 1,0 0 42,0 0 0,0 0 1,0 0-1,1 0-45,1-4 0,0 0 1,-2 0-1,0 1 9,0-1 0,0 0 0,0 0 0,0-1 45,2 1 1,0 0 0,0 0 0,0 0-51,0-4 1,0 0 0,0 2 0,1 0-39,1 2 1,0 0-1,-1-2 1,1 1-37,1 1 0,1 0 0,-2-3 1,0-1 89,2 0 1,0 0 0,-3 0 0,0 0-30,1 2 0,0 0 0,-1 2 0,-1-1-4,0-1 0,0 0 0,0 1 1,0-1-28,1-4 0,-2 0 0,0 2 0,-1 1-67,0-3 1,0 0-1,-2 0 1,-1-1-130,1-2 0,0-1 0,-2 25 112,-2-8 0,6-11 47,-2-3 1,3-14-612,1-2 0,1-11-70,3-8 0,2-13 708,6-14 0,-1 3 0,0-9 0</inkml:trace>
  <inkml:trace contextRef="#ctx0" brushRef="#br0">6636 9491 7773,'-18'0'482,"3"0"1308,2 0-1095,1 0 286,6 0-428,1 0-200,5 0 1101,5 0-911,1 0 1,11 0 75,2 0 417,8 0-639,2 0 0,6-4 202,3 0-13,3 0-278,0 4 1,7-3-38,-2-1-1303,7 0 1236,-1 4-808,0 0 517,4 0 0,-8 0 116,5 0-2147,-10 0 1757,7 0 1,-16 1-333,0 3-1007,1-3 1074,-11 4 1,2-5-184,-7 0 401,-2 0-154,-11 0 0,3-1 365,-5-3-347,0-2 657,-4 0 0,-5-10 0,-2 4 1</inkml:trace>
  <inkml:trace contextRef="#ctx0" brushRef="#br0">7138 8726 7773,'0'-7'0,"0"-3"0,0 2 1508,-5 3-482,4-5-530,-4 9 2070,5-4 1348,0 5-3299,0 5 0,0-1-146,0 7 0,0 1-157,0 10 0,0-1-390,0 5 100,0 4 0,0-1 213,0 5-2232,0 5 1462,0-3 0,0 4-774,0-1 0,0-3 1309,0 6 0,-5-5 0,-2 2 0</inkml:trace>
  <inkml:trace contextRef="#ctx0" brushRef="#br0">6830 9799 7773,'-5'-11'0,"3"-1"2245,-8 1-663,9-1-1066,-4 6 1,5 0 82,0 2 252,0 3-516,5-4 1,3 3 622,7-1 0,-3 1-436,4-2 0,0 3-200,-1 1 1,4 0-106,-3 0 0,-1 0-2102,-4 0 1218,1 0 0,-1 5 63,1 3-1635,-6 7 1465,-1-2 1,-5 8-81,0-2 560,-5 3 1,-1 1 483,-6 0 0,-3-1-178,0 1 1,-6-1 764,2-3 1,-2 2-63,-2-1-524,5 1 1567,-3-3-1093,8 3 0,-7-8 162,4 2 312,1-7-248,4 2-26,4-9-389,2 4-68,5-5-221,0 0-34,5 0 0,2 0-146,4 0 0,2 0 63,2 0 1,-1 4-85,5 0 60,-5 5 0,6-6-65,-4 4-460,4 1 347,-7 3 1,3-3-651,-5-1 526,1 1 0,-2 3-260,-2 1 320,-3 4 0,-5-3-33,0 2-285,0-2 291,0 3 1,-9-2-204,-3 5-450,-7 0 500,2 4 0,-7 1-208,-3 3-616,3-3 735,-4 4 1,1-6-1537,1-3 960,-1 2 378,4-8 1,5 3-995,3-4 1657,2-6 0,7-1 0,1-5 0,10-10 0,1-3 0</inkml:trace>
  <inkml:trace contextRef="#ctx0" brushRef="#br0">7229 9696 7773,'-6'0'1447,"-4"0"1,4 0 265,-6 0-1176,6 0 0,-4 5 324,2 3 0,2 7 459,-2 4 1,0 5 40,-3 7 0,-2 7-679,-2 15 0,2 6-484,6-25 0,-1 0 1,2 0-1,1-1 110,1 0 1,0-1-1,-1 29-159,5-8 0,1-3-14,3-8 0,3-13-58,4-10 0,4-6-29,0-6 0,6-2-211,-2-5 1,-2-1-660,3-3 1,-3-7 395,2-8 0,2-4-1710,-6-4 1445,5 3 0,-7-8 319,2 6 1,-6-5-557,-1 5 0,-6-1 312,2 4-400,-3 0 609,-1 0 1,-1 6 24,-3 1 1,-2 4 75,-6 0 235,1 6-16,-6 1 1,5 10-270,-3 3-668,-3 7 614,10-2 1,-7 4-204,7-1 613,3-4 0,-5 10 0,4-4 0</inkml:trace>
  <inkml:trace contextRef="#ctx0" brushRef="#br0">8394 9445 7773,'-5'-11'2181,"-6"-1"-639,-2 6 199,2-4-1192,6 8 1,10-3 99,2 5 0,9-3-260,3-1 1,7-1-1014,5 1 447,2 3 1,1-4 219,0 5-1059,0 0 800,1 0 1,-1 0 241,0 0-2541,1 0 1379,-6 0 1,-3 6-976,-7 5 2111,-2 1 0,-11 14 0,-1-2 0</inkml:trace>
  <inkml:trace contextRef="#ctx0" brushRef="#br0">8554 9685 7773,'-11'0'0,"-1"0"0,5 0 2220,-1 0-604,6 0 998,-3 0-1970,15 0 0,2 0-928,11 0 0,5 0 207,3 0 0,2-1-1727,1-3 0,4 1 1804,0-4 0,5-1 0,-2-3 0</inkml:trace>
  <inkml:trace contextRef="#ctx0" brushRef="#br0">9331 9456 7773,'-5'-11'3416,"4"0"-1631,-10 4-791,10-3 471,-4 9-918,10-9 0,4 7-79,10-4 0,1 3-62,11-4 0,4 4-19,7-3-645,3-1 119,5 2 1,2-3 328,5 5-2983,-4 0 2377,-3 4 1,-4 0-2176,0 0 716,-1 5 796,-9 2-1130,-3 4 1134,-10 1 750,-6-1 0,4 0-594,-6 1 1240,-5-1 0,-1 1-321,-5-1 184,0 0 0,-9 1 0,-2-1 0</inkml:trace>
  <inkml:trace contextRef="#ctx0" brushRef="#br0">9776 9514 7773,'-16'0'221,"3"0"1,-7 3 366,5 1 1,-4 6 24,3 2 1143,-4 4-1118,7 7 0,-7 5 56,5 2 1184,0 9-1475,-2 1 0,3 11 309,-5 2-986,5-2 650,3 5 1,2-5 902,5 2-856,0-7 0,9-13-101,3-11-157,2-4 1,1-12 166,1-2-303,-1-2 293,1-2 0,3-9-16,0-3 161,5-7-663,-2 1 0,1-4 222,0-1-2389,-5 0 1560,8 0 1,-9 4-1140,2 0 1033,-8 0 422,-2 1 1,-5 2-726,0 4 662,-5 6 198,-6-4-67,-7 9 158,-5-5 0,-5 10-45,-2 0-367,2 5 363,0-8 0,7 8-152,1-5 1,4 4-895,5-5 624,4 1 380,2 1 352,5-4 0,0 5 0,0-6 0,5 0 0,2 5 0,4 1 0</inkml:trace>
  <inkml:trace contextRef="#ctx0" brushRef="#br0">9833 8851 7808,'0'-35'1637,"0"2"1,-1 20-870,-3 5 1,2 12 529,-6 8 0,2 9-502,-2 10 1165,-2 2-1274,9 6 0,-8 2 50,5 4-2498,0-4 1669,4 3 1,0-7-2663,0 5 1968,0-5 1,5 2-4235,3-5 2707,2-4 2313,2 3 0,-1-4 0,0 5 0</inkml:trace>
  <inkml:trace contextRef="#ctx0" brushRef="#br0">10313 9571 8841,'0'6'3112,"0"4"-3087,0-9-51,0 5-814,0-6 1,5 0 0,1 0 0</inkml:trace>
  <inkml:trace contextRef="#ctx0" brushRef="#br0">10884 9594 7785,'0'-7'3447,"0"-3"1,6 5-2326,6-3-714,4-2 591,7 4-584,5-6 0,4 1 216,10 0-926,0-1 67,8 1 1,-4 1-522,0 2 40,-1-2 688,1 9 0,-2-8-2392,-2 5 1227,-2 0 613,-6 4-2486,0-5 2013,-5 4 0,-1-4 1046,-5 5 0,-4 0 0,0 0 0,0 0 0</inkml:trace>
  <inkml:trace contextRef="#ctx0" brushRef="#br0">11261 9548 7819,'-17'11'0,"0"1"1844,-1 4-1151,-4 2 1,10 9 16,-4-1 1,4 7 167,0 2 0,5 4-215,-1 7 140,6-1-57,-3 1 1,5 0 1183,0-1-1329,0-4 0,0-2 47,0-5-108,5-4-228,-4-8-343,9-10 93,-9-7 0,6-5 251,-4 0 106,4 0-492,4-5 0,2-3-1529,2-7 622,3-3 545,0-5 0,2-1-2496,-5-2 1445,5 2 904,-12-4 1,6 5 172,-10 0 1,0 4 16,-4 0-826,-5 5 720,-2 3 1,-9 2-195,-3 5 1070,-3 0-352,-1 4 1,0 0-172,1 0 840,4-5-443,1 4-1223,6-4 380,0 5 298,4 0-2110,2 0 2403,15 0 0,-2 0 0,8 0 0</inkml:trace>
  <inkml:trace contextRef="#ctx0" brushRef="#br0">11318 8726 7801,'0'-18'0,"-5"6"2915,4 2-861,-4 9 1454,0-9-2460,3 14 1,-4 2-17,2 13-148,3 8-528,-9 7 1,7 12 201,-4 7-3558,-1 3 2762,-3 6 1,7-30 0,1 1-1939,1 3 0,0 0 1299,1 29 0,1-31 0,0-1 645,0 24 0,5-5 0,2-1 0</inkml:trace>
  <inkml:trace contextRef="#ctx0" brushRef="#br0">13123 9365 7900,'-12'-16'1931,"1"3"0,-1-4-1320,1 6 1,3 5 190,1 2 1,3 3 149,-4 1 1,6 10-374,-2 5 1,3 5-20,1 3 1,0 5-178,0 2 0,1 0-394,3 0 0,6-3 109,5 3 1,2-6 435,-2-1-358,3 0 0,6-6 54,2 2 0,0-8 95,4-7 627,-4-3-546,7-1 0,-2-6 222,11-6-583,0-9-220,14-8 0,-29 7 0,-1-1 337,4-1 1,1-1-1998,1-2 0,0-1 1518,2-3 1,0 0-1,0 1 1,1 0 316,-1-2 0,0 0 0,0 1 0,1 1 0,-1-3 0,0 1 0,0-1 0,1 0 0</inkml:trace>
  <inkml:trace contextRef="#ctx0" brushRef="#br0">6556 11901 7781,'-30'-6'0,"4"1"1610,7-2-1034,-3 2 1,11 3 1094,-1-1-416,1 1 0,11-3-461,0 5 416,5 0-742,11 0 0,7 0 326,8 0-479,12 0 0,0-4-89,10 1 1,-3-1-1252,3 4 1230,0 0-1074,5 0 671,4-5 1,-3 4-303,-26-1 0,-1 0 0,28 0-689,1 2 0,-2 0 438,2 0-1887,-13 0 1723,7 0 1,-21 0-2,0 0-998,-4 0 1914,-13 6 0,2-5 0,-7 3 0,-3-3 0</inkml:trace>
  <inkml:trace contextRef="#ctx0" brushRef="#br0">7058 11170 7781,'0'-23'651,"-1"5"80,-3 3 1,1 3-529,-4 5 0,3 2-121,-4 5 1457,6 0-366,-8 10-705,3 3 1,0 14-722,-1 4 1,2 7 191,-2 4 1,-1 4-1608,6 3 1,-5-1 933,4 6 0,0-2 734,4 1 0,0-2 0,0-6 0</inkml:trace>
  <inkml:trace contextRef="#ctx0" brushRef="#br0">6807 12083 7781,'0'-11'796,"-5"1"993,-3 2-1391,3-2 926,0 9-317,5-4-365,-5 5-463,4 0 0,-3 0-274,8 0 0,-2 3 119,6 1 1,-1 1-894,5-1 0,3-3 471,0 3 0,1-1-363,-5 1 0,0-3 310,1 3 1,-1 1 45,1-2 0,-5 5-126,1-4 301,-6 5 0,3-3 1157,-5 6 0,0-1-546,0 0 0,-1 2 108,-3 2 1,-2-1-154,-5 5 0,-2-3 339,-2 3 0,2-4-144,-2 4 1,-2-1-111,2 1 0,0 1-173,3-5 0,5 0 213,-1-3-559,6-1 151,-3 1 0,5-5 769,0 1-522,5-6 0,1 3 26,5-5 0,1 2 273,-1 2-362,1-3 0,-1 8-114,1-5 0,-5 4-71,1 0-298,-1 2 1,0 5 215,-3 1 1,-3 0-764,-1-1 1,-7-1 401,-4 5 0,-5-1-668,-7 1 1,0 1 272,0-4 1,0 3 107,0-4 0,4 0-441,0-3 0,5-6-117,-1-2-187,7 2 1423,3-5 0,5 4 0,0-5 0</inkml:trace>
  <inkml:trace contextRef="#ctx0" brushRef="#br0">7218 12060 7269,'-5'-6'718,"4"-4"-143,-10 9-211,10-9-106,-4 8 1,4-3-233,-3 5 70,3 0 61,-4 0 0,3 0 217,-1 0 704,1 0-694,-3 0 0,5 1 198,0 3 1,-4 8-212,1 7 1,-7 7 539,-2 5 0,-2 13-394,-9 10 0,13-24 0,-1 2-326,-4 3 1,-1 2-1,3 0 1,0 1 35,-3 2 1,1 0-1,3-1 1,1-1 38,2-1 0,-1-1 0,-5 19-23,11-17 1,7-13-14,8-14 0,7-6-25,9-9 0,3-7-1,8-8 1,-1-9-508,5-6 0,-2-2-456,2-6 1,-2 2-864,-6-2 0,-1-1 619,-3 5 1,-4 1 447,-11 6 1,-5 8 222,-10 8 1,-6 8 101,-6 3 0,-10 5 440,-13 7 0,0 4-207,-7 11 0,1 1-88,-1 3 1,4-4-364,8 0 0,3-2-1177,8-6 1625,8-4 0,9-3 0,6-4 0,0 0 0</inkml:trace>
  <inkml:trace contextRef="#ctx0" brushRef="#br0">8337 11763 7781,'-16'-5'0,"3"0"0,-2-2 2279,-3 2-675,10 5 171,-7 0-592,14 0 0,1 0-465,8 0 0,7 0-309,4 0 0,7-2-1110,5-1 498,2 1 1,2-4 224,4 2-2017,-4 3 1451,4-4 1,-1 1-1230,1 0 693,-1 0 710,-4 4 0,-5 2-2097,-2 1 2467,-8 4 0,-3 9 0,-4 2 0</inkml:trace>
  <inkml:trace contextRef="#ctx0" brushRef="#br0">8429 11980 7781,'-23'0'2471,"0"0"-1236,0 6-617,10-5 1848,3 4-1131,10 0-565,0-4-231,0 4 640,0 0-721,10-3 1,-1 7-454,10-6 1,2 1-635,5-4 1,3 0 554,6 0-3895,4-5 1194,2 4 2775,-1-9 0,10-2 0,-3-6 0</inkml:trace>
  <inkml:trace contextRef="#ctx0" brushRef="#br0">9354 11946 7781,'-12'0'0,"1"-4"1428,-1 1 1,5-5-51,-1 4-102,6-5-788,-3 8 1,10-5-88,2 2 1,10 1 230,6-4-530,5-1 0,7-3-52,3-1 0,3 5 308,4-1-2718,11 0 2101,-8-3 0,13 1 237,-7 2-2544,2-2 1546,1 9 0,1-6-1478,-5 4 2498,-4 1 0,-14-3 0,1 5 0,-2 0 0,-2 0 0</inkml:trace>
  <inkml:trace contextRef="#ctx0" brushRef="#br0">9673 12015 7781,'-27'11'0,"2"6"738,-2-5-418,4 10 1,4 0 22,0 4 0,5 6-126,-2-2 1,5 3 89,3 2 692,3-6-572,5-1 1,10-2 224,6 1-376,4-5 1,3-5 95,0-1 1,3-4 193,1 3 0,3-3 34,-3-4 1,0-2-9,-4-2-193,-6-3-382,5 4 102,-9-5 188,3 0-907,-4 0 527,-6 0 1,-1-1-432,-5-3 382,0 3 0,-5-8-1036,-3 5 1,-3-5 496,-4 1 0,-2 2-339,-2-1 1,-2-1 443,1-4 1,0 1-678,1 0 821,-2-1 1,8 1-206,-2-1 199,7 1 111,-2 5-199,4-5 301,-1 10 205,2-4 0,6 6 0,3 3 0,1-1 0,3 4 0,6 1 0,-3 3 0,3 6 0,-2 1 0</inkml:trace>
  <inkml:trace contextRef="#ctx0" brushRef="#br0">9788 12026 7781,'-12'-5'2223,"5"4"-1532,-1-3 432,0 3-657,-3 1 0,-5 2 185,-4 6 948,4 0-1010,-6 13 0,6 1-141,-3 4 1,-3 6-201,3-2 0,3 5 1173,1 3-907,2 2 1,3 6 398,2 0-1355,3-1 706,5-4 0,0 0 169,0-3 0,5-5-87,3 5 1,3-10-168,4 2 1,-2-9 37,2-6 1,3-3-356,1 0 0,-1-6 161,1-2-397,-5-3 749,7-6 0,-7-2-1329,5-9 1,-5-1 454,2-6 1,-4 0-1296,0 0 1155,-1 0 0,-1-3-67,-2-1-66,-3 5 441,-5 1 1,-4 4-241,0-2 289,-10-2 128,7 8 1,-14-2 62,6 7 32,-10 3 1,6 5 159,-8 0 1,4 1-115,4 3 0,3-1-773,4 4 587,1 1 1,5 3-1017,2 1 1,9-2 89,6-2 1125,6-3 0,11-5 0,1 0 0</inkml:trace>
  <inkml:trace contextRef="#ctx0" brushRef="#br0">9811 11250 7781,'0'-30'794,"0"4"0,-4 3 462,0 4 1,-1 6-584,1 6 1,1 4 657,-4-1 0,3 4-655,-4 4 1,5 4-60,-5 7 1,0 4-243,-3 8 1,3 6-171,1 5 1,0 5 101,0-1-2736,-3 2 2080,8 2 1,-6-1-2137,4 1 1,1-4-231,7 0 2715,2-5 0,11 2 0,1-5 0</inkml:trace>
  <inkml:trace contextRef="#ctx0" brushRef="#br0">10439 12026 8898,'0'-7'3559,"0"-1"-2294,0 5-780,0-2 0,-2 2 87,-1-1-548,1-5 65,-3 8 0,5-6 218,0 3-2510,0 3 1204,0-4 999,5 5 0,-3-5 0,3-1 0</inkml:trace>
  <inkml:trace contextRef="#ctx0" brushRef="#br0">10941 11946 7781,'-6'-5'0,"-4"4"0,3-9 0,1 7 0,2-4 5252,8-1-3537,7 2 0,7-5-159,5 4-844,5-3-356,6-2 1,7-3-272,5 0-1125,-1 0 1057,1 3-1872,0 6 1378,4-4 0,-3 8 295,3-1-3205,-3 1 2207,-7 2 1,-2 5 353,-7 3 0,-7 3 826,-5 5 0,-4-2 0,4 5 0,0 0 0</inkml:trace>
  <inkml:trace contextRef="#ctx0" brushRef="#br0">11307 11992 7781,'-23'6'638,"0"4"1,4-2 870,0 7 1,1 3 519,-1 5-1428,3 5 1,4 1 115,1 5 861,-1 0-1564,1 6 534,5-5-96,1 5-286,5-6 1,1 0 2,3 0-108,2-4 92,5-2 1,2-7 24,2-2 0,2-2-129,2-6 0,-1-5-741,-3-2 397,-3-2 567,5-8 0,-2 0-1808,0-5 1158,1-6-434,-5-1 1,4-4-512,1-1 1,-1-4 528,-4 0-547,-4 1 832,-2 8 1,-5-2 60,0 4 0,0-3 53,0 4 1,-9 0 262,-3 4 90,-2 4 1,-2 1 51,-3 2 1,2 3 297,2-3 0,-1 3 318,0 1-379,6 5-23,0-4-496,9 9 336,-4-3 1,6 4 187,3 0-2351,2 1 1013,6-1 1086,-6 1 0,4-1 0,-4 1 0</inkml:trace>
  <inkml:trace contextRef="#ctx0" brushRef="#br0">11387 11261 7781,'-5'-18'880,"-2"2"1,-4 6 1214,-1 2 1,2 2-960,3 2 1393,-4 3-1162,10 1-582,-9 6 86,9 10-526,-4 2 1,1 6 191,0 3-1142,0 2 518,4 5 1,2 2 114,1 2-2913,4-3 2073,4 10 0,2-11 812,2 0 0,3 1 0,5-6 0</inkml:trace>
  <inkml:trace contextRef="#ctx0" brushRef="#br0">11341 11992 7781,'0'-12'0,"0"1"1397,0 0-345,0-1 481,0 1-816,0-1-403,-5 6 0,2 1 1211,-4 5-743,-1 0-350,-3 5 1,-1 3 44,1 7 0,-1 3-62,1 4-14,0 6-222,-6 7 0,1 5 128,-3 6-901,-3 0 904,9 4 0,-5 4 496,3 7-430,3-3-137,-5 4 1,11-10 288,2-2-101,3-3-537,1-7 351,0 0-88,10-16 1,-3-3 153,9-9-361,1-1 136,1-5 1,1 0 159,0-6 883,0 0-1095,-1-6 0,2-1-260,-4-8 17,4-3 1,-4-5 62,3 0-1106,3-5 328,-9-1 481,8-5-1362,-8 0 1318,3-1 0,-8 2-484,0 3 409,-6-3 296,3 9 0,-10-3 52,-2 8 0,-9 0 151,-3 8 0,-2-2 320,-2 9-224,0 0 1,2 4 175,1 0 1,4 5-565,5 3 699,4-3-2090,-3 5 1113,9-3 1,-3 4-57,8 0 693,2 1 0,6-1 0,-1 1 0</inkml:trace>
  <inkml:trace contextRef="#ctx0" brushRef="#br0">12711 11832 7781,'-11'-11'1219,"3"3"268,1 0 0,3 6-622,-4-2 183,6 3-631,-3 1 0,5 1 257,0 3 1086,0 2-1120,5 6 0,-3 0 159,6 4-446,0 1-100,3 6 1,0 0-650,1 0 249,-6 0 168,4-1 1,-3 3 164,4 1 0,4-2 122,1 3-604,-1-3 291,-4-1 1,1-4 162,-1 0-857,6-5 466,0-3 1,6-7-201,0-8 277,0-7-98,5-12 0,1-7-462,5-8-871,0-3 1408,6-5-3177,-5-4 2774,-12 24 0,-1 0 1,-5-2-1,0 0 582,17-26 0,-1 1 0,-6 2 0,-2 1 0,-1 6 0,-1 9 0</inkml:trace>
  <inkml:trace contextRef="#ctx0" brushRef="#br0">6384 14356 7781,'-18'0'3438,"2"0"-2689,5 0-82,4 0 12,2 0 666,15 0-117,8 0-755,11 0 1,11 0-22,1 0 0,10 0-185,6 0 1,2-4-438,-27 2 0,0 0 1,1 0-1,-1-1 323,2 1 1,1 1-1191,-1 0 1,0 0 931,5-4 0,1 0 0,-5 4 0,0 1-308,1-2 1,0 0-1,27-3-1151,-9 1 1,-3 0-478,-6 4 1,-7 0 398,-7 0 1642,-3-5 0,-18 4 0,5-3 0,0 3 0</inkml:trace>
  <inkml:trace contextRef="#ctx0" brushRef="#br0">7070 13648 7781,'-17'-29'2111,"1"-2"-1490,-4 8 0,8 8 259,4 11-554,1 3 42,0 1 547,-3 0-540,9 5 1,-8 3 197,5 7-584,-5 3 82,8 10 0,-8 5-771,5 5 387,-5 5 124,8-2 0,-4 8-2149,5 1-74,0 9 1572,0-11 0,0 13 840,0-7 0,-5 1 0,-1 3 0</inkml:trace>
  <inkml:trace contextRef="#ctx0" brushRef="#br0">6681 14619 7781,'-11'-23'0,"-1"1"1620,1 3 2205,5 3-2759,1 4 112,10 1-737,1 5 1,5 0-646,1 6 0,4-3-313,3-1 1,3 0-1424,1 4 1444,0 0 238,-1 5-1386,1-4 1030,0 10 1,-4-5 118,0 5 1,-5 2 37,1 2 1,-2-2 48,-2 2 86,-4 3 168,-2-5 1,-5 7 442,0-5 0,-1 4-260,-3-4 0,-4 4 1305,-7-3-737,2 4 123,-8-7 0,3 3 572,-5-4 1,0 3-340,0 0 461,1 0-882,-1-3 0,1-5 77,3 1 69,3 0-367,-1 3 1,8-5-296,-2-2 0,7-1-185,0 0 0,8-1-467,4 2 599,7-3 0,3 4-411,4-4 347,1 4 0,0-1-91,0 0 1,-1 3-141,-3-3 0,2 4-61,-2-4 180,-2 5 83,-1-3 1,-4 5 5,-1 1 0,-5-1 59,-2 1 0,-3-1-283,-1 0 32,-5 1 145,-1 4 1,-7-2-208,-2 5 1,-3-5 87,-4 2 0,-1 0-115,0-1 1,-1 2-96,-3-2-325,3-2 478,-9 3 0,8-4-305,-6-1 314,6 0 91,-3 1 1,10-6-443,3-2 293,2-3 0,7-1 34,6 0 362,6-5 0,9-6 0,1-8 0,9-3 0,-1-1 0</inkml:trace>
  <inkml:trace contextRef="#ctx0" brushRef="#br0">7195 14482 7781,'-6'0'2243,"-4"0"-1728,3 5 1,-5 6 185,-4 8 1,-1 9-81,-6 6 1607,-5 11-2071,-1 7 1,12-20 0,1 2 274,0 0 0,1 0-25,-2 2 0,1-1 96,6 0 1,1-1 0,-7 24 791,12-4-1283,8-11 307,2-9 0,12-7-241,5-8 1,1-8 21,6-7-514,1-3 722,3-1 1,-1-9-234,-3-2-1957,-2-8 2045,-5 1 1,-1-5-1048,-3 0-2327,-3-5 2489,-9 4 0,-4-4-2159,-6 6 1577,-9-1 689,-6 5 0,-10 3-337,-2 7 586,-8 3-611,2 5 525,-3 0 273,5 5 0,5-2 179,2 4 0,5 0 0,7 0 0,5-2 0</inkml:trace>
  <inkml:trace contextRef="#ctx0" brushRef="#br0">8451 14345 7781,'-22'-12'2539,"-1"1"-2116,5-1 1023,1 6-363,11 1-466,1 5-640,5 0 88,5 0 0,5 0 16,6 0 0,4 4-203,-1 0 1,4 4-2267,3 0 1176,4 2 792,-1-3 1,2 3-1647,-4-3 2066,0 3 0,1 2 0,1-1 0</inkml:trace>
  <inkml:trace contextRef="#ctx0" brushRef="#br0">8520 14550 7781,'-34'0'550,"-1"0"1,4 0 777,4 0 0,5 1-522,11 3 644,5-2-924,1 3 1,6-5-136,3 0 0,5 0-136,10 0 0,5 3-38,10 1 1,5 0-14,3-4 1,4 0-98,3 0 1,0 0-108,4 0 0,0 5 0,4 1 0</inkml:trace>
  <inkml:trace contextRef="#ctx0" brushRef="#br0">9251 14459 7781,'-12'-23'0,"1"5"0,5 2 0,2 4 0,9 6 0,6 2 0,7-1 3162,9 1 0,-2-3-1667,6 3 1,4 0-1061,7 4 0,8 0-343,3 0 1,4 0-577,4 0 1,-3 0-109,3 0 1,-2 4-783,-2 0 1,-7 5 261,-4-2-1143,-10-2 1448,-3 5 0,-13-3-1066,3 4 1129,-8 1 372,-4-6 372,-6 4 0,-5-9 0,0 4 0</inkml:trace>
  <inkml:trace contextRef="#ctx0" brushRef="#br0">9685 14413 7781,'-34'6'1302,"4"5"-651,3-5-163,4 10 0,5 4 1687,3 6-1336,-3 8-1516,5 2 2410,-3 13-1102,-1-2 0,5 12 135,-4 2 0,5 1-200,7-30 0,0 1 0,-1 27 36,5-6 0,1-5-185,3-7 0,3-4-212,4-7 0,0-5 102,1-7-334,4-7 520,-3-7 0,5-5-186,-3 0-616,-2-5 113,3-2 1,1-9-403,2-3 1,1-8-909,-1-3 1,-1 1-154,-3-2 1,-3 1 498,-1-5 1,-5 2 184,-6 3 1,-1 2 134,-3 5 486,-7 5 100,-7 2 0,-11 5 271,-5-1 1,-2 6 277,-6 2 0,0 8-320,-3 3 212,-1 4 31,10 0 0,5 0-166,12 1 85,7-1 1,14 1-940,9-1 1,11-5 448,8-2 0,7-3-994,1-1 1347,5 0 0,-6 0 0,5 0 0,0 0 0</inkml:trace>
  <inkml:trace contextRef="#ctx0" brushRef="#br0">9902 13785 7781,'-12'-23'6731,"1"5"-5474,0 7-564,4 6-344,-3 5 1,4 10 173,-6 5 1,1 12 231,0 7 1,-1 7-625,1 8-1031,-1 3 979,1 10 0,1-7-3155,2 2 1589,3-2-229,10-3 1716,1-1 0,6-1 0,-1 2 0</inkml:trace>
  <inkml:trace contextRef="#ctx0" brushRef="#br0">10359 14539 7781,'5'-12'3016,"-4"6"-2061,4 1 1,-4 1-555,3 0-483,-3 0 1,6 4-167,-3 0 0,-3 2-10,3 2-2313,-3-3 2571,-1 9 0,0-4 0,0 6 0</inkml:trace>
  <inkml:trace contextRef="#ctx0" brushRef="#br0">11044 14527 7781,'-29'-5'3228,"6"4"-1537,1-9-1073,15 9 0,-2-5 442,13 6-571,2 0-153,16 0 1,-2 0 85,10 0 0,5-1-307,3-3 1,5 2-185,-1-6 1,7 4-115,5-3 1,1 3-511,2-4 0,-3 6 84,-1-2 1,-2-1-1259,-2 1 0,-9 2 284,-14 5 0,-7 3 825,-3 1 1,-5 3 757,-3-2 0,-3-2 0,-5 2 0,0-1 0</inkml:trace>
  <inkml:trace contextRef="#ctx0" brushRef="#br0">11409 14584 7781,'-22'17'1783,"-6"6"0,4 6-845,-3 5 0,3 6-257,1 1 1,-4 9 162,1 3 0,-1-1 137,4 2 0,5-6-379,3 1 1,3-2 92,0-1 1,6-7-190,2-4 1,8-8-178,3-8 1,4-2-540,0-6 0,4-4 174,0-3 0,6-3-430,-2-1 1,6-9 198,2-3 1,1-7 10,-2 0 0,-3 2-381,0-2 0,0 0-509,-4-4 1,-4 0 392,-3 0 0,-6 1-161,-6 3 0,-1-2 343,-3 2 1,-4 2-80,-7 2 0,-3 2 140,-5 2 0,0 0 154,1-1 0,0 1 159,3-1 0,3 6-104,4 2 1,1 3-124,-1 1 0,6 1 79,2 3 0,3 2 345,1 6 0,0-1 0,5 1 0,1-1 0</inkml:trace>
  <inkml:trace contextRef="#ctx0" brushRef="#br0">11592 13796 7847,'-18'-28'0,"-3"4"0,8 5 5579,-2 8-2711,7 7-1720,-2-1 1,4 15-206,-6 5 1,-4 12-594,-3 7 1,-3 9-190,-1 7 0,2 8-449,2-1 0,10-25 0,3 1 107,1-1 0,2 1 0,0 2 1,1 1-262,1 0 1,2 0-1,1-2 1,1 0 441,5 26 0,7-6 0,3-4 0</inkml:trace>
  <inkml:trace contextRef="#ctx0" brushRef="#br0">12392 14470 7898,'-18'-16'0,"1"4"4434,6 1-2108,5 5-1492,1 6 1,10 1 153,2 3 0,3 2-162,2 5-401,-1 6-145,1 1 0,3 8 72,0 1-853,0 5 439,-3-8 0,-1 8 102,1-6 1,0 2 24,4-1 0,-3-7-59,6 3 1,1-9-30,2-3 0,6-4-112,3-7 0,7-16 20,4-6 0,3-11-659,-20 12 0,0 0 0,2-5 1,0 0 16,6-6 0,-1-1 0,-1-1 0,-1-1-2482,4-1 1,1 0 3238,-2-1 0,0-1 0,-1 0 0,0-1 0,1-1 0,-1 0 0,1-2 0</inkml:trace>
  <inkml:trace contextRef="#ctx0" brushRef="#br0">6841 17097 7969,'6'-28'73,"0"4"-36,-6-3 0,3 3-852,1 1 1,4 1 814,-4-1 0,1 0 0,-2 0 0,-1-5 0,3-1 0</inkml:trace>
  <inkml:trace contextRef="#ctx0" brushRef="#br0">6658 16720 7969,'-11'0'-378,"0"0"1229,-1 0 1,1 0 336,-1 0 903,6 0-966,1 0 105,5 5 0,9-4-415,2 3 1,9-1-108,3 1 0,6-3-241,10 3 0,6-3-81,9-1 1,4-1-583,-26-1 1,1 0-1,-1 1 1,2-1 190,3-1 0,2-1 0,0 2 0,2 0-529,1-2 1,-1 0-1,-1 3 1,-1 0 366,-2-1 0,-2 0 0,0-1 1,-1 1-1099,-1 0 0,-1 0 0,29-2-466,-8 4 0,-7 2 1731,-8 1 0,-5 2 0,1 3 0,3-3 0</inkml:trace>
  <inkml:trace contextRef="#ctx0" brushRef="#br0">6807 17029 8113,'0'-18'0,"0"-3"0,0 6 0,5 0 0,3 4 0,2 0 0,1 4 0,4-2 0,1 5 0,4 0 0,-1 4 0,8 5 1793,3 3 1,-1 0 1657,2 3 1,-2-2-2519,1 6 0,2-1-1859,-5 1 1,-5-1-111,-2 5 1,-8-3-713,0 3 0,-6 0 736,-6 3 1,-3 1 184,-4 0 0,-6-1 186,-10-3 1,-5 2 4,-2-2 1,-3-1 273,-1 1 0,-4-5 362,0 1 0,-4 2 0,4-2 0,1 0 656,6-3 1,0-2 890,4-3 1,2 2 886,6-5 1161,2 0-2511,11-4 0,2 0-526,8 0 1,6 0 244,5 0 1,7 0-286,0 0 1,5-4-709,4 0 1,2 1-108,-3 3 1,2-4-209,-2 0 0,2 0 273,-5 4 1,3 1-254,-3 3 0,-2 3 22,-6 4 1,0 2 32,-7 2 1,0 3-29,-8 5 0,0-1 44,-4 1 0,-6 5 45,-6 3 0,-1-4-175,-6 0 1,0 1-318,-3-1 0,-5-1 168,0-3 1,1 0-125,3 0 0,-4-5-135,0-3 1,1 1 524,3 0 1,5-6 426,3-6 0,2-3 0,2-1 0</inkml:trace>
  <inkml:trace contextRef="#ctx0" brushRef="#br0">7515 17029 8048,'0'-18'0,"-5"3"1690,-3 7 0,2 3-584,-2 5 0,4 2-56,-3 6 1,-5 6-219,-3 13 0,-5 7 363,1 8 0,-8 8-688,-3 8 1,15-28 0,1 2-60,-2 2 1,1 0-1,2 1 1,-1 0 79,-1 1 1,0 0 0,4-1 0,2 0-144,-2 2 0,3-1 1,-1 23-440,5-6 0,9-11 11,6-7 1,6-10-81,6-6 0,3-10-168,1-1 1,1-7-381,-1-5 0,2-7-1352,5-8 1,-5-3 1246,-2-1 1,-4-5-1029,-4-2 0,1-5 1036,-5-3 1,-4 7 58,-8-4 0,-4 9 474,-7-1 0,-5 8 378,-14 4 0,-2 7-185,-6 4 1,-3 3-26,0 1 1,4 5-310,4 3 376,9 2 0,0 7 0,9 0 0</inkml:trace>
  <inkml:trace contextRef="#ctx0" brushRef="#br0">7389 16069 8043,'5'-34'294,"2"5"1,0 1 469,1 5 1,-4 5 533,3 3 303,-4 2-429,2 7 1,-5 2-546,0 8 1,-5 7-236,-3 8 0,-2 12-161,-1 3 0,-5 13 0,1 3 0,-5 4 89,1 3 1,1 4 618,-1 0 1,4 1-1289,-4-1 1,5-1-968,6-28 0,1 0 1316,-1 28 0,2-28 0,-1 1 0,0 26 0,2 1 0,2 4 0,3-31 0,0 0 0</inkml:trace>
  <inkml:trace contextRef="#ctx0" brushRef="#br0">9822 16857 8031,'-5'-6'1991,"-1"-4"-1434,-6 8 0,6-4 627,2 2-521,3 3 0,2-4-220,3 5 1,7 0-133,8 0 0,8-1-164,3-3 1,10 3-174,5-3 1,4-3-331,8 0 0,0 0 231,-23 3 1,0 1 0,-1 1 0,-1 0-36,2-2 1,1 0 0,0 3 0,1-1-221,-4-2 0,0 0 0,4 2 0,-1 0-92,0-1 1,-1-1 0,29-3 171,-30 4 1,-1-1 0,24-7 299,-3 4 0,-5-2 0,2-1 0,-6 1 0,-6 0 0,-5 1 0</inkml:trace>
  <inkml:trace contextRef="#ctx0" brushRef="#br0">10599 16172 8032,'-6'-17'698,"5"5"976,-4 0-1311,5 7 1,0 7-28,0 1 0,0 5-183,0 7 0,0 8 53,0 7 1,-4 3-773,1 2 1,-5 0-109,4 3 0,-4 3-413,5 5 1,-2-1 1086,1 1 0,-3 0 0,-4-1 0</inkml:trace>
  <inkml:trace contextRef="#ctx0" brushRef="#br0">10541 16926 7994,'-22'-5'243,"-1"3"0,1-3 191,3 5 0,-1 7 202,5 4 0,-6 7 970,2 8 1,2 4-654,-3 4 1,3 9 200,-2 3 0,3 3-681,9 1 0,-2-3-40,5 2 0,0-2 114,4-1 1,9-7-251,3-5 1,7-4-341,0-8 0,6-4-71,2-3 0,-1-7-330,-3-4 0,0-4-662,0-4 1,-1-2 522,-3-6 1,1-4-664,-5-3 0,-4-3 470,-3-1 1,-5-1-29,0-2 1,-6 1 325,-5-1 0,-7 3 187,-4 4 0,-4 1-381,-4 3 0,3 6 672,-2-2 0,-4 2 0,1-3 0</inkml:trace>
  <inkml:trace contextRef="#ctx0" brushRef="#br0">11238 17051 7937,'-11'-22'6529,"-1"4"-6308,1 1 1,6 11-1827,5 2 1590,5 3 0,6 1 185,1 0 1,-1 4-2539,1-1 2368,-1 6 0,0-2 0,1 4 0</inkml:trace>
  <inkml:trace contextRef="#ctx0" brushRef="#br0">11821 16891 8086,'0'-11'1642,"0"0"0,-4 3-1210,0 0 0,1 1-207,7-5 1,3 5 291,4-1 1,7 4 368,5-3 1,5 4-368,6-1 1,5-1-219,3 1 1,8 1-831,3 3 1,4 0-59,4 0 1,-3 0-822,3 0 1,-3 3 368,0 1 1,-5 4-1934,0-4 2972,-10 5 0,7-3 0,-10 5 0</inkml:trace>
  <inkml:trace contextRef="#ctx0" brushRef="#br0">12323 17029 8084,'-28'11'1829,"-1"0"0,-1 7-1478,-1 5 1,2 9-282,-2 6 1,4 0 938,4-4 1,5 2-371,3 2 1,-1-3 525,5 3 0,2-2-530,9-2 0,5-5-305,3-2 1,7-3-96,4-1 0,-1-7-245,1-4 1,0-2-113,4-6 1,-2 0-215,-2-4 1,3-6-156,-3-1 1,1-3-635,-1-2 0,-2 1 138,-6-1 1,-1-3 392,-2 0 1,-3-2 144,-5 2 0,-2 3 190,-6-4 1,0 2 37,-7-1 1,-1 2-131,0-2 1,0 1-101,1-1 0,3 2 70,1-2 0,-1 2-141,5 2 0,-2 0-24,1-1 1,-1 5 545,6-1 0,-6 0 0,2-3 0</inkml:trace>
  <inkml:trace contextRef="#ctx0" brushRef="#br0">12586 16092 8020,'-5'-13'1678,"3"-2"-744,-3 9-237,0-1 1,4 9 687,-3 9 1,-1 6-645,1 5 0,-5 6-20,2 3 1,-2 6-449,1 1 1,-2 1-364,3-1 0,0-1-277,0 5 1,4-5-627,-1 1 0,3-7 793,1 0 200,0-6 0,5 8 0,1-4 0</inkml:trace>
  <inkml:trace contextRef="#ctx0" brushRef="#br0">12986 16937 8000,'-12'-11'2760,"1"-1"-2318,4 1 1,7 3-110,8 1 0,2 4-557,2-1 0,3 3 224,0 1 0,5 0 0,-2 0 0</inkml:trace>
  <inkml:trace contextRef="#ctx0" brushRef="#br0">13625 16926 8012,'-23'-5'0,"2"-2"0,2-4 0,7 5 0,13-3 0,11 5 0,4 0 909,7 4 0,5-4 1267,3 0 1,7 1-1541,4 3 1,3-2-440,5-1 0,2 1-589,5-2 0,0 3-157,0 1 0,0 0-26,0 0 1,-8 0-798,-4 0 0,-8 5 137,-3 3 0,-3 1 174,-5-2 1061,-2 4 0,1-3 0,-6 4 0,0-3 0</inkml:trace>
  <inkml:trace contextRef="#ctx0" brushRef="#br0">14093 17017 7997,'-34'0'0,"4"5"1583,-1 3 1,10 7-533,-2 4 0,6 9-12,-2 6 1,1 2-605,-1 6 1,-2 5-463,2 6 0,1 4 336,-1 4 1,1-7 106,-1 4 1,8-9 41,7 1 0,3-7-6,1-1 1,1-11-288,3 0 1,3-7-89,9-5 0,1-4-281,6-7 0,1-3 97,3-5 0,3-3-144,9-4 0,-4-6-306,3-10 0,-7 0-703,-5 0 0,-7-4 611,-4-4 0,-7 2 162,-4-2 0,-10 10 595,-10-2 0,-3 3-201,-11-3 0,-4 5-128,-4 3 1,-4 2-293,4 2 0,1 3-382,6 1 1,1 4 894,7-1 0,3 3 0,8 1 0</inkml:trace>
  <inkml:trace contextRef="#ctx0" brushRef="#br0">14185 15955 8019,'0'-29'1585,"0"1"0,0 14 144,0 2-516,0 9 1,0 3-566,0 7 0,-2 10-285,-1 6 1,-4 6 100,-4 9 1,-1 4 277,1 7 0,-4 3-1783,0 5 1,-4 2 903,3 2 0,8-30 0,1 1 137,1 2 0,1 1 0,1-1 0,1 0 0,1 0 0,-1 1 0</inkml:trace>
  <inkml:trace contextRef="#ctx0" brushRef="#br0">8566 16743 8163,'-12'-11'0,"1"-1"1223,4 1 240,2 4 0,8 2-886,5 5 1,0 0-263,11 0 0,4 0-97,4 0 0,5 0-275,-2 0 0,-1 4-398,2 0 0,3 1 28,4-1 1,0-2-313,-4 6 1,1-6-337,-1 2 1,-5 1 399,-2-1 0,-8 5 675,-4-1 0,-7 2 0,-3 1 0</inkml:trace>
  <inkml:trace contextRef="#ctx0" brushRef="#br0">8451 16971 8163,'-15'-1'0,"0"-3"1671,5 3 0,6-4-404,8 5 0,11-1-30,8-3 0,11 3-855,0-3 1,8 1-215,0-1 1,4 3-659,3-3 0,3 3 420,5 1 1,1 0-1448,-1 0 1,-1-4 1064,-3 1 1,0-1-1358,-7 4 0,-4 0 64,-12 0 1745,-2 0 0,-10 0 0,-2 0 0</inkml:trace>
  <inkml:trace contextRef="#ctx0" brushRef="#br0">9057 16355 8228,'-7'-12'0,"-3"1"1912,4-1 1,-6 12-578,1 8 1,-5 14-215,-3 12 0,-4 12-867,-4 11 0,11-24 0,-2 1-596,-3 3 1,0 2 0,-2 5 0,0 2-417,-1 3 1,-1 1-1,0 1 1,0 0-951,0 2 0,1 0 1708,-2-1 0,2 0 0,5-1 0,0 0 0,0-2 0,0 1 0,3-2 0</inkml:trace>
  <inkml:trace contextRef="#ctx0" brushRef="#br0">16812 16023 7878,'0'-34'1057,"-6"6"1056,-1 5-2032,-3 11 0,-2 9-620,1 11 1,-6 6 706,-2 12 0,-7 5 806,-5 7 1,-3 4-705,-4 7 1,18-22 0,-1 0-323,-2 3 1,1 1 0,-1 2 0,1 1 100,1 2 1,0 0-1,1 0 1,1 0 17,1-1 1,2-1 0,1 0 0,0 1-377,2-1 0,0 0 0,-9 27-95,7-8 1,1-7-137,10-12 1,-3-5-193,3-2 129,0-8 0,7-8-163,4-7 1,3-9 765,13-6 0,-8-1 0,7-4 0</inkml:trace>
  <inkml:trace contextRef="#ctx0" brushRef="#br0">16709 16195 7878,'6'-52'0,"-2"2"0,-3 10 1679,-1 5 0,4 10-782,0 6 1,5 1 979,-2-1-1204,-2 3 1,2 9 13,-4 4 0,0 8-347,5 6 1,-5 7-302,5 8 1,-4 9 103,3 7 0,-3 2 98,4 2 0,-4 3 154,3 1 0,-4 0-292,1 0 1,1-3 371,-1 2 0,4-3-148,0-4 0,6-3-140,1-4 0,6-8-35,-2-4 1,11-10-161,4-9 0,3-9-71,-3-7 0,4-9-24,0-10 1,1-8-1141,-5-7 1,4-5 1009,-19 23 1,0-1 0,2-1 0,0-2-697,-2 0 0,0-1 0,2-4 1,1 0 259,-1-2 0,0 1 0,-4 3 0,0 1-621,14-23 0,-7 7-28,-5 12 404,2 0-379,-13 24 1293,2-1 0,-10 26 0</inkml:trace>
  <inkml:trace contextRef="#ctx0" brushRef="#br0">17862 15898 7887,'-23'0'1498,"-5"5"0,3 8-824,-5 9 0,4 6 1136,0 7 1,1 9-1251,3 6 0,0 4 988,3 3 1,8 0-588,7 0 0,8-5-172,3-2 1,14-7-301,5-1 0,6-10-90,2-2 1,9-10-419,3-4 1,9-9 76,2-3 1,0-9-287,4-6 1,-30 1 0,0-3 80,0-3 1,-1-3-1,-1-2 1,-1-2-988,0-3 1,-3-1-1,-3-2 1,-3-2 121,-1 1 0,-2-1 0,-3-1 0,-3-2-130,-5 2 0,-2 0 1,-3-2-1,-3 2 490,-3-1 1,-3 1 0,-22-23 215,8 33 0,-3 2 0,-5 3 0,-2 3 62,-6 4 1,-2 4-1,1 1 1,-1 2 61,-3 3 1,1 3 311,4 0 0,0 1 0,-4 1 0,0 2 0,5 1 0,0 0 0,0 0 0,0 1 0</inkml:trace>
  <inkml:trace contextRef="#ctx0" brushRef="#br0">15921 17383 7891,'-12'-11'1854,"3"4"110,6-8 0,17 6-1869,20 1 0,20 0-406,-19 3 1,3-1 0,5 0 0,3 1 728,2-1 1,3 0 0,5 2 0,3 1-79,3-2 0,2 2 0,-20 2 0,1 0 0,0 0-133,0 0 0,1 0 0,0 0 0,4 0 1,2 1-1,0 1 53,3 0 1,1 0 0,0 0-1,3 1 1,1 0 0,0-1-257,2 2 0,0 0 1,1-1-1,-1 0 1,0 1-1,0-2-398,-1 1 1,0-1-1,0 0 1,-2 0-1,0-1 1,-1 1 227,0 0 0,-1 0 0,0 0 0,-3 0 0,1-1 1,-2 1-63,-3-1 0,0 0 0,-1 0 1,-3-1-1,-1 1 0,-1-1-719,16 0 0,-2-1 1,-3-1-1,0-1 170,-3-1 0,-2-1 0,-4 0 0,-2 0 777,-5 1 0,-1-1 0,-2-2 0,-1-1 0,22-10 0,-3-2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8280 9114 7934,'-18'-23'0,"2"1"0,4 3 0,5 4 2421,-1 8-716,6-4 275,-3 10-1073,5-4-420,0 10 1,0 3 40,0 7 0,0 9-75,0 10-924,0 11 237,0 7 0,-2 10 269,1-30 1,-1 1-575,-2 0 0,1 1 621,0 2 1,0 2-1,-2 1 1,1 0 109,2 3 1,0 0-547,-2 3 1,-1-1 265,4-8 1,1-1 0,-3 2-1,1-2-1735,2 22 1200,0-10 0,1-7-961,3-14 143,2-7 611,6-7 203,-1-7 1,1-12-139,-1-4 1,0-5 125,1-7 181,-6-10 1329,4 2-871,-8-18 0,3 7 0,-5-8 0,0 3 0</inkml:trace>
  <inkml:trace contextRef="#ctx0" brushRef="#br0">8177 9160 7934,'-17'-30'1598,"1"4"0,1 3-1106,4 4 1415,2 7-1215,9 2 1,1 8 113,3-6 443,2 6-763,6-9 1,4 10 782,3-3-589,3 3-364,1 1 1,1 0-848,2 0 395,4 0 0,0 0-1263,0 0 1044,1 5 0,-3 1 269,-5 6-1893,0 4 1259,-11 2 0,0 5-233,-9 0-379,-1 0 819,-7 0 1,-3 3-488,-7 1 459,-3-1 55,-5-3-959,-5 0 1055,4 0 1,-4 0-211,5 0 600,1 0 0,-1-4 0,0 0 0,0 1 0,0 1 0</inkml:trace>
  <inkml:trace contextRef="#ctx0" brushRef="#br0">8794 8988 7846,'-11'7'1797,"-1"3"-1159,-4 1 1,2 7 61,-5 5 1914,5 5-1692,-8 6 0,3 12 224,-7 7 0,1 4-417,12-27 1,0 1-1,-10 29-74,13-28 1,1 0-51,-8 23-223,11 1-2132,6-16 1295,6-5 1,12-13 233,5-6-1175,5-4 986,6-5 0,7-4-880,4-6 0,2-5 1290,7-7 0,-2-3 0,4-7 0,1-6 0,-27 13 0,-1 1 0</inkml:trace>
  <inkml:trace contextRef="#ctx0" brushRef="#br0">9525 8908 7823,'-11'-16'4403,"-1"8"-3725,1-2-953,-1 10 95,6 5 0,-4 3 7,2 7 2025,3 3-1182,-5 10 1,4 1-357,-6 5-157,1 5 0,-1-2-177,1 5-83,0 0 0,-5 4 385,1-1-2138,-5 6 1700,7-4 0,-7 4 51,5-6-845,-1-4 629,5-7 1,-1-2-95,1-5-1214,5-6 408,-4-9-592,8-7 1225,-3-5 129,5-5 0,4-11 459,0-6 0,5-9 0,-3 2 0</inkml:trace>
  <inkml:trace contextRef="#ctx0" brushRef="#br0">9388 9045 7823,'0'-34'1707,"0"5"-697,5 1-509,1 5 1,6 2 61,-1 2 1,1 3-14,-1 9 1525,0 2-1352,-4 5 1,3 7 639,-2 8-612,-3 13-412,5 13 0,-9 11-410,3 5-182,-3 0 1,-1-23 0,0-1-822,0 32 923,0-3 0,0-28 0,0 0 173,0 30-1936,0-1 1259,0-11 0,1-6-125,3-11 1,3-7-192,4-9 0,0-10 296,1-2-905,-6-9 982,4-10 0,-8-6-659,1-4 780,-1-1 477,-7-5 0,-2 4 0,-4-4 0</inkml:trace>
  <inkml:trace contextRef="#ctx0" brushRef="#br0">9354 9365 7823,'-35'-13'0,"1"-2"0,6 14 3022,5-3-1406,11 3-397,7 1 1167,5 5-1644,10 1 0,4 2-575,12-1-140,4-4 1,9 2 216,3-5-2770,2 0 1641,7 0 1,-3 0 513,5 0-4472,-4-5 4843,7-1 0,-4-6 0,5 1 0</inkml:trace>
  <inkml:trace contextRef="#ctx0" brushRef="#br0">9868 9571 7826,'-12'11'1341,"-4"6"-922,3-5 0,-2 5-84,7-6 1417,3-4-1113,5-2 0,0-7 113,0-1 25,0-4-443,0-9 0,5-2 193,3-5-834,2-5 296,1-6 1,2-5-898,2-3 568,-2-3 56,9 5 0,-8-6 149,5 0 0,-2 6 152,2 2-134,-2 7 85,-1 8 1,-3 7-405,2 4 1166,-2 6-522,-2 1 0,1 5 26,-1 0 514,1 5-405,-1 1 1,0 6 970,1-1-791,-1 1-125,1 4-22,-1 2-110,1 5 1,-1 3 46,0 1-265,1 5 109,-6-8 0,1 9 209,-4-3-742,-1 3 349,3 2 1,-5-6-2301,0-3 1169,0-1 736,0-3 0,0-4-3466,0-3 1923,0-7 1965,0-3 0,-5-5 0,-2 0 0</inkml:trace>
  <inkml:trace contextRef="#ctx0" brushRef="#br0">10644 9045 7746,'-15'-10'4125,"0"3"-3303,0 1 173,8 6-612,-3 0 1,8 2 197,-6 2 1336,5 2-1218,-2 10 1,1 2-312,1 5 0,-5 5-227,4 2 0,-1 5-716,1 3 378,3 2-11,-9 11 1,9 0-1016,-3 2 917,3-2 0,1-7-1059,0-2 887,0-2 1,1-11-176,3-3-1293,-3-7 521,9-7 647,-4-7-373,6-5 689,-1-5 1,1-7 96,-1-7-506,1-2 425,-1-7 426,-5 4 0,7-12 0,-5 6 0,-1-1 0</inkml:trace>
  <inkml:trace contextRef="#ctx0" brushRef="#br0">10610 9114 7746,'-18'-17'1799,"-3"5"1,12-1-1246,-3 5 1486,9 6-919,-8-8-410,10 8 1858,-4-3-1679,5 5 1,0-1 3,0-3-839,5 3 47,1-4 1,10 4 199,-1-3-675,5 3 344,-2-5 1,5 6-1679,0 0 1236,5 0 1,-6 0 275,1 0-2353,0 0 1266,-5 0 83,0 0-469,3 0 1059,-8 0 0,3 6-60,-4 1 230,-6-2 143,-1 5 1,-1-3-7,0 4 313,0-4-56,-4 3 0,-4-4 1064,0 5-535,-5 1 181,-2-1 0,-2 2 1849,-2 2-1859,-3-2 3,0 8 1708,-5-3-1539,1 0 0,-1 4 16,0-3 152,5-3-571,2 1 1,2-2 174,2 0-710,3 0 145,9-3 0,5-1 240,3 1-277,7-6 52,3 4 0,9-9-48,-1 3 50,1-3 0,0-1-628,-1 0 399,-4 5 0,-2-3-14,-5 2-745,1 2 607,-5-5 0,-1 5-101,-2-2 1,1-1-845,-5 4 266,-1 1 537,-3 3 219,0 1 1,-1-4-272,-3-1 167,-2 1 106,-5 3-790,-1 1 628,-4-1 0,-1 0-204,-2 1-840,-3 4 929,0-3 0,1 4-75,-2-6-1117,3 0 782,2 1 938,2-1 0,-1 1 0,0-1 0</inkml:trace>
  <inkml:trace contextRef="#ctx0" brushRef="#br0">11192 8703 12227,'2'16'2646,"2"3"1,2 9-1691,5 6 1225,1 6-1915,-1 11 1,4 2-262,1 8-681,-8-30 1,-1 1 708,-3 5 0,-2 0-59,1-5 0,-1 0 63,-1 5 1,-2-1-1,0 22-112,-3 3 1,-6-4-178,-5-3 1,-6-6 297,2-10-3608,-2 0 2127,-2-14 1,0 3-3507,0-8 4941,1-3 0,-5-7 0,0 0 0,2 0 0,1-2 0</inkml:trace>
  <inkml:trace contextRef="#ctx0" brushRef="#br0">11912 9182 7804,'-5'-11'0,"-3"0"0,-2 3 1082,-1 0-670,-1 6 0,1-3 1263,-1 5-577,1 0 1191,5 0-1313,-4 0-602,13 0-374,-1 0 168,19 0 1,3 0-253,11 0 0,5 0-392,6 0 0,1-4-789,6 0 638,0-5 506,4 8 0,-3-8-2692,-1 5 1379,-10 0 688,7 4 1,-19 0-1039,4 0 1784,-19 6 0,7-3 0,-15 9 0,-1 2 0</inkml:trace>
  <inkml:trace contextRef="#ctx0" brushRef="#br0">11980 9422 7805,'-22'0'3207,"-1"0"-995,5 0-1126,7 0-46,6 0 1,18 0-370,7 0-464,4 0-52,4 0 1,1 0-323,5 0 135,0 0 81,1 0 0,0 0-1522,3 0 775,-7 0 0,7-5-1968,-9 4 1668,5-4 1,-5 5-565,-2 0-159,-3-5 860,-11 3 861,2-3 0,-14 10 0,4 2 0</inkml:trace>
  <inkml:trace contextRef="#ctx0" brushRef="#br0">11980 8623 7792,'-22'-23'0,"4"5"0,3 3 2497,2 2-1688,7 7 0,2-4 538,8 2-929,7-2 1,4-5-179,8 0 1,-3-1-381,7 5 1,1 3-49,-1 1 154,4 4 1,-7-2 192,3 5-315,-8 0 95,-2 10 1,-6-1 179,0 10 45,-4 5-149,-2 0 0,-5 9-138,0-2 155,-5-3-169,-2 5 0,0-5-455,-1 2 444,6-2 2,-8-5-1472,8-5 1029,-8 3 0,4-4 31,-6 2 0,1-3-51,0-4 0,-1-2-20,1-3 629,-1 4 0,-4-10 0,-2 4 0</inkml:trace>
  <inkml:trace contextRef="#ctx0" brushRef="#br0">12083 8897 7770,'-11'0'3007,"5"0"-2953,0 0 3981,6 0-6213,0 5 1449,6 1 1,0 2 728,5 0 0,1-1 0,-1 5 0</inkml:trace>
  <inkml:trace contextRef="#ctx0" brushRef="#br0">13305 8977 7814,'-5'-12'0,"-5"2"587,-5 3-31,0 2 1,3 7 2263,1 6-1862,4 4 1,-3 12-190,3 3 0,0 7-85,0 8-620,4 8 1,-3 3-574,2 8 0,3-1 536,-1-28 1,0 0-1897,1 33 1720,1-31 1,0 1-1,0 24 124,0-2-735,0-7 517,0-4 0,3-12-1898,1-8 1069,5-7 280,-2-2-598,-1-11 1146,4-1 0,-7-11-390,4-5 1095,-4-1-461,2-14 0,-5 5 0,0-9 0,-5-1 0,-2-3 0</inkml:trace>
  <inkml:trace contextRef="#ctx0" brushRef="#br0">13157 9331 7814,'-18'-34'560,"-2"4"174,5 4 1,3 2-282,5 1 0,5 0-61,2 0 0,3-4 23,8 1 1,-1-1 243,9 4 0,2 2-111,5 2-392,-2-3 0,6 9 208,-4-2-367,-2 8 0,4 2 211,0 5-530,-4 0 338,4 5 0,-6 6 97,-3 8-532,-3 3 321,-4 6 0,-6 1-97,-2 5 1,-3 2-56,-1 2 0,-10-3-46,-5 3-1095,-5-2 1153,-3-2 0,-1 4-607,-3 0 395,-2 0-768,-6-9 695,1 4 220,0-14 1,1 7-431,2-11-232,4-5 572,9-10 1,6-11-256,9-8 146,1-8 502,12-2 0,3 0 0,10 1 0</inkml:trace>
  <inkml:trace contextRef="#ctx0" brushRef="#br0">13694 9000 8372,'-12'11'1725,"1"0"-1200,4 1 1,-3 4 80,3 3 0,-3 4 188,-2 4 1,2 3-170,2 8 933,-2 8-1127,9 1 1,-4 4 217,5-5-985,5-6 634,1 5 1,7-11-1457,2 0 798,-2-5 284,8-11-1788,-8-1 1398,9-11 1,-5-1 318,6-5-2556,0 0 1669,0-5 1,0-3-34,0-7-255,5-3 946,-4-5 376,4 1 0,-6-5 0,1 0 0,0 1 0</inkml:trace>
  <inkml:trace contextRef="#ctx0" brushRef="#br0">14276 8943 7816,'0'-12'0,"0"1"0,-1 1 2024,-3 2-908,3 3-454,-9 0 1654,8 4-1518,-8-5 1,4 12 28,-6 1 222,1 8-617,-6 8 0,4 8 221,-7 7-766,1-3-51,2 10 0,-5 0 260,3 9 0,-4 1-87,-3 3 0,1-3-1984,-1-1 1857,7-4 0,2-5 145,6-3-2114,-1-8 916,6-11 550,1-7-1696,5-9 1656,0-2 0,5-8-204,3-4 166,2-1-413,6-19 1112,-3 8 0,4-14 0,-6 4 0</inkml:trace>
  <inkml:trace contextRef="#ctx0" brushRef="#br0">14208 9057 7816,'5'-23'2040,"-4"0"-1312,9 5 1,-7 2 1851,4 4-1300,-4 6-806,7-4 1,-8 9 1450,6-3-1305,-5 8 0,5 7 183,-4 8-647,5 8 1,-8 3 155,3 8-654,-2 3 339,-2 5 1,0 0 134,0 4-2574,0-3 2108,0 4 1,1-9-2117,3-1 1602,-3-9 0,8 5-298,-5-10-732,-1-6 835,2-9-41,-3-7 494,3-5 0,-5-5 32,0-3 684,-5-7-365,-2-3 0,-5-5 239,-4 0 0,-1 0 0,-6 1 0</inkml:trace>
  <inkml:trace contextRef="#ctx0" brushRef="#br0">14116 9377 7816,'-29'0'3142,"2"0"-2815,8 0 0,7 0 1540,4 0-896,5 0-381,-2 0 288,10-6-487,2 5 1,11-5 171,4 2-968,6-2 369,7-1 1,0-3-2163,3 3 1113,-2-4 778,3 0 0,-2 3-2582,-3 1 1918,3-1 0,-8-3 971,5-1 0,-4 1 0,-3-1 0</inkml:trace>
  <inkml:trace contextRef="#ctx0" brushRef="#br0">14619 8988 13054,'6'7'2544,"4"8"0,-3-6 519,4 10-1545,0 0-603,1 4-823,-1 5 64,1 1 0,-1 6 156,0 3-1495,-4 3 930,-2 5 0,-8-1 218,-4 1-4449,-6 0 3623,-10-1 0,-1-4-2929,-3-3 3790,-2-2 0,-10-2 0,-2 0 0</inkml:trace>
  <inkml:trace contextRef="#ctx0" brushRef="#br0">15247 8943 7772,'-10'-13'0,"2"-2"0,-8 10 3011,4-3-1982,1 3 1,3 7-22,1 6 722,4 5-712,-7 10-432,3 10-97,-4-3-408,0 19 1,0-4 296,4 12-1961,-3-2 1542,9-20 0,0 2 0,-4 26 65,5-29 1,0 1-249,0-1 1,0 0 185,0 30 1,0-1-1652,0-2 847,0-7 454,0-9 0,0-11-1881,0-7 1086,0-8 515,0-2-767,0-11 1054,5-1 0,-2-10-232,5-3 1018,-6-7-588,8-3 1,-3-11 182,4-5 0,-5-5 0,5-7 0,-5 0 0</inkml:trace>
  <inkml:trace contextRef="#ctx0" brushRef="#br0">15224 9102 7772,'-11'-11'0,"0"3"0,4 1 2964,-3 4-972,8-2-1096,-3 0 507,5 4-875,0-4 0,5 5 712,3 0-669,2 0-184,2 0-1102,4 0 580,-3 0 1,8-2-275,-2-1 0,2 1-1345,-2-1 1501,2 1-1726,-8 7 1229,3 2 0,-9 4-1159,-3 1 1360,-8 4 0,-8 2-74,-7 5 42,-2 5-537,-7 1 751,-1 0 367,0-1 0,-4 0 0,3-4 0,-4 4 0</inkml:trace>
  <inkml:trace contextRef="#ctx0" brushRef="#br0">15612 8977 7744,'-5'-7'0,"-1"2"1179,-6 5-579,1 0-287,0 0 1211,4 11-960,-8 1 0,7 12 119,-7 3 792,-3 7-1099,6 12 0,-5 2 244,6 5-1343,5 1 1014,-5-2 0,10-3 88,-3-7-1077,8-8 680,8-6 1,7-11-1588,7-6 1174,3 1 1,6-12-1073,-1 0 920,0-5 1,-3-8-344,-1-2-1210,6 2 1525,-6-9 1,3 8-176,-10-5 786,-5 0 0,3 0 0,-2 0 0,3 0 0</inkml:trace>
  <inkml:trace contextRef="#ctx0" brushRef="#br0">16081 9000 7744,'0'-17'0,"0"4"2463,0-3-1593,0 5 1,0-1 21,0 1 961,0 4-519,0 2-620,0 5-974,0 10 251,0-2 0,-2 17-402,-1-2 359,1 8 0,-3-2 160,5 5-840,-5 0-162,4 1 862,-4 4-993,0-3 498,3 8 0,-6-7-75,4 5-318,-5 0 544,2-2 1,1-2-510,2-7 185,-2-3 61,5-6-107,-4-4 378,5-6 122,0-7 0,5-12-21,2-4-108,3-6 375,2-10 0,-1 2 0,1-8 0,0 5 0,4-2 0,1 2 0</inkml:trace>
  <inkml:trace contextRef="#ctx0" brushRef="#br0">16126 9011 7744,'0'-16'1300,"0"3"0,-4 0-414,1 6-211,-1 4 2008,4-7-915,0 9-864,0-4-11,0 5 0,5 1-296,3 3-1516,7-3 704,-3 4 0,9-1-1944,-6 0 1203,5-1 757,-2-3 1,1 0-2459,0 0 1098,0 0 857,-1 5 1,-2-3-745,-4 2 780,-1 2 554,-4 0-39,-2 6 0,-5-1-201,0 0 1053,-5 1-570,-2-1 1,-4 1 1501,-1-1-923,1 1-436,5-1 1,-5 0 2179,4 1-1182,-3-1-627,-2 1 1,2-5 102,3 1 1,-2 0-99,5 3 376,-5 0-618,8 1 1,-4-1 252,5 1-834,0-1 183,0 0 1,1-3-519,3 0 351,2-1 199,11 5-1,0-5-761,6 1 516,0-5 0,1 2-487,3-5 446,-3 0 0,4 0-51,-5 0 0,-2 0-72,-2 0 0,-2 0-143,-6 0-91,1 0 299,-6 5 1,3-3-313,-5 6 203,-1-1 236,-3 5 0,-5-1 14,-2 1-39,-9 4 0,4-3 406,-10 8-228,-1-8 0,-2 9-177,-5-3-66,4-3 140,-2 6 1,5-9-159,1 2 1,4-4-630,3-3 913,7-3 0,3-10 0,5-2 0</inkml:trace>
  <inkml:trace contextRef="#ctx0" brushRef="#br0">16663 8863 7734,'0'-12'4302,"0"6"0,5 1-2705,3 5 525,7 5-1371,3 6 0,5 3 887,-1 5-840,1 5-477,0 6 1,-1 5-103,-3 3 0,0 8-259,-8 7 1,-2 5-230,-9 7-1478,-5-5 1780,0-24 1,-1 0-1264,-5-4 0,-1 0 876,-4 2 1,-3 0-1,0-1 1,-2-1 97,-2 1 0,0-1 256,0-5 0,0 0 0,1 3 0,-1 0 0,0-6 0,0-1 0,-23 17 0,1-5 0</inkml:trace>
  <inkml:trace contextRef="#ctx0" brushRef="#br0">17440 9080 7767,'-30'-12'2035,"3"1"-1310,4-1 0,5 6 38,3 2 987,2 3-428,7 1-630,1-5 703,5 4-870,5-5 0,6 8 203,8 2-301,8-3-488,2 4 0,5-4-488,1 3 554,4-3 0,-2 4-1941,5-5 1413,-1 5 1,0-2 287,-3 5-4011,-2-6 2984,-2 8 1,-1-5-1068,-3 3 2329,-7 2 0,-11 2 0,-7 5 0</inkml:trace>
  <inkml:trace contextRef="#ctx0" brushRef="#br0">17417 9354 7775,'-23'0'2893,"-5"-5"-1450,9 3-992,3-3 1,16 4 3172,7-3-2474,8 3 0,8-5 185,8 2-985,7 3 1,4-8 244,7 5-2986,3-5 2115,0 3 0,4-2-556,-3 0 0,3 6-1074,1-2 1,-2 3 1905,-6 1 0,-4 5 0,-11 1 0</inkml:trace>
  <inkml:trace contextRef="#ctx0" brushRef="#br0">18490 9137 7858,'-11'0'1758,"0"-5"0,3 3-980,0-1-248,6 1-226,2 2 1,7 0 93,9 0 556,1 0-563,11 0 0,3-1-450,7-3 9,2 3-594,6-9 0,5 3-1037,2-4 241,8 0 1319,3-1-4028,-6 1 3149,3-1 0,-21 1 1000,-2-1 0,-7 1 0,-8 0 0</inkml:trace>
  <inkml:trace contextRef="#ctx0" brushRef="#br0">19016 8520 7858,'-12'-34'2188,"1"5"-1504,-1 1 0,1 10-137,0 3 810,4 2-324,-3 7-428,9 0-123,-4 12-215,0 0 1,2 15-1233,-4 6 698,4 10 0,-7 5-492,2 7 1,3 3-1067,1 5 1707,3-5-2284,1 4 1556,0-9 0,1 9 846,3-3 0,8-7 0,5-2 0</inkml:trace>
  <inkml:trace contextRef="#ctx0" brushRef="#br0">18662 9468 7858,'0'-12'865,"0"5"1083,0-1 164,0 6-1058,5-3-717,1 5 1,7 0-301,2 0 0,3 1 281,5 3-1858,-1 2 1105,1 0 0,0 5 153,0-4-632,0 3 622,-5 2 1,2-1-71,-5 1-745,0-1 568,-3 0 0,-6 1 629,-2-1-22,-3 1-149,-1-1 0,-6 4 1229,-6 1-837,-4 4 1,-7-7 873,0 2 1,4-3-150,0 0-403,0-1 0,1-1 257,3-2 1,2 2-218,2-2-234,0 2 106,4-4-138,2 4-195,5-3-439,0-1 0,7 3-1107,4-5 1134,0 0 206,11-4-2504,-4 0 1664,5 0 0,3 0-52,1 0-1382,0 0 1466,0 0 1,-2-5-84,1-3 208,3-2 677,-10-2 0,8-4 0,-9-2 0</inkml:trace>
  <inkml:trace contextRef="#ctx0" brushRef="#br0">19461 9205 7858,'-5'-11'4747,"4"-1"-3603,-4 1-484,5 0-421,0 4 0,0 3 186,0 8-1709,0 3 1284,5 4 0,1 0 0,6 1 0</inkml:trace>
  <inkml:trace contextRef="#ctx0" brushRef="#br0">19884 9239 7858,'-12'-11'6037,"6"0"-5556,2-1 0,8 1-595,4-1 0,7 1 233,4 0 801,7-1-540,-1 1 0,9 4-22,0 4 1,2-3-14,6 3-375,-6-1 68,9 4 1,-10 1 279,3 3-3278,-2-3 2161,-2 4 0,-5 0-398,-2 3-610,-3-3 1120,-1 5 0,-2-9-581,-1 3 697,1 3 277,-8-6 0,-1 8 294,-4-5 0,0 4 0,3-1 0</inkml:trace>
  <inkml:trace contextRef="#ctx0" brushRef="#br0">20066 9434 7847,'-5'6'2731,"-1"-1"-786,0-5-1379,-4 5 0,8-2 93,-2 4-184,3 1-264,1 3 1,3-1-1,4-2 1,1 1 25,7-5 1,2 3-27,-2-3 1,1 4 105,0-4 3016,-4 4-4781,5-6 523,-1 8-687,-3-4 523,-2 1 642,0 3 1,-10-4-107,3 6 341,-3 4 22,-1-3 0,-5 3-54,-3-4 1,-2 3 71,-1 0 1,-5 4 158,1-4 0,-1 1 55,0-5 1,4-3 348,-3-1 1,-2 1 238,2 3 1,3-4 697,5-4 1,3-1 650,-4-2-1096,6 0-336,-3 0-9,5 0-257,5 0 1,5 0-90,5 0 1,4-4-197,-4 0 0,6-4 235,-2 5-1031,2-6 669,2 7 0,-1-4-1178,-3 2 712,2 3 286,-8-4 0,7 5-1719,-4 0 1004,4 0 367,-7 0-1627,3 0 1479,-4 0 0,-1 0-82,0 0-1357,1 0 1541,-1 0 0,1-1 705,-1-3 0,-5-2 0,5-6 0,-5 1 0</inkml:trace>
  <inkml:trace contextRef="#ctx0" brushRef="#br0">20443 8509 7799,'-17'-12'3131,"-5"1"-1025,9 4-1334,-3 2 0,6 7-88,2 1 0,2 6 2413,2 10-1562,3 0-664,-4 14-1356,5-4 525,0 6 0,0 4 296,0 3-1891,0 2 1159,0 2 1,0 0 265,0-1-4262,0 1 2257,0 0 2135,0-11 0,0 3 0,0-8 0</inkml:trace>
  <inkml:trace contextRef="#ctx0" brushRef="#br0">7458 9274 7854,'-18'0'1234,"-6"0"1342,5 0-1363,0 0 543,7 5-937,6-4-330,1 4 15,5-5-236,0 0 1,5 4-169,3 0 1,7 0-239,4-4 0,3 0 3,0 0 0,6 0-149,3 0 1,3 0-1935,4 0 1176,-7 0 368,7 0 0,-10 0-1856,2 0 2530,3 0 0,-4 0 0,5 0 0</inkml:trace>
  <inkml:trace contextRef="#ctx0" brushRef="#br0">7401 9536 7854,'-28'0'3223,"4"0"-1023,1 0-1129,6 5 853,11-3-1247,1 3 1,10-5 55,3 0 449,7 0-707,8 0 1,3 0-503,9 0 1,-4-5 0,12 2-2188,-4-4 1634,4 4 0,-3-6 322,6 5-4237,-5 1 2653,-2-2 1842,-5 3 0,0 2 0,1 7 0</inkml:trace>
  <inkml:trace contextRef="#ctx0" brushRef="#br0">5950 9468 7856,'-5'-12'5531,"-6"6"-5058,3-4 0,1 9-200,14-3 0,6-1 587,10 1 0,5-4-292,2 5 1,8-5-179,4 4 1,-1-3-578,0 3 1,6-4 86,7 4 1,0-5-976,0 2 0,0 0 648,-4 0 1,-1 3-955,-3-4 1,-6 5 550,-1-5 1,-9 4-310,-3-3 0,-8 0 107,-4 0 1,-4-3 1031,-3 2 0,-3-2 0,-5-7 0,0-1 0</inkml:trace>
  <inkml:trace contextRef="#ctx0" brushRef="#br0">6384 8726 7856,'-16'-28'0,"-1"5"3567,-2 0-1329,8 10 2329,6 3-2457,5 9-1455,0-4 0,4 6-242,-1 3 0,6 7-484,-1 8 0,2 4 105,1 4 1,-3 2-1414,0 5 0,-6 6-1276,2 1 1,-3 5 1282,-1 4 0,0-1-425,0 8 1,-1-2-1067,-3 6 2863,3-3 0,-9-1 0,3 0 0</inkml:trace>
  <inkml:trace contextRef="#ctx0" brushRef="#br0">6419 9594 7856,'0'-17'1752,"-6"9"0,0-7-1213,-5 8-844,-1 1 187,1 1 1689,-1 5-974,1 0 0,-2 7-89,-2 4 1,2 7-178,-2 9 0,1 3 89,-1 8 0,1 4-130,-5 7 0,5 4-21,-1 4 0,6 4 140,1-1 1,6-2 182,-2-5 1,8-6-247,3-2 1,7-10-266,2-12 0,4-7-71,-1-8 0,-1-4 73,1-8 1,-2-4-534,3-7 0,0-7 274,-5-4 1,0-1-879,-3 4 0,-5 0 259,1 0 0,-7 2 105,-1 2 0,-5-1 308,-6 4 1,-6 5 140,-2 3 1,-2 2-243,-2-2 1,0-1 107,0 6 1,0-2-378,0 1 1,6 2-187,1-1 938,4-4 0,5 6 0,2-4 0</inkml:trace>
  <inkml:trace contextRef="#ctx0" brushRef="#br0">22339 8863 7996,'-5'-28'584,"0"5"72,-3 0 1,0 5 269,4 7 1,-5 4-211,1 4 1,-2 1-21,-1 2 0,-1 2-260,1 1 0,-6 9-156,-2 7 0,-6 9-64,-2 6 1,-3 5 14,3 7 0,-5 5-458,2 2 0,1 4 235,13-26 0,1-1 0,-10 29-176,12-29 0,-1 0 0,2 2 0,0-1 106,0-1 0,1 1 0,-6 24-707,1-5 1,9-8 119,3-4 1,3-8-209,1-3 0,1-9 280,3-7 1,3-5-82,9-6 0,1-6-213,6-5 0,4-11 352,0-8 1,3-5 136,-3-3 1,1-4 550,-2-7 1,-2 6-170,3-3 0,-3 7 26,-1-3 1,-4 4 41,0-4 0,-6 5-39,-2-1 1,-5 3 312,-6 0 0,-1 1 1200,-3 0 1,-2 5-615,-5 2 0,3 4 407,0 4 1,2-1 766,-2 5-747,-2-1-999,9 10 1,-3 1-356,8 5 0,1 1 129,3 3 1,3 4 61,1 7 1,-1 6 98,4 6 0,-2 6-65,-2 1 0,1 2 323,-1 6 0,1 0-127,-1 3 1,0 1-232,1 0 1,-1-1-43,1 1 1,-5 0-138,1-1 1,-2 0 82,2-3 1,-2-7-70,-2-4 1,-1-7 153,4-1-246,-4-6 0,7-10-9,-3-3 1,4-13 6,0-7 0,5-6 113,4-9 0,2-6-124,5-12 1,0-6-240,-10 23 0,0 0 0,-1-1 0,0 1 142,3-4 0,0-1 0,-1 2 1,-1 1-191,1 0 0,-1-1 0,-1 0 1,1-1-602,-2 1 1,0 2-1,8-23 278,-8 14 0,-4 11-1927,-3 9 887,2-1 969,-9 15 0,6 2 8,-3 10 987,-3 4 1,14-1 0,-2 4 0</inkml:trace>
  <inkml:trace contextRef="#ctx0" brushRef="#br0">23173 8805 8040,'-23'12'647,"0"1"81,0 2 0,2 6-158,2 6 1,-2 10 448,6 1 1,-4 6 174,4 6 0,5 1-510,6 2 1,3-1 215,1-3 0,9-5-342,2 1 0,8-9-135,0-6 1,3-3-189,1-12 0,3-5 28,1-6 1,5-4-515,-2-4 0,-1-3 240,2-9 1,-5-6-811,5-9 0,-6-2-144,2-1 1,-4-5-499,-4-3 0,-4-8 102,-7-3 1,-3-7-117,-5-1 1,-3 0 796,-5 4 1,-4 3 33,-11 4 0,-10 10 646,-5 17 0,-5 0 0,-3 18 0,0 7 0,1 9 0</inkml:trace>
  <inkml:trace contextRef="#ctx0" brushRef="#br0">8383 11501 8101,'0'-12'0,"-5"2"1849,-3 3 0,-2 2-98,-1 5-967,4 0-274,-3 0 0,4 5 78,-1 1-249,2 10 0,2 2-110,-1 5 1,-1 5-148,1 2 1,3 5 332,-3 3-610,3 2 35,1 6 0,0 5 408,0 2-2211,0 3 1839,0 1 1,0 0-1244,0 0 951,0-5 0,0-1-2002,0-5 1849,0-6 0,0 1-347,0-11 62,0 1 382,0-24-174,0 4 443,0-16-347,0-7 1,0-7 549,0-8 0,5-7 0,1-6 0</inkml:trace>
  <inkml:trace contextRef="#ctx0" brushRef="#br0">8292 11786 8101,'-4'-29'0,"0"2"0,0 7 0,4 1 1927,0 0-1192,0 1 1,5-3-235,3 2 0,3-2-212,4 2 1,-2 3-24,2 4 1,2 1-31,-2 0 1,4 4 0,-4 4 0,1 1 29,-5 2 0,0 7-29,1 4 0,-6 5 118,-2 7-361,-3 0 32,-1 5 0,-5 1-1153,-2 6 510,-4-1 256,0 0 0,-2-3-1274,-2-1 1086,2 0 1,-7 0-1053,5-4 1083,0-2 0,3-6-305,1-3-83,-1-2 906,1-7 0,0-1 0,-1-5 0</inkml:trace>
  <inkml:trace contextRef="#ctx0" brushRef="#br0">8805 11535 8101,'-11'-6'754,"0"1"0,-1 5-406,1 0 1653,-1 0-1272,1 5 0,0 2 67,-1 9 829,-4 1-1033,3 11 1,-4 3 250,6 7-546,0 2 1,0 11-571,4 2 567,-3 8 1,8-6 60,-1 2-1270,6-7 747,4-5 0,9-9-305,3-6-2041,3-10 1709,1 2 1,1-16-151,2-2-2441,-1-3 2250,8-1 0,-9-5 1146,2-2 0,-2-6 0,-3-1 0,-6 0 0,-5-1 0</inkml:trace>
  <inkml:trace contextRef="#ctx0" brushRef="#br0">9536 11409 8101,'-22'-6'1842,"-1"1"231,0 5 0,5 0-1152,3 0 395,2 0-801,2 0 0,3 5 129,1 3 0,3 6 35,-4 1 1,2 6-968,-2 2 156,-2 5 67,4 12 1,-7 1-892,-2 9-654,2-3 1538,-8 9-2476,3 1 2327,-5 1 1,11-27-1,1 0-132,-12 26-1621,5-4 1449,-3-3 1,9-10-501,1-6-838,0-5 1427,9-16-2865,-3-3 3648,15-30 0,3-1 1,10-18-1</inkml:trace>
  <inkml:trace contextRef="#ctx0" brushRef="#br0">9331 11684 8101,'0'-27'1534,"0"0"-767,5 1 82,-4 3 0,9 0 1899,-2 0-1913,-3 5-299,5-3 2349,-9 8-815,5 2-1053,-1 0-942,1 10 22,5-4 0,0 10 317,-4 3-364,3 7 34,-3 8 1,0 11-3,1 8-117,-6 8-297,3 2 1,-5 10-582,0 2-746,0-1 1709,6-1-3016,-5-5 1907,4 0 0,-1-6-273,0-6 0,3-9-2106,-3-9 1293,5-8 588,-8-8 1151,4-6 406,-5-15 0,-10-3 0,-3-10 0</inkml:trace>
  <inkml:trace contextRef="#ctx0" brushRef="#br0">9194 11912 8101,'-22'0'0,"3"0"3176,-2 0-1172,13 0 1869,-2 0-2022,15 0-1139,1 5 0,12-2-97,5 4-378,5-4-559,6 2-1888,5-5 1652,2-5 1,8-2 300,1-4-4753,-1 0 4749,-3-1 0,0-4 0,0-2 0</inkml:trace>
  <inkml:trace contextRef="#ctx0" brushRef="#br0">9776 12003 8101,'-16'12'1296,"2"-1"-996,-5 1 2308,5-1-1675,-3-5 0,10 5 1163,-1-4-1153,6-2-146,-4 0 209,6-5-429,0-5-59,0-6-732,6-7 222,5-5 1,2 0 234,2 0-428,3-4 182,-6-3 0,10-4 238,-3 0-1144,-3 0 920,6-1 1,-8 1-450,5 0 152,-5 0 192,8 4 1,-8 4-423,5 7 387,-6-3 0,8 11-194,-6-1 185,0 6 0,-2 6 43,2 0 108,-2 0 277,3 5 1,-5 5-414,-4 5 1311,3 6-871,-8 2 1,6 2 72,-4 5 0,1 1 96,-1 3 1,-3 0-128,3 1-45,-3-1-654,5 0-1025,-5 0 994,4 1 1,-1-2 210,0-3-3112,4-2 2150,-6-10 0,8-3-68,-3-7-2483,4-3 3673,0-5 0,0-10 0,1-3 0</inkml:trace>
  <inkml:trace contextRef="#ctx0" brushRef="#br0">10599 11661 8101,'-12'-12'760,"1"5"94,-1-1 1,1 6 1820,-1-2-1343,-4 2-548,3 2 1552,-3 0-1503,4 6 1,-3 0-59,0 5 0,0 2 16,3 2 0,1 4-67,-1 8 598,1-3-776,0 14 0,-1-2 1492,1 9-1039,-1 6-1192,6 1 0,1 0 193,5-2-895,0-3 895,10-7-3710,-2-11 2538,18-7 0,-4-16-699,12-2 1,-1-6-1512,9-10 1,-4-3 1629,4-16 1752,0-4 0,0-6 0,0-4 0,-1-1 0</inkml:trace>
  <inkml:trace contextRef="#ctx0" brushRef="#br0">10838 11592 8101,'7'-29'1884,"-3"2"-941,2 8-472,0-2 2822,6 8-2179,-1-9 1,1 15-11,-1-1 1417,0 6-1615,6 2 0,-3 6 49,5 5 271,-5 11-740,2 7 0,-2 11-566,-2 1-674,2 4 792,-13 11 0,4-7-876,-5 8 478,0 3-1129,-10-2 689,2 4 678,-4-30 0,-2-1 0,-4 18-666,-5 1-3015,0-16 2478,10-1 0,-3-15-75,5-3 1400,4-7 0,-3 2 0,4-4 0</inkml:trace>
  <inkml:trace contextRef="#ctx0" brushRef="#br0">11980 11615 8101,'-26'-4'195,"-1"-1"-98,2-1 1,2 3 2612,4-1-1730,2 3 1,7 0 1636,3-3-1404,2 3-731,5-4 1,2 5-163,6 0-143,4 0 1,16 0-198,3 0 57,7 0 1,2 0 282,6 0-2955,5 0 2257,-4 0 0,7 0 289,-4 0-3029,-1 0 1887,-3 0 1,0-2-2408,-1-1 2350,-9 1 1288,2-3 0,-14 2 0,3-1 0,-3 1 0,-1 2 0</inkml:trace>
  <inkml:trace contextRef="#ctx0" brushRef="#br0">12049 11843 8101,'-34'12'0,"-1"-1"0,8 1 3603,4-1-1712,5 1-827,12-6 353,1 4-871,15-9 0,2 6 311,11-4-860,5-1 60,1 3 0,9-5-343,0 0 1,6-5-624,-3-3 0,3 2-2586,-2-2 2414,2 6 0,-9-9 148,4 4 858,-4 2 0,-1-10 1,1 2-1</inkml:trace>
  <inkml:trace contextRef="#ctx0" brushRef="#br0">12197 10884 8101,'0'-29'0,"0"1"2559,0 5-1160,0 5-582,0 2 418,0 4-731,6 1 0,-4 0 255,6-1-735,-1 1 153,5 4 1,-1 1 177,1 2-1018,-1 3 541,6-4 0,-9 5-559,4 0 460,-3 0 241,-3 5 1,3 1-239,-5 6-332,0-1 291,-4 1-820,0 4 645,0-3 1,-4 7-188,0-5-586,0 6 726,-1-4 1,0 2-239,-3 0-551,-2 1 799,4 2 1,-6 0 470,1-3 0,0 3 0,-1-5 0</inkml:trace>
  <inkml:trace contextRef="#ctx0" brushRef="#br0">12197 11250 9832,'0'6'1752,"0"-1"-961,0 0-163,0-4-233,0 9-217,0-8 0,0 4 177,0-2-3440,0-3 3085,0 4 0,6 0 0,0 2 0</inkml:trace>
  <inkml:trace contextRef="#ctx0" brushRef="#br0">13088 11329 8101,'-23'-10'969,"1"3"0,4-2 3600,3 5-1504,7 0-1701,3 9-660,5 2 0,0 5 17,0 4 0,0 3-43,0 7-1067,0 9 400,0 5 1,0 7-257,0 3 1,0 2-606,0 5 0,0 0 900,0 0-3188,0 5 2602,0-4 1,0 3 67,0-7 0,0-10-165,0-10 1,0-2-5,0-9 0,1-7-133,3-8 518,-3-5 1,4-7 351,-5-8-100,0-12 0,5 0 0,2-10 0</inkml:trace>
  <inkml:trace contextRef="#ctx0" brushRef="#br0">12974 11409 8101,'-13'-11'2401,"-2"0"-1651,8 4 0,-7 1-150,10 2 1543,0 3-1370,4-4 0,6 1 2323,6 0-2107,-1-5 1,12 4-108,0-2-705,0-4 1,10 10 177,-3-3-1416,3 3 814,1-4 1,-3 4 63,-1-3 0,-6 8-128,-1 3 1,-5 7 320,-7 2-2360,-4 4 1329,-2 3 0,-11 2-1345,-6 6 1220,-4-1-308,-12 4-17,4 0 907,-9 1 1,3-1-164,-4 0 0,5-3 727,2-1 0,7-4 0,1 0 0,-1-2 0,-2-1 0</inkml:trace>
  <inkml:trace contextRef="#ctx0" brushRef="#br0">13854 11238 8101,'-30'0'3237,"-3"5"-1618,4 2-596,0 4 0,1 2 472,5 2 0,0 4-521,1 8 1073,-1 7-1524,0 6 0,5 7 285,3 3-1626,2 7 956,2 1 0,7-25 0,1-1-258,0 25-1865,1-2 1745,7-15 1,7-2-3229,7-7 1903,2-3 857,7-10-1674,-4-7 1500,9-6 0,-5-6-313,3-3-1336,2-2 1636,-4-11 1,0-2 894,-2-8 0,-3 0 0,-1-6 0,-3 1 0,-5 0 0,-5 2 0</inkml:trace>
  <inkml:trace contextRef="#ctx0" brushRef="#br0">14310 11067 8101,'-15'1'0,"0"3"3227,0-3-2115,-2 9 0,7-3 1787,-5 4-1607,5 6-528,-7-5 2105,1 15-1991,-2-3 16,-5 15-269,0 2-110,-5 10-199,4-4 1,-4 9 38,5-3-1114,1 3 655,-1 1 0,0 2 85,0-1-1424,0-9 1095,5-5 1,2-8-2773,5 2 1422,4-8 100,2-7-1764,5-11 1737,5-7 635,2-15-580,4 2 1306,0-19 0,1 3 264,-1-10 0,6 0 0,0-1 0</inkml:trace>
  <inkml:trace contextRef="#ctx0" brushRef="#br0">14128 11341 8101,'0'-18'2244,"0"3"1,1-2-1447,3 2 1,-3 0 816,3 4 2271,2-1-1946,0 6-1215,1 1 0,3 6 485,-2 3-841,2 7 0,1 8-844,1 8 384,-1 7 0,-3 7 136,-1 4-1504,1 6 910,-2-4 1,1 8 479,-4-6-2884,-1 1 2139,3 0 1,-4-4-1082,3 0 1094,-3-11 397,4-7 0,-5-10-1707,0-3 1082,0-7 604,0-3 0,0-8-1443,0-4 684,-5-6 503,4-15 58,-14 4 623,7-9 0,-14 3 0,3-8 0,-2-3 0</inkml:trace>
  <inkml:trace contextRef="#ctx0" brushRef="#br0">14013 11649 8101,'-34'5'0,"4"2"3411,-1 4-1587,11 1-794,3-6 258,12 4-525,5-9-205,11 4-58,1-5-301,16 0-22,1 0 1,7-1 177,2-3-2268,3 3 1271,4-14 0,1 7-2525,0-7 765,-1 2 1955,-4 2 0,3-4-1356,-2-1 551,-3-4 1252,-4 2 0,0-1 0,-4 0 0,-6-1 0,-7-2 0,-8 0 0</inkml:trace>
  <inkml:trace contextRef="#ctx0" brushRef="#br0">14596 11170 8101,'-12'0'1969,"6"-2"2462,2-1-3447,3 1 3052,1-3-2690,5 5 1,1 5 2595,6 3-1427,-1 2-2515,6 7 0,-3 0 0,5 6 0,-5 0-384,2 5 384,-4 1 0,-1 10 0,-1 8 0,-2 10-1983,-3 1 1391,-4-25 1,-2 1-1,-3-1 1,-2 1 418,-1 2 0,-1 0-2340,-4 3 0,-2 0 1822,0-4 1,-1 0 0,-3-1 0,-1-1 690,-1-4 0,-2-1 0,2-1 0,-2-1 0,-2-4 0,-1-2 0,-22 17 0</inkml:trace>
  <inkml:trace contextRef="#ctx0" brushRef="#br0">15270 11261 8101,'0'-11'0,"-5"-6"0,3 9 0,-4-2 4351,2 10-1998,3 5-1533,-9 7 1,7 7 658,-4 7-808,-1 9-447,-3 10 1,-5 10 152,9-23 0,-1 1-1085,1-1 1,-1 0 825,-1 7 1,1 1-1102,2 0 0,0 0 987,-5 3 1,0 0 0,4 1-1,1 0 127,-1 0 1,-1-1-1078,1-6 0,2-1 834,1 1 1,1-2 0,-2 17-2606,5-2 1391,0-14 1350,5 3 0,-2-22-2495,4-2 2931,1-7-1171,3-8 1158,1 0-854,-6-10 0,4 0 640,-2-13-1376,2 3 838,-4-18 1,3 6 304,-5-10 0,0 0-265,-4-4 1,0-4-1,0-2 1</inkml:trace>
  <inkml:trace contextRef="#ctx0" brushRef="#br0">15133 11512 8101,'0'-23'392,"1"2"49,3 2 0,-2 1-147,6 3 1976,-1 2-1457,5-3 0,3 8 2105,0 0-1468,6 1-912,-4 0 0,2 2 478,1 5-521,-1 0 0,3 0-1425,6 0 724,1 5 1,1-2 254,-4 5-785,-2-1 624,-6 5 1,0 0 131,-3 4-1641,-7-4 912,2 10 1,-11-4-1221,-3 4 928,-2 6 602,-11-4 1,-2 8-1056,-8-5 712,-2 5-669,-5-3 92,0 0 822,-1-1 0,2-7 29,3-2 1,2-3 467,5-9 0,-1-2 0,2-5 0,5 0 0,0 0 0</inkml:trace>
  <inkml:trace contextRef="#ctx0" brushRef="#br0">15841 11204 8101,'-12'0'0,"-3"1"0,0 3 3178,-5 2-2081,7 6 0,-5 4-7,3 3 1052,-3 8-1340,0 2 0,-6 14 29,5 3-1232,-5 7 814,6-1 1,-3 9-6,2 0 0,7 3-53,8-7-574,3-8-496,6-10 1,8-11 421,10-5-3273,5 0 2411,6-15 1,0 2-5,1-10-2603,4 0 1332,1-5 2430,6-2 0,0-5 0,0-1 0,-3-1 0,-5 0 0,-5-1 0</inkml:trace>
  <inkml:trace contextRef="#ctx0" brushRef="#br0">16378 11432 8101,'-35'-11'1145,"5"3"144,-1 1 0,6 4-717,-2-1 1285,3 3-1174,1 1 1,1 5 1836,-1 3-1332,0 2-713,5 6 0,2 2 612,4 5 0,1 5-41,-1 2-140,1 8-520,5 3 1,0 5 219,6-1-1151,0 1 602,0 0 1,7-11 297,4-4-3303,6-6 2225,11-12 0,-3 1-3797,5-10 2303,1-1 1269,-2-8 0,4-2-2865,-2-9 1942,-4-6 1871,6-2 0,-8-8 0,4 3 0,0-2 0,1-1 0,1 2 0</inkml:trace>
  <inkml:trace contextRef="#ctx0" brushRef="#br0">16560 11181 8101,'-11'0'0,"4"0"0,1 4 4478,2 0-2120,3-1-1518,-4 3 0,9 4 5004,0 5-2936,4 10-1365,-1-1 216,4 11-1876,1 4 1,-1 3 116,1 7-968,-1 3 968,-5 11 0,3-9 0,-5 3 0,0-3-98,-4-1 1,-1-2 97,-3-6 0,-3-4-51,-4-2 1,-4-10-3611,-1-2 1,-4-3 555,1-1-2755,-2-5 5860,-7-2 0,-3-6 0,-4-2 0,-2-4 0,0-3 0,-1-1 0</inkml:trace>
  <inkml:trace contextRef="#ctx0" brushRef="#br0">17337 11409 8101,'-17'-5'3034,"5"-1"-1953,-10 0 1,11-1-27,-1 4 334,6 1-314,1-3-228,4 5 72,-4 0 0,13 0-1190,4 0 147,7 0 195,-1 5 1,4-3-2906,1 1 1458,5 4 480,1-6-3139,1 4 1840,3 0 2195,-4-4 0,0 10 0,-1-5 0</inkml:trace>
  <inkml:trace contextRef="#ctx0" brushRef="#br0">17348 11638 8101,'-28'0'2031,"6"0"2748,-1 0-3408,5 0-680,7 0-343,4 0 0,7 0 691,8 0-517,7 0-172,8 0 0,6-4-1550,5 0 659,1-5-260,4 8-4307,-4-9 5108,10 9 0,-5-15 0,6 4 0</inkml:trace>
  <inkml:trace contextRef="#ctx0" brushRef="#br0">18171 11569 8101,'-17'0'2879,"4"0"0,1 0-1739,4 0-311,6 0 0,10-1-205,11-3 622,11 3-753,4-9 0,8 7-217,7-4-1089,3-1 990,5-3 1,1 1-1134,-1 2 0,0-1-367,0 5 1,-3 0-578,4 4 0,-13 0 589,5 0-1260,-16 0 1679,4 5 1,-14-2 891,3 5 0,-7 2 0,-1 1 0,0-2 0</inkml:trace>
  <inkml:trace contextRef="#ctx0" brushRef="#br0">18502 11786 8101,'-18'0'1188,"-4"0"1220,10 0-2109,-5 0 2262,11 0-1658,1 0 1,6 2-619,3 1 1,2 2-92,6 3 1,0 1-2171,4-5 923,1 5 519,1-8-1379,4 9 1224,-5-9 1,1 8-49,-3-5 561,-2 5-32,-1-3 1,-2 6 616,-3-1-264,-2 1-179,-5-6 0,0 8 684,0-3 0,-6 3-384,-5-2 0,-2-1 438,-6 0 1,0 1 125,-4-1 1,1 1 316,3-1 0,-1-3-388,5-1 430,-5-4-685,7 7 1,-4-9 207,6 3-343,5-3-192,1-1 1,1 2-582,0 2 231,0-3 197,4 4 1,5-5-46,3 0 0,2 0 298,1 0-394,1 5 118,-1-4 1,1 4-97,-1-5 705,1 0-399,-1 0 0,0 2-69,1 1 5,-1-1-24,1 8 0,-1-9-1102,0 3 1,6 1 239,2-1-1713,-2 5 1588,9-8 1,-6 4-183,11-5 26,-1 0 598,0 0 0,1-5-227,-4-3-763,0-2 837,-5-1 0,0-1-1452,-3 1 1145,-8-1 882,-5-4 0,-6 3 0,0-3 0</inkml:trace>
  <inkml:trace contextRef="#ctx0" brushRef="#br0">18685 10907 8101,'-23'-11'2382,"5"4"0,1 2-1649,6 5 1605,5 0-670,1 0-265,5 0-1113,0 10 1,3-1-356,1 10 1,5 1 135,-1 7 0,-2 2 180,2 6 1,-1-1-16,5 0 1,-1 0 118,1 1-355,-6-1 0,9 5 0,-2 2 0</inkml:trace>
  <inkml:trace contextRef="#ctx0" brushRef="#br0">19393 11661 8101,'-12'-5'2888,"6"3"0,0-3-596,2 5-1289,2 0-1177,-3 0-1036,5 0 0,0 0 1</inkml:trace>
  <inkml:trace contextRef="#ctx0" brushRef="#br0">19827 11638 8101,'-12'-12'125,"1"1"1,-1 0 687,1-1-389,0 1 1,-1 3 248,1 1 1,3 4 1421,0-1-1050,6 3-185,-3 1 1167,5 0-945,5 0-453,1 0 0,11 1 182,2 3 1,9-3-74,6 3-812,5 2-92,12-4 1,1 3 182,5-5 1,5 0-339,3 0 0,-29 0 0,0 0 76,2 0 1,1 0 0,-1-2 0,1 0-432,-1 0 1,0 0-1,-2 0 1,-1 0-2662,26 2 1,-5 0 3336,-10 0 0,-3-3 0,-5-1 0,-8 1 0,-4 2 0</inkml:trace>
  <inkml:trace contextRef="#ctx0" brushRef="#br0">20295 10736 8101,'0'-17'0,"0"4"1273,0-3-211,0 5-318,0-1 232,0 1-159,0 4 214,-5 2-7,4 5-501,-10 5-227,10 7-119,-9 0 1,4 10 58,-6-3 1,1 4 43,-1 4 1,0 2-1,-4 5 0,4-4 75,-3 1 22,2-1-185,1 5 1,1-1 192,0 0 147,4-5-207,2-1 0,1-5-159,1 0 130,-1-5-119,4 3 1,1-12-363,3 3 1,3-9 201,9 1-626,-4-3 469,10-1 0,-1 0 12,6 0-1420,5 0 1022,-3-5 0,3-1-292,2-5-486,-2 4 783,2-3 1,-2 4-384,-6-6 1,5 1 366,-5 0 0,0 0-649,-7 4 590,-3-3 169,1 3 0,-4-4-187,2-1 1,-6 5 113,-2-1 500,-4 1 0,2-5 0,-5 1 0</inkml:trace>
  <inkml:trace contextRef="#ctx0" brushRef="#br0">20455 10850 8101,'-12'-12'0,"-3"1"1336,0 0 0,3 4-580,5 3 0,-1 3 980,-3 1 0,3 1-548,1 3 1,0 5-130,0 10 0,-4 1-345,4 11-1414,-3 4 600,-2 6 0,1 10-56,-1 2 0,1-1-354,0 1 1,4-3-2356,3 3 865,3-5 1436,6 3 0,3-11-3736,7-6 4300,-2-5 0,8-10 0,-2-3 0,3-3 0,1-4 0</inkml:trace>
  <inkml:trace contextRef="#ctx0" brushRef="#br0">20044 11786 8101,'-7'-11'0,"-2"-1"3303,6 1-2395,-6 0 1,7 3 2,-1 0 828,1 6-97,2-3 0,5 9-1456,3-1 0,6 6-3,1-1 1,2-2-1109,-2 2 0,-1-4 632,5 3 1,-1-3 367,1 4 0,-1-2-1076,-3 2 1,-3 2-1789,4-3 1,-5 4 1916,-3 0 1,1 0 460,-6 1 1,1-1 55,-4 1 976,0-1-545,0 1 0,-5 3 553,-2 0-412,-9 5 436,4-7 0,-10 7 1974,3-4-1647,-3 4-68,0-7 1,3 4 652,-1-1 1,7-4-740,-3 3 0,4-6 933,0-1-965,1 0-574,-1 3 1,6-3-484,2-1 0,8-4 170,4 1 1,3 1 33,4-2 1,-1 1 29,5-4 1,-4 4-329,5 0 0,-7 3-38,3-3 0,-2 5-246,1-1 1,-4 3 163,1 4 0,-2-2-136,-6 2 0,0 2-144,-4-2 1,0 4 282,0-4 0,-2 2-140,-2-2 1,-3-1-74,-8 5 0,1-4-158,-5 4 0,1-5 114,-1 1 0,-3 2-96,3-2 1,-1 0 78,1-3 106,2-6 642,6 4 0,-6-8 0,0 3 0</inkml:trace>
  <inkml:trace contextRef="#ctx0" brushRef="#br0">20500 11729 8101,'-6'-5'3946,"-4"4"-3029,9-4 1,-6 6 362,4 3 1,-4 3-354,-4 9 1,-1 7 357,1 7 0,-4 9-405,-1 7-1195,-4 5 754,2 6 1,-1 1-39,0 3 0,10-6-192,2 2 0,4-10-208,3-5 1,7-9 71,4-14-1261,6-3 950,5-9 1,5-2-248,0-5 0,-1-5-693,-3-3 0,4-6 644,-1-1 0,1-6 708,-4 2 1,-1-2-2106,-3-2 0,-7 1 997,-4 3 1,-6-2 63,2 2 0,-4 1 320,-4-1 0,-3 5-216,-8-1 305,2 2 186,-9 7 1,8-1-221,-5 4 1,4 1 494,-4-1 0,5 1 0,-2 2 0</inkml:trace>
  <inkml:trace contextRef="#ctx0" brushRef="#br0">7207 11798 8101,'-7'-12'3545,"-2"5"-2127,6-1-1063,-1 6 1268,-1-9-1012,3 10 0,-1-4 153,6 5-557,4 0 0,4-4 149,1 0-481,4 1 166,2 3 1,5 0-1282,0 0 1,1-4 693,2 0 0,-2 0-1442,3 4 1,1 0 931,-1 0 1,-2 5 1055,-6 3 0,-2 7 0,-6 3 0</inkml:trace>
  <inkml:trace contextRef="#ctx0" brushRef="#br0">7207 11992 8101,'-12'0'3886,"1"0"-1250,-1 0-1369,6 0 691,1 0-1261,5 0 0,5 4 74,3 0 88,7-1-472,8 2 0,2-3 232,5 1-1395,1-1 637,3-2 1,4-2-2888,0-1 2215,5 1 1,-2-3 352,5 5 241,-6 0 0,5-5 1,-5-1-1</inkml:trace>
  <inkml:trace contextRef="#ctx0" brushRef="#br0">5699 12003 8101,'-16'-5'0,"2"3"0,-5-6 0,5 6 2536,-2-2-1640,9 2 0,2 1 1293,5-3-1179,5 3-561,6-4 0,4 5 722,8 0-575,-2-5-180,12 4-577,-4-4 368,5 5 0,4-4 148,0 0-758,5-5 380,-7 8 1,8-8 196,-2 5-1266,8-5 821,-9 8 1,8-8-2391,-11 5 1330,0 1 698,-4 3 1,-5 0-1772,-2 0 1226,-8 5 470,-3-4-535,-4 9 444,-6-4 799,-1 1 0,-5 3 0,0-4 0</inkml:trace>
  <inkml:trace contextRef="#ctx0" brushRef="#br0">6064 11250 8101,'-10'-23'0,"3"5"0,-10 3 2597,6 7-1121,-1 3-384,1 5 1150,0 0-1521,-6 5 0,4 7 537,-2 7-885,2 7 0,2 3 217,0 6-2025,-1-1 1123,6 5 0,1-2 294,5 5-3226,0 0 2248,5-2 0,6 0-1754,8-6 2623,3 0 1,1 6-1,0 0 1</inkml:trace>
  <inkml:trace contextRef="#ctx0" brushRef="#br0">5733 12163 8101,'-11'-11'0,"-1"-1"2524,1 1-1174,0 0-298,4 4 1870,2 2-1471,5 5-114,0 0-1160,5 0 1,2 0 177,4 0-1441,0 0 879,1 0 1,1 0 230,2 0-712,-3 0 576,5 0 1,-6 0-1906,1 0 1315,-1 0 0,1 1-165,-1 3-643,0-3 637,-4 5 259,-2-1 586,0 1-45,-4 0 0,4 4-282,-5-2 1067,-5 2-623,4 2 1,-9 3-89,2 0 1341,-2 5-906,-1-7 0,-5 9 800,1-3-457,0 2-332,-2-3 812,5 4-741,-5-5 0,6 2 305,-1 0-860,6-5 214,-4 8 1,9-9 177,-3 2-846,3-7 470,1 2 1,5-5 103,2 2-524,3-2 356,7 1 0,1-5-1045,5 3 523,-1-3 389,-4-1 1,4 0 922,-3 0-514,2 0 0,-2 0 33,0 0-143,-5 0 1,-1 0-103,-5 0-29,-6 0 69,3 0 1,-5 1 34,0 3-483,0 2 272,-5 6 1,-5 0-857,-5 4 511,-5-4 281,2 10 0,-5-4-568,0 4 178,0 1 237,0 0-955,6-5 810,-5-2 0,9-2-245,-2-2-449,2 2 285,2-8 229,5 0 235,1 0 464,5-6 0,10-11 0,2-1 0</inkml:trace>
  <inkml:trace contextRef="#ctx0" brushRef="#br0">6144 12140 8101,'6'-22'0,"-5"-1"0,4 5 1590,-5 7-960,0 0 0,-1 10 1847,-3-3-1294,3 13-710,-10-1 1,5 18 1220,-5 1-1105,-6 5 0,3 11 1326,-5 3-1560,5 7 0,-4-1 352,3 5-865,2 0 526,2 0 0,6-2 115,5-6 105,5-4-264,1-11 0,11-9-528,2-2 102,2-13 169,2 1-1088,0-11 820,0-6 1,0-4 271,0-5-1926,0-5 1200,-6 2 0,-1-5-145,-9 0-372,-2 6 544,-5-5 0,0 5 638,0-2 0,-5 3-462,-2 5 0,-5-1-783,-3 1 816,2-1 1,-7 6-454,5 2 1,-1-1-248,5 1-1802,0 0 2921,4 4 0,-3 6 0,4 0 0</inkml:trace>
  <inkml:trace contextRef="#ctx0" brushRef="#br0">22511 11261 8101,'0'-41'3391,"-6"3"-1865,-1 8-116,-3 7-967,-2 12 1,5 6 648,-1 5 0,4 0-759,-3 0 1,3 6-590,-4 5 1,-3 7 101,-4 9 1,-6 6-184,2 5 1,0 9 189,-4-2 0,3 6-369,-7 2 0,-1-3-356,2 7 0,-6-2 466,2 2 0,13-29 1,1 1-99,-2 0 0,1-1 1,-12 19-11,3-5 1,7-12 20,3-7 0,4-10 97,0-9 1,6-4-80,2-4 0,4-13-51,4-9 0,3-12 139,9-8 0,-2-4 387,5-3 0,0-2 160,4 6 1,-2-3-97,-2 6 0,3 2 327,-3 6 0,-3 4 544,-1-1 1,1 2-139,-5 7 0,2-1 1936,-9 4-546,4 5-1046,-6 2-1001,3 10 1,-4 6 71,3 7 0,2 7 206,6 1 1,3 7-129,0 1 0,4 1 14,-4 6 1,6 2 116,-2 6 1,1-2 230,-1 2 1,1 1 176,-4-1 1,3 0-116,-4-4 0,-4-4 369,-3-4 1,-6-7 282,2-3-882,-2-9 0,-2-3-409,0-8 0,1-5-75,3-10 0,2-6 0,5-13 0,6-4-1006,2-8 1,2-2-1207,2-5 1,-9 26-1,0 0 1407,1-1 1,1-1 0,0 0 0,-1-1-573,0 0 1,1 0-1,0 2 1,1 1 53,13-26 0,-2 14 1323,-1 17 0,-7 1 0,-1 20 0,2 8 0,0 7 0</inkml:trace>
  <inkml:trace contextRef="#ctx0" brushRef="#br0">23241 11124 7846,'-45'11'0,"-1"2"1907,0 2 1,6 8-548,2 8 0,3 5-113,5 2 1,3 4-688,8-4 0,9 0-24,10-3 0,7-2-146,8-3 0,3-3-145,4-8 1,6-3 46,3-4 1,3-6-69,4-2 1,1-8-148,3-4 0,-2-7-231,-6-4 0,0-7-372,0-5 0,-6 2-271,-5-2 1,-3-3-879,-8-4 0,-3-5 299,-9 1 1,-8 3 728,-7 1 0,-9 7-864,-14 5 0,-13 12 1241,-10 6 1,28 6 0,0 2 0,-1 0-1,0 0 1</inkml:trace>
  <inkml:trace contextRef="#ctx0" brushRef="#br0">8429 13933 7863,'-5'-29'0,"3"1"0,-7 7 3180,6 2-1737,-1 2 509,4 11-546,-5 1-904,3 5 0,-3 2-245,5 6 1,-1 6-97,-3 13 1,3 3-78,-3 8 0,-2 4-292,-2 7-1173,3 4 1172,-5 4 1,9 1-129,-3 3 0,-1 1-90,3-30 0,0 1 0,-3 29-315,1-5 0,3-1 116,-3-3 1,3-3-154,1-8 1,4-8 156,-1-8 1,2-8-846,-1-6 433,-2-6 1761,8-6-1080,-9-5 1,4-8 518,-5-10 0,-5-5 1,-1-6-1</inkml:trace>
  <inkml:trace contextRef="#ctx0" brushRef="#br0">8303 14185 7863,'-1'-41'306,"-3"3"1151,3 3-882,-4 0 1,6 5 41,3-1 0,2 6 155,5-2 1,2 3-28,2 1 828,-2 1-989,9 4 1,-5 5-379,6 5 1,0 6 19,0-2 1,0 5-413,0 7 1,-1 1 118,1 10 0,-1 5-9,-3 6 0,-3 3-133,-4 2 1,-6 0-408,-2 3 1,-4-1 27,-4 5 0,-2-5-357,-6 1 0,-4-3 163,-3 0-551,-3-6 945,-1 4 1,1-10-513,-1 0 0,0-11 352,0-8 1,0-3-369,0-1 916,0-5 0,4-2 0,0-9 0,0-1 0</inkml:trace>
  <inkml:trace contextRef="#ctx0" brushRef="#br0">9000 13842 7863,'-4'12'1389,"0"-1"-588,-5 0-217,-2 6 1,-3 6 236,-5 7 1,0 8-64,-4 4 1,-4 8-331,1 3 1,12-23 0,2 1-82,2 1 0,1 1-743,-7 29 691,9-5 0,2-10-276,5-5 0,10-9 56,6 1 0,4-13-1368,3-2 1,6-6 840,5-5 1,2-3 451,6-5 0,-1 0 0,5 0 0,0 0 0,0 0 0</inkml:trace>
  <inkml:trace contextRef="#ctx0" brushRef="#br0">9308 13991 7863,'-6'-13'0,"-6"-2"0,2 2 2184,-1-2 2916,-1 7-4343,11 3 0,-4 8-514,5 4 0,0 3-406,0 13 1,0 4 30,0 11 0,0 3-123,0 4 0,0 1-205,0 0 0,0 3-708,0 1 1,0 0-277,0 0 1,0-5 706,0 1 1,-4-7-166,0-8 0,0-4 24,4-8 878,0-3 0,0-4 0,0-1 0</inkml:trace>
  <inkml:trace contextRef="#ctx0" brushRef="#br0">9228 14025 7863,'-18'-27'956,"3"1"0,4-1 1271,3 4 1,3 4-1222,5 0 1,1 5 5,3-1 1,6 2-696,5 2 0,4 3-104,-3 0 0,5 6-1373,2-2 686,0 3-1,5 1 0,-2 0-324,1 0 1,0 4 282,-4-1 1,1 10-803,2-1 0,-7 3 360,0 0 172,-5-2 433,-2 8 1,-6-7 86,-2 5 1,-3-1 52,-1 1 0,-5 3 450,-2-3 0,-4-2-213,0 2 1503,-5 1-1069,-2 2 1,-1 0 305,0-3 1,-4 3 575,-4-3 0,2-3-572,6-1 1,1-2 13,3-2 1,3-3-455,1 0 16,0-6-164,9 8 1,6-8-8,7 1 0,9 2-121,-1-1 0,6 1 108,2-1 1,0-1-174,0 4 1,-3-3 52,3 4 0,-8-4-162,-4 3 0,-2-3-59,-2 4 52,1-1 178,-6 5 0,-2-1-181,-8 0 1,-2 1-321,-6-1 0,-3 1-403,0-1 0,-4 1 333,4-1-1434,-6 0 1268,3 1 0,1-5-285,1 1 1,4-4-1542,0 3 2514,6-4 0,-9 7 0,2-4 0</inkml:trace>
  <inkml:trace contextRef="#ctx0" brushRef="#br0">9731 14493 7863,'-22'23'0,"8"-5"0,-8-2 1239,11-4 1790,0-1 167,4-5-2424,2-1 1,5-11-368,0-5 0,5-6-296,3-6 0,3-1-208,5-2 1,-2-4-90,5-4 0,0-5-328,3-3 0,3-6 132,1-2 1,-2 1-22,3 3 1,-3 3 165,-1 5 0,-2 5-36,-2 10 1,-2 10 708,-6 6 0,1 4-250,-1 3 0,-3 10 708,-1 6 0,-3 4-8,4 3 219,0 5-621,3-4 1,0 4 120,1-6 0,-1 1-492,1 0 1,-2 3-129,-3-4 0,4 2 92,-4-8 1,-2 3-935,-1-4 1,1 4-290,-1-4 1,0-3-755,-4-5 1,-4-3 648,0 4 1253,-5-6 0,3 8 0,-6-3 0</inkml:trace>
  <inkml:trace contextRef="#ctx0" brushRef="#br0">10690 14048 7863,'0'-28'0,"0"4"673,0-3 1,-5 8 57,-3 4 48,3 2-416,-10 2 1,6 4 290,-10 3 0,1 4 313,-1 4 1,-2 8-218,2 7 1,-7 9 235,0 6 0,-1 3-284,4 8 1,4 0-408,0 8 0,6-1 342,2 1 1,5-6-571,6-5 0,6-10-502,5-2 1,7-5-162,9-6 1,2-4-677,5-8 0,0-3-147,1-8 0,3-3-3118,0-8 4537,-5 2 0,2-12 0,-4 2 0,-3-1 0,-3-1 0</inkml:trace>
  <inkml:trace contextRef="#ctx0" brushRef="#br0">11044 13751 8004,'0'-8'3985,"0"0"-1014,0 6-237,0 7 1,0 8 685,0 10 0,0 6-2719,0 5 0,0 9-701,0 7 0,4 4 0,0 0 0,4 5-168,0 2 0,-5-29 1,-1 1 167,2 28 0,1-4 0,-1-4 0,-5-6-385,-7-1-4931,-7-1 3457,-3-9 1,-7-2 1858,-6-7 0,-1-2 0,-12-3 0,-7-4 0,-6-2 0</inkml:trace>
  <inkml:trace contextRef="#ctx0" brushRef="#br0">11798 14082 7955,'-5'-17'0,"-2"0"0,0-1 2503,-1 3 0,6 6-246,-2 1-584,8 1-1053,2 0 1,10-2-281,3 6 0,8-3-153,4 3 0,2 1-309,1-1 1,0 1-430,0 2 1,4 2-1040,0 1 1,4 4 1007,-4 4 1,-1 2-1732,-6 2 1,-5-2 2312,-7 2 0,-2 3 0,-6 0 0</inkml:trace>
  <inkml:trace contextRef="#ctx0" brushRef="#br0">11821 14345 7955,'-23'0'4872,"0"0"-3478,5 0-836,2-5 1,14 3-314,6-2 1,14 2-132,5-2 0,9 2-549,2-6 0,1 5 307,7 0 1,0-2-1359,4 1 1,1-4 313,2 4 0,-2-3-315,3 3 1,-8-4 741,-4 4 745,-8 1 0,3-2 0,-4-2 0</inkml:trace>
  <inkml:trace contextRef="#ctx0" brushRef="#br0">11866 13465 7963,'0'-23'605,"5"-5"-267,-3 4 1,4-4 91,-2 6 422,2-1-489,6 0 1,-1 1 202,0 3 0,0-1 101,-4 5 0,3 3-49,-2 5-209,2 4-267,-4-2 1,5 6-77,-4 3 0,0 0 57,0 7 1,-3-2-123,4 7 0,-5 1 55,5 2 1,-5-1-136,0 1 0,2-5-289,-1 1 1,0 2 12,-4-2-847,0 0 562,0-3-246,0-1 217,5 1 1,-4-1 139,3 0-1375,-3-4 785,-1 3 1119,0-4 0,0 6 0,0-1 0</inkml:trace>
  <inkml:trace contextRef="#ctx0" brushRef="#br0">11935 13808 7963,'-12'-8'0,"1"1"2994,5 4-1540,1-2-1076,-1 5 111,5 0-1836,-4 0 1347,15 5 0,-2 1 0,8 6 0</inkml:trace>
  <inkml:trace contextRef="#ctx0" brushRef="#br0">13043 13774 7933,'-12'-12'714,"1"1"0,3 1 988,1 2 1,4 4-869,-1 8 0,3 7 8,1 8 1,-4 9-173,0 7-247,1 4-429,-3 12 0,4 6-127,-2-25 1,0 1 0,1 2 0,-1 1-127,-2 0 1,0 0 0,1 2 0,-1 0 210,0-2 1,0 0 0,2 1 0,1 0-145,-1 0 1,0-2 0,2 26-833,-2 0 1,3-10 337,1-2 1,0-7-413,0-4 1,0-8-543,0-8 1212,0-4-328,0-12 756,5 0 0,1-12 0,5 0 0</inkml:trace>
  <inkml:trace contextRef="#ctx0" brushRef="#br0">12986 13991 7933,'-4'-30'0,"0"4"0,0 2 1923,4 1 0,0 1-672,0 3 1,5 3-312,3 4 0,2 6-290,1 2 1036,1 3-1080,4 1 0,2 0-351,5 0 0,0 5-340,0 3 1,3 5-1203,1 3 721,0 4 63,-5-7 1,-4 8-503,-3-2 1,-2 3 211,-2 1 1,-4 1-328,-3 2 0,-8 0 549,-4 4 1,-3-3 62,-4 3 0,-3-4-145,-5 0 0,0-1-32,0-3 685,-5-4 0,4 4 0,-4-4 0</inkml:trace>
  <inkml:trace contextRef="#ctx0" brushRef="#br0">13682 13796 7930,'7'-7'1006,"-4"-1"222,-1 6 0,-4-2 529,-1 8-936,-4 2-441,-4 10 0,-6 7 766,-2 8 0,-2 4-608,-2 7 0,0 3-581,0 12 1,0 1 206,11-26 1,1 1-2204,-1 29 1881,-3-5 1,15-10-397,0-5 0,10-7-687,9-4 0,6-12-762,2-8 1,4-7 972,0 0 0,1-8 181,-2-3 1,-2-5 848,-5-3 0,-3-3 0,-2-5 0,-3 0 0,0 1 0</inkml:trace>
  <inkml:trace contextRef="#ctx0" brushRef="#br0">14013 13831 7930,'-11'-17'1114,"0"6"249,-1-1 1,5 2-505,-1 6 621,5 1-922,-7 3 0,8 1 271,-6 3 1,4 7-338,-3 8 0,3 6-840,-4 2 0,4 5 181,-3-2-680,4 8 661,-7 3 1,8 1 68,-6 0 0,4 0-186,-3 3 1,4-4-423,-1-3 0,3-8-461,1-3 1,0-8-1088,0-4 1688,0-7 0,5-4-68,3-8 1,-2-7 652,2-9 0,-1-6 0,5-3 0,-5-7 0,1-2 0,-4-3 0,3-4 0,-3-2-6,4-3 1,-6 5 31,2-1 0,-3 3 3413,-1 9-1631,0-3-1014,0 13 1,0 1 2457,0 8-2603,0 2 0,2 7-659,1 2 1,5 4 241,7 4-1587,3-3 1041,10 9 1,-3-8 65,6 6 0,-5-2-173,5 2 0,-6 1-1187,2-5 1,-4 5 560,-4-2 1,-4 3 435,-7 2 0,-3 3 420,-5 0 0,-2 4 432,-1-3 0,-8 3 127,-4-4 0,-1 4 365,0-4 1,0 2-34,-3-2 0,-1-1 752,4 5 1,-3-5-442,4 1 1,-1-2-456,0-2 0,5-3 872,0-1-724,-1-4-358,11 7 1,-5-7 403,2 4-670,2-4 0,2 7-162,8-3 1,2 0 228,2 0-1052,4-4 709,2 7 0,5-9-204,0 3 0,1 1 122,2-1 1,-5 1-604,2-1 1,-8-2-71,0 6 89,-2-5 496,-7 7 1,-1-4-98,-5 6 0,-6 4-91,-6 3 1,-5 3 66,-10 1 1,3-1-196,-3 1 0,3-1-427,1-3 0,2 1 525,2-5 0,2 1 584,6-5 0,-1 0 0,1 1 0</inkml:trace>
  <inkml:trace contextRef="#ctx0" brushRef="#br0">14539 13671 7930,'0'-18'2457,"5"-4"0,1 10-1218,6-3 0,0 7 2994,4 4-2175,-4 3-704,5 1 1,-5 7 446,4 9 0,-4 4-1428,4 14 1,-8 3-374,0 9 0,-5 3 0,0 1-1398,-1 4 1398,-2 3 0,-2 2-1328,-1 2 1,-8 0 421,-4-4 0,-5 1-2333,1-8 0,-3-1 363,-1-3 2876,-4-6 0,0 5 0,-5-6 0,0-2 0,2-4 0</inkml:trace>
  <inkml:trace contextRef="#ctx0" brushRef="#br0">15178 13648 7874,'-5'-11'2742,"4"-1"-1559,-9 6-249,9 1 0,-5 12-266,6 9 0,0 8 228,0 14 0,0 5-725,0 10 1,0 3-283,1-22 1,-2 0-1,0 0 1,-1 0-44,0 4 1,0 0 0,-2 0-1,-1 0 88,1 2 1,0 0 0,0-2-1,-1-1 10,2-1 0,-1 0 1,-1 0-1,0-1-229,1 2 0,0-1 1,0-3-1,-1 1-684,2-1 1,-1-1 0,-5 15 101,5-17 0,0-14-718,4-4 1585,-5-3 0,-1-9 0</inkml:trace>
  <inkml:trace contextRef="#ctx0" brushRef="#br0">15201 13854 7851,'0'-39'1725,"0"1"0,0 3-527,0 8 0,1 1-153,3 7 0,-1 1-357,4-1 1,1 5 119,3-1 0,1 7-597,-1 4 0,2 3-274,2 1 1,3 6-640,5 6 0,-4 0 517,0 7 1,0 0-1159,4 4 742,-5 0-227,-2 0 1,-6 1-425,-2 3 0,-3-3 580,-5 2 0,-6 4 48,-6 0 0,-2-1 31,-9 2 48,3-1-366,-13-1 911,4 4 0,-7-1 0,-2 5 0,-4 0 0,-2 1 0</inkml:trace>
  <inkml:trace contextRef="#ctx0" brushRef="#br0">15806 13705 7851,'-11'6'531,"0"10"-359,-6-9 0,-1 11 300,-4-3 1,2 4 247,1 8 0,0 2 315,-3 5 0,-1 3-331,0 5-497,5-5 255,2 12 0,9-13-114,3 2 0,4-6-299,4-2 0,3-8-924,4 1 0,0-8 268,1 0 1,3-2-96,0-2 0,2 1-253,-2-1 1,-3-3 954,-1-1 0,0 1 0,-4 3 0</inkml:trace>
  <inkml:trace contextRef="#ctx0" brushRef="#br0">16218 13888 7892,'-17'-15'2404,"-2"-1"0,-1 2-1783,1 7 1,-4-2-330,0 5 1,-1 2 720,-6 5 1,3 5-421,-4 7 0,2 8-179,-1 7 0,2 3-183,5 2 1,7 3-20,4 0 0,6 2 112,6-5-1270,10 2 745,3-18 0,11 6-240,2-10 1,7-1 259,5-6 1,2-4-1492,-2-8 1,-3-4 139,3-7 0,2-3-23,-2-5 0,0 0 636,-4 1 707,-5-6 1,-1-7-1,-5-5 1</inkml:trace>
  <inkml:trace contextRef="#ctx0" brushRef="#br0">16480 13591 7892,'-11'0'3612,"1"-1"-1016,2-3-206,3 2 1,5-1-543,0 6 0,5 5 892,3 7 0,3 3-2433,4 5 0,-1 0-307,5 0 0,0 5 0,4 2 0,-4 4 0,0 4-1479,0-2 1007,-1 8 1,-3-4-394,-7 1 1,-4 4-1084,-8-3 0,-9-2-783,-10 2 0,-11-1 1930,-12 1 1,21-22 0,-2-1 800,-2-1 0,-2-2 0,0 0 0,-1 0 0,-2 0 0,-1 0 0,-2 0 0,0 0 0,0-1 0,-1 0 0</inkml:trace>
  <inkml:trace contextRef="#ctx0" brushRef="#br0">17337 13751 7892,'-10'-12'1140,"-3"-4"1,-5 4 4182,3 1-4335,7 5 0,5 6-274,6 0 0,9 0-67,7 0-1695,8 0 828,2 0 1,5 0-695,0 0 0,1 3-1247,-1 1 0,0 5-1296,0-1 3457,1 2 0,-1 1 0,0 1 0</inkml:trace>
  <inkml:trace contextRef="#ctx0" brushRef="#br0">17428 13968 7892,'-29'0'4747,"2"0"-2543,8 0-1263,8 0 1,8 0 402,11 0 0,6 0-1144,13 0 1,3 0-556,8 0 0,3 0-3891,4 0 2113,-4 0 294,3-5 1839,-8 3 0,8-8 0,-3 4 0</inkml:trace>
  <inkml:trace contextRef="#ctx0" brushRef="#br0">18148 13933 7892,'-12'-11'2481,"2"0"388,3-1 1,8 1-1785,10-1 0,8 5-219,12-1 0,4 1-471,11-5 0,1 4-179,2 1 0,3 4-633,6 0 1,0 1-153,3 2 0,-4 0-656,0 0 0,-5 0 141,-6 0 1,-1 5-1009,1 3 1,-10 1 344,-6-2 0,-10 4 485,-4-4 1262,-4 3 0,0-3 0,-1-2 0</inkml:trace>
  <inkml:trace contextRef="#ctx0" brushRef="#br0">18490 14128 7898,'-29'0'1668,"6"0"2239,2-5-3622,8 3 1,3 1-97,10 5 1,1 3-163,7-3 0,-1 5-392,5-1-150,-1 2 0,1 3 421,-1 2 0,-5-3-72,-2 4 1,1 0 82,-1-1 0,0 6-503,-4-2 1,0-3 571,0-1 1,-1 2-145,-3-2 1,1 4 414,-4-4 0,3 1-99,-4-5 1,2-3 0,-2-1 1,-2 1 80,3 3 425,2-4-408,-6 3 1,5-8 155,-5 6 1,-1-5 645,1 0 15,-1 4 0,1-6 161,-1 3-457,6-3-590,1-1 0,6-1-125,3-3 1,8 3-4,7-3 0,2-1-146,2 1 0,5-4 92,2 5 1,3-6-215,2 1 1,-1 2-175,0-2 0,-3 4 119,-1-3 1,-1 4-1263,2-1 711,-8-2 217,-7 5 1,-5-4-1267,1 5 1359,-6 0 0,-1 1-49,-5 3 0,-5-3 40,-2 3-220,-4-3 377,-5-1 0,3 0-572,-2 0 0,2-1 479,2-3 1,0-4 448,-1-7 0,1-3 0,-1-4 0</inkml:trace>
  <inkml:trace contextRef="#ctx0" brushRef="#br0">18707 13362 7979,'-10'-17'2112,"3"0"362,-9 6 0,4 1-87,0 2 47,6-2-1859,-4 9 1,9 4-201,-3 9 0,2 7-1324,2 0 1,0 6 268,0 2 1,4 6-94,0 1 1,0 2 660,-4 6-5042,0-1 5154,5 5 0,-4 0 0,4-1 0</inkml:trace>
  <inkml:trace contextRef="#ctx0" brushRef="#br0">19301 13979 7979,'-5'-6'4873,"4"1"-2367,-4 5-2799,5 0-1666,5 0-1875,-4 5 3834,9-4 0,-3 9 0,4-3 0</inkml:trace>
  <inkml:trace contextRef="#ctx0" brushRef="#br0">19758 13854 7858,'-16'0'0,"-1"0"3007,-2 0 1,4-2-43,7-2-1191,3 3 1,20-4-923,8 5 1,13 0-596,6 0 1,7-4-267,4 0 0,5-3-529,2 3 1,4-1 210,-30 3 0,0 0 0,2 2 0,1-1-366,-1-1 0,0 0 1,0 1-1,0 0-1233,-1-1 0,-1 0 0,28 0 556,-5-1 0,-12 6 66,-15 5 1,-8 6 379,-15 1 924,-2 1 0,-10 0 0,-1 2 0</inkml:trace>
  <inkml:trace contextRef="#ctx0" brushRef="#br0">20409 13077 7859,'-1'-27'0,"-3"1"0,3 3 1593,-3 4-766,3 5 268,1-3-252,0 6 1,-5 4-420,-3 4 1,-7 4-24,-4 7 1,-4 6-92,-4 12 1,2 8 160,-6 8 0,5 9-291,-5 6 0,10 0 61,9-26 1,1-1 0,-3 25 424,2-2 1,6-6-369,6-1 1,10-7-144,6-9 1,5-3-266,6-8 1,3-6-420,8-6 1,3-4-21,5 1 1,-5-12-711,1-3 0,0-8-1657,4 0 592,-6-3 1801,0-6 0,-7 3-339,-3-6 0,-3 1 506,-8-4 1,-8-1 355,-7 1 0,-3 2 0,-3-2 0,-6-5 0,-4-4 0</inkml:trace>
  <inkml:trace contextRef="#ctx0" brushRef="#br0">20489 13168 7859,'-19'0'1320,"0"0"0,4 5-441,-4 3 0,9 3-229,-2 5 1,8 5 334,1 6 0,-3 10 621,3 1 0,-5 6-1208,4 6 1,-1 2-681,1 5 1,-2 4-1408,-5 0 0,-2-1 1073,-2-2 0,2-1-3724,-2 0 4010,-3 0 1,-5-10-1,-6-3 1</inkml:trace>
  <inkml:trace contextRef="#ctx0" brushRef="#br0">19964 13979 7884,'-17'-18'2157,"4"-6"363,-2 5 1,3 1-1497,0 11 0,6 1 795,2 2 89,3 2 1,2-1-966,3 6 1,2 0-1558,6 5 0,0-1-293,3 5 1,-1-1-560,5 0 1,-1-3 371,1 0 0,2-1-940,-6 5 0,0-1 624,-4 1 0,0-1-13,-4 0 1,2 1 1019,-5-1 0,0 1 403,-4-1 0,-4 4 0,0 1 0,-5-1 284,-2-4 1,-2 1 249,-2-1 1,-2 0 270,2 1 1,0-2 3090,4-2-2558,-1 2 0,1-9 1729,-1 3 346,6-3-1744,1-1-796,5 0-1084,5 0 0,1 4-146,6 0 0,-1 5 19,1-2 0,0 0-404,3 0 1,-2 1-282,2 3 1,-3 1 400,-5-1 1,2 4 253,-5 1 1,0 4 87,-4-1 1,-3 2-144,-4 2 0,-6 0 95,-10 0 1,0-4-136,1 0 0,-5-5 128,0 1 1,-6 3-65,-1 1 1,-2-2 180,-5-2 1,4 1-12,-1-1 1,3 1-1253,5-5 881,7 1 0,13-7-33,10-5 0,11-7 14,12-8 619,5-3 0,17-15 0,2-2 0</inkml:trace>
  <inkml:trace contextRef="#ctx0" brushRef="#br0">20478 13854 7884,'-12'-12'1070,"1"6"-803,-1 2 1,-3 3 1385,0 1 0,-2 2-136,2 6 1,-4 10 346,-8 12 0,2 9-805,-5 7 1,3 6-654,12-22 0,0 1 0,2 1 0,0 1-61,0 3 1,0 0-1,1 0 1,1 0 4,0 1 0,3-1 0,1-1 0,2 0 252,1 22 0,4-8-452,4-11 1,11-9-326,8-6 0,8-6-350,-1-10 1,3-4-561,1-11 0,5-4-76,-1-11 1,3-5-1365,-2-3 0,-3-2 1263,-5-1 0,-5 0-46,-7 0 0,-7 4-22,-8 4 0,-6 7 440,-5 3 1,-11 5 393,-12 3 0,-5 5 470,-3 6 0,-6 5-16,-6 7 1,2-1 41,6 5-191,3-5 0,5 3 1,-1-6-1</inkml:trace>
  <inkml:trace contextRef="#ctx0" brushRef="#br0">6978 14276 7884,'-5'-18'0,"0"2"1222,-3 4 260,3 1 1,7 1-879,1 2 0,4-1-148,4 6 0,2-1-265,2 4 1,3 0-177,5 0 0,3 0-751,1 0 1,5 0 554,-2 0 1,3 5-1045,1 2 0,1 0 389,-1 0 1,-4 1-85,1 3 0,-10-3 209,2 0 711,-8-1 0,2 10 0,-6 1 0</inkml:trace>
  <inkml:trace contextRef="#ctx0" brushRef="#br0">7058 14436 7884,'-16'0'538,"3"0"674,-2 0 1167,2 0-1718,7 0 0,6-4 123,7 0 0,8 1-564,5 3 0,6 0-437,5 0 1,2 0-1,1 0 0,3 3-250,-3 1 1,4 5 456,-4-1 10,-5-3 0,10 5 0,-10-4 0</inkml:trace>
  <inkml:trace contextRef="#ctx0" brushRef="#br0">5322 14367 7884,'-27'-5'589,"1"-2"1582,0-3-1741,2 3 1,8 1 1022,4 2 50,1 3-470,10-4 0,1 5-520,7 0 1,6 0 8,6 0 1,1 0-263,11 0 0,3 4-89,4-1 1,5 1-291,-1-4-935,8 0 1131,-3 5 1,7-3-693,-4 1 1,4-1-428,0-2 0,1 0-450,2 0 1,-1 0 404,-2 0 1,-5 0-290,-7 0 1,-4 0 666,-7 0 1,-5 0 708,-7 0 0,-4 0 0,-7 0 0</inkml:trace>
  <inkml:trace contextRef="#ctx0" brushRef="#br0">5710 13522 7884,'-11'-15'957,"0"0"1,3 1 106,0 6 854,6-2 110,-3 9-1503,5-4 1,1 5-552,3 0 1,2 0-19,6 0 1,3 4-43,0-1 0,2 5 288,-2-4-1453,-3 5 945,5-8 0,-2 9-185,0-2 0,1-2-568,-5 2 1,-3-2-333,-1 2 800,-4 2 289,7 1 0,-9 2 165,3 2 0,-6-2-105,-2-2 1,-5 4 173,1 1 0,-2-1-156,-1-4 597,-6 6-313,4-4 1,-3 3 288,5-5 1,-5 1 470,1-1 0,4 1 354,3-1 1,2 1 193,-2-1 158,3-5-795,5 4-232,5-3-232,-4-1 0,13-1 34,-2-5 0,6 4 39,-3 0 0,4 1-187,-4-1 1,5-2-110,-1 6 0,-1-4-161,1 3 98,-5 1 63,3-2 1,-6 4-550,0-2 297,1-3-84,-6 5 0,-1-3-208,-5 4 1,-1 0-27,-3 1 0,-2 3-374,-6 0 0,-4 2 288,-3-2 1,-8 3-116,-3 5 1,-3-4-546,-1 0 0,-1 0 158,1 4 905,0-1 0,-6-4 1,0-1-1</inkml:trace>
  <inkml:trace contextRef="#ctx0" brushRef="#br0">5311 14584 7884,'-12'-22'2732,"2"4"-1639,3 3-111,1 2-582,6 1 1,2 5 207,2-1 0,2 2 107,5-2 0,5-1-484,-1 6 1,5-5-328,-1 4 0,3 0-825,0 4 0,1 0 560,0 0 1,-4 2-611,0 1 0,-2 0 377,-2 5 1,0 1-23,-7 6 1,-3-3 152,-1 4 1,-3 0 27,-1-1 0,-4 4 210,0-3 0,-5 4 85,2-1 1,-3-1 340,-2 1-154,1-5-78,-6 7 1,3-4 749,-5 2 0,4 1 99,-4-5 1,1 4 382,-1-3 1,2-1-291,1-4 613,4 6-383,-5-10-674,6 9 0,1-14 461,2 6-488,3-6 1,10 3-166,3-5 0,2 0-82,1 0 0,4 0-46,1 0 0,3 0-90,-4 0 1,5 0-6,-1 0 0,-1 0-158,1 0 0,-5 0-25,1 0 0,2 4-220,-2 0 0,-4 4-385,-3-5 0,-6 6 277,2-1 1,-2 6-533,-2 1 429,-6 5 113,-5-2 0,-7 5-243,-5 0 1,-1 1 8,-2 3 0,0-2-209,-4 5 1,4-4 193,0 0 1,3-1-249,4-3 1,4-8 290,7-2 655,3-8 0,10 1 0,1-5 0</inkml:trace>
  <inkml:trace contextRef="#ctx0" brushRef="#br0">5802 14504 7884,'0'-17'507,"0"0"824,0 6-823,-5 4 1,-2 4 44,-4 6 0,2 9 1281,-2 7-928,2 8-516,-8 7 1,6 6 378,-1 6 1,-3 4 101,0-1 1,0 6 167,3-2 1,2 4-234,3 4-777,1-13 433,6 7 1,6-21-89,1 0 0,8-10-181,4-8 0,3-5-841,1-3 1,0-7 487,0-5 0,1-10-1239,2-1 0,-2-7 559,3-4 0,-8 2-460,-4-3 1,-7 2 885,-4-2 0,-4 7-809,-4-3 0,-4 9 474,-7 2 1,-8 2-148,-7 6 1,-4 1 293,-5 3 1,5 9-151,0 2 752,0 3 0,4-3 0,-4 1 0</inkml:trace>
  <inkml:trace contextRef="#ctx0" brushRef="#br0">22373 13579 8101,'0'-34'-4,"0"0"520,0 0 0,0 10 2020,0 4-976,0 7-1125,0 1 1,-3 7 59,-1 5 1,-5 6-278,1 10 0,-6 6-284,-1 9 1,-5 3 97,1 4 1,-7 7-260,0 4 1,10-20 0,0 0 274,-14 29 1,13-27-1,1 1-298,-1-2 1,-1 1 0,1 2 0,0 0-14,0-1 1,0 1 0,2 0 0,1 0 40,0-1 1,1 0-1,-10 25-555,4-7 1,8-8 121,7-4 0,3-9-147,1-6 0,9-10 218,2-10 1,7-3 86,-3-3 0,5-10 169,-1-10 0,-1-5 328,1-6 0,-4-5 0,4-3 0,-1-3 0,1 0 0,-1-1 230,-3 0 0,-2 1 45,2-1 1,2-5 369,-2-2 1,4 1 59,-4-2 1,2 2 611,-2-1 0,-1 0-539,5 7 0,-4 8-1,4 11 0,-5 5-128,1 3 0,-2 3-297,-2 9 0,-3 2-61,0 5 1,-5 5-96,5 2 1,-2 5-30,2 3 1,2 7 104,-2 4 1,1 10 261,-2-2 1,3 10-248,-2-2 0,-2 9 103,2-5 1,-4 2 80,3-2 1,1-2-168,3-2 0,-3-4-1,0-8 1,-2-2-75,2-5 1,0-5 171,-4-3-228,5-7 0,-8-4-114,3-8 0,1-4-73,-1-7 1,5-7-250,-1-4 0,3-11-1235,4-1 0,4-9 743,8-3 0,2-5-467,-12 26 0,0 1 0,2-3 0,-1-1 602,3-2 0,0 0 0,-2 0 0,0 1 173,4 0 0,0 1 0,-4 1 0,0 1-139,0 3 1,0 1 0,11-19 585,-3 11 0,-3 1 0,-4 9 0,-4 6 0,-6 7 0</inkml:trace>
  <inkml:trace contextRef="#ctx0" brushRef="#br0">23196 13454 8000,'-29'0'944,"-3"6"119,5 6 0,1 5-332,3 10 1,0 3 496,0 8 0,5 4 727,3 8 1,7 1-1220,5 2 1,12-6-165,6-5 0,10-5-221,6 1 0,3-9-246,4-6 1,3-6-56,4-5 1,2-6-239,3-2 0,-7-5 94,2-7 0,-6-6-64,-1-13 0,-3-3-1648,-1-8 0,-9-4 738,-6-7 1,-7-3-892,-4-6 0,-9 0 476,-11-3 1,-6 8 1482,-8 0 0,-5 1 0,-9 5 0,-10 6 0,22 24 0,-1 0 0</inkml:trace>
  <inkml:trace contextRef="#ctx0" brushRef="#br0">8280 16343 7815,'-16'-28'0,"2"5"0,-4 2 1964,1 8 0,6 7-567,3 6 0,5 10-157,-5 5 0,2 12-779,-2 7 1,-2 11-215,2 8 1,2 8-395,2-29 1,0 1 0,3 0 0,0 1 108,-1 0 1,0 0 0,1 2-1,1 1-250,0-1 1,0 0-1,0 0 1,0 0 55,0-1 0,0-1 1,0 28-847,0-5 0,0-5 159,0-6 0,1-9-81,3-3 0,-3-13-277,3-2 500,2-10 1,-5-12 266,3-9 1,1-12-217,-1-3 726,0-9 0,1-5 0,1-5 0</inkml:trace>
  <inkml:trace contextRef="#ctx0" brushRef="#br0">8075 16583 7815,'-11'-34'823,"9"6"194,-6 5 1,6 2-535,2 5 0,9-3-205,2 4 1,7 0 1104,-3 3 1,7 6-642,0 2 1,3-1-367,5 1 0,-5 3-278,2 9 1,-3 1-151,-1 10 1,-5 1-74,-3 7 0,-7 2-322,-5 5 0,-4 0-628,-7 1 1,0 4 499,-11 3 0,0-3-298,-4-1 1,-1-2-13,-3-2 0,3-5-164,-3-2 0,3-9 1049,1-7 0,5-5 0,2-6 0</inkml:trace>
  <inkml:trace contextRef="#ctx0" brushRef="#br0">8691 16389 7853,'-5'-17'1777,"0"9"-1362,-2-4 1,-4 8-232,4 1 0,-3 4 405,-2 6 0,-4 9 823,-3 14 1,-4 3-821,-4 13 1,3-2-436,-3 9 0,3 6 27,12-27 0,1 1 0,2 2 0,2 1-78,1 0 0,1 0 0,1-2 0,1-1-936,3 28 1,12-13-109,7-6 1,7-8-621,9-7 1,4-7 534,3-12 1023,2-3 0,2-5 0,0 0 0,-1 0 0</inkml:trace>
  <inkml:trace contextRef="#ctx0" brushRef="#br0">9125 16412 7828,'-16'-23'1258,"3"5"0,-2 2-126,7 4 1099,3 6-1502,5-4 1,-1 10-174,-3 0 0,2 10-368,-6 9 1,0 4-303,-3 3 1,-4 9-316,-1 7 0,-3 2 329,4 2 0,-5 6-427,1 5 1,-7 0 463,13-27 0,0 1 1,-13 27-457,7-1 0,-1-5-83,5-2 0,1-13-876,6-7 227,3-10 417,5-8 1,5-10 833,3-9 0,7-1 0,3-8 0</inkml:trace>
  <inkml:trace contextRef="#ctx0" brushRef="#br0">9034 16480 7828,'0'-29'2047,"0"5"-1586,0 5 0,0 5 1050,0-1 0,1 7-715,3 4 0,-3 4 190,3 4 0,1 5-401,-1 10 1,0 3-169,-4 12 0,4 3-229,-1 8 1,1 7-407,-4 6 0,0-3-242,0 2 0,4 1 366,0-5 1,5-1-1004,-2 1 0,3-10 455,2-1 1,-1-11-977,1-8 0,-1-7-496,1-8 2114,-6-3 0,4-10 0,-4-2 0</inkml:trace>
  <inkml:trace contextRef="#ctx0" brushRef="#br0">8943 16857 7828,'-11'-18'1850,"4"3"1,-2 3-1244,5 0 0,2 1-70,5-1 0,5 1-34,7-1 1,8 5 156,7-1 1,3 2-1401,2-2 1,-1 3 500,0 5 0,1 0-2875,-1 0 3114,0 5 0,0 2 0,1 4 0</inkml:trace>
  <inkml:trace contextRef="#ctx0" brushRef="#br0">9479 17074 7835,'-11'-4'392,"-1"1"207,1-1 0,0-1 80,-1-3 0,2-2 275,2-1 1,3-6-198,5-2 1,0-9-309,0-6 1,5-2-501,3-6 1,11-3-123,4-5 0,7-4 77,1 0 0,2 9 69,1 3 1,-1 10 115,-2 5 0,-2 10-53,-3 5 1,-3 6-99,0 6 1,-1 10-9,-7 5 0,0 7 88,-3 4 0,-1 0 220,0 4 0,1 1-35,-1 3 1,1 2 154,-1 2 0,0-4-464,1 0 0,-1-1-297,1-6 0,-1 1-278,1-2 1,-6-5-628,-2 2 0,-3-7 1308,-1 3 0,0-5 0,0 3 0</inkml:trace>
  <inkml:trace contextRef="#ctx0" brushRef="#br0">10279 16515 8879,'-18'-12'2752,"2"1"-725,4 4-825,1 2 0,4 7 554,4 1 1,3 9-1250,3 7 1,0 4-420,4 3 0,-3 4-760,4 4 0,0 4 472,3 0 1,-1 5-1239,-2-1 0,2-1 874,-3 0 0,-1-4-441,-3 1 1,-1-2 50,-2-2 0,0-5 83,0-2 0,-2-8-221,-1-4-3,1-7 1095,-8-3 0,4-5 0,-6 0 0</inkml:trace>
  <inkml:trace contextRef="#ctx0" brushRef="#br0">10324 16480 7830,'-5'-25'0,"-2"2"0,2 3 2180,1 8 0,3 1 112,1 0 36,0-1 1,5 1-1212,2-1 1,5 5-773,3-1 1,3 5-284,5 0 0,-1-2-185,1 1 0,0 0-1023,0 4 0,4 1 750,-1 3 0,0 1-1334,-7 3 1,1 2 186,-5-2 0,-1 3 123,-6 4 1,-3-1 800,-5 5 0,-5 0 78,-3 4 1,-7 0 322,-4 0 0,1-2 161,-1-2 1,0 3 701,-4-3 1,4-3-465,0 0 0,5-4 1355,-1 0 1,2-1 1239,2 1 376,4-6-1446,2-1-749,5-5 0,5 0-592,3 0 1,4 0-151,3 0 0,3 0-306,4 0 0,1 0 112,0 0 0,0 0-523,0 0 1,1 5 92,2 3 1,-3-1-278,0 5 0,-5-3 274,-7 6 1,0-1-37,-4 1 0,-2 3-18,-5 5 1,-9 0 5,-2-1 0,-9 2-448,-3 3 1,0-3 378,-4 3 1,-1-3-1025,2-1 1553,4-5 0,-5 8 0,3-2 0</inkml:trace>
  <inkml:trace contextRef="#ctx0" brushRef="#br0">10884 17086 7853,'-8'0'191,"1"0"1,3 0 46,-4 0 0,6-2 0,-2-1 0,3-5 70,1-7 1,5-3 78,3-5 0,3-6-116,4-5 1,4-7-9,8-8 0,1-2-581,2-3 0,2-1 413,-5 1 0,-1 5 180,-3 3 0,2 3-63,-2 9 0,-1 7 191,-7 12 0,-2 3 426,2 5-413,-2 2 1,-3 10-87,-3 2 0,4 5 86,-4 3 1,0 3 212,0 5 1,-3 5-405,4 2 0,-5 3 53,5 1 1,-5 4-107,0 0 0,-1 2-67,-2-2 1,3-1-22,1 5 0,0-11-205,-4 0 0,0-6-310,0-2 1,0-9-1585,0-3-226,0-7 0,0 0 2241,0-8 0,0-7 0,0-7 0</inkml:trace>
  <inkml:trace contextRef="#ctx0" brushRef="#br0">11843 16503 7815,'0'-18'0,"-5"-2"536,-2 5 1,-3 3 761,-2 5 1,-1 4-308,-2-1 1,-3 3 374,-4 1 1,-5 3-580,0 4 1,-4 7-329,0 13 1,-2 6 38,-1 5 1,5 6-398,2 2 1,6 1 125,5 6 1,6-2-511,10-1 0,15-7-706,8-13 0,9-3-19,6-8 0,6-4-2798,6-7 3806,-1-3 0,-4-4 0,4-5 0,6-5 0</inkml:trace>
  <inkml:trace contextRef="#ctx0" brushRef="#br0">12106 16240 7822,'-16'-16'0,"8"7"1237,0-2 1,6 8 1637,2 3 1,6 6-281,6 10 1,4 1-1440,7 6 1,1 1-327,3 3 0,-3 1-601,2 2 0,2 9-441,-1-1 1,0 9-443,-4 2 0,-6 9 145,-1 0 1,-12-26 0,-2 1 352,-1 2 0,-2-1 0,-4-2 0,-2 1-223,-3 1 1,-2 0-1,-2-2 1,-2-2-815,-2 3 1,-2-1-1,0-1 1,0-1 1192,-3 2 0,0 1 0,-1-1 0,-1 1 0,-1 0 0,0-1 0,-2 0 0,0-3 0,-2-1 0,0 0 0</inkml:trace>
  <inkml:trace contextRef="#ctx0" brushRef="#br0">7241 16686 8064,'-18'-12'855,"2"5"-514,4-1 439,6 6 794,-4-8 257,8 8-1403,-3-3 0,7 6-258,1 3 1,4 1-30,4 3 0,2 2-211,2-2 0,3 1-10,5-2 1,0 3-243,-1-2 1,2 1-125,3-2 1,-2 2-533,6-5 1,-4 1-394,3-1 1,-1-1 124,2 4 1246,-3-4 0,-6 7 0,1-4 0</inkml:trace>
  <inkml:trace contextRef="#ctx0" brushRef="#br0">7161 16937 8103,'-18'-11'0,"7"4"0,11-2 0,7 6 0,10-1 2810,6 4 0,1 0-1389,6 0 1,1 0-1440,3 0 0,4 1-770,0 3 1,4 2 787,-4 6 0,5 4 0,-2 2 0</inkml:trace>
  <inkml:trace contextRef="#ctx0" brushRef="#br0">5539 16846 8086,'-6'-12'2440,"2"2"-1809,8 3 0,7 2 470,8 5 0,4 0-154,4 0 1,3 0-419,8 0 0,4 0-607,8 0 0,-1 0-504,8 0 1,2 0-305,5 0 0,-2 0 409,-4 0 0,-3 1-975,-1 3 1213,-4-3 1,-9 4-1,-2-5 1</inkml:trace>
  <inkml:trace contextRef="#ctx0" brushRef="#br0">6064 16012 8085,'-5'-39'2849,"4"12"-1256,-3 0-182,3 16-796,1 1 1,-1 15 87,-3 3 1,1 8-379,-4 7 0,-1 6-279,-3 9 1,-2 8-888,-2 7 0,-2 4 315,-2 4 0,-2 0-1084,11-27 1,1 1 1376,0-3 1,1 2-1,0 5 1,0 0 0,2-1-1,0-1 1</inkml:trace>
  <inkml:trace contextRef="#ctx0" brushRef="#br0">5676 16994 7985,'-11'-28'1250,"-1"9"1,6-2-160,2 9 1,3 5 158,1-1 2358,0 0-2691,0 2 0,6 1-327,6 5 0,-1 4-487,4 0 0,2 5-517,-2-2 1,2 7 22,-2 1 1,-3 4-513,4-3 0,-4 4-826,0-1 1,-6 3 731,-2 0 0,1 0 188,-1-3 1,0 3 348,-4-3 0,-5-2-95,-3 2 0,-7-3 296,-4 3 1,-3-5 342,-1 1 0,0-2 147,1-2 1,-1-1 457,0-2 0,0 1-12,0-6 1,4 5 867,0-4 1,5 1 1877,-1-1-1609,7-3-1237,3 4 1,5-4-269,0 3 0,9-3-98,3 3 0,7 1-224,0-1 1,2 4-329,2-5 0,4 3-270,-1-3 1,6 0 360,-1 5 0,-4-6-568,0 2 0,-3 1 267,-1-1 1,-4 5-185,0-2 1,-6 0 246,-2 0 1,-4 2 18,-7 6 0,-9 3 11,-3 5 0,-11-4-156,1 0 0,-9 0-274,1 4 1,1 0 345,-2 0 0,2-1-251,-2 1 0,3-4 793,6 0 0,-1 0 0,0 4 0</inkml:trace>
  <inkml:trace contextRef="#ctx0" brushRef="#br0">6190 16994 7993,'0'-11'1882,"-1"4"-892,-3 4 1,1 3 273,-4 3 1,-6 10-197,-6 10 0,-2 6 508,-2 9 1,-5 8-669,-3 7 0,15-20 1,-1 0-826,0 3 0,0 1 0,0 0 1,0 2 573,-1-1 1,2 0 0,3-1 0,1-1-176,2-1 0,1-1 0,1 27-223,4-8 0,9-12-330,6-15 0,10-8-344,5-6 1,6-6-164,-2-6 0,3-3-751,2-4 1,3-6-362,0-10 0,0-5 686,-4-2 1,-10-3-1209,-5-1 0,-10 3 1108,-5 1 1,-5 4-230,-7 0 1,-10 8 1107,-12 7 1,-7 4-221,-1 7 0,-4 0 445,4 0 0,1-1 0,7 5 0,2 5 0</inkml:trace>
  <inkml:trace contextRef="#ctx0" brushRef="#br0">21563 3780 8402,'-50'9'0,"1"3"0,-2 8 1873,1 14 1,7 8-1828,20-16 0,1 1 0,2 2 0,1 2 476,-1 4 1,2 2 0,5-1 0,1 1-270,1 3 0,3 0 1,4-6-1,2 0-192,2 2 1,3 0-1,2-2 1,3 0 21,4 0 1,3 0 0,1-3 0,2-2-55,2 1 1,2-3 0,24 12 22,3-4 0,3-15-149,5-9 1,5-4-240,3-7 1,-7-10 150,0-6 0,-9-9-63,1-6 1,-3-8 118,-2-7 1,-24 21 0,-2-2-61,-2-2 1,0-3 0,-2 1-1,-2-1-78,-3-2 0,-1 0 1,0-4-1,-2 1-125,0-3 1,-2 0-1,-2 0 1,-1 0 102,-1-2 0,-2 0 1,-4 3-1,-2 2 41,-3 0 0,-2 2 0,-2 3 1,-2 3 205,-1-1 1,-4 3-1,-24-10-313,-9 10 1,-3 13 1,-4 14 0,2 6 167,26-1 1,1 2-1,-21 14-1043,3 10 1229,8 2 0,7 0 0,-3-3 0,-3-2 0</inkml:trace>
  <inkml:trace contextRef="#ctx0" brushRef="#br0">17862 6030 8050,'-40'12'0,"0"3"548,6 0 1,10 4 633,5-4 1,11 6-967,8-2 0,10-3 98,9-1 1,9-3 123,7-5 0,4-1-118,7-6 0,4-9-130,4-3 0,-4-8 72,0-3 1,-2-1-17,2-6 0,-2-6-499,-21 16 1,-1-2 0,17-24 177,-21 22 1,-2-1-1,16-22-998,-6-3 1,-8-2 267,-11-1 0,-11 1-109,-11-1 0,-17 5 664,8 22 1,-2 2-1,-5 0 1,-2 1-121,-4 0 0,-2 0 0,1 4 0,-1 0 606,-1 3 1,0 2 0,1 4 0,0 2-184,1 5 1,-1 2-1,1 5 1,0 3-132,-1 1 0,1 3 0,3 3 0,1 3 132,3 3 1,1 2-1,-18 23 115,13 0 1,5 6-440,7 2 0,7-2 270,8-1 0,3-7 0,1-1 0,0-1 0</inkml:trace>
  <inkml:trace contextRef="#ctx0" brushRef="#br0">13088 16674 7850,'-11'-11'0,"-1"0"383,1-1 1,5 5 585,2-1 0,3 4 0,1-3 0,1 4-460,3-1 1,7 2-226,8-2 0,4 3-189,4-3 0,2 3-199,5 1 1,0 3 65,1 1 0,5 5-103,6-1 1,-2-2-317,2 2 0,-2 3-759,-6 4 1,1 0 19,-5-3 1,-9 1 581,-2 2 1,-9-3 613,-3 4 0,1 1 0,-6 1 0</inkml:trace>
  <inkml:trace contextRef="#ctx0" brushRef="#br0">13282 16914 7871,'-16'-5'0,"-1"3"2445,-2-6-399,3 6-943,10-4 0,2 5-616,8-3 1,8 3-225,11-3 0,5 3 105,6 1 0,6 0 219,2 0 1,2 0-1548,2 0 0,1 0-784,2 0 1744,-2 0 0,4 5 0,-6 1 0</inkml:trace>
  <inkml:trace contextRef="#ctx0" brushRef="#br0">13454 15886 7960,'11'-34'439,"1"4"55,-1-1 0,4 10-1,0-2 0,6 8 326,-2-1 0,-3 7-389,0 2 0,0 4-146,-1 0 0,1 3-772,-5 3 0,-5 7 292,-2 6 1,-3 5-664,-1 2 1,-1 1 121,-3 7 1,-2-1-223,-5 4 0,-1-3 559,1-1 1,-2 1 399,-2 3 0,2 0 0,-3 1 0</inkml:trace>
  <inkml:trace contextRef="#ctx0" brushRef="#br0">13534 16252 7960,'-12'0'0,"1"0"0,-1 0 995,1 0 0,3 0 730,1 0 138,4 0-2038,-2 0 1,5 5-926,0 3 1,7-2 1099,4 2 0,0-1 0,6 5 0</inkml:trace>
  <inkml:trace contextRef="#ctx0" brushRef="#br0">14367 16503 7899,'0'-18'0,"0"2"621,0 4-364,0-4 0,0 3 1574,0-2-243,0 7-761,0 3 0,0 8-429,0 5 0,0 5-17,0 14 0,-5 7-218,-2 8 1,-3 9-1,-2 6 0,-1 5-352,6-28 0,-1 1 0,2 1 0,0 1 226,-2 1 1,0 1 0,0 0 0,0 0-312,0 1 0,1 0 1,1-3-1,0 0-108,2-3 0,1 0 0,0 27-459,-1-11 1,3-8 339,1-16 0,1-4-132,3-11 0,-1-4 73,4-4 1,0-3-126,0-3 1,3-9-480,-2-7 1164,2-2 0,2-12 0,-1-3 0</inkml:trace>
  <inkml:trace contextRef="#ctx0" brushRef="#br0">14322 16686 7899,'-2'-41'0,"-1"3"0,1 8 1617,-1 3 0,3 8-759,3 4 1,5 3 484,7 5 1,-1 2-478,5 5 0,0 0-200,4 0 1,0 1-484,0 3 1,3 2-353,1 6 0,0-1-511,-4 0 1,-4 6 513,0 2 0,-7 3-251,0 0 1,-6 5 115,-6 0 0,-2 4-1266,-6 0 1,-5 6 401,-10 1 0,-1 0 144,-2-4 0,-4-1 797,-4-3 0,0-2 0,0-5 0</inkml:trace>
  <inkml:trace contextRef="#ctx0" brushRef="#br0">14996 16423 7944,'-2'-15'470,"-1"0"0,-3 3 667,-1 5 0,-3 5 68,2 2 0,-3 7-573,-5 8 1,-3 10 141,-7 13 1,0 4-462,-4 12 0,15-26 0,1 2-321,-2 2 1,1 1 0,1 1 0,0 0 92,2 2 1,1 1 0,3-5 0,0 0-66,1 1 1,3-1 0,5 25-384,14-7 1,8-6-878,11-10 1,2-7-1005,2-8 1,1-4 2243,3-11 0,2 0 0,-2-4 0,3 0 0</inkml:trace>
  <inkml:trace contextRef="#ctx0" brushRef="#br0">15578 16320 7878,'-15'-15'1632,"0"0"1,-1 5-755,5 6 0,0 4 289,-1 4 1,-3 8-320,0 11 0,-7 7-7,-1 8 0,-1 3-440,-6 9 0,-1 2-596,14-24 0,0 1 0,0 1 1,0 1 209,-1-1 0,1 1 0,2-1 0,1 1 118,-12 26 0,3-1-1369,4-3 1,6-3 841,5-9 0,6-6-3375,-2-9 2386,3 4 1,2-13 286,3-1 0,-2-9 322,6-7 974,-5-5 0,7-6 1,-4-7-1</inkml:trace>
  <inkml:trace contextRef="#ctx0" brushRef="#br0">15372 16537 7928,'18'-36'607,"-3"1"1,-1 5 883,2 11 1,-2 2-669,5 6 0,-5 1 475,1 2 0,-8 4-622,-3 8 0,1 8 735,-1 7 0,0 7-653,-4 5 0,-1 11-305,-3 3 1,1 9-479,-4-1 0,0 1-130,0 0 0,0 0-309,4-4 1,1-1-547,-1-3 1,3-3-1369,3-5 0,4-5 1093,4-10 1,-3-6-1071,-1-6 2355,-4-5 0,7-6 0,-4 0 0</inkml:trace>
  <inkml:trace contextRef="#ctx0" brushRef="#br0">15213 16880 7928,'-18'-13'1579,"3"-2"0,3 2-653,5-2 1,3 3-351,8 0 0,7 4 6,8 1 0,8 1 165,3-2 1,4-1-1263,4 5 1,3-1 384,5 1 0,-1 3-1581,1-3 1,-5 4 443,-3 4 1201,-3-3 0,0 9 1,-1-3-1</inkml:trace>
  <inkml:trace contextRef="#ctx0" brushRef="#br0">15875 16435 7954,'0'-28'862,"0"5"0,5 4 1157,3 4 0,2 7 63,1 0 0,4 6-1099,1 2 1,-1 6 520,-4 6 0,1 5-760,-1 10 1,-3 3-363,-1 9 0,-4 6-412,1 9 1,-7-2-603,-1 1 1,-8 0 13,0 4 1,-7-2 498,0 2 1,-7-8-1911,-5 5 1,2-11 719,-1-5 0,-1-3-988,-3 0 0,1-11 2297,2-5 0,3-8 0,6-2 0,-1 0 0,0-1 0</inkml:trace>
  <inkml:trace contextRef="#ctx0" brushRef="#br0">16240 16789 7983,'0'-12'-309,"0"1"0,2-1-324,2 1 0,2 0 633,5-1 0,1 6 0,-1 1 0,1 0 0,-1-2 0</inkml:trace>
  <inkml:trace contextRef="#ctx0" brushRef="#br0">16423 16435 7886,'0'-7'1177,"-4"1"953,1 2-1165,-1 3 0,4 1 533,0 7 0,-4 9-463,0 3 1,-5 9-488,2 6 1,-7 7 112,-2 8 0,-4 9-758,11-24 0,-1 1 1,-1 1-1,1 2 126,-2 1 0,1 1 0,0 0 0,0-1-111,1-1 1,1 0 0,2-3 0,1 0-457,2-2 0,1-1 0,0 21 87,-1-3 0,3-14-542,1-9 1,4-4-1426,0-4 1147,5-3 614,-3-9 0,0-3 736,-2-8 1,1-4-1820,-1-7 1740,0-8 0,1-6 0,1-5 0</inkml:trace>
  <inkml:trace contextRef="#ctx0" brushRef="#br0">16446 16595 7886,'0'-28'1011,"1"7"127,3-2 0,2 7-52,6-3 0,1 5 896,2-1 0,-1 3-130,5 5 1,-1 2-995,1 5 1,2 0-664,-2 0 0,3 5-73,1 2 1,-6 5-173,-1 3 1,-4 1-166,0 3 0,-6 7-435,-2-3 0,-3 6-102,-1-2 1,-5 4-1201,-3 0 0,-7 2-213,-4 1 0,-6-1 455,-2-3 1503,-5 3 0,3-8 1,-5 2-1</inkml:trace>
  <inkml:trace contextRef="#ctx0" brushRef="#br0">17200 16606 7881,'-13'-22'576,"-2"3"1,-3 4 814,-5 7 1,0 5-464,1 6 1,-1 6 286,0 10 1,0 2-141,0 9 0,2 6-503,2 6 0,2 7-508,6 4 0,4-2-180,4-1 1,4-5-417,6-3 0,7-2-167,13-6 0,-2-5-764,6-2 1,-6-8 313,2-4 0,-2-8-2021,2-3 3170,-8-2 0,13 3 0,-8 1 0</inkml:trace>
  <inkml:trace contextRef="#ctx0" brushRef="#br0">17474 16526 7920,'-4'-22'803,"0"3"0,1 3-251,3 4 0,-4 1 1922,0 0-1353,0 4 0,3 2 298,-3 5 1,3 5-771,-3 3 1,-1 7-94,1 4 0,0 4-425,4 4 0,0-2-285,0 5 1,0-4-751,0 1 1,-4 0 651,1 0 0,-2 5-1281,1-2 1,1-2 136,-4-1 0,-1 1-17,-3-2 0,-5 2 782,1-1 1,-1-3 74,0 3 0,4-7 228,-4-1 0,4-5-193,0 1 521,6-2 0,1-7 0,5 4 0,0-3 0</inkml:trace>
  <inkml:trace contextRef="#ctx0" brushRef="#br0">17405 16492 7874,'-6'-23'2660,"2"0"-1987,3 5 0,2 3 100,3 7 1,6 0 305,5 4 1,6 0-563,-2 4 0,2 0-11,2 0 0,4 4-285,-1 0 1,5 4-202,-4 0 1,-1 1-375,-3-1 0,-1 2 330,-3-3 1,1 3-625,-5 2 0,-1-1 143,-6 1 0,-3-1-295,-5 1 1,0-1 40,0 0 0,-5 1-176,-3-1 0,-7 2 313,-4 2 1,1-2-91,-1 2 1,-4-2 403,-3-2 0,0 1 67,7-1 0,-2 0 704,2 1 1,1-1-150,-1 1 1,5-2 364,-1-3 738,2 4 155,7-10 1,1 5-523,5-2 0,1-3 111,3 3 1,2-3-81,5-1 1,2 0-518,2 0 1,3 4-581,5 0 1,1 1-240,3-1 1,-2-2-243,5 6 1,1-4 382,3 3 1,-3-3-46,-1 4 0,-5 0-296,2 3 0,-4 4-489,-4 0 0,-8 1 247,-7-5 0,-3 6 230,-1 2 0,-6 1 23,-5-1 0,-7 2 103,-9-1 1,-2 0-44,-5-1 0,3 1 40,1-5 0,1 1-208,-2-5 0,0 0 155,4 1 1,0-6-551,4-2 947,6-3 0,0-1 0,6 0 0</inkml:trace>
  <inkml:trace contextRef="#ctx0" brushRef="#br0">18022 16389 7874,'12'-17'1291,"-1"5"238,0-3 0,6 7-672,2 4 1,-3 4 183,0 4 1,0 7 173,-1 8 0,1 7-582,-5 0 0,0 7-250,1 2 1,-6 0-144,-2 7 0,-3 0-79,-1 4 0,-6 3-314,-5 1 0,-7 3-120,-9-4 1,-2 1-532,-5-4 0,-2-2-397,-2-2 1,6-3 124,-2-5 1,7-2-1902,1-5 2977,7-1 0,0-12 0,7 5 0,3 1 0</inkml:trace>
  <inkml:trace contextRef="#ctx0" brushRef="#br0">18673 16560 7892,'-5'-23'0,"-1"6"5119,-1 5-3270,2 7 1,5 11-135,0 6 0,-1 6-1017,-3 8 1,-2 5-164,-6 7 1,1 2-638,0 6 1,-2 5-97,-2 2 1,-2 6 54,8-27 0,-1 0 1,-10 29-80,12-27 1,1 1-1,-5 26-925,5 0 1,4-7-154,-1-1 0,8-11-564,4-4 1,2-8 906,1-11 1,2-4-86,2-8 0,-2-1 380,2-6 0,-2-6-257,-2-1 919,1-8 0,-1-8 0,0-6 0</inkml:trace>
  <inkml:trace contextRef="#ctx0" brushRef="#br0">18627 16777 7892,'-5'-23'0,"4"1"1959,-3-1 0,6 1-934,5 3 0,7 1 138,13 3 0,-2 2-30,6-2 0,-5 4 357,5 3 1,-1-1-1257,4 5 0,1 2-632,-1 6 1,-2 2-57,-6 6 0,-2 5-510,-12 6 1,-3 1-724,-9 7 1,-2-5 699,-1 5 1,-9-1-235,-7 5 0,-2-5 485,-2 0 1,-1-4 191,-3 0 1,3-3 64,-3-4 0,3-3 479,1-9 0,0 3 0,1-3 0</inkml:trace>
  <inkml:trace contextRef="#ctx0" brushRef="#br0">19221 16537 7914,'0'-15'1288,"0"0"1799,5 5-2261,-3 5 1,1 6 36,-6 3 1,-5 8 293,-7 11 0,-3 7-522,-5 8 1,-3 7-675,-1 9 0,0 3-194,15-27 1,1 1-1,-9 28-467,12-26 0,1-1 1,-3 26-461,10-1 0,10-6-936,5-9 0,11-9 2096,4-10 0,8 0 0,3-5 0</inkml:trace>
  <inkml:trace contextRef="#ctx0" brushRef="#br0">19792 16697 7972,'-11'-29'0,"-6"2"0,-2 8 0,2 4 2091,-2 8 1,2 2 54,-6 5 1,-2 10-736,-9 5 1,-2 12 124,-2 7 1,2 5-1147,-2 7 0,5 3-53,7 1 1,5-5-1155,14-3 0,3-1 534,8 1 0,9-4-1364,9-8 1,6-3 941,7-8 1,0-2-799,3-6 1,-6-5-6,2-2 1,-2-8 1507,2-3 0,-5-2 0,1-1 0,1-2 0,5-2 0</inkml:trace>
  <inkml:trace contextRef="#ctx0" brushRef="#br0">19987 16469 7884,'0'-17'3470,"0"10"1,2-3-1754,6 10 1,-1 0 1348,9 0 0,0 6-1483,-1 5 0,6 7-1027,-2 9 1,1 2-557,-1 5 0,-4 6 0,-7 1 0,-3 9-230,-5 3 0,-7 8 230,3-28 0,-3-1 0,-3-1 0,-2 0-633,-2 0 0,-2-1 0,-1-1 0,0 0 387,-2 0 0,0-1 0,-1 1 1,-1-2-1305,-1 0 1,-2 0 0,2-3 0,0 0 1549,-20 14 0,0 2 0,5-9 0,1-3 0,-2-3 0</inkml:trace>
  <inkml:trace contextRef="#ctx0" brushRef="#br0">20592 16640 7927,'0'-16'0,"0"3"0,0-2 1489,0 7 1,1-2-687,3 2 1,2 0 375,6 0 0,4-1-619,3 5 1,3-3-474,1 3 1,-1 0-24,1 4 1,0 0-167,0 0 1,0 1-374,0 3 1,-6 2-607,-1 6 1,-5-1 1080,-3 1 0,2 4 0,-4 2 0</inkml:trace>
  <inkml:trace contextRef="#ctx0" brushRef="#br0">20500 16754 7927,'-11'0'0,"0"0"1644,-1 0-902,6 0 0,3 0 282,11 0 1,1 2-842,10 1 1,4 0-474,3 5 1,6-1-1312,-1 5 1601,2-1 0,1 1 0,0-1 0</inkml:trace>
  <inkml:trace contextRef="#ctx0" brushRef="#br0">20992 16766 7906,'-6'-12'1048,"5"5"-786,-3-1 0,3 4 723,1-3-432,0-1 1,0 1 58,0-1 1,6 5-98,6 0 0,1-3 58,6 3 1,1-1-132,7 4 1,2 0-87,5 0 1,7 0-336,4 0 0,6 0 79,6 0-1,7 0-306,-30 0 1,0 0 0,3 0 0,0 0 143,3 0 0,0 0 0,-3 0 0,1 1-83,-2 1 0,0 0 0,-3-1 1,0-1-286,0 2 1,-1 0 0,25 3-1067,-4-1 1,-10 5 1496,-16-2 0,1 2 0,-13-1 0,-2-3 0</inkml:trace>
  <inkml:trace contextRef="#ctx0" brushRef="#br0">21231 17051 7853,'0'-17'946,"0"-4"211,0 6 0,0 0-607,0 3 0,0 5-73,0-1 1,2 4 878,1-3 1,5 4-608,7-1 0,3 3-645,5 1 1,0 0-266,0 0 1,-1 4-319,1 0 0,0 5 24,0-2 0,-5 7-592,-3 1 1,-4 2-381,-3-2 1,-3 3 673,-5 5 1,-6-2 299,-6-2 0,-5 3 150,-10-3 1,2 3 288,-6 0 0,2-4 112,-2-3 0,-2-2 215,3-1 0,-2-1 221,2 0 0,2-1 1842,5-2 7,5-3-1761,2-5 0,16 0-231,7 0 0,9 0-148,6 0 1,3 0-248,1 0 0,2 0-222,3 0 0,2 0-229,-3 0 1,-2 0-1,-1 0 1,-3 0-644,-1 0 1,-4 1 14,0 3 1,-5-2 515,1 1 0,-8 0 74,-3 1 0,-1-3-271,1 3 552,-3-3 0,4-2-113,-5-3 325,0-2 0,5-11 0,1-1 0</inkml:trace>
  <inkml:trace contextRef="#ctx0" brushRef="#br0">21665 16275 8000,'0'-27'1677,"0"0"0,0 2 781,0 6-244,5 8-1713,-3 6 1,3 6-65,-5 3 0,0 7-291,0 8 1,-5 8-107,-3 3 0,-7 6-227,-4 6 0,-3-1-460,-1 9 0,4 1-3862,0-2 4509,5 1 0,-2 0 0,4 2 0</inkml:trace>
  <inkml:trace contextRef="#ctx0" brushRef="#br0">22214 16937 7931,'-12'-11'3508,"1"-1"-4164,4 1 1,4 1-128,6 2 0,0 2 783,5 2 0,-1 3 0,5-4 0</inkml:trace>
  <inkml:trace contextRef="#ctx0" brushRef="#br0">22545 16869 7880,'11'-5'1027,"1"-3"1,0-1-820,4 1 0,-2 0-377,5 4 1,3-4-206,5 4 0,0 1 291,-4 3 0,-4 0-566,0 0 0,0 0 181,3 0 1,-2 1 467,-1 3 0,-6 2 0,4 5 0</inkml:trace>
  <inkml:trace contextRef="#ctx0" brushRef="#br0">22556 16857 7965,'0'-16'641,"-5"3"0,4-3 837,-3 4 1,3 4-197,1 1 1,1 4-624,3 0 0,-2-3 534,6 3-854,-5-1 0,3 4-282,-2 0 0,-2 0 95,6 0 0,-4 4-76,3-1 0,1 6-90,3-1 0,6 2-325,2 2 1,2-1-640,2 0 0,4 1 460,0-1 0,6 1-524,1-1 1,0-3 412,4-1 1,-2-4 125,-2 1 0,-4-3 74,1-1 1,-6 0-140,2 0 0,-6-5 127,-5-3 1,-2 2-459,-11-2 899,1 1 0,-14-5 0,-3 1 0</inkml:trace>
  <inkml:trace contextRef="#ctx0" brushRef="#br0">23002 16309 7942,'-12'-15'0,"1"0"5601,4-1-4167,2 10 0,5 7-326,0 11 0,-3 0-814,-1 7 1,-1 4-561,1 4 1,-1 5-350,-3-2 1,-2 7-660,2 1 1,2 5 679,-2-1 0,1 2 594,-5 2 0,1 5 0,0 1 0</inkml:trace>
  <inkml:trace contextRef="#ctx0" brushRef="#br0">22579 17177 7929,'0'-32'1725,"0"6"0,0 4-172,0 11 97,0 4 0,5-2-717,3 6 1,2-1-330,1 4 1,1 0-551,-1 0 0,4 0-517,1 0 0,4 5-905,-1 2 1,-3 4 792,0 0 1,-4 4-405,0 0 1,-6 6 415,-2-2 0,-3 2 131,-1 2 1,-5 0 359,-2 0 1,-4-4 171,0 0 0,0-4 74,-1 4 0,1-5 292,-1 1 0,1-6 494,-1-1 1,5-4-334,-1 3 0,4-4 501,-3 1-604,4-3-723,-2-1-276,5 0-252,5 0 0,5 0-57,6 0 1,4 0-756,-1 0 1,3-4 294,0 0 1,5 1 199,0 3 1044,-1 0 0,2 5 0,1 1 0</inkml:trace>
  <inkml:trace contextRef="#ctx0" brushRef="#br0">23458 16857 7932,'-16'-23'0,"3"6"3880,2 5 0,7 7-1981,8 5 1,2 0-1690,6 0 1,-1 0-1197,0 0 1,2 1 985,2 3 0,-2-3 0,4 5 0</inkml:trace>
  <inkml:trace contextRef="#ctx0" brushRef="#br0">23813 16869 7887,'-12'-5'272,"1"-7"1,3 3-109,0-2 0,6 6 891,-2-3 1,3 4 872,1-3 225,0 4-1555,0-2 0,1 5 36,3 0 1,6 1-301,5 3 0,6-1-123,-2 4 0,3 1-310,5 3 1,4-3 117,7 0 1,-2-1-202,6 5 0,5-2-346,7-3 0,1 2-935,2-5 0,-3 0 601,-1-4 1,-2 0-313,-2 0 0,-6-1 327,-12-3 0,-3-3 177,-5-4 0,-7-2 670,-4-2 0,-2 5 0,-6-5 0,-1 0 0</inkml:trace>
  <inkml:trace contextRef="#ctx0" brushRef="#br0">24326 16161 8561,'-22'-6'1453,"-1"5"-1095,0-3 0,5 7 171,3 1 1,4 6 208,3 1 1,-1 2 464,5 6 0,0 0-534,4 4 0,2 0-279,1 0 0,4-1-442,4 1 0,1-1-224,-1-3 0,4 1-170,1-5 0,3 1 59,-4-5 1,4 0-632,-4 1 0,4-6 23,-4-2 0,6-3 315,-2-1 0,1 0-378,-1 0 1,3-5 1057,-3-2 0,-3-9 0,1-1 0</inkml:trace>
  <inkml:trace contextRef="#ctx0" brushRef="#br0">24566 16126 7915,'-23'0'537,"1"0"0,4 0 780,3 0 0,1 7-312,-2 4 0,2 6 410,-5 5 0,4 10-961,-4 2 1,5 8-353,-1 0 1,4 3-474,3 0 1,2 3 373,2-2 1,3 2-4,-3-6 0,2-2 0,2-1 0</inkml:trace>
  <inkml:trace contextRef="#ctx0" brushRef="#br0">23927 16994 7847,'-5'-18'1212,"-3"3"1,2 3-122,-2 0 3113,6 6-1665,-4 1-694,6 5-1886,0 0 0,6 4-659,1-1 1,3 6-55,2-1 1,-1 2 571,1 1 1,-1 0-1778,0-4 0,0 3 888,-4-2 1,2 2-37,-5 2 1,0-1 640,-4 0 0,-2 1 329,-1-1 1,-4 4 293,-4 1 0,-2 0 461,-2-1 1,1-1 145,-5 5 1,0-5-387,-4 2 0,1-4 1646,3 0 0,3-2-984,5-3 1,-1 2 1668,1-5-1852,4 0 0,2-3 624,5 3-1381,0-3 1,5 6-517,3-4 0,2-1-216,2 1 1,-1 0 483,0 1 0,1-3-133,-1 3 0,1-2-7,-1 2 1,-1-1-530,-2 4 0,2 1-438,-2 3 0,2 1-664,1-1 1,-1 2 1370,-2 2 1,1-1 449,-5 5 0,-2-4-640,-6 4 1,-3-1 275,-9 1 0,-1-2 148,-6-6 0,0 1 74,0-1 1,0-5-301,1-2 540,4-3 0,-4-1 0,4 0 0</inkml:trace>
  <inkml:trace contextRef="#ctx0" brushRef="#br0">24372 17017 7861,'0'-19'0,"0"0"0,-4 9 820,1-2 0,-3 9 1132,3-1 0,-5 4-727,-7 4 0,-3 3 400,-5 8 1,-5 12-266,-2 7 0,-4 10-677,-5 1 0,5 5-476,0 3 1,17-25 0,1 0 149,-11 25 1,7 2-234,9-2 1,6-4-1,8-7 0,10-9-84,10-10 0,5-1-628,6-7 1,2-5 420,2-6 0,-2-8-1101,6-3 1,-4-9 501,4-3 1,-6-4-711,-2-3 0,-6 0 550,-9-4 0,-4 3 212,-7-3 0,-4 8 316,-8-1 0,-9 9 147,-10 3 1,-6 1 80,-9 6 1,3 2 296,-4 5 1,1 2-128,4 3 0,0 1 0,3-5 0,-4 0 0</inkml:trace>
  <inkml:trace contextRef="#ctx0" brushRef="#br0">20615 17737 8066,'0'-18'1468,"0"-2"1,0 4-568,0 2 0,0 2 473,0 0-161,0-4 1,0 3 909,0-2 1,3 6 2252,1 1-3364,5 6 1,-2-2-305,4 8 1,0 2-709,1 6 0,-5 4 0,1 3 0,-2 4 0,2 4 0,-2 2-54,-2 5 1,-3 0-206,3 1 0,-3-1-242,-1 0 0,0 4-2202,0 0 1,0-1 1341,0-7 0,4 2-638,0-5 1,5-1 510,-1-3 1,2-6-120,1-6 1,2-6 1606,2-8 0,3-9 0,5-6 0</inkml:trace>
  <inkml:trace contextRef="#ctx0" brushRef="#br0">21083 17748 8066,'0'-11'971,"0"-1"1,0 1-846,0-1-179,5 1 0,-4 3 3679,3 1-2645,-3 4 1,-1-1-501,0 8 1,-1 0-367,-3 7 1,-2 0-324,-6 8 0,0 0-198,-3 3 0,1 1-468,-5 0 0,1 4-764,-1-1 1,-3 2 728,3-1 1,-1-3-696,1 3 1604,-8-3 0,8-1 0,-9 0 0</inkml:trace>
  <inkml:trace contextRef="#ctx0" brushRef="#br0">20740 18056 8059,'-5'-6'744,"-2"2"1014,2 3-854,-6 1 0,10 1 706,-3 3 0,3 2-717,1 6 1,-4 4-391,0 3 0,1 4-73,3 4 1,-2-1-245,-1 9 0,-3-1-79,-1 12 1,-3-2 71,2 9 1,-2-3-212,-1 3 1,-1-5 42,1 2 1,-1-3-397,1-1 0,1-11-1026,2-4 0,-1-7 669,5-5 0,1-3-1078,3-4 0,1-7 238,3-5 1582,7-5 0,2-17 0,3-2 0</inkml:trace>
  <inkml:trace contextRef="#ctx0" brushRef="#br0">21197 17805 7965,'-11'-18'0,"-1"2"2091,1 4 358,-1 1 0,6 3-1447,2 1 1,8 4-158,4-1 0,7 3-726,4 1 0,3 0 60,0 0 1,6 0-736,3 0 0,2 0-65,1 0 0,0 4-405,1 0 1,-1 1 386,0-1 0,-1 1-460,-2 2 0,-4 2 457,-4-5 0,-5 1-604,-3-1 181,-2-3 668,-2 4 0,-6-5 397,-5 0 0,-10 5 0,-7 2 0</inkml:trace>
  <inkml:trace contextRef="#ctx0" brushRef="#br0">21357 17737 7965,'-16'0'0,"-1"0"1471,-2 0 0,2 5-244,6 2 0,0 9 109,-1 3 1,1 8-604,-1 8 1,0 5 94,-4 10 1,3 7-822,3-25 1,0 1-1,2 2 1,-1 1-11,-1 0 1,1 0 0,0 0 0,1-1-708,2-2 0,1-1 1,-3 30 401,1-5 0,4-2-429,-1-6 1,3-9-1426,1-14-1770,0-2 2825,5-6 1107,-4-7 0,9-5 0,-3-6 0</inkml:trace>
  <inkml:trace contextRef="#ctx0" brushRef="#br0">21197 18193 7965,'-23'-17'1617,"6"0"202,1 6 1,9-1-448,3 1 1,4-1-711,4 1 0,7 3-161,8 1 1,7 4-113,0-1 0,10-1-1118,-2 2 0,3-1 159,-3 4 1,0 1-183,1 3 0,1 3-174,-1 9 0,-1-2-933,-11 5 0,-4-4 1859,-12 4 0,-2 5 0,-5 5 0</inkml:trace>
  <inkml:trace contextRef="#ctx0" brushRef="#br0">21060 18536 7965,'-16'0'0,"-1"0"1052,-2 0 1314,3 0 167,9 0 0,5 0-1297,9 0 0,7-5-815,13-3 1,7-2-696,8-1 0,9-4-639,6-1 1,1 1 100,-25 9 0,-1 1 1,29-7-42,-29 6 1,1 1 0,-1 0 0,0 0-113,3 1 0,-1 0 0,24-5 47,-4 5 1,-13 2-338,-6 6 1255,-6-3 0,-9 8 0,-5-5 0,-4-1 0</inkml:trace>
  <inkml:trace contextRef="#ctx0" brushRef="#br0">22248 17805 7965,'6'-23'0,"-2"0"0,-3 2 1566,-1 2 1,2 2-610,1 6 0,-1 3 278,1 1-870,4-1-676,-6 2 200,4 1 1,-10 6-178,-3 3 1,-3 3 325,-4 9 1,-7 1 37,-4 6 0,-6 1 252,1 3 0,2 2 128,-1 5 1,-1 1 211,-3-1 0,5-1-44,2-3 1,3-2 271,1-5 0,5 0 570,3 0-965,8-5 0,3-3-100,8-8 1,2 0-129,5-3 1,1-3-167,-1 3 0,4-3-51,1-1 0,0 4-140,-1 0 1,-1-1-7,5-3 1,-5 4-250,2 0 1,0 4-184,-1-5 1,4 5 206,-3-4 0,-1 5-139,-4-2 1,4 3 142,1 2 0,-5 3-28,-3 0 0,-6 6 107,2-2 1,-9 2 21,-6 2 1,-7 0-252,-9 0 0,-7 0-345,-8-1 1,-2 0-815,-2-3 0,4 1-648,0-4 2268,5-1 0,-5-3 0,6 1 0,-1-1 0,-1-4 0</inkml:trace>
  <inkml:trace contextRef="#ctx0" brushRef="#br0">22887 17759 7965,'-16'0'0,"3"0"3109,-2 0 1,2 0-1563,2 0 1,3 2 762,1 2 0,3 3-432,-4 8 1,6 3-372,-2 5 1,3 1-1508,1 3 0,0-2 0,0 6 0,0 3 0,0 4 0,-2 1-425,-1-1 1,0-1-2842,-5 5 0,1-9 1727,-5 1 1,1-7-2755,0 0 4293,-6-8 0,-1 7 0,-5-2 0</inkml:trace>
  <inkml:trace contextRef="#ctx0" brushRef="#br0">22511 18662 7965,'-30'5'0,"2"2"4391,6 9 1,5-4-2268,6 4 1,6-1 828,8-4 0,5 6-2295,7-10 1,3 5-1742,5-8 0,5-1 837,2-3 246,3-5 0,7-11 0,0-8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2787 8748 7905,'-5'-17'457,"0"0"1,-4 6 2903,1-1-2508,6 6 195,-4-4-182,6 9-224,0-5 709,0 1-836,0 4 1,0-3 91,0 8 116,0 2-392,0 11 0,4-3 104,0 5-222,0 5-40,-4 0 1,0 9-7,0-2-134,0 2-308,0 1 3,0 0 277,0 0 0,0 1 194,0-1-729,0-5 392,0-1 1,0-5-85,0 0 22,0-6-56,0 0-334,0-11 270,0-1 494,0-5-1551,0-5 904,0-6 1,4-12-150,-1-7 0,6-5 208,-1-3 0,1 7 195,-2-4 1,2 5-9,-5-1 1,4 3 308,-4 6 1,3-1 117,-3 0 1,5 0 115,-2 0 0,1 0 940,4 1-580,-9 4-468,18-4 0,-14 10 405,8-4 0,-2 7-141,-1 2 1,-1 4 210,0-1 0,1 4-38,-1 4-215,1 3 749,-1 4-718,1 6 1,-5 0 184,1 6-370,-1 0 1,5 4-154,-1-1 0,1 5-169,-1-5 0,0 2-823,1-1 1,-1-2 595,1 6 0,-1-7-528,1-1 1,-1-2 50,0-5 180,1-1-1875,-1-4 1587,1-4 1,-1-2-2213,1-5 1622,-1 0 563,5-5 885,-3-2 0,9-9 0,-5-2 0</inkml:trace>
  <inkml:trace contextRef="#ctx0" brushRef="#br0">3895 8931 7788,'6'0'0,"-1"5"109,0-4 199,-4 10 229,4-10-155,-5 9-177,0-9 407,5 4-203,-3-5-140,3 0 0,-5 2 505,0 1-455,0-1 0,0 4 99,0-2 143,0-3-249,-5 9 1,-2 0 84,-4 6-645,0 4 232,-6-2 0,-2 10-547,-8 2 464,3 3 0,-8-2 104,6-1-196,-1 0 1,-1 0-1,-1-2 1</inkml:trace>
  <inkml:trace contextRef="#ctx0" brushRef="#br0">5368 8737 7788,'0'-34'899,"-1"5"-674,-3 2 0,1 8 1287,-4 4-952,-1 7 0,-7 3 53,0 5 1071,-6 10-1068,-2 13 0,-2 15-1196,-5 15 1058,14-19 0,1 1-284,-2 4 0,0 3 0,1 7 1,1 1 232,0 3 1,0 1-599,2 2 0,1 2 0,2-15 0,1 1 0,1 1 202,1 0 1,1 1-1,0 0 1,-2 18-1,1-1 12,2 0 1,2-1 0,1-5 0,1-2-670,4-3 0,2-1 1,2-4-1,3-2 255,2-2 0,2-2 0,1-5 0,1-2-786,-3-3 0,0-1 0,19 17-169,-2-13 0,3-6-219,2-9 0,-6-8 1545,-2-7 0,1-6 0,-2-2 0,1 0 0</inkml:trace>
  <inkml:trace contextRef="#ctx0" brushRef="#br0">5562 8851 7907,'0'-16'0,"0"3"0,0-2 0,0 6 0,0 1 0,0 4 0,0-3 0,1 4 0,3-1 0,2 3 0,6 5 0,-1 0 4344,1 5-2063,-6-3-1477,4 5-431,-4 1 1,6-1-504,-1 1 84,-4 4-1,3-3-83,-9 9 133,4-10 1,-4 10 86,3-3-441,-2-3 235,3 6 1,-5-9-114,0 2 165,0 3 15,0-6-13,-5 5-129,-2-11 89,1-1 1,-1-5-683,4 0 505,1-5 0,-3-3-33,5-7 0,0-1 126,0-3 1,4-3 183,0 3-130,0-2 1,1-2-315,2 0 1360,-1 0-674,4 0 1,-8 0-94,6 0 1336,-1 1-930,5-1 1,1 1 1328,2 3-948,-3 3-358,5 4 437,-1 6-574,-3 1 0,9 1 185,-3 0-145,-3 6-316,1 4 0,-2 12 141,0 4 0,0 6-27,-3 7 0,-5 0-1518,1 3-103,0 3 1224,3-1-4561,6 5 2173,-5-5 1206,10 1 1302,-4-7 0,8-2 0,1-5 0,1-2 0,4-1 0,3-1 0</inkml:trace>
  <inkml:trace contextRef="#ctx0" brushRef="#br0">5768 9856 12188,'-23'-18'2174,"0"2"-1444,5 5-159,7 4-133,6-3 1976,5 9-1555,0-4 1,5 5 33,2 0-693,3 0-42,7 0 0,2 1-1712,8 3 882,-3-3 537,9 9 1,-8-3-2476,6 4 1793,-6 0 1,3 1-904,-5-1 1171,0 1 0,-2 0-266,-2 4 253,-7 1 259,-2 6 0,-9-3-127,3 3 1145,-13-2-584,-4 7 1,-15-6 1574,-2 1-936,-8 0-1263,2 0 3236,-3 0-1724,5 0 0,-1-4-11,1 0 1,5-5 1160,2 1-1167,13-2-525,4-7 1,20 3-66,6-5-1097,9-1 563,4-8 1,10-2-2211,3-9 2000,3 4 1,-3-9 0,-1 6-4938,-4-5 2920,3 7 1017,-6-3-1803,5-1 3135,-3 5 0,1-2 0,-6 5 0,1 0 0,-2 1 0</inkml:trace>
  <inkml:trace contextRef="#ctx0" brushRef="#br0">6613 8703 8965,'-4'-8'945,"0"0"2310,0 6-2160,4-3 0,5 5 215,3 0 1,6 2 543,1 6 1,5 6-170,-1 13-1219,3 7 1,1 9-438,0 10 1,-4 8 116,-9-24 1,-1 2 0,-2 6 0,0 0-498,1 6 1,-1 1-1,-2 4 1,-2 0 454,-1 1 1,-1 0-1161,-2 0 1,-1 0 553,-3 3 0,-2 0 383,-1-3 1,-2 0 0,-2-5 0,-2 0-519,1-2 1,-1-1-672,1-6 1,-1-2 753,3-4 1,0-1 0,-12 21-3386,0-7 2131,5-13 1097,2-9 0,4-13 711,1-8 0,-6 9 0,0-4 0</inkml:trace>
  <inkml:trace contextRef="#ctx0" brushRef="#br0">7435 9411 7869,'-5'-12'1186,"-7"1"-601,0 5-234,0 1-872,7 5 291,5 0 0,0 5 230,0 2 0,5 3 0,2 2 0</inkml:trace>
  <inkml:trace contextRef="#ctx0" brushRef="#br0">8314 8600 7907,'-22'-6'0,"-6"-5"0,4 11 1240,-3 0 0,3 12-511,1 11 1,0 10 229,0 9 0,4 10-539,0 8 1,9-23 0,0 1-591,-4 7 0,1 2 1,1 7-1,1 2 358,-1 5 1,2 0 0,2 0 0,3 1-248,2-1 1,2 0 0,1-5-1,0-2-203,1 0 0,2-1 202,4-2 0,2-3 0,2-9 1,2-3 52,3-3 1,3-2-1029,0-2 1,1-3 390,16 10 0,7-3 167,-5-11-2211,0-9 1750,-4 2 1,0-13-698,1 1 1635,-6-12 0,-1 3 0,-5-5 0,-1 4 0</inkml:trace>
  <inkml:trace contextRef="#ctx0" brushRef="#br0">8863 8543 7955,'-2'-13'1958,"-1"-2"-1249,-4 2 0,-4 2 103,-1 7 0,5 1-321,-1 0 0,4 1 657,-3-1-744,4 6 1,-2 4-139,5 4 0,0 4-44,0 1 0,0 4-305,0-1 0,4 2-9,0 2 0,3 4-43,-3 0 1,1-1-219,-1-3 0,-3-1 200,3-3 0,1 2-126,-1-2 1,0-2-288,-4-2 12,5-2 353,-4-2 247,4-4 0,-4-9-118,3-9 1,-2-6 29,1-6 0,-1 1 106,-2-1 0,0 0-78,0 0 1,3-4 97,1 1 1,4-1-103,-4 4 1,3-3 120,-3-1 0,5 0 19,-1 5 1,2-1 209,1 0 0,1 5 211,-1 3 1,0 2-230,1 2 0,-1 4 264,1 4 1,-1 1-121,0 2 0,1 5-40,-1 3 0,-3 7-146,0 4 0,-6 3-224,2 1 1,1 5 43,-1 2-462,0 3 351,-4 1 1,0 1-558,0-1 0,3 4-964,1 0 0,5 0-2814,-1-4 4231,2-4 0,6 3 1,2-4-1</inkml:trace>
  <inkml:trace contextRef="#ctx0" brushRef="#br0">8840 9582 7899,'-12'-11'1390,"1"-1"1163,-1 1-2008,6 4-310,1 2 2534,5 5-794,0 0-1012,5 0-1145,1 0 195,11 0 0,1 0 266,5 0-1022,-1-5 605,1 4 1,0-4-2401,0 5 1740,0 0 0,-2 1-1628,-2 3 1674,-2-3 1,-7 9 210,-2-2 0,1-2 128,-6 2 1,1 3 14,-4 5 973,-5-1-504,-6 1 1,-3 2-127,-5 5 1502,0 0-1052,-4 0 0,0 3 1020,0 1-550,0-5-419,6-1 1639,0-3-1339,6 0 0,0-2 45,4-4 581,2-6-359,5 4-413,0-4 133,5 6-364,1-6 1,11 1 111,2-4-625,-3-1 170,6 3 1,-1-1-54,6-1 36,0 1 153,1-4 1,-6-1-453,1-3 260,0 3 1,-10-4-874,2 5 591,-2 0 1,-7 1-54,-2 3-469,-3 7 498,-6 7 1,-6 6-364,-8 3 1,-8 6-296,-4 5 1,2 0-2690,-1-4 2298,4 0 874,-1 1 1,5-10 510,3-2 0,0-7 0,5 1 0,0-4 0,-1-5 0</inkml:trace>
  <inkml:trace contextRef="#ctx0" brushRef="#br0">9742 8429 7859,'0'-12'3202,"0"6"1,0 3-2032,0 11 1119,5 5-1482,1 15 0,11 2 2021,2 8-1517,3 13-2305,0 2 1273,-10-18 1,-1 2-136,1 0 0,-1 1 0,1 5 1,-1 2 83,1 2 1,-1 1-647,-2 1 1,-1 0 332,-1-3 1,-2 0-1,-2 0 1,-1 0-163,-1-4 1,-2 0-1,-3-2 1,-2 1-373,-1 1 1,-1-1-1,-4 0 1,-2-2 379,0 0 1,-2-1 0,0-4-1,-1 0-542,0-3 0,0-1 0,-16 22-2037,2-6 1501,-2-6 551,9-16-1409,-4-2 1401,5-16 1,5 3-90,3-5-938,-3 0 1800,6-4 0,-5-5 0,6-2 0</inkml:trace>
  <inkml:trace contextRef="#ctx0" brushRef="#br0">10336 9274 7852,'-18'-7'0,"3"4"2726,2 1-1768,7 2 0,0 0-954,2 0-119,2 0-809,-3 0 924,5 5 0,5-3 0,2 3 0</inkml:trace>
  <inkml:trace contextRef="#ctx0" brushRef="#br0">11227 8509 7867,'-33'5'2249,"2"2"0,-2 11-1084,3 9 1,2 8-409,1 15-1134,3 7 0,12-25 0,0 0 1078,-1 4 0,-1 1-693,0 5 1,-1 1 0,-1 0 0,-1 1 582,1 4 1,2 0-1,1-3 1,3 1-275,1-2 0,3 0 0,2-2 0,1-1-327,2-2 0,2-2-2,9 27 1,10-13-2286,6-13 1068,3-8 1024,11-2 1,-5-6-3617,3-3 2705,-2-3 0,-1-9-1435,3-4 1777,-2-1 0,2-5 774,-8-5 0,2 3 0,-5-10 0,-2-3 0,-1-2 0</inkml:trace>
  <inkml:trace contextRef="#ctx0" brushRef="#br0">11786 8166 7969,'-17'-13'0,"0"-1"3036,6 10-1733,-1 1 1,5 4 1951,-1 3-2302,5 2 55,-2 11-613,0 0 0,4 6 214,-3 0-1214,3 0 528,1 5 0,0-4 130,0 3-828,0-3 621,5-2 1,-4 1-238,3 0 308,2 0 0,-4-5-140,2-3 0,-3-2-311,-1-2 1,1-1-396,3-2 348,-3-3 62,4-5 320,-5 0 48,0-5 1,0-7-137,0-7 397,0 3-135,0-6 1,1 5-169,3-6 966,-2 0-565,3-5 1,-4 4 608,3-3-401,-3 3-223,9 6 1714,-9-3-1224,10 3 0,-9 0 132,6 3 473,-6 2-260,8 2-265,-8 5 226,8 0-582,-9 6 0,9 6 218,-2 1-567,-3 8 0,5 3-423,-2 5 284,2 0 152,-4 5 1,4-4-2797,-3 9 1872,4-4 0,4 4 82,1-2 771,-1 2 0,1-4 0,2 5 0</inkml:trace>
  <inkml:trace contextRef="#ctx0" brushRef="#br0">11843 9377 7876,'-11'-13'332,"0"-2"224,-1 8-604,6-4 881,1-1-500,5 6-262,0 1 226,-5 5-251,3 0 1,-4 5-135,2 3 186,3 7-72,-9 3 0,3 6 859,-4 2-420,0 4-292,-6 4 1,3 0 1637,-5 0-1653,5 1 688,-2 4 1325,-1-3-1399,5 3 1,-5-10-47,6-2 654,4-8-828,2-3 0,5-4 60,0-1-548,0-5 97,5 0 0,7-6 494,7 0-668,2-6 1,3 1 217,3-2-1101,-3-8 608,9 7 225,-4-9-2374,1 6 1718,3 0 0,-4-1-129,5 1-1089,-5-1 1255,4 1 0,-5-1-56,3 1-490,-4 5 737,-4-4 1,-4 7-1069,0-5 803,-5 6 426,3-3 0,-6 4-340,1-3 45,-6 2 330,4-8 0,-9 8 295,3-6 0,-3 1 0,-1-5 0</inkml:trace>
  <inkml:trace contextRef="#ctx0" brushRef="#br0">11935 9536 7876,'-12'-6'0,"1"-4"3146,0 9-2086,4-4 0,2 6-20,5 3 2908,0 2-2607,-5 10 0,4 4 460,-3 6-1093,3 3-363,-4 6 1,3 0-2405,-1 3 1075,1 3-361,-3 5-1329,4-1 1932,-4-4 0,9-7 714,-1-7 0,11-8 0,-1-3 0</inkml:trace>
  <inkml:trace contextRef="#ctx0" brushRef="#br0">12643 8223 7868,'-12'0'0,"1"0"4917,5 0-3320,6 5 0,7 7 1799,9 7-1919,1 7-1194,6 8 0,1 13 2413,3 11-3024,-15-26 1,0 3 520,2 4 0,0 2 1,-3 1-1,0 2-109,-2 2 1,1-1 0,0 1 0,-1 0-579,-3-1 0,-1 1 383,3 3 1,-2-1 108,-5-7 1,-1 0 0,3 1 0,-2 0 107,-2-8 0,-2 0-696,1 0 0,-2 1 465,-1 2 1,-2-1 0,-1 1 0,-1-1-675,-2 0 1,-1 0 488,1 1 1,-1-2 0,-4-5 0,-1-1-574,2 1 1,0 1-646,-18 22 684,-7-2 315,5-16-2666,0 3 2194,2-14 1,8 1 1000,-5-6 0,0-3 0,0-1 0,2-4 0</inkml:trace>
  <inkml:trace contextRef="#ctx0" brushRef="#br0">13522 9102 7849,'-11'-1'0,"-1"-3"2091,6 3-1362,-4-9 1,7 9 44,-4-3-177,4 3 37,-2 1-3087,5 0 2453,5 0 0,7-5 0,5-2 0</inkml:trace>
  <inkml:trace contextRef="#ctx0" brushRef="#br0">14230 9068 7868,'-5'-11'4508,"-1"1"-2705,-5 2-1352,4-2-2536,2 9 1356,5-5 1,5 3-46,3-1 523,2 0 77,6 4 1,-3 0 173,2 0 0,3 5 0,0 1 0</inkml:trace>
  <inkml:trace contextRef="#ctx0" brushRef="#br0">14664 9148 7833,'5'-18'0,"-3"2"0,3-1 905,-5 5-531,5-5 1,-3 6 201,6-1-818,0 1 242,3-6 0,6 5 0,0-5 0</inkml:trace>
  <inkml:trace contextRef="#ctx0" brushRef="#br0">15041 9148 7833,'12'0'1222,"-1"0"0,-3 0-619,-1 0 408,1 0-604,-2 0 1,4 0 260,-2 0-1146,2 0 420,-3 0 1,3 0 57,-3 0 0,3-5 0,2-1 0</inkml:trace>
  <inkml:trace contextRef="#ctx0" brushRef="#br0">16240 8543 7924,'-39'0'0,"2"5"377,-5 2 0,2 15 375,-2 9 1,3 9-3866,4 13 4632,18-24 1,0 1-984,-2 8 0,-1 2 1,-2 3-1,1 1-19,-2 4 0,0 3 167,0 2 0,3 0-423,4-1 1,3 0 0,-1 0 0,2-1 73,4-3 0,1-1-465,1-2 1,2-2 119,5-5 0,3-1 0,12 20-1732,11-15 805,10-5 723,3-13-1367,11-3 1111,-4-14 0,9-2 85,-3-5-3308,3-10 3693,-4-8 0,-1-9 0,-5-5 0,-1 1 0,1 0 0</inkml:trace>
  <inkml:trace contextRef="#ctx0" brushRef="#br0">16697 8246 7918,'0'-29'0,"0"-4"1950,-5 14-1464,4-8 1,0 14-166,4-2 0,10 2 123,-1 2 1,-2 5 685,-3 2-7,1 3 1,-2 6-678,-2 2-227,-3 8 54,-1 3-526,0 10 228,0 1 1,-5 4 196,-2-2-443,-3 2 243,-2-4 0,2 5 202,2 0-583,-2-4 287,9-2 0,-8-4-258,5 2 132,-5-7 6,8 3-59,-4-11 76,5-4 126,0-2 125,0-15 1,4-3-169,0-10 268,-1 0-174,3 0 1,-5 1-16,3-1 1,-3 1 44,-1 3 1,1-2 34,3 2 0,-3 1 45,3-1 0,2 4-5,2-5 0,3 5-98,5-4 0,-2 1-56,5-1 1,3 3 132,5 4 1,0 2 274,-4 3 3099,-1 2-1596,-4 5-527,-1 0-776,-6 0 1,-3 9 243,-1 2-948,-4 8 202,2 4 1,-6 6-250,-3 5 257,-2 6 1,-5 0-2898,4 6 1957,-3-5 0,8 3 40,-1-2 743,1 2 1,7 2 0,2 0 0</inkml:trace>
  <inkml:trace contextRef="#ctx0" brushRef="#br0">16732 9616 7865,'-30'-17'3763,"2"0"0,11 6-2314,1-1-2385,9-4 728,2-2 1,6-9 215,3 1 325,2-6-112,6 8 0,3-8-447,0 5 153,5 1 0,-6 7 129,5 0-355,-5 5 170,8-3 1,-9 11 387,3 1-187,-10 0-206,5 4 788,-10-5-381,4 12 0,-5-4 22,0 6-6,0-6-105,0 8 0,4-7 676,0 5-369,-1-6-177,-3 8 0,-1-3 952,-3 4-658,-2 0-197,-5 1 185,-1 4-293,1-3 1,-2 9 164,-2-3-55,2 2-153,-3 2 0,4-4-81,1 0 0,-1-5 26,1 1 1,5 2-103,2-2-106,2-5 163,2 0 0,6-8-3,1 1-160,8-1 170,3-2-198,5-5 24,0-2 0,1-9 189,3-3-815,-3 2 473,4-4 0,-6 7 43,1-5-686,-5 5 511,-1-3 1,-2 6-385,0-1 314,0 6 180,-8-4 1,-1 9-392,-2-3 262,-3 3 125,4 1 607,0 0-370,-4 5 0,5 1-161,-6 5 1013,0 1-635,0-1 1,0 1-41,0-1-143,0 0-32,0 6 0,0-4-1901,0 2 868,0-2 650,0-2 1,0 0-1644,0 1 867,0-1 451,5-4-3100,1 3 1771,5-9 1984,1 4 0,-1-10 0,1-1 0</inkml:trace>
  <inkml:trace contextRef="#ctx0" brushRef="#br0">16766 9297 7823,'0'-12'3134,"0"1"-2396,0-1 1883,0 1-800,0 5 499,0 0-1807,0 17 1,0-2 1106,0 10-829,0 5-473,0 0 1,-4 9-192,0-3 82,-5 3-636,3 7 211,0-5 227,-5 9 0,5-7 84,-5 5 1,-1-5-71,1 1 1,3-4 214,1-3-336,-1-3 64,-3-5 1,3-2 4,0-2 106,6-7-91,-3-7 539,5-5-1128,0 0 350,0-5 1,1-6-66,3-4-413,2 0 455,6-2 0,-1 0-196,0-6-125,6-5 309,-4 4 1,4-5-291,-1 2 367,1 3-52,1-4 228,4 0-124,-4 4 1,1-8-158,0 6 711,0-1-376,3 4 1,-4 5 272,-3 3 1,1 2 1050,-5 2-1021,3 5 1125,-13 1-915,4 10 0,-5 1 861,0 5-738,0 6-306,0 1 0,-3 4 295,-1 1-217,-5 0-220,8 0-155,-4 5 129,5-4 0,0 4-209,0-5 1,0-4-293,0 0 1,3-5 331,1 1-1924,5 3 1292,-3-11 1,10 7-3375,-1-10 2050,5 0 1217,-2-4 1,10-3 724,2-4 0,3-6 0,2-10 0</inkml:trace>
  <inkml:trace contextRef="#ctx0" brushRef="#br0">17782 8189 12805,'2'11'4297,"1"1"-2506,4 9-1137,9 3 0,2 21 2245,5 4-3729,0 6 1243,-11-22 0,-2 1 0,0 0 0,-2 2 482,1 3 1,-3 2-605,-1 1 1,-2 1-271,0 0 1,-1 0-1,-2 5 1,-1 1-154,0 0 1,-2 0 0,-2 0 0,-1-1 127,-3 0 1,-1-1-1736,-1 0 1,0-1 1545,-2 0 1,-2-1 0,-1 1 0,-2 1-235,-3 1 1,0-1 0,1-5 0,-1-2-491,1 1 1,-1-2 0,2-4-1,-1-2-452,0-2 0,-1-1 761,2-3 0,1-1 260,-4 0 0,-1-1 348,-12 10 0,-3 2 0,5-13 0,-1-6 0,-3-7 0</inkml:trace>
  <inkml:trace contextRef="#ctx0" brushRef="#br0">1816 15372 7993,'-23'-16'0,"0"2"1313,0-5 1,6 5-730,1-1 0,9 2 1014,3 2 1,3-1-730,1 1 0,2-1-219,6 1 0,1 3-335,10 1 0,0 0-222,4 0 1,1-2-35,2 5 1,0 0-209,4 4 1,-3 0-569,3 0 1,-3 4 431,3 0 0,-4 5-771,0-2 1,-5 4 234,-2 0 0,-3-3 210,0-1 0,-1-3 211,-8 4 539,-2-6 0,-1 3-153,-8-5 1,-2 0-11,-5 0 1,-6-1 630,-2-3 0,-1 2-307,1-6 1,-3 6 1239,3-2-734,-2 2-167,-2 2 0,5 0 200,3 0 0,-2 2-274,2 2 0,-4 3-45,4 8 0,-4 8-182,4 8 1,-1 8-39,5 7 0,-4 7-468,7-21 1,0 1 0,1-1-1,-1 2 257,2 3 1,1 2-1,1-2 1,1 1-259,1 0 0,1 0 0,-2-2 0,1 0-291,0-3 0,0-1 1,-1 24-648,7-11 1,-1-9 300,4-9 0,-3-8-1617,4-4 1551,-1-2 1,5-12-334,-1-5 0,0-6 636,1-5 1,-4-7 22,-1-5 1,-3 1 73,4 3 1,-6-5 471,2-2 0,-3 0 0,-1 0 0,0 3 149,0-3 1,0 3 135,0-3 0,-1 4 390,-3 0 1,2 5 898,-6 2 1,4 5 2712,-3-1-2291,4 2-1550,-2 2 0,6 5-534,3 2 0,7-1-424,8 1 1,4 0-54,4 4 1,0 5-638,7 3 0,-6-1 144,6 5 1,-4-3-2671,1 6 3728,-8 3 0,-2 0 0,-3 4 0</inkml:trace>
  <inkml:trace contextRef="#ctx0" brushRef="#br0">1907 16035 7993,'-23'0'4321,"4"0"-3200,0 0 1,9 0 1929,-1 0-1597,7 0-788,-1 0 0,6 0-13,3 0 1,7 0-599,8 0 0,8 0-598,4 0 1,2 0-200,1 0 0,0 0-799,0 0 1,2 0-1146,2 0 1,-3 0 586,4 0 2099,-4 0 0,4 0 0,2 0 0</inkml:trace>
  <inkml:trace contextRef="#ctx0" brushRef="#br0">2421 15932 7993,'7'-18'786,"3"-3"1,-9 3-253,3-5 1,2 0 331,2 0 0,2-7-211,1 0 0,-3-6 41,0 6 0,-2 0-376,2 0 0,-2 5-321,-2-2 1,-3 7 57,3 1 0,-8 8-113,-4 0 1,-2 7-374,-1 0 1,-2 4 332,-2 4 0,1 6-540,-5 6 0,1 4 271,-1-1 1,-3 2 225,3 2 1,2 5 269,-2 3 0,3 0 542,-3 0 1,7 1-13,0-6 0,1 5 655,3-5 1,2 4-265,-2-8 0,6 4-488,-2-7 1,4-3 152,4 0 1,2-4-380,5 0 1,5-5-144,-1 1 0,1-4-227,0 3 0,-2 0-355,5 0 1,-4 3 317,4-2-953,-5 2 696,7 2 0,-8 3-181,2 0 0,-2 5 103,-2-1 0,-3 3 6,0 1 0,-6 3-190,2 1 121,-8 5 283,-2-3 1,-7 7-353,-2 2 0,-3-3-355,-5 3 0,4-2-168,0-2 1,4-4-1993,-4 1 3051,5-6 0,-2-2 0,4-6 0</inkml:trace>
  <inkml:trace contextRef="#ctx0" brushRef="#br0">2718 16298 8020,'-23'0'0,"0"0"0,6 0 8643,1 0-6392,9 5 1,2-3-135,5 6-2031,0-6 0,5 5-619,2-4 0,4-1 537,0 2-4,0-3 0,1-1 0,-1 0 0</inkml:trace>
  <inkml:trace contextRef="#ctx0" brushRef="#br0">3483 15966 7973,'-11'-22'0,"0"5"5817,-1 6-2928,1-1-1943,4 11 1,6 5-420,5 7 1,3 9-181,-3 3 0,0 5-563,-4 6 0,0 2-543,0 2 1,-5 3 607,-3 4-5742,3 1 5893,-10 0 0,7 4 0,-8 3 0</inkml:trace>
  <inkml:trace contextRef="#ctx0" brushRef="#br0">4717 15293 7982,'0'-41'0,"1"4"1958,3 10-1323,-3 6 1,8 9 704,-5 1-718,5 5 13,-8 1 484,4 5 1,-5 6-434,0 5 0,-5 11-224,-3 8 0,-3 5-30,-4 3-638,-8 2-2,-1 11 0,-9 2 187,18-22 0,-1-1 0,-2 2 0,0 0-348,-1 2 0,-1 0 0,1 3 0,-1 0-24,1 1 0,0 0 0,2 1 0,0-1 193,-1 1 1,2-1 0,1-4-1,2-1-684,-6 24 1,3-11 8,9-12 0,2-6-190,5-9 1,5-8 321,2-7 1,7-9-40,2-6 0,3-7 782,-4-9 0,0-2 0,-4-5 0</inkml:trace>
  <inkml:trace contextRef="#ctx0" brushRef="#br0">4637 15475 7982,'5'-45'902,"-3"0"239,6 3 1,0 4-410,3 8 746,-5 2-357,5 10 2650,-5 2-2847,0 9 0,1 5-504,-4 9 1,0 7-214,5 13 1,-6 7-120,2 8 1,1 2-153,-1 2 0,0 5-533,-4 2 1,1 7 130,3 1 0,-3 0-655,3-4 0,1-4-927,-1 0 1,5-6 1023,-2-1 0,0-7-226,0-8 1,-3-8 90,4-8 1159,-6-2 0,7-3 0,-5-3 0,0-2 0</inkml:trace>
  <inkml:trace contextRef="#ctx0" brushRef="#br0">4477 15772 7958,'-17'-11'1834,"5"3"230,-3 1 0,8 4-1039,7-1 1,7 3 361,8 1 1,8-1-113,7-3-724,3 3-261,1-4 0,2 1-1699,2 0 0,0-1-390,8 1 1,-3 1 1540,6-4 1,-2-1 0,-1-3 0</inkml:trace>
  <inkml:trace contextRef="#ctx0" brushRef="#br0">5630 15829 7978,'-11'-21'518,"0"2"1,4 6 2011,3 5-2131,3 6 1,1-2-204,0 8 0,1 2-720,3 6 0,-2 0 313,1 4 0,-1 1-1347,-2 6 0,0 0 214,0 0 1344,-5 0 0,-2 5 0,-4 1 0</inkml:trace>
  <inkml:trace contextRef="#ctx0" brushRef="#br0">6156 15213 8063,'-5'-7'0,"-2"-2"1311,-4 6 0,3 0-52,1 7-572,4 7-328,-7 7 1,4 10 127,-6 2 1,5 10 157,-1 5 0,0 7-629,-3 9 0,3 3-17,4-30 0,1 0 0,0 30-476,-1-3 0,3-7 394,1 0 1,0-10-679,0 2 1,1-10 341,3-1 1,-1-7-267,4-9 1,-4-3-910,1-4-423,2-6 1323,-5-1 694,4-10 0,-10-6 0,-1-7 0</inkml:trace>
  <inkml:trace contextRef="#ctx0" brushRef="#br0">6133 15338 8021,'-11'-23'2136,"-1"6"1,6 0-1010,2 6 0,3 3 495,1 0 1,9 5-764,2-5 0,7 4-308,-3-3 0,9 4-400,-1-1 0,2 2-264,-2-2 1,1 3-176,3-3 0,-3 3-558,3 1 1,-4 5-968,-4 2 0,-3 3 658,-4 2 1,-2-1-382,-3 1 1,-2 4 658,-5 3 0,-1 3 234,-3 1 1,-6 3 483,-5 1 1,-5 3 318,1-3 1,1 0-333,-1-4 750,-5 4-498,0-2 1,-4-1 1313,5-5 1,0-5-621,0 1 1,2-4 1130,2-3 1,2-3-256,6-5-567,4 0-149,2 0-270,5 0-862,5 0 209,7 0 1,5-1 149,6-3 0,5 3-62,3-3 0,2 1-59,1 0 0,4 1 90,0-2 0,0 3-20,-4 1 1,-1 1-176,-2 3 0,-5 3-17,-6 4 1,-1 4-66,-8 0 1,-2 6-50,-9-2 1,-1 6-79,-3 2 1,-6 1-374,-6-2 1,-8-1-130,1 1 1,-3-2 281,-1-1 0,2 2-811,-6-2 0,6 1 143,-2-8 1162,3 4 0,1-2 0,0 5 0</inkml:trace>
  <inkml:trace contextRef="#ctx0" brushRef="#br0">6932 15921 7873,'-15'5'3047,"0"2"0,0 1-3723,3 3 1,1-2 137,0 7 1,-5 3 768,1 3 0,-4 1-231,4 4 0,0 2 0,3 0 0</inkml:trace>
  <inkml:trace contextRef="#ctx0" brushRef="#br0">8143 15258 7868,'-16'-23'971,"3"6"243,-2 1 0,-3 9-403,-1 3 1,0 4 260,-4 4 0,-2 9-176,-10 9 1,-8 13-568,-2 10 0,18-18 0,0 2-37,0 3 0,1 1 1,-2 4-1,1 2 143,0 1 1,1 0-1,1 2 1,2 1-33,3-3 1,2 0-1,3-4 1,3-1-421,1 22 1,16-11-495,14-12 0,11-6-466,8-9 1,9-4-1249,-1-7 1,11-4 2224,0-8 0,2 4 0,-6-8 0,-2-2 0</inkml:trace>
  <inkml:trace contextRef="#ctx0" brushRef="#br0">9285 15224 7985,'-5'-16'1189,"-1"3"246,-6-2 1,6 6-342,2 1-739,3 6 0,6-7-245,3 5 1,3 0 128,4 4 1,-2 0-173,2 0 1,-2 4-36,-2 0 0,1 3-134,-1-3 1,2 5 139,2-1 1,-6 0-227,2 0 0,-2 2-86,3-2 0,-5-2 4,1 2 1,-4-4-146,3 3 304,-4-4 582,2 7-185,-5-9 439,0 4-291,0-5 0,-1 4 241,-3 0 0,1 1-213,-4-1 0,-1 2 93,-3 6 0,3-1-301,0 0 1,1 6-112,-5 2 0,1 9-278,0 6 1,-2 2 30,-2 5 0,2 3-826,-2 5 1,3 2 465,5 2 1,-2-2-167,5-5 0,-1-6-171,1-2 1,3-3-296,-3-5 1,3-3 454,1-8 0,-2-4-112,-1-7 0,0 0 282,-4-4 0,3 0 459,-4-4 1,0 0 577,-3 0 1,0 0-315,-1 0 1,1 0 129,-1 0 1,1 0 1331,0 0 2446,-1 0 92,6-5-3241,1 4 1,6-4-514,3 5 1,7-2-799,8-1 0,3 1-771,1-2 1,3 3-80,1 1 0,5-4-1224,-2 1 0,3-2 876,1 1 1498,1 2 0,4-8 0,2 4 0</inkml:trace>
  <inkml:trace contextRef="#ctx0" brushRef="#br0">9788 15407 7957,'-5'-29'1074,"3"1"0,-3 6 1440,5 3 1,2 6-1096,1 6 1,0 4-746,4-1 0,-4 6 160,1 5 0,-3 7-316,-1 13 1,-1 7-355,-3 8 1,-2 8-105,-6 3 0,-4 4-328,-3 4 0,8-29 0,0 1 225,0 2 1,-1 2 0,1 0-1,-1-1-149,1 3 1,0-1 0,0-4 0,1-1-1138,-5 24 0,1-10-136,10-9 594,1-8 1,9-12 24,5-10 0,1-11-209,3-4 1,-1-10 311,1-6 0,2-2-945,2-9 1688,2-3 0,-7-9 0,5 1 0,0-1 0</inkml:trace>
  <inkml:trace contextRef="#ctx0" brushRef="#br0">9788 15372 7957,'-12'-11'601,"1"0"0,4 3 848,4 0 1,1 1 655,2-5 0,0 3-1089,0-2 0,5 6-395,3-6 0,4 2-198,3-3 1,-3 1-1030,4-1 0,-4 2 214,0 3 1,-1-2-382,1 5-906,-1 0-1547,0 4 3226,-4 5 0,-2 2 0,-5 4 0</inkml:trace>
  <inkml:trace contextRef="#ctx0" brushRef="#br0">9776 15430 7993,'-6'-12'2047,"0"6"2757,2 2-2036,2-2 774,-3 4-2786,10 13 1,2 0-97,4 16 1,1-5-189,-1 9 0,1 3-190,-1 4 1,0 4-339,1-4 1,-1 5 71,1-1 0,-1 1 1,0-1 0,1-2 26,-1-6 1,-3-1-269,0-3 1,-1-2-24,5-5 0,-5-9-172,1-3 0,-4-7 160,3 0 1,-3-3 54,4-1 0,-1-9 362,5-2 0,-1-13-115,1-3 1,3-4-214,0-4 0,4-9-563,-4-6 0,6-11-337,-12 28 1,1-2 0,0-1 0,1 0 338,1-2 0,-1-1 1,0 1-1,0-1 732,-2 3 0,1 0 0,1-1 0,-1 0 0,-1 3 0,-1 1 0,-1 1 0,0 0 0,3-30 0</inkml:trace>
  <inkml:trace contextRef="#ctx0" brushRef="#br0">10541 15338 7958,'-5'-11'6401,"-1"-1"-5169,0 6 0,1 6-55,5 8 1,0 4-575,0 7 0,-4 2-372,0 9 1,-5 4-136,2 4 0,-4 6-191,0-3 1,0 9-171,-1 3 1,1 6-124,-1-2 1,1-3-157,-1-8 0,5-5-663,-1-3 1,6-9-2035,-2-6 2454,8-6 1,2-10-204,5-3 1,1-9 989,-1-7 0,6-9 0,1-9 0</inkml:trace>
  <inkml:trace contextRef="#ctx0" brushRef="#br0">10621 15258 7958,'-15'-21'0,"0"2"0,1 2 4822,6 6-2845,3 4 0,7 2 111,1 5 1,1 0-935,8 0 1,-2 5 259,9 3 0,4 0-907,3 3 0,2-2-233,-1 6 0,-3 3-262,3 1 0,-3 4-100,-1 3 1,-6 4-68,-1 4 0,-5 1 130,-3 4 0,0 6-174,-4 8 1,-6 3-687,-10 1 0,-5 1-136,-10-1 1,-1-2-378,-2-1 1,-3-9 681,2-6 1,-2-9-1105,-1-3 0,1-6 275,2-6 1545,3-4 0,2-11 0,-1 0 0,1 0 0</inkml:trace>
  <inkml:trace contextRef="#ctx0" brushRef="#br0">10941 15978 7979,'-16'-7'0,"3"2"0,-2 5 9618,7 0-4037,3 0-4501,5 0-1408,5 0 1,2 0 327,4 0 0,0 0 0,1 0 0</inkml:trace>
  <inkml:trace contextRef="#ctx0" brushRef="#br0">11866 16103 7987,'-5'-11'1905,"3"5"2609,-6 2-1448,6 3-939,-4 1 1,6 5-1271,0 2 1,-3 3-416,-1 2 1,-4 3-1249,4 0 1,-6 6-361,-1-2 1,-2 6-800,-6 2 0,1 3 1965,-1-3 0,-7 4 0,2-1 0</inkml:trace>
  <inkml:trace contextRef="#ctx0" brushRef="#br0">12974 15384 7838,'-18'-12'1443,"-2"2"-858,5 3 1,3 2 935,5 5-200,4-5-562,-2 3 0,10-3-252,3 5 1,8 0 0,7 0 1,1 0-341,7 0 1,-1 0-178,4 0 1,5 0-181,-1 0 0,5 4-162,-1 0 0,-2 5-476,2-2 0,-5 0 308,1 0 0,1 0-312,-1 0 0,-5 2-21,-6-5 0,-7 5-1306,-1-2 2158,-5-1 0,-2 4 0,-7-4 0</inkml:trace>
  <inkml:trace contextRef="#ctx0" brushRef="#br0">12997 15681 7829,'-22'-6'2136,"3"2"0,4 1-839,7-1 0,14 3-196,9-3 1,8 3-824,7 1 1,2-4-383,10 0 1,1-3-822,6 3 1,1-5 206,7 1 1,-1 0 717,-24 4 0,0 0 0,1-1 0,-1 0 0,2 2 0,1-1 0</inkml:trace>
  <inkml:trace contextRef="#ctx0" brushRef="#br0">13671 15053 7897,'-23'-12'1770,"-2"6"298,2 2 1,2-1-271,10 1 1,3 0-99,1 4 376,4 0-1411,-2 0 1,5 2-91,0 2 1,0-2-264,0 6 1,5 1-130,3 6 1,2 3-155,1 4 1,6 2 79,2 3 0,3-3-628,0 3 0,6 1 391,3-2 0,3 5-1140,4-4 1,-1-1 153,5-3 1,-4 0 164,4 0 0,-4-4 238,4 0 1,-11-5-214,0 1 1,-8-6 382,-8-2 1,-1 1-35,-10 4 0,-2-2 460,-6-3 1,-8 7-83,-11-2 0,-6 5 303,-9-1 1,-4 5-34,-8 2 1,-6 1-164,26-9 1,-1 1-1,-1-2 1,0 1-54,1 0 0,1 0 1,0 1-1,0 0 143,-23 11 0,2-1 0,8-3 0,5 0 0,5 0 0</inkml:trace>
  <inkml:trace contextRef="#ctx0" brushRef="#br0">14996 15270 7907,'-23'-18'700,"5"1"182,3 6 0,2 0-269,2-1 1,4 5 814,3-1-208,3 5-464,1-2 0,0 15-289,0 6 1,0 12-227,0 10 1,0 9-159,0 14 0,0-28 1,-1 2-341,-1 3 1,0 0-1,1 4 0,0 0 117,-3 2 1,0 0-1,2-1 1,0 0 25,-1 1 1,-1-1 0,0-2-1,1 0-207,0-1 1,-1 0-1,-1-5 1,1-2-549,0 24 1,0-5 400,4-6 1,0-7-865,0-5 135,0-9 478,0-9 1,4-11 266,0-5 0,3-5 539,-3-6 1,1-6-448,-1-2 0,-3-8 360,3-3 0,-3-8 0,-6 2 0,-1-3 0</inkml:trace>
  <inkml:trace contextRef="#ctx0" brushRef="#br0">14824 15487 8037,'0'-52'129,"2"2"105,1 8 0,5 4 387,7 8 1,3 2 511,5 5 0,3 5-497,1 3 1,0 4 389,-4 3 1,-1 3-376,1 5 1,0 6-88,0 6 0,-1 4-428,-3 7 0,1 5-245,-5 2 1,0 3 125,-3 2 0,-6-1-96,-2 0 0,-3 0-30,-1 1 1,-2-1-438,-6 0 1,-1-1-402,-10-2 1,-1 0 363,-7-4 0,-2 0-491,-5-4 1,-4-2 115,0-2 830,5-7 0,0-7 0,3-5 1</inkml:trace>
  <inkml:trace contextRef="#ctx0" brushRef="#br0">15749 15076 7959,'-5'-17'0,"-2"8"621,-9-2 1,-1 8 886,-6 3 1,-1 7-359,-3 8 0,2 9 491,-6 10 1,1 12-1197,13-18 0,0 1 0,-1 4 0,0 2-91,-2 5 0,2 0 1,2 2-1,1 1-296,0 3 0,0 0 1,3-3-1,1 0 77,3-1 0,1 0 0,1-6 1,3-1-160,4-2 1,2-1 0,10 17-527,9-7 0,10-15-673,6-8 0,5-5-31,-1-3 1,1-5-3514,-1-2 4767,-2-13 0,-5 3 0,3-5 0,3 4 0</inkml:trace>
  <inkml:trace contextRef="#ctx0" brushRef="#br0">16389 15281 7976,'-23'-11'0,"0"-1"477,0 1 0,1 5 661,-1 2 0,4 4-299,0 4 1,0 3 384,-4 8 1,2 4-193,-1 8 1,5 2-467,-6 5 1,4 6-389,0 2 1,-1 3-158,5 5 0,5-3-310,6 2 0,4-3-311,4-4 0,8-3-810,11-5 0,5-6 1410,6-5 0,6-5 0,0-7 0</inkml:trace>
  <inkml:trace contextRef="#ctx0" brushRef="#br0">17029 15247 7879,'-18'-17'1205,"-4"3"228,3-5 0,6 10-752,2 2 0,6 4 6,-3 3 1,5-3-7,-5-1 0,2 1-258,-2 7 0,-2 4-256,2 7 0,-2 4 9,-1 8 0,-1-1-239,1 8 0,-6 1-57,-2 10 0,-2 0-406,-2 8 0,-1 0 308,-3 4 1,3 1-322,-3-1 1,4-1-149,4-3 1,3-11 251,5-8 0,0-9-1750,4-2 1215,2-5-686,5-12 1656,0-1 0,5-15 0,1-2 0</inkml:trace>
  <inkml:trace contextRef="#ctx0" brushRef="#br0">16800 15372 7879,'0'-34'0,"0"1"0,0 3 2078,0-3-1335,5 9 1,2-3 1416,4 8-495,0-3 1,1 11-788,-1 0 0,1 7-411,-1 11 1,-1 4-235,-2 11 0,1 5-73,-6 11 0,1 3-109,-4 4 0,0 6-137,0 2 1,0 3-57,0 1 1,0-3-176,0-1 0,0-5-501,0 2 1,0-1-915,0-3 0,2-8 827,1-11 0,0-8-1963,5-4 1656,-6-2 1212,3-7 0,0 4 0,2-4 0</inkml:trace>
  <inkml:trace contextRef="#ctx0" brushRef="#br0">16697 15727 7879,'-5'-23'556,"3"1"70,-6 3 0,6 1 251,-2 3 0,4 4 877,4-1 0,-2 2-792,6 6 0,4-1 147,7 1 1,3 3-1313,1-3 0,1 3 173,3 1 0,2 4-1839,5 0 0,0 5 512,1-2 1357,4 3 0,-4 2 0,5-1 0</inkml:trace>
  <inkml:trace contextRef="#ctx0" brushRef="#br0">17371 15293 7954,'-15'0'1376,"0"0"0,-1 0-826,5 0 1,0 1 0,-1 3 0,1 3 756,-1 8 0,5 8-599,-1 8 1,1 7 469,-5 4 1,6 6-550,2 1 1,3 6-70,1-2 0,9-2-29,2-1 0,12-10 33,0-6 0,7-6-297,1-9 0,4-7-286,-1-8 1,3-4-542,-6-4 0,2-5 479,1-10 1,-1-5-1147,-3-11 0,-2-4 288,-5-3 0,0-2-493,0-2 1,-5-5 287,-3-2 0,-4 1-591,-3-1 1,-3 8 1734,-5 0 0,-3 5 0,-2 1 0,-5 3 0,-3 7 0,-2 4 0</inkml:trace>
  <inkml:trace contextRef="#ctx0" brushRef="#br0">18079 15315 7916,'-23'-22'2885,"6"4"-1984,1 3 1,9 2 717,3 1 199,3 6 890,1 1-1640,0 5-690,0 10 0,0 3-467,0 10 1,-2 6 127,-1 5 1,-2 2-289,-3 6 1,-2 1 35,2 6 0,-3-1 93,-4 6 0,3-2-371,1 1 0,1-6-345,6-5 0,0-9-2,4 1 0,0-12-140,0-3 1,5-10-303,3-6 1,-2-3 633,2-3 1,-1-4-298,5-4 0,-1-2 943,0-2 0,1-8 0,-1-6 0</inkml:trace>
  <inkml:trace contextRef="#ctx0" brushRef="#br0">17999 15384 7916,'-7'-19'484,"-1"0"1,6 5 700,-2-1 1,2-2-700,2 2 1,6 1-188,1 6 1,-1-2 655,2 3 1,1 0 920,6 0 1,-1 3-1274,5-4 1,0 6-282,4-2 0,0-1-1010,0 1 0,0 0 14,-1 4 1,0 0-361,-3 0 0,1 5 246,-4 3 1,-2-2-639,-7 2 1,2-1 780,-5 5 1,0 1 109,-4 2 1,-5-1 183,-3 5 0,-2 0 178,-2 4 1,0-2 366,-4-2 1,4 3-283,-3-3 1323,2-3-898,1 6 0,-3-9 376,0 2 1,0-2 719,3-2 0,-2 0-496,3 1 1,-3-5 1252,6 1-676,-2-5-664,4 7-256,1-9 1,6 8-108,3-5 0,6-1-147,5-3 0,6 4-163,-2 0 0,2 1-57,2-1 1,0-1-23,0 4 0,0 1-182,-1 3 1,1 1-565,0-1 0,0 0 366,0 1 1,-5 3-228,-3 0 0,-6 6-42,-2-2 1,-4 1-231,1-1 1,-13 3 298,-7-3 1,-5 2 50,-6 2 1,-2-4-61,-5 0 1,-4-5-266,0 1 0,0-2-437,3-2 1,2-4 554,3-3 0,7-3-1336,8-1 1974,2-5 0,2-2 0,-1-4 0</inkml:trace>
  <inkml:trace contextRef="#ctx0" brushRef="#br0">18685 15041 7888,'-13'-17'0,"-2"1"0,1 9 652,-5 3 0,5 3 923,-2 1 0,4 0 192,0 0 1,1 5-928,-1 2 1,2 3-478,3 2 1,0 4-362,4 3 0,1 2-297,-2-2 1,4 4-333,4-1 1,3 1-687,4 4 1,2-3 932,2-1 0,-1-4 380,5 0 0,-5-5 0,2 2 0</inkml:trace>
  <inkml:trace contextRef="#ctx0" brushRef="#br0">18970 15155 7888,'-11'-11'4645,"4"0"-2269,2 4 99,5 2 0,4 6-1160,0 3 0,5 8-537,-2 7 1,3 6-302,2 2 0,-1 6-119,1 1 0,-2 2-541,-2 5 1,-3 3-613,-5 5 1,-3 3-669,-5 5 0,-4 4 1040,1-30 0,-1-1 0,-1 0 0,-1 0-2507,-12 23 1,-6 0 448,1-7 2481,4-8 0,-1-6 0,5-8 0,0-6 0,0-7 0</inkml:trace>
  <inkml:trace contextRef="#ctx0" brushRef="#br0">19244 15806 9762,'-6'-11'1340,"1"0"-460,5-1 0,0-6-539,0-4 0,1-8-228,3-8 0,7-2-295,8-6 1,7-3-51,0-1 1,6-3 292,-2 3 0,-2 10 270,-1 5 1,-3 10 298,-1 2 1,0 2-374,0 5 1,-2 5-292,-2 3 1,2 6 1002,-6-2 0,5 3-212,-1 1 1,-1 0-644,1 0 1,-5 5 290,1 2 0,-2 9-182,-2 3 0,-1 7 76,-2 5 1,-3 6 145,-5 1 1,0 5-32,0-1 1,-1 1 152,-3-1 1,-2 2-91,-6-2 0,2-3 26,2-1 1,0-7-1722,4-4 918,-5-3-4269,8-7 2167,-4-5 1,10-12 2401,2-8 0,3-12 0,2-4 0</inkml:trace>
  <inkml:trace contextRef="#ctx0" brushRef="#br0">20398 15235 7926,'-12'-11'248,"1"0"0,-4 0 420,-1 4 0,-4 0-87,1 4 1,-3 1 96,0-1 0,-1 6 306,0 5 1,-4 7 595,1 4 0,-1 4 172,4 4 1,0 3-898,0 8 1,4 4 107,0 8 0,11-2-883,0 5 1,7-5-345,4 2 1,9-8-562,7-4 1,8-8-1017,3-3 1,4-8 894,4-4 0,3-6-2257,5-1 3203,-1-6 0,1 3 0,0-5 0,-1 0 0,1 0 0</inkml:trace>
  <inkml:trace contextRef="#ctx0" brushRef="#br0">20695 15018 7994,'0'-22'2669,"5"-1"1,-3 5-1104,6 3 1,5 3-548,6 5 0,2 2 149,2 5 0,4 2 795,-1 6 1,1 10-1117,-4 12 0,-2 8-155,-2 4 0,-2 4-900,-6 3 1,-4 7 285,-4 5 1,-4-27 0,-1 0-499,-1-1 0,-2-1 0,-4 5 0,-1 0-277,-1-3 0,-1 0 0,-3 4 0,0-1-151,0-1 1,-1 0 0,-2 2-1,-1-1 230,1-2 1,-2-1 0,2-1-1,0 0-1840,-13 24 2458,-2-5 0,9-1 0,-3-8 0,3-5 0,1-5 0</inkml:trace>
  <inkml:trace contextRef="#ctx0" brushRef="#br0">13637 16926 7992,'-18'-17'0,"1"5"1425,6-4 0,1 4-365,2 0 1,3 5-150,5-1 0,1 5-498,3 0 1,4 1-54,7 2 0,3 0-399,5 0 1,4 2 115,4 1 0,-2 0-751,2 5 1,3-1 469,4 5 0,0-2-1542,-4-3 0,0 4 1746,1-4 0,4 8 0,2 3 0</inkml:trace>
  <inkml:trace contextRef="#ctx0" brushRef="#br0">13568 17177 7999,'-39'0'553,"4"0"0,11 0 609,9 0 1,9-4-557,6 0 0,6 1 429,9 3 1,9-2-486,11-2 1,4 2-199,7-6 0,4 5-1732,4-5 0,3 2-1039,4-2 2419,-27 3 0,0 0 0,3 2 0,1-1 0,2-1 0,0-1 0</inkml:trace>
  <inkml:trace contextRef="#ctx0" brushRef="#br0">14550 16709 7973,'-11'-18'0,"3"5"1245,1 6 1,3 3-538,-4-4 1,6 7 845,-2 1 1,-3 10-615,0 9 1,-3 9-274,-2 6 0,-4 8-167,-3 12 1,-3 6-535,11-22 0,-1 1 1,-1-1-1,0 1 63,-1 4 0,1 2 1,0-2-1,1 0 26,1 1 0,3-1 0,-1 0 1,2-2-557,3-2 1,1-2 0,0-3 0,1 0-218,2 23 0,5-7-498,2-8 0,4-6 673,0-6 1,0-13 4,1-2 1,3-11-305,0-4 1,2-7-238,-2-8 1079,-2-3 0,8 1 0,-3 0 0</inkml:trace>
  <inkml:trace contextRef="#ctx0" brushRef="#br0">14459 16697 8034,'-22'-21'0,"3"2"0,8 6 2231,7 5 0,5 2-1074,7-2 0,1 0 1026,10 4 0,0 0-1062,4 4 1,1 0-535,2 0 0,0 1-426,4 3 1,1 2-312,3 6 1,-5 6-116,-2 4 0,-8 6 297,-4 7 1,-4 0-908,-3 3 0,-4-1 340,-8 5 1,-7 0-1407,-8 3 0,-13 4 615,-6-4 1,-5 1-300,-3-12 0,-3 1 1625,-1-13 0,4 4 0,4-7 0,1 2 0</inkml:trace>
  <inkml:trace contextRef="#ctx0" brushRef="#br0">15258 16652 8112,'-10'-18'3045,"-1"-1"-2130,-8 7 1,2 4-123,6 8 1,3 2 222,1 6 0,-6 6 488,-6 12 1,-3 10-267,-1 9 1,-1 8-1157,11-24 1,0 2-1,1 3 1,1 1 367,-1 3 1,1 0 0,0 1-1,0 0-261,3-1 1,1 0 0,0-1 0,0 1-365,2-2 1,3 0 0,2 22-413,7-4 1,12-11-880,4-9 0,9-6 1259,2-5 0,0-7-99,4-8 306,3-3 0,-3-9 0,3 0 0,-3 2 0,0 0 0</inkml:trace>
  <inkml:trace contextRef="#ctx0" brushRef="#br0">16012 16743 7905,'0'-34'879,"0"-1"1,0 8-89,0 4 909,0 10-1047,-5 8 1,-1 7-95,-6 6 0,-4 7-184,-3 16 1,-8 7-183,-3 15 1,11-24 0,1 1-337,-1 3 1,0 2 0,-3 0 0,1 0 253,-1 1 1,2 0 0,-1 1 0,1 0-91,-1 1 1,0 0-1,1 1 1,0-1-69,-1-1 1,0-1 0,1-2 0,2-1-117,2-2 0,1-1 0,-13 22-165,5-6 0,7-8-290,5-12 0,5-9-49,10-13 0,3-3-597,4-1 0,6-9 121,2-2 0,2-14 187,2-1 956,5-11 0,-1 0 0,7-5 0,3 0 0</inkml:trace>
  <inkml:trace contextRef="#ctx0" brushRef="#br0">15898 16777 7913,'0'-29'2335,"0"5"-1652,0 5 1,1 1 407,3-1 1,-2 3 617,6 4-774,-5 6 0,5 2-353,-4 8 0,1 7 73,-1 8 1,-3 9-317,3 6 0,-2 6-222,-2 6 0,0 3-174,0 0 1,0 6-56,0-2 1,0 3-566,0 1 1,1-1 190,3-3 1,-2-2-202,6-5 0,-4-6-162,3-1 1,0-10-1271,0-6 703,3-6 534,-8-10 1,1-2-283,-6-5 1,-4 0 1163,-4 0 0,-6-10 0,0-3 0</inkml:trace>
  <inkml:trace contextRef="#ctx0" brushRef="#br0">15784 17325 7913,'-5'-22'323,"2"-1"39,-5 0 1,6 5 917,-2 3 0,4 2-564,4 2 0,2-1 735,6 1 0,0 5-805,4 2 0,1 3-453,6 1 1,1 0-650,3 0 1,-2 1-873,6 3 0,-5 2 1328,5 5 0,-1 6 0,5 1 0</inkml:trace>
  <inkml:trace contextRef="#ctx0" brushRef="#br0">16469 16914 7920,'0'-23'0,"0"6"0,-1 0 714,-3 6 0,1 1 987,-4 2 1,3 3-275,-4 5 1,-1 8-712,-6 7 0,1 5 47,-5 14 0,0 4-66,-4 12 1,4 2-61,0 5 0,3 4-163,0 0 1,3-5 32,9-7 0,5-4-247,7-7 1,8-3-86,7-12 1,5-4-293,6-11 1,2-5 161,2-6 0,4-10-760,7-10 0,-2-6-274,3-9 1,-26 16-1,0-2-99,1-2 1,-1-1 0,-2-1 0,-2 0 501,2 0 0,-2-1 0,-4-2 1,-2 0 585,-2-1 0,-1-1 0,1 1 0,-1 1 0,-2-2 0,-1 1 0,-1-1 0,0 0 0,-2-1 0,0 1 0</inkml:trace>
  <inkml:trace contextRef="#ctx0" brushRef="#br0">17234 16823 7954,'-5'-19'4930,"-3"0"-2418,3 10-783,0-1 0,1 11-873,1 3 1,-2 9-317,1 9 1,-3 9-84,-4 11 0,-4 2-42,0 13 0,-6-1-540,11-24 0,1 1 1,1-1-1,0 1 118,0 1 0,0 0 1,2 0-1,0 1-143,0-1 1,0 0 0,0 28-698,2-5 0,3-10-743,1-9 1,6-7 700,6-4 1,-1-13-282,4-7 0,2-6 84,-2-4 1,2-9-1361,-2-7 2446,-3-8 0,10 3 0,-4-4 0</inkml:trace>
  <inkml:trace contextRef="#ctx0" brushRef="#br0">17291 16834 7954,'-11'-11'0,"-1"0"1804,1-1 309,5 6 1,1-4 1258,5 2 0,1 3-1822,3 1 1,3 2-565,8-2 0,-1 2-470,5-1 1,0 1-881,4 2 0,0 0 64,0 0 0,0 0-135,0 0 0,-2 2 475,-2 1 0,2 4 173,-6 4 0,0-3 9,-4-1 1,0 2-1280,-4 7 0,-2-4-327,-5 4 1,-2 1 728,-6 2 1,-1 3 288,-10 1 0,4 0 116,-4-1 0,-4 1-1915,-4 0 1,5-1 1421,3-3 1,5-3 1476,-2-4 1889,-1-1 1998,4-5-210,2-1-3414,5-5 1,12 0-171,1 0 1,3-3-688,2-1 0,4 0-347,3 4 1,3 0 3,1 0 1,-2 0-117,-2 0 1,7 1 177,-4 3 0,3 2 128,-6 6 0,2 1-460,-2 2 0,-2-1 46,-2 5 0,-4 0 107,-3 4 0,-3-2-77,-5-2 1,-1 5-122,-3-5 1,-7 6-86,-8-6 1,-4 2-385,-4 2 0,-2 2-374,-5-2 0,-1 1 663,1-8 0,-1 3-21,-4-4 0,-1 4 289,-6-4 0,6 0-687,2-3 1,3-6-620,5-2 846,7-3 1,14-7 889,13-6 0,7-4 0,12-7 0</inkml:trace>
  <inkml:trace contextRef="#ctx0" brushRef="#br0">17999 16617 7954,'-11'-11'1024,"1"0"1279,2-1-37,-2 6-181,4-4 1,-6 10-787,1 0 1,3 6-692,1 9 0,-1-1-115,-4 5 0,1 1-182,0 7 1,-1 1-251,1 2 1,-1 2-257,1-5 0,1 5-538,2-2 0,3-3-1546,5-4 0,5-2 1129,3-6 1,8-1 1149,7-6 0,10-3 0,8-5 0</inkml:trace>
  <inkml:trace contextRef="#ctx0" brushRef="#br0">18410 16469 7928,'-7'-8'4629,"-1"1"-84,6 4-1419,-3-2 1,10 14-1556,2 2 0,5 12-484,3 0 0,-2 7-1087,2 1 0,-2 3 0,-2 4 0,-3 8 0,-1 7 0,-4 4-273,1 4 1,-6-27 0,-2 0 272,-1 1 0,-1 2 0,-1 1 0,-2 0 0,-2-1 0,-1-2 0,-2-1 0,0 0-929,-1-3 0,-1-2 1,-2-1-1,0-2-678,-21 23 1607,-4-7 0,3 4 0,-6-8 0,0-3 0</inkml:trace>
  <inkml:trace contextRef="#ctx0" brushRef="#br0">18924 17063 7823,'-6'-5'839,"-4"3"1049,2-1-3690,3-4 1222,0 6 1,5-3 579,0 8 0,5 2 0,2 6 0</inkml:trace>
  <inkml:trace contextRef="#ctx0" brushRef="#br0">19553 16697 7869,'-17'-11'0,"4"5"0,-3 0 796,4 6 0,1 7 91,0 4 1,-2 7 653,-2 9 0,1 7-982,-5 8 0,0 12-733,7-24 0,1 1 1,-1 2-1,1 2 259,-1 0 1,1 2 0,1 1-1,1 0-29,-1 3 1,1 2-1,1 1 1,1 1-73,-3 0 1,1 1 0,2-2 0,0-1 48,-1-4 1,1-1 0,0 0 0,2 0-110,1-4 0,1 0 1,0 1-1,0-1-91,3 23 0,0-9-372,0-14 0,2-11-550,2-11 197,2-1 1,5-11 179,1 0 0,-1-10-247,1-9 0,-1-8 959,0-3 0,1-8 0,-1-3 0</inkml:trace>
  <inkml:trace contextRef="#ctx0" brushRef="#br0">19370 16846 7869,'-7'-23'2525,"2"1"-1957,5 3 0,5-1 932,3 5 1,3 0-265,5 3 1,1 6 142,6 2 0,0-1-607,0 1 0,1 2 92,3 5 0,-3 8-588,3 4 0,-3 1-288,-2-1 0,-4 3-749,-3 5 1,-2 4 570,-1-1 1,-6 2-1079,-2-1 1,-4 1 144,-4 2 1,-4 2-38,-7-5 1,-3-1 92,-5-3 0,-1 0 1067,-2 0 0,-3-5 0,-6-2 0</inkml:trace>
  <inkml:trace contextRef="#ctx0" brushRef="#br0">20169 16960 7902,'5'-24'1250,"-3"-3"0,3 13-906,-5-5 1,0 5-223,0-1 0,-5 6 900,-3 2 1,-7 4-430,-4-1 1,-4 8 175,-4 4 0,-2 11-85,-5 4 0,2 12 163,-2 3 0,2 9-761,-6 3 0,22-22 0,0 1 181,-14 24 0,10 5-610,0-4 1,12-1-883,4-4 0,14-4 99,9-11 1,9-6 511,10-5 0,3-7 614,4-8 0,0 1 0,4-5 0,6-1 0</inkml:trace>
  <inkml:trace contextRef="#ctx0" brushRef="#br0">20717 16914 7930,'-11'-23'0,"0"6"1827,-1 1 0,-3 5-832,0 3 0,-6 3 225,2 5 1,-2 7-215,-2 4 0,-1 11 184,-3 8 0,-1 8-399,-2 4 0,-3 6-72,2 2 1,3 4-227,2 0 0,4 0-80,7 0 0,5-10-1358,10-10 0,10-5 668,5-6 0,7-5-1807,4-3 0,5-7 468,7-4 1,1-8-1477,3-4 3092,8-7 0,-12 0 0,7-6 0,0-1 0,-1-6 0</inkml:trace>
  <inkml:trace contextRef="#ctx0" brushRef="#br0">21083 16709 7933,'-9'-10'0,"-2"2"8176,2 3-6184,4 5 1,11 5 1218,5 3 0,2 6-2134,6 1 1,0 9-1078,4-1 0,4 7 0,-1 1 0,1 4-139,-4 7 0,-4 2 139,0 14 0,-9 1-220,-4-25 0,-1 1 1,-3 1-1,-2 0 220,-1 0 0,-2 0 0,-2 1 0,-3 0 0,-4 0 0,-2-2 0,-1-2 0,-1-1-874,-2 1 0,-2-1 1,-1-5-1,-2-1-472,-1-2 0,-2-2 1346,-1-1 0,0-2 0,-23 14 0,-7-2 0,27-17 0,0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13682 15395 8359,'-7'-5'1456,"-1"-2"-718,5-4 664,-2 5-763,5-4 0,7 9 107,4-3 0,7 3-393,9 1 1,-2 0-336,5 0 0,1 0-70,3 0 0,2 1 132,2 3 0,-3 1-1027,3 2 0,-7 4 78,-5-4 869,-1 3 0,-3 7 0,1 1 0</inkml:trace>
  <inkml:trace contextRef="#ctx0" brushRef="#br0">13842 10279 8071,'5'-51'0,"-1"10"457,7 3 0,0 14-389,8 13 0,5 3-479,6 4 1,7 3 136,1-3 1,4 3 264,-4 1 0,0 0-134,-4 0 0,-1 5 89,-2 3 0,-3 2-144,-5 1 1,-4 1-77,0-1 274,0 1 0,3-1 0,1 0 0</inkml:trace>
  <inkml:trace contextRef="#ctx0" brushRef="#br0">3735 11843 8147,'-5'-11'2600,"3"0"-2167,-8-1 1277,9 6-1071,-4 1 1,4 6 89,-3 3 1268,2 7-1287,-8 7 1,9 11 74,-3 5 247,-2 1-589,5 14 0,-4-4 224,5 12-2036,-6 2 1459,6-22 1,-1 0-1,-1 0 1,-1 1-132,3 1 1,0 2 80,0 1 0,0 1-31,0 0 1,0 0-626,0-2 0,0-1 430,0 0 0,0-1 0,1 24 179,3-2-3146,-3-7 2303,10-4 0,-9-12-345,6-7-642,-6-3 1142,8-15 1,-8-1-433,2-4 2095,-3-6-1620,-1 3 909,0-5-559,0-5 330,0-1-1078,0-10 616,0-2 0,0-5-231,0 0 665,-5-5 0,3-1 0,-8-10 0,4-2 0</inkml:trace>
  <inkml:trace contextRef="#ctx0" brushRef="#br0">3792 11992 8147,'0'-28'0,"0"5"3136,0 0-1447,0 6-422,0 10 1326,0 2-1266,5 5-682,-4 0 1,10 1 63,1 3 1,-1 6-35,5 6-138,1 4-356,1-2 0,5 4 181,0 1-1023,-5 0 575,3-5 0,-3 4-1167,5-3 728,-6 2 467,0-3 0,-7 0-1741,-2-3 861,-3-2 130,-5 8-412,0-8 684,-10 8 0,-4-7-252,-13 5-1084,-2-5 1201,-10 8 0,3-11-84,-2 1 608,2-6 0,2-1 0,0 2 0</inkml:trace>
  <inkml:trace contextRef="#ctx0" brushRef="#br0">4705 12083 8147,'0'-23'300,"0"4"165,0 0 1,0 4 46,0-4-639,5 0 170,-3-4 0,7 4 641,-6 0-236,1 5 61,1-2 360,-3 4-114,3 1-157,-5 5-69,-5 0-174,-7 12 0,-6 5 7,-4 8 820,-6 8-987,-2 7 0,-5 13 192,16-19 1,0 1-450,1 2 1,0 0 353,-2 3 1,1 1-1,2-2 1,1 1 435,0-2 1,2 1-376,2 3 1,1 0-161,-1-4 0,2 1 0,5 3 0,3 0-834,-3-3 1,2-1 603,0 30 1,14-15-2293,4-5 1903,10-11 1,4-4 278,6-8-1147,-1-2 949,0-11 0,2 3-505,2-5-2176,-3-1 2670,5-3 0,-6-1-2997,0-3 3353,0-2 0,3-7 0,-3-2 0,-2-4 0,1-2 0,3-2 0</inkml:trace>
  <inkml:trace contextRef="#ctx0" brushRef="#br0">5402 11958 8147,'-11'-7'0,"-1"-2"0,1 6 2425,-1-1-698,6-1 545,-4 3-1212,9-3-349,1 5 63,6 0-393,5 0 0,6-1 114,2-3-499,8 3 93,-3-4 0,12 1-98,-1 0 1,2-3-313,-3 3 0,4-4 369,0 5-2170,5-1 1696,-7 4 0,3-4-1759,-5 0 982,0 0 674,-4 4 1,0 2-1319,-7 1 970,2-1-174,-17 8 370,7-4 0,-10 6 681,3-1 0,-13 0 0,-8 1 0</inkml:trace>
  <inkml:trace contextRef="#ctx0" brushRef="#br0">5665 11923 8147,'-23'-3'0,"0"-1"0,1 0 549,3 4 0,3-4 2132,5 0-361,4 1-1222,2 8-619,0 6 0,3 4 791,-6 8-628,5-3-200,-2 13-1057,5 2 742,-5 5 0,3 10 27,-6-1 1,6 5-319,-2-5 1,-1 4 499,1-3-934,0 4 516,4-7 1,-1-1-1461,-3-8 796,3-2 399,-4-7 0,8 1-2198,1-7 1229,5-3 504,-3-13-1298,6-2 1644,-1-5 1,1-1-364,-1-3 614,-5-8 215,5-5 0,-10-6 0,4 0 0,-5 0 0</inkml:trace>
  <inkml:trace contextRef="#ctx0" brushRef="#br0">5493 12437 8147,'-11'-16'2411,"0"-2"-1571,-1 0 0,2 2 30,2 4 1,3 1 207,5 0 0,2-1-479,1 1 0,4-1 3,4 1 0,6 3-456,2 1 155,7 4-120,4-7 0,5 5-1345,3-3 642,-2 3-310,8 5-1740,-8 0 1706,13 0 0,-12 0-161,5 0-1618,-5 5 1688,-3 2 1,-6 5-116,-5 4 1072,-6-4 0,-6 10 0,-4-3 0,-3 2 0,-3 2 0</inkml:trace>
  <inkml:trace contextRef="#ctx0" brushRef="#br0">5688 12609 8147,'-35'0'2219,"6"5"0,2-4 1219,8 3-1708,3 2-476,5-5 26,4 10-669,7-5-185,12 0-455,5-1 86,6-5 0,1 0 222,3 0-1319,-3 0 835,9 0 1,-2-3 276,7-1-2892,-3-5 1851,10 2 0,-10 0-2365,3-1 1142,3 6 1563,-1-8 1,1 8-1324,-3-2 1006,-2 3 422,-2-4 524,-5 4 0,1-4 0,-2 5 0,3 0 0,-1 0 0</inkml:trace>
  <inkml:trace contextRef="#ctx0" brushRef="#br0">6270 11855 8147,'-6'-12'4648,"-4"-4"-3712,3 8-287,1-7 1579,-4 14-1427,8-4 1,-4 6 57,2 3 339,3 7-688,-9 7 0,9 5 211,-3 0 525,3 5-751,-5 6 0,5 3 277,-3 5-1665,3 5 1074,1 5 0,-4 6-262,0 3 101,1-3 20,0-24 0,1-1-759,0 31 600,-3-6 0,1-3 121,1-13-1930,-1-8 822,4-6-199,0-10 704,0-7-138,0-6-1101,0-5 2012,0-10-565,5-3 1,-4-12-1320,3-6 837,-3 1 42,-1-19-353,0 2 709,5-11 1,-3 1-240,1 0 1041,-1 0-324,-2 5 1,1 3 26,3 7 0,-3 4 177,3 7 0,-2 5-330,2 7 1875,-3-3-690,10 9 2327,-5 2-1390,5 1-273,1 8-952,4-8 1074,2 9-1164,5-9 1,0 9 81,0-3-732,4 3 75,-2 1 0,6 0 255,-4 0-1252,-5 5 717,-1-4 1,-4 9-283,2-2 329,2 2-270,-8 6 0,-2-2-1271,-7 5 956,-3-5 253,-1 8 1,-5-4-233,-2 4 1,-8 1 12,-5 0 634,-1 0-168,-7 5 0,-1 0 188,-5 2 0,-1 2 258,1-5 1,4 1 825,-1-2 0,11-7-551,1 0 0,6-5 605,5-2-396,3-1-314,5 0 1398,5-4-1134,7 3 0,6-7 83,4 4 430,6-4-726,-3 7 1,4-8-243,-3 6-214,-2-5 0,4 7 0,-4-8-335,3 6-371,-3-1 591,4 0 0,-5 2-4338,0-6 2024,0 6 1546,0-2 1,-2-1 882,-2-2 0,3-3 0,-5-1 0</inkml:trace>
  <inkml:trace contextRef="#ctx0" brushRef="#br0">7287 12460 8147,'-7'12'0,"-2"-1"-37,5 0 94,1 1 0,-1-1 129,0 1 55,-5-6 1,8 4 223,-4-9-157,0 5 1,3-5 83,-1 3 146,1-3-209,2 4 0,-1-5 33,-3 0 151,3-5-332,-4-1 0,5-3 345,0-3-284,0 3-46,0-12 0,0 6 22,0-8-37,0 2 0,0-8-203,0 3 89,5-4 1,-2-8 198,4 0-674,1-5 343,3 8 1,1-10 58,-1 3-1173,6-2 1082,-5 3 1,9 3 308,-6 8-261,5 2 70,-7 5 0,7 1 342,-5 3-170,6 3 1,-5 8 224,3 1-194,3 4 1,-4-6 954,4 5-794,-4 1 47,-1 3 0,-2 1 57,0 3 74,5-3-247,-7 9 0,5 0 230,-3 5-256,-2 1 0,3 0 142,-4 3 1,-1 3 47,1 1-272,-1 5 0,-3-3 90,-1 5 1,1 0 63,3 0-484,-4-2 166,3 0 1,-8-4 286,6 3-1026,-1-3 527,0-1 0,-1-1-915,-2 1 754,-3-5 1,4 0 11,-5-3-925,5-2 570,-3 3 137,3-4-961,-5-6 887,0 4 1,0-7-71,0 4-1554,0-4 626,0 2 1377,0-5 0,0-5 0,0-2 0</inkml:trace>
  <inkml:trace contextRef="#ctx0" brushRef="#br0">8543 11638 8147,'0'-12'-70,"4"1"177,-1 0 168,1-1 1,-8 5 202,1-1 0,-6 5-21,1 0 430,-7 1-487,2 2 0,-8 9 505,2 3-466,-3 7-144,-6-2 1,3 16 1052,-6 6-629,6 4-553,-8 7 1,9 8 210,10-27 0,1 2 0,1 3 0,1 1-15,1 0 0,1 2-1094,1 0 1,0 0 821,1-1 1,2-1-1,2 2 1,0-2 90,0-2 0,2-1-647,2-1 1,2 0 433,3 24 1,12-6-1404,5-6 810,0-9 485,10-8 0,-4-7-1662,5-1 923,0-4 423,1-5-2296,-1-4 1771,0-2 0,1-5 981,-1 0 0,-1-3 0,0-2 0,-1-5 0,-1-3 0,0-2 0</inkml:trace>
  <inkml:trace contextRef="#ctx0" brushRef="#br0">9068 12003 8147,'0'-29'1470,"0"1"-967,0 5 0,0 2 229,0 2-536,5 2 0,-3 6 1834,1-1-969,-1 6-188,-2 1 1376,-5 5-1480,-2 0 0,-4 6 407,-1 6-774,1 4 1,1 8 107,2 3-396,-2 2-27,4 5 0,-2 1 275,0-1-461,6 0 168,-3 1 0,5-1-63,0 0 235,0 0-60,0 1 0,1-2-419,3-3 34,2 3 151,6-4-651,-1 0 560,0-1 0,1-10 77,-1-3-472,1-2 362,4-7 0,-2-1-82,5-5-890,-5-5 720,8-6 1,-4-11-581,4-4 442,1-6-181,-5 3 342,4-5 128,-10 4 0,5-3-509,-6 3 795,1 2-65,-6 0 1,3 5-321,-5 0 529,-1 1-163,-3-1 0,0 1-238,0 3 1454,0 3-935,0 4 1081,0 1-871,0 4-133,0-3 313,0 9-284,6-4-1,-5 10 945,9-4-796,-4 9 0,6-2 179,-1 7 0,4-1 135,1 5 0,-1-4-194,-4 5 0,4-1 86,1 3 1,3 1 119,-4 0-415,0 0-324,-3-5 0,3 2-196,0-5-95,5 0-5,-7-3 1,5-6-161,-3-2 1,3-9 375,5-6-2993,5-11 1817,-4-7 1,7-14 38,-4-3-3922,5-7 4214,-8-4 0,-8 26 0,0-1-1470,-3 0 1,0 0 1212,1-2 0,-1 0 1071,5-24 0,-4-2 0,-6 6 0,1-1 0,-4 4 0,-2 3 0</inkml:trace>
  <inkml:trace contextRef="#ctx0" brushRef="#br0">10210 11832 8147,'-5'-16'0,"-1"3"3596,-6-4-2352,1 11 1,3 0-15,1 2 2537,-1 3-2484,-3-5 0,3 8-40,1 2 602,-1 2-1182,2 5 1,-1 2-232,3 2-191,3-2 1,-4 9-423,5 0 181,-5 2 1,4 9-44,-3-2 0,1 6-206,0 1 1,-4 9 304,-4-2-2196,-1 4 1806,1 1 1,0-6-183,-1 1-1250,1-12 677,-1 5-466,6-19 807,1-2 197,5-12 0,0-11-754,0-6 1970,0-4-1135,5-12-729,-4-7 704,14-5 0,-7-6-257,7 0-570,-2 1 1000,-2-1 1,3 2 485,-2 2-156,2-3-128,-8 10 0,4-8 1622,-2 5-850,2 0-562,-4 8 1,3-4 2279,3 0-968,-9 5-1028,18-4 1196,-14 5-959,10 9 0,-4-7 1109,2 11-512,-3 0-666,5 9 0,-4 0 182,2 6-694,-2 0 15,3 0 0,-1 9 245,0 3-291,1 2 1,-5 2-509,-5 2 436,5 10 1,-6-3 143,2 6-540,-2-6 259,-5 8 1,0-7-152,0 4-514,0-5 489,0 8 0,-5-9-133,-2 3-459,-3-3 551,-2-1 1,-4-1-469,-3-3 434,-3 2 0,-1-8 335,0 3-55,1-4 1,-1-1-182,0 1 548,0-1-237,0-5 1,5 3 9,3-5 404,2 0 1145,7-4-823,1 0 1,14 4 1877,2 0-1237,8-1-420,-1 2 1050,5 2-1239,0 4 0,0 1-191,0-1-526,-1 0 0,1 1 0,0 3 0,0 0 0,-5 6 0,3-9 0,-4 9-537,2-6 0,1 0 362,-5-3 0,1-5-4459,-5 1 2243,0-6 228,1 3 2163,-1-5 0,-4-10 0,-2-2 0</inkml:trace>
  <inkml:trace contextRef="#ctx0" brushRef="#br0">11078 11809 8147,'0'-23'305,"0"4"426,0 0-305,0 5 502,0-7-552,0 8 1,-4 0 220,1 6 90,-1 4-324,-1-2 1,2 6 140,-4 3 489,-1 3-577,-3 4 0,-1 7-19,1 5 1,-2 6-142,-2 9 1,2 2 964,-2 6-1711,2 0 946,2 5 0,4-4-384,-3 8 0,9-4 290,-3 2-94,13-2-72,-1-10 0,15-3 196,-1-8-434,6-7 223,7-6 0,0-11 181,3-2-560,-2-8 136,8-2 0,-8-16-1345,2-5 774,2-4-854,-4-9-853,3 0 1512,-5-11 1,-4 4-156,-4-2-1374,-2 2 1499,-11 1 1,1 4-529,-10 0-574,-5 10 1271,-11-1 1,-11 16 688,-7 1 0,-1 5 0,-3 3 0,-5 5 0,-4 1 0</inkml:trace>
  <inkml:trace contextRef="#ctx0" brushRef="#br0">12106 11729 8147,'0'-11'218,"0"-4"170,0-1 0,0 1-26,0 4 117,0 4-60,0-3-178,0 4 814,0 0-620,-5 0 1,-1 6 291,-6 0 142,-4 11-492,-2 1 0,-5 12 220,0 3 950,-5 7-1153,4 12 0,-9 7 372,18-23 0,0 1-1489,-13 28 969,13-26 1,2 1-169,-5 24 27,9-25 1,2 1 0,3-1 0,1 0-450,0 2 0,3-1-1040,8 27 937,5-15 0,16-10 463,6-9-3802,9 0 2518,3-20 1,5-2-1799,-2-12 1177,-4-8 1889,5-8 0,-1-8 0,-1-7 0,1-2 0</inkml:trace>
  <inkml:trace contextRef="#ctx0" brushRef="#br0">15235 11741 8147,'7'-12'0,"2"1"0,-6-1 1894,1 6-537,-4 1-597,0 0 1325,5 4-1313,-3-4 0,3 10 867,-5 2 1,4 5-829,-1 3 1,2-1-321,-1 5-190,-3 0-59,10 9-103,-10-4 42,4 9 0,-1-4 181,0 5-683,-1 1 307,-3 4 1,-1 2 142,-3 4-1977,3-4 1535,-14 3 0,7-3-1466,-7 5 899,-3-11 198,6 3-1365,-5-19 1353,6 8 0,-1-18-22,1 2 0,3-7-941,1 0 844,-1-3 813,-4-1 0,1-5 0,0-1 0</inkml:trace>
  <inkml:trace contextRef="#ctx0" brushRef="#br0">12460 11684 8147,'-1'-19'0,"-2"1"0,0 1 0,-6 2 1991,7 9-535,-3 1 560,5 0-997,0 3-558,0-3 0,0 6 299,0 3-322,0 3-196,-5 9-204,4 2 143,-9 5 0,7 5 181,-4 2-666,4 3 295,-7 6 1,7 1 264,-4 2-627,4 2 361,-2-8 0,5 7-1383,0-5 444,0 0 317,5-4 1,0-5-1040,3-2 1132,7-3 35,-7-6-690,8-2 734,-4-9 0,0-2-237,4-5-346,-4 0 596,5-5 1,-7-2 28,-2-4 418,2-1 0,-9 1 0,4 0 0,-5-1 0,0 1 0,0-1 0</inkml:trace>
  <inkml:trace contextRef="#ctx0" brushRef="#br0">12666 11798 8147,'11'-23'0,"-3"4"0,-1 0 374,1 5-163,3-3 1,1 6 150,-1 0-223,1 4 223,-1-3-130,1 9-182,-6-4 192,4 5-266,-9 0 109,4 0 293,-5 0-716,0 5 272,0-4 1,-1 9 183,-3-2-494,-2 2 267,-5 1 1,-2 0 92,-2-4-208,-3 8 94,0-7 0,-3 8 647,1-4-245,-1-1-1,-2 1 758,0 4-661,0-3 1,1 3 189,-1-4 327,0-1-506,0 6 0,0-5 300,0 4 1041,6-4-1047,0 0 1,7-1 684,2 1-711,3-1-314,5-5 0,3 5 602,4-4-488,1 3-163,14-3 0,-1 2-285,6-6 62,5 6-28,-3-7 0,5 6-10,0-4 0,-1 4-228,-2-4 0,2-1-594,-3-3 1,2 4 278,-2 0-2174,-2 0 1652,-5-4 1,-5 0-2641,-3 0 1979,-2 0 731,-2 0 972,-4 0 0,3-5 0,-4-2 0</inkml:trace>
  <inkml:trace contextRef="#ctx0" brushRef="#br0">12986 11649 8147,'-17'-11'1575,"4"-1"-996,-3 1 1,6 0 100,2-1 1017,3 6-1047,5-4 1,0 7 676,0-4-709,0 4-189,5-7-106,1 9-82,11-5 61,1 1-61,5 4-662,-1-9 395,1 9 0,1-4 140,3 5-1380,-3 0 937,9 0 1,-5 1-1765,2 3 936,3-3 677,-8 9 1,6-4-1313,-4 6 952,0-6 382,-5 4 0,-3-3-117,0 4 1,-8-3 55,0-1 99,-7-4 420,1 7 0,-5-9 0,-10 4 0,-3-5 0</inkml:trace>
  <inkml:trace contextRef="#ctx0" brushRef="#br0">13168 11569 8147,'-11'-5'350,"3"3"439,1-6 947,4 6-791,-2-4-113,5 6 1698,0 0-1264,0 11-687,0-4 1,4 19 56,0-4-334,-1 9-61,2 3-1164,-3 7 973,3 4 0,-5 2 224,0 3-986,0-3 576,0 9 0,0-11 117,0 1-1993,0-5 1241,0-7 1,0-6-2380,0-5 1604,0-11 652,5-7-886,-4-5 1780,9 0 0,-3-5 0,4-1 0</inkml:trace>
  <inkml:trace contextRef="#ctx0" brushRef="#br0">13522 12163 8147,'-11'0'-130,"-1"0"130,1 0 823,5-5-291,-4 4-95,8-9 1,-4 3 111,2-4 1,3-6-198,-3-2 0,4-2-41,4-2 1,2-6 80,6-5-551,-1-1 190,0-9 0,5 7 231,-1-5-664,5 0 502,-7 2 0,7 2 162,-5 7-81,1 8-41,0 2 1,-2 8 290,5-2-339,-5 7 78,3 3 364,-1 5-242,-3 0 1,5 1 298,-3 3 0,1 3-298,3 4 1,-1 2 84,-3 2-104,-2-2-93,9 8 0,-10-4 266,4 2-206,1 2-45,-4 2 0,0 1 390,-6 3-344,1 2-110,-2-5 0,-1 9 76,-5-2 0,0-2 184,0 1-758,-5 1 341,-1-2 0,-2-1-308,1-5 0,-1-2-490,-3-2 1,3-2-2646,0-6 1637,6 1 1122,-3-6 1,6-1-2690,3-5 3398,2 0 0,6-15 0,-1-4 0</inkml:trace>
  <inkml:trace contextRef="#ctx0" brushRef="#br0">14230 11569 8147,'-11'-5'883,"0"4"0,3-8 385,0 5-618,6 0-286,-8 4 1,8-1 2221,-1-3-1284,1 3-530,2-4-34,0 5-341,5 0 1,3 0-256,7 0 0,-1 0-265,5 0 1,2-4 302,5 0-1673,-2 1 1132,9 3 1,-7 0-901,4 0 443,1 0 473,-2 0-2261,4 0 1183,-9 0 590,4 0 296,-5 0-890,-1 5 845,-4-4 1,-1 9 581,-6-2 0,-5-3 0,0 5 0,-6-4 0</inkml:trace>
  <inkml:trace contextRef="#ctx0" brushRef="#br0">14459 11546 8147,'-22'0'0,"3"0"1455,3 0-335,4 0-394,1 0 956,-1 0-1051,1 0 1,1 2 2265,2 2-1478,-2 7-840,4 7 0,-2 8 155,1 1-269,-1 10-1019,2-2 518,1 11 108,-1 5 0,5 0 290,-3 2-1710,3 3 1032,1-9 0,0 2 340,0-7-3277,5-3 2327,2-9 1,4-8-3044,0-6 2128,1-9 419,4-2 1422,-3-5 0,3-10 0,-4-3 0</inkml:trace>
  <inkml:trace contextRef="#ctx0" brushRef="#br0">14607 11661 8147,'-5'-12'502,"4"1"1,-9 1 734,2 2 0,2 2 1104,-2 2-1160,1 3-726,-5-4 1,1 10 2178,-1 2-1311,6 9-755,-4 1 0,7 6-58,-4 0 1,4 1-47,-1 3-723,3 2 267,1 0 1,0 5 258,0 1-848,0-1 505,0 5 0,5-8 11,3-1 0,-2-1 130,2 2 1,-1-3-840,5-5 353,-1-6-21,1-5-266,-1-2 440,-5-9 1,5 4-163,-4-5 119,3 0 101,2-5 0,-1-5-49,1-5-476,-1-6 415,0 4 0,1-10-516,-1 0 294,1 1 61,4-2-680,-3 4 766,-2-9 1,-1 9-222,-2-3 247,-3 3 188,5-4 0,-5 8-181,3-3 1059,-3 8-600,-5-2 0,0 9 518,0 1 1,0 3 1444,0-4-489,0 6 1,0-2-733,0 8 1,1 2 444,3 6-678,-3-1-122,10 6 510,-10 0-578,9 6 0,-8 0 228,6 0-100,-5 5-219,7 1 0,-9 4 112,3-3-10,2-2-154,-5 0 1,10-5-268,-4 0 27,-2 0 44,5-11 0,-3 0-544,4-8 294,1-3 268,-1-6-619,0-1 391,1-16 1,3-2-113,0-10-1815,6-6 1226,-4 0 0,2-10 19,1 1-3259,-7-1 3082,4-1 0,-6 4-2434,1-2 1129,-6 7 1187,4 3 0,-8 10 1110,1 2 0,2-1 0,-1 4 0,-1 6 0,-2 7 0</inkml:trace>
  <inkml:trace contextRef="#ctx0" brushRef="#br0">15669 11341 8147,'0'-12'0,"0"1"404,0 0 0,0-1 190,0 1 338,0-1-346,0 6-172,6-4 1334,-5 9-1115,9-10 0,-8 10 90,6-3 932,0 3-1018,3 6 1,-3 2-95,-1 4 1,1 5-27,3 4 0,1 6 389,-1 5-388,1 2-342,-1 6 1,0 3 406,1 7-1635,-6 3 1294,-1 5-313,-5 1 112,0 4 0,0 1-242,0-29 0,0 1 0,-1 29 127,0-31 1,-2-1-1,-7 29 104,3-28 1,-1-1-940,-7 22 621,3 2 1,-3-15-733,0-3 423,0-8 358,-2 3 1,4-14-1992,-2 0 1562,-3-5 1,4-2-2659,-5-1 2925,-5-4 1,0-2-626,-3-5 1026,3 0 0,-4-5 0,-1-2 0</inkml:trace>
  <inkml:trace contextRef="#ctx0" brushRef="#br0">16149 11318 8147,'-5'-18'0,"-1"2"5367,-6 4-3435,6 6 0,1 2-111,5 8 0,5 9-697,3 10 1410,2 4-1147,6 13-1462,-3-5-213,8 10 285,-8-5 1,7 6 53,-4 0 0,3 3-375,-4 1 1,-5 4 546,-6 0-1551,-3 1 707,-1 8 0,-11-5-2659,-8 3 333,-8-8 2363,11-24 1,-2-2-1,-22 20-1513,20-22 1,-1-1 86,-19 18 596,-4-7 1414,3-7 0,-2-6 0,2-1 0,3-6 0,0-5 0</inkml:trace>
  <inkml:trace contextRef="#ctx0" brushRef="#br0">17360 11638 8147,'-23'-5'0,"4"2"2020,0-4-919,5-1-371,-3 2 0,6-3 969,0 5-1123,4 0-108,2 4-145,5 0 1,6 0 38,6 0 142,4 0-293,7 0 1,5 0-138,3 0 1,2 1-209,1 3 0,4-1-1669,0 4 341,0-4 1144,-4 7 1,4-4-2334,0 6 1293,-5-6 336,0 9-715,-3-7 869,-1 9 817,-6-6 1,-2 5 0,-3 2 0</inkml:trace>
  <inkml:trace contextRef="#ctx0" brushRef="#br0">17428 11923 8147,'-29'0'2671,"6"-5"1,3 4-1591,5-3-548,5 3-207,4 1 1,6 1 96,0 3 1382,6 2-1135,5 1 0,7 3-545,5-3-101,4-1-256,8-1-1636,5 0 1390,1-4 0,7 4 313,-2-5-4255,2 0 4093,3 0 0,6-5 0,6-1 0</inkml:trace>
  <inkml:trace contextRef="#ctx0" brushRef="#br0">18353 11432 8147,'0'-34'1112,"2"1"139,1 3 0,4 7-695,4 8 1885,1 2-1558,4 1 0,2 6 1392,5 2-1230,5-2-613,1 5 0,9-4 301,0 5-492,10 0-820,-11 5-54,7 6 540,-9 2 1,-2 10-231,-3-1-170,3 6 444,-14 7 0,3-5 136,-11 1-2657,-5-1 1534,0 4 1,-9 3-1996,-5-3 1607,-4 3 728,-11-3 0,-9 3-480,-2 5 1,-8-4 1175,0 4 0,-2-3 0,-2 2 0,0-3 0,1 0 0</inkml:trace>
  <inkml:trace contextRef="#ctx0" brushRef="#br0">18582 12175 8147,'5'6'4472,"-3"4"-3262,6-2 1,-5 3 844,0 4 1,2-2-888,-1 2-1090,5 3 51,-8-5 0,8 5-1677,-5-3 1098,5-3 450,-3 5 0,1-6 0,-2 1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8783 3403 8147,'6'-34'1362,"-1"2"0,-5 6 3298,0 7-2899,0 5-839,0 7 893,5 7 0,1 8-127,6 7-1123,-6 8 450,4 6-715,-3 11 0,0 5 413,1 9-1424,-5 7 1,2 2 675,-5-29 0,0 1-225,0 1 1,0 1-1,0 3 1,0 1 56,0 4 0,0 2 0,-2 2 0,-1 1-489,-1 1 0,0 0-353,-1 0 1,0-1 973,0-6 0,-2-2-768,-1-1 0,0-2 0,2-4 0,-1-2-1288,-8 28 1353,7-17-1321,3-11 858,5-22 1446,0-11-1331,0-6 1,0-7 2116,0-2-2300,0-8 776,0-11 1,0-8-579,0-8 1107,5-2 0,-5-7 0,8 1 0,2 4 0</inkml:trace>
  <inkml:trace contextRef="#ctx0" brushRef="#br0">8828 3689 8147,'0'-41'0,"0"3"3033,5 3-1965,-3 6 1,8 1 325,-3 5 1,4 1-720,0 3 0,-1 3 894,-2 4 1,3 2-744,1 2 0,-1 0-350,4 4 0,2 1-163,-2 7 1,7 4-728,0 7 252,-4-2 49,9 13 0,-11-5-702,3 9 0,-2 0-863,-6 5 1,-4-1 819,-4 0 1,-4-1-64,-6-2 1,-4 6 360,-11-3 0,-1-1-439,-12-3 1,2-4 393,-8 0 1,3-7 604,-4-3 0,5-14 0,-3-3 0</inkml:trace>
  <inkml:trace contextRef="#ctx0" brushRef="#br0">9902 3426 8147,'-17'-18'3842,"0"2"-3041,-6 10-219,5-4 91,-9 8-330,13-3 0,-12 11 128,7 6 845,-3 4 0,-1 10-28,0 4-822,1 6 572,-1 15 1,5 6-397,10-26 1,1 2-965,0 3 0,1 1 460,2 0 0,2 1 0,0-3 0,1-1-727,4-1 0,2-1 61,13 23 384,6-5 253,14-14-3387,-3 2 2259,11-19 1,0 1-900,-1-12-975,1-3 1141,0-10 1752,-1-1 0,5-8 0,-1 0 0,0 0 0,-2-1 0</inkml:trace>
  <inkml:trace contextRef="#ctx0" brushRef="#br0">10507 3438 8147,'-15'-16'1941,"0"1"0,0 0-571,3 4-864,6-1 1,1 5 258,5-1-20,0 5 1,5-5 67,2 4-733,9 0 51,6-1 0,4 4-586,4-3 1,1-1 347,3 1 1,-4 0-1115,1 4 0,2 1 696,1 3 0,3-1-824,-7 4 0,-2 1 518,-1 3 0,-4-1 143,-4-2 0,-3 2-126,-4-2 814,-6 2 0,-6 1 0,-6 1 0</inkml:trace>
  <inkml:trace contextRef="#ctx0" brushRef="#br0">10656 3369 8075,'-16'-18'-15,"1"3"11,0 2 1400,4 2-614,-1 0 680,6 4-347,1 2-462,5 5 520,0 0 0,-2 10-431,-1 6-685,1 9 0,-3 5 270,5 8-95,-5 8-781,-1 6 1,-6 5 516,1 0-2100,0 6 2130,5-29 1,0 0 0,-1 0 0,-1 1-459,0-1 1,1 0 0,-7 27-38,6-11 1,3-7-722,5-13 1,0-3 485,0-8 1,1-8-228,3-7 0,6-9 567,6-6 1,3-11-447,-4-8 838,5-3 0,-2-7 0,5 0 0</inkml:trace>
  <inkml:trace contextRef="#ctx0" brushRef="#br0">10587 3712 8047,'-11'-18'0,"-6"2"0,-2 4 2735,3 6-1751,-1 1 1,10 5-12,-1 0 204,5 0 1,0 0-27,6 0-691,4 0-201,9 0 1,3 0-1229,8 0 0,2 0 675,5 0 0,2 0-371,2 0 0,-2-4 513,2 0 1,1 0-2106,-1 4 0,-1 0 2257,-7 0 0,-2 10 0,-5 3 0</inkml:trace>
  <inkml:trace contextRef="#ctx0" brushRef="#br0">10496 4066 8047,'-23'0'771,"5"0"1,2 0 2486,4 0-2639,6 5 0,2-4 267,8 3 0,7-3-357,8-1 0,8 0-675,3 0 0,3 0 153,2 0 0,3 0-550,0 0 1,5 0-198,-1 0 1,-2 0-642,2 0 1,-5 0 448,1 0 1,-1 0-1710,1 0 2641,-7 0 0,7-5 0,-9-1 0</inkml:trace>
  <inkml:trace contextRef="#ctx0" brushRef="#br0">11192 3358 7930,'-5'-17'0,"-1"5"3226,-5-5-1051,4 6-1108,2 4 1757,5 2-840,0 5-167,0 10-1297,5 3 0,-3 12-94,1 6 1,-1 4-135,-2 11 1,-4 9-605,0 2 0,-2-25 0,-1 2 329,2 0 1,-1 0 0,-3 3-1,-1 0-163,0 3 1,1 0 0,-1 1-1,0-1 121,0-2 0,0 0 1,2-2-1,0-2-1019,-3 19 0,0-8-587,4-11 28,2-10 802,5-13 0,0-14 300,0-9 0,0-12-45,0-3 1,5-5 160,2-7 1,4-8-163,0-10 0,0-5 309,-5 28 0,0 0 1,0-2-1,-1-1 69,1 1 1,0 0-1,-1 0 1,1 0 480,0 1 1,0 1 0,5-28 118,0 5 1,1 11 504,-1 12 1,1 6-516,-1 9 0,0-1 1583,1 4 0,3 6-977,0 6 0,6 2-255,-2-2 1,2 3-107,2-3 1,-4 4-831,0 4 1,0 2 35,4 6 0,-1-1-543,-3 0 0,-4 2-324,-8 2 0,2 2 492,-5 2 0,-1 6-224,-7-2 0,-4 3 216,-7-4 1,-3 6-10,-5 3 1,-4 0 159,-4 0 0,2 2 672,-2-3 0,2 2 281,-1-1 0,-1 0 635,8-4 1,4-6 724,12-5 1,2-4-899,5 0 1,6-2-185,6-2 1,4-3-375,7-5 1,5 0 35,2 0 1,3 3-630,1 1 1,1 1-693,-1-1 1,-4-1-205,1 4 1,-6 2-1179,2 6 0,-3-2-1842,-1 2 0,-2-2 4012,-1-2 0,1 1 0,-3-1 0</inkml:trace>
  <inkml:trace contextRef="#ctx0" brushRef="#br0">12129 4134 7922,'-22'19'-178,"3"0"178,-2-5 0,8 3 1259,-2-6-226,2-4-60,2 3 0,1-10-444,2 0 0,3-7-49,5-8 0,0-8-195,0-7 1,6-6-357,6-5 1,4-6 118,7-11 1,-9 25 0,0-1-333,1-2 0,0 0 0,2-1 0,-1 0 172,1-1 0,1 0 0,-1 1 1,0 1 109,0-1 0,0 1 0,1 1 0,1 0-162,-2 6 0,0 1 0,16-20 261,-6 14 0,-7 10 427,3 8 1,-4 9-186,0 3 1,-1 3 268,-3 1 0,-1 1-132,5 3 1,0 2 359,4 6 0,-4-1-588,0 0 0,-1 5 192,1-1 0,-3 9-218,-4-1 1,-1 7 0,1 1 1,-6 3-206,-2 4 0,-3-1 65,-1 5 1,0-2-603,0 2 1,0 1-214,0-5 1,0 3-551,0-7 0,0 2 481,0-9 1,0-6-252,0-6 0,6 1 1052,6-5 0,-1-2 0,6-9 0</inkml:trace>
  <inkml:trace contextRef="#ctx0" brushRef="#br0">13637 3323 7993,'-18'-17'0,"1"0"0,6 6 1766,-1-1-1087,-4 6 0,2 1 879,-5 5-1068,5 5 0,-9 3 692,0 7 1,-1 9-548,-6 10 1,4 3 18,0 9 0,3 2-453,4 9 0,2 1-449,6 3 0,5-2 210,2 2 1,9-9-1317,6-7 0,11 0-358,8-7 1,5-9 881,3-6 1,-2-8-2065,6 0 2894,-5-7 0,4-3 0,-3-5 0,4 0 0,2 0 0</inkml:trace>
  <inkml:trace contextRef="#ctx0" brushRef="#br0">13956 3392 8024,'-11'-13'0,"-1"-2"2222,1 9-1413,0-1 0,3 2 62,0 5 635,1 0-935,0 5 0,1 3 1276,2 7-1227,3 3 0,-8 10-262,5 2 0,1 3-129,3 2 0,0 4-147,0 3 0,5 1 88,2-1 1,5-3-233,3-5 0,-2-1 145,2-2 0,1-4-127,-1-8 1,5-4-245,-5-8 0,0 2-230,-4-5 0,1-1-44,-1-7 1,1-8 228,-1-7 1,1-3-254,-1-5 0,0-2 183,1-6 1,-2 5-11,-2 0 1,0 0 152,-4 0 1,4-3-7,-4 2 1,3 4 123,-3 0 0,1-1 102,-1 1 0,1-2 632,3 6 0,2-1-395,-3 9 0,0 0 992,0 3 1,1 6-598,3 2 1,1 3 765,-1 1 1,4 6-616,1 6 1,-1 8 189,-4 7 1,-1 8-355,-2-1 1,1 8-97,-5 0 1,3 6-109,-3 2 0,1-2-146,-1-6 0,2 1-311,6-5 0,-1-5 107,1-6 1,4-9-383,3-7 0,4-10 263,4-8 0,2-14-844,5-5 0,-3-12 420,-1-8 1,-1-1-1750,2-6 1,-3-3 878,-6-1 1,-4-3 126,-3 7 0,-2 2-2099,-1 2 3360,-6 7 0,-5 5 0,-5 8 0,2 5 0,1 6 0</inkml:trace>
  <inkml:trace contextRef="#ctx0" brushRef="#br0">15076 3164 7944,'-23'-23'1418,"5"1"177,3 3 0,7 6-886,4 6 773,3 4-895,1-2 1,-4 6 59,0 3 336,-4 8-579,6 5 0,-8 16 281,2 6-519,-2 9 0,3 0-88,-1 5 0,0 1 192,-3 3 0,0 5-223,5-30 1,0 1 0,1 0 0,0 0 68,1-1 0,0 0 1,-4 29-477,4-8 0,0-7 255,4-8 0,0-9-892,0-6 0,1-10 111,3-9 0,-1-4-213,4-4 1,-3-7 71,4-8 1,-1-9 447,5-7 0,-1-5-415,0-10 1,1 1 325,-1-8 1,5-3 382,-9 26 0,1-1 1,0 1-1,-1-1 88,-1-2 0,-1 1 0,2 2 0,0 0 178,-1-1 1,0 1-1,7-22 594,-10 15 1,5 6 1784,-4 12 515,0 11 0,-4 3 92,0 13-1373,0 2 1,5 4-836,2-2 1,7 2-627,1-2 0,6-2 192,-2 2 0,1-2-567,-1 2 1,1 2-148,-4-3 1,3 7-478,-4 1 0,-4 4-636,-3-3 0,-6 8 561,2-1 1,-9 6-253,-6-2 0,-6 3 608,-6-3 1,-1 3 300,-2-3 1,-2 3 62,-3-3 0,0-1 1143,4-3 1,0-1-270,4-3 1,2-3 279,2-4 0,7-5 1712,9 1 0,1-4-1286,2 3 0,7-3 197,4 4 0,4 0-790,4 3 1,7 0-573,-3 1 1,6-1-195,-3 1 0,2 3-1059,-1 0 1,-3 5-727,3-1 1,1 3-3939,-2 1 5723,1-5 0,-4 8 0,0-2 0</inkml:trace>
  <inkml:trace contextRef="#ctx0" brushRef="#br0">15784 3312 8099,'-18'-16'0,"1"3"0,6-2 3433,0 2-1021,-1 7-266,1-5-1548,-1 10 1,5-3 478,-1 8 0,2 4-506,-2 7 1,-2 8-128,2 7 0,3 5-146,1 3 1,-1 4-2,2 7 1,-1-2-219,4 2 0,1-2 135,3-1 1,3-1-25,9-4 0,1-4-13,6-10 0,1-3-175,3-13 1,-2-2 62,6-9 0,-1-6-547,5-6 1,-1-7 270,0-11 1,-3-3-1340,-1-13 1,-5-1-232,2-6 1,-3-4-28,-1 0 0,-5-4 1023,-10 29 0,-1-1 1,6-29-1968,-2 5 2752,1 10 0,-6-6 0,0 10 0,3 3 0,4 6 0</inkml:trace>
  <inkml:trace contextRef="#ctx0" brushRef="#br0">16834 3301 7998,'0'-40'0,"-6"10"0,-4 1 1036,-4 7 0,-3 11 54,2 7-691,-3 3 1011,-4 1-871,-6 5 1,1 6 96,-7 8 549,2 13-1038,-12 3 1,8 16 191,17-24 0,0-1-980,1 2 0,0 0 688,-11 29 0,15-26 0,0 1-89,2 0 0,2 0 98,-3 30 1,5-6-1182,16-10 0,10-11 697,12-8 0,3-4-1181,1-4 0,4-4 611,0-7 0,4-3 998,-4-5 0,3 0 0,-4 0 0,0 0 0,1 0 0</inkml:trace>
  <inkml:trace contextRef="#ctx0" brushRef="#br0">17097 3198 7922,'-16'-18'0,"7"-1"0,-3 8 1723,8-3-606,-1 7 1222,5 1-832,0 1-859,0 15 0,0 3-259,0 10 0,-1 2-619,-3 5 1,2 2 251,-6 10 0,2 4-137,-2 3 1,-2 2-81,2-2 1,0 3-411,0 6 0,-1-3 222,5-1 0,0-5-707,4-7 0,2-8 213,1-7 0,4-4 100,4-4 0,1-4-89,-1-7 0,2-4 866,2-8 0,3 8 0,5-3 0</inkml:trace>
  <inkml:trace contextRef="#ctx0" brushRef="#br0">17428 3278 7922,'-5'-7'-398,"4"2"0,-8 4 284,5-3 615,-5 3-263,3-4 1,-7 6 89,-2 3 325,-3 2-326,1 11 0,-6-3 361,0 5-511,0-5 1,-6 7 505,2-2 0,-1 2-239,-2-2 1,-2 1 560,5-5 0,-3 4-445,3-3 0,1-1 776,3-4 1,5-1-618,3-2 0,7 2 54,4-2 1,3-2-418,1 2 1,1-4-296,3 3 0,6-1 4,6 2 1,3 1 97,-4-5 1,5 5-716,-1-2 0,7 2 431,0-1 1,2 2-1160,-1-2 1,-2-2 489,6 1 0,-5 1-607,5 4 0,-2-2 678,1-3 1,0 2-590,-4-5 1,0 1-273,4-1 1,-6-3 1579,-1 3 0,0-8 0,-5-2 0</inkml:trace>
  <inkml:trace contextRef="#ctx0" brushRef="#br0">17520 3084 7922,'-12'-18'0,"6"-4"0,1 10 3020,5-4-1953,0 4 0,1 2 31,3 2 1,3-1-563,9 5 0,-2 0-523,5 4 0,4 0 45,3 0 0,5 0-166,-5 0 0,6 6 158,-2 1 1,2 3-774,-1 2 1,0-1 168,-4 1 0,0-4-764,-5 4 0,0-5 345,-3 5 1,-4-1-674,-7-3 1646,2 2 0,-4 1 0,6 1 0</inkml:trace>
  <inkml:trace contextRef="#ctx0" brushRef="#br0">17771 3072 7922,'-14'0'0,"2"0"2393,4 5-1549,1 2 0,-3 4 2514,2 0-2305,3 11 0,-3 2 125,4 10 1,-1 7-606,1 5 0,3 4-965,-3 8 1,-1 1 362,1-2 1,0 2-1274,4-10 0,0-1 886,0-6 0,0-2-1716,0-6 0,1-6 365,3-5 1767,-3-6 0,10-5 0,-5-1 0</inkml:trace>
  <inkml:trace contextRef="#ctx0" brushRef="#br0">18113 3769 9504,'0'-6'1234,"0"-1"-684,0 3 0,0-2-148,0-5 1,2-2 113,2-2 0,2-8-153,5-8 0,2-8-181,2-7 0,3-8-308,-7 24 0,1-1 0,1-2 0,2 1 243,0 1 0,0 1 0,17-26 159,-2 7 0,2 12-39,-5 7 1,-1 6 43,-3 5 1,0 7-115,0 8 1,-1 3 224,-3 1 0,2 6-1,-2 6 0,3 1-122,1 6 1,-6 1 380,-1 6 0,-2 0-376,1 4 0,-3 0-185,4 0 0,-7 3 149,-2-3 0,-3 0-180,4 0 0,-6 1 58,2 3 0,-3-4-386,-1 1 1,-5-6-116,-2 2 1,-4-3-315,0-1 1,1-6-589,2-1 1,-1-7-152,6-2-1791,-1-4 3229,4 2 0,10-10 0,3-2 0</inkml:trace>
  <inkml:trace contextRef="#ctx0" brushRef="#br0">19153 3141 7914,'-28'-5'0,"4"3"0,-3-1 0,8 1 2504,4 2-1143,7 0-572,3 0 2930,5 0-2912,0-5-193,5 4-288,7-4 0,7 4 127,7-3-843,4 3 363,4-10 1,5 9-1454,3-6-143,2 6 1178,2-8 0,0 7-312,-1-5 1,0 6-192,-3-2-1442,2-2 1548,-13 4 0,2-3-28,-11 5-527,-4 0 1015,-6 5 1,-9 2 381,-6 4 0,-9 1 0,-6-1 0</inkml:trace>
  <inkml:trace contextRef="#ctx0" brushRef="#br0">19370 3175 7914,'-17'-5'293,"5"2"37,-4-4 0,4 0 1131,0 0-659,6 2-109,-4 5 1158,8-5-935,-3 3-349,5 2-11,-5 7-266,4 9 1,-4 7-146,5 8 0,0 3-248,0 4 1,-4-1 215,0 5-1847,1-1 1597,3 5 0,0 2 71,0-2-1862,0 2 1168,0-12 0,1 2-1918,3-8 1496,7 3 483,2-14-286,3 3 493,1-16 492,-5-1 0,10 0 0,-4 2 0</inkml:trace>
  <inkml:trace contextRef="#ctx0" brushRef="#br0">19678 3141 7914,'0'-17'0,"0"5"1979,0-4-908,0 4-426,0 5 545,0 2-228,0 5-243,-5 0 907,4 5-1023,-4 2 1,1 9 75,0 3-34,-5 3-342,8 6 1,-8 1-75,5 5-204,0 0 152,4-4 1,0 4-225,0 0 64,0-5-309,0 9-75,0-14 361,0 9 0,0-8 141,0 1-653,6-7 358,-5 3 1,9-13-151,-2 2 69,-3-2-38,5-3 496,-4-1-263,6-5 10,-6 0 0,3-1 87,-5-3-95,4-2 16,-6-5 1,7-1-23,-6 1 23,6-1-3,-2-4-496,-1-2 300,4 0 0,-3-3 4,4 2-232,0-3 243,1-1 1,0 0-56,4 1 297,-4-1-161,10 0 0,-4 0 536,5 0-209,-1 0-25,1 6 0,-4-1 148,0 3 0,-1 6-100,1-3 1193,-2 8-386,-6-1-403,0 5 1021,-4 5-1053,-2 7 0,-5 6 1317,0 5-987,0-1-525,0 1 1,-4 1 48,0 3-228,0-3 0,4 4-856,0-5 547,0 0 1,2-4 123,2 0-505,2-10 419,5 6 1,2-14 120,2 3-1771,-2-3 1025,8-1 1,-3-5-1716,5-2 1225,-5-9 694,3-1 0,-4-6-1613,2 0 1062,3-5-132,-10-1-1047,5-6 1406,-6 1 1,2-3 255,2-4 0,-1-1 90,5-8 452,-5 3 0,8-2 0,-3-1 0,2 2 0,2 1 0,0 1 0</inkml:trace>
  <inkml:trace contextRef="#ctx0" brushRef="#br0">20763 2981 10674,'-5'-6'4936,"4"0"-4237,-4 6 0,5 6 100,0 1 1936,0 3-1789,0 7 0,1 2 213,3 7-686,-3-1-80,9 8-871,-9-4 420,10 5 0,-10 2 113,3 2-1207,-3-3 909,-1 10 1,-1-5 214,-3 6-3067,-2-6 2309,-11 0 0,3-3-1723,-5-3 263,0 8 1453,-4-17 0,2 3-2017,2-13 1504,2-2 496,11-7 810,-4-1 0,-2-5 0,-6 0 0</inkml:trace>
  <inkml:trace contextRef="#ctx0" brushRef="#br0">21094 2912 11517,'0'-6'6115,"5"1"-5117,2 5 0,3 1-44,-2 3 1,5 4 184,-1 7 1,3 3 443,0 4-853,-2 6-375,9 2 0,-10 5-528,4 3-400,-9 3 632,3 4-2478,-8 1 2050,3 0 0,-10 3-320,-3 1 0,-7 1-1003,-4-2 1,-7-7 541,0 0-1342,-6-5 1605,8-3 0,-8-5-911,5-2 1001,6-8 109,4-3-1646,11-9 1095,1-7 1354,5-7 1,0-9-1,0-2 1</inkml:trace>
  <inkml:trace contextRef="#ctx0" brushRef="#br0">21597 2730 7870,'0'-12'0,"0"-3"5785,0 0-4342,5 5 1,1 4 969,6 6-1236,-1 6-508,1 0 1886,-1 10-1663,-5 7 1,6 8-206,-1 7 1,1 7-84,3 9 0,-8 7-691,-4-29 1,-2 0 0,0 4 0,-1 1 119,1 0 0,-2 2 0,1 2 0,0 2-445,1 0 1,-2 1 0,-1-1 0,-1-1 281,0 0 1,-1 0 0,-1-4-1,1-1-573,0-3 0,0 0 1,-2 0-1,-2-2-759,-3 25-834,-3-2 1484,3-9 1,-6-2-83,-2-2 894,-8-3 0,-1-3 0,-5-1 0,-1 2 0,-5 0 0,-4 1 0</inkml:trace>
  <inkml:trace contextRef="#ctx0" brushRef="#br0">8497 5585 7874,'-18'-10'1875,"3"2"-463,2-2 226,2 9-623,5-4 176,1-1 1,6 5-582,3-3 1,2 3-238,5 1 0,6 0-94,2 0 0,6 0-773,2 0 1,5 0 388,-2 0 1,3 1-1021,1 3 1,5-1 347,-1 4 0,0-3-231,-4 4 1,0-4-674,0 3 0,-4 1 328,-4 3 1353,-7 6 0,-7 0 0,-7 6 0</inkml:trace>
  <inkml:trace contextRef="#ctx0" brushRef="#br0">8577 5893 7874,'-29'0'2697,"1"0"-797,10 0-932,7 0 260,6 0 0,15 0-612,5 0 17,10 0-336,0 0 1,8 0 115,-3 0-1580,3 0 909,6 0 1,-2 0-2854,5 0 2217,-5 0 0,6 0 894,-5 0 0,5-5 0,-2-1 0</inkml:trace>
  <inkml:trace contextRef="#ctx0" brushRef="#br0">9536 5334 7969,'-22'-30'2350,"-1"4"0,6 7-1386,6 3 338,4 9-784,7 2 1,0 6-11,0 3 0,0 7-79,0 8 1,0 13 274,0 6-371,0 10 1,-5 9-489,2-25 1,-1 1 0,-1 3 0,0 0 112,-1 2 0,0 1 0,0 3 0,1 1-175,-1 2 0,0 1 0,1 1 1,-1 1 171,0 2 1,1-1 0,1-5 0,1-2-600,1-3 1,0-1-1,1 26 139,1-7 0,5-11-253,3-12 1,6-10 19,1-8 0,-4-9-116,-3-3 1,0-4 165,3-4 1,-3-3 265,-1-9 1,0-6-266,0-9 0,2-3 266,-5-4 0,0-8 421,-4-7 0,-5-4-752,-3-4 752,-2-3 0,6 30 0,-1 0 0,0 0 0,-1-1 0,-2 1 0,-1 0 0,-1 0 0,0-1 0</inkml:trace>
  <inkml:trace contextRef="#ctx0" brushRef="#br0">9399 5688 7969,'-5'-41'767,"-2"3"0,-3 6-230,-2 2 0,6 8 513,2-1 1,3 8-489,1 0 1,5 3 505,2 5 1,7-2-475,2 5 1,4 0-14,-1 4 0,4 0-371,3 0 1,0 5-465,4 3 1,-1 3-2,2 5 0,1 1 280,-6 6 1,-3 1-757,-4 3 0,-10 2 315,-1 5 0,-7 1-849,-5-1 1,-7 2 481,-8 2 1,-8-3-176,-3 3 0,-9-2-21,-2-2 1,-4-4 117,-1 1 1,6-12 860,2-4 0,0-3 0,3-11 0,6-6 0,4-7 0</inkml:trace>
  <inkml:trace contextRef="#ctx0" brushRef="#br0">10153 5448 8032,'-18'-12'323,"-3"1"1,3 1 398,-5 2 0,0 3-227,1 5 1,-3 1 152,-1 3 1,2 6-207,-3 6 0,3 8 449,1-2 1,0 14-324,0 2 0,4 6 31,0 6 0,7 6-532,0 5 0,8-29 0,2 0-31,2 29 1,6-5-990,6-6 1,10-12 697,13-4 1,3-9-1406,4-2 1,2-10 797,-2-9 1,2-3-836,2-1 1,-2 0 1696,-2 0 0,-1-4 0,-6 0 0,0 2 0,-4 1 0</inkml:trace>
  <inkml:trace contextRef="#ctx0" brushRef="#br0">10336 5425 8001,'-12'-18'4038,"1"-3"-3416,0 8 995,4-4-998,7 11 0,8-3 101,7 5-462,-2 1 1,10 1-341,-1-2 1,3 3 151,5-3 0,4 3-1094,4 1 0,0 4 561,-3 0 1,-1 3-780,0-3 0,-5 5 614,-2-1 0,-4-2-329,-4 2 0,-4-1 3,-7 5 954,2-1 0,-9 0 0,4 1 0</inkml:trace>
  <inkml:trace contextRef="#ctx0" brushRef="#br0">10462 5413 8001,'-6'-11'0,"1"3"0,-2 1 2420,-3 4-709,8-2-823,-3 5 1308,5 0-1428,-5 5 0,4 8 50,-3 10-638,3 0 18,1 15 1,-4-4-802,0 8 478,0 2 1,1 1-1011,-1 4 1,0 6 794,4-2 1,0-3-377,0-5 0,0-5 92,0-10 1,1-6-856,3-5 0,-1-10 760,4-1 0,-4-11 719,1-4 0,2-14 0,0-3 0</inkml:trace>
  <inkml:trace contextRef="#ctx0" brushRef="#br0">10370 5688 8001,'-5'-11'1322,"-3"4"1493,-2-3-1983,4 8 846,1-3-1054,10 5 0,3 0-91,7 0 1,3 0-172,4 0 0,5 0-961,0 0 0,3 0 468,-3 0 0,5 0-338,-2 0 1,2 2 360,-2 1 1,-2 4-1700,-5 4 0,-4 1 1807,0-1 0,-10 11 0,1 2 0</inkml:trace>
  <inkml:trace contextRef="#ctx0" brushRef="#br0">10382 6007 8001,'-12'0'2845,"1"0"-869,-1 0-578,6 0 0,2 0-711,8 0 1,4 0-576,7 0 0,8 0 74,7 0 0,4 0-1280,4 0 1,2-1 719,2-3 0,2 2-1420,-2-6 1,2 2 1793,2-2 0,-5-2 0,-2 4 0</inkml:trace>
  <inkml:trace contextRef="#ctx0" brushRef="#br0">11090 5402 7889,'-12'-23'2066,"1"5"1,1 2 311,2 5 1697,-2 4-3408,9 2 1,-4 8-43,5 4 1628,-6 6-1464,5 10 1,-5 9 68,2 2-1203,3 13 170,-9-5 0,3 19 330,-4-1-2663,-1 1 2393,7-27 0,-1 0 0,-5 24 176,-1 3-1691,1-3 962,4-1 0,2-15-1773,5-7 1665,0-9 1,2-13-839,1-6 682,4-4 1,4-13 440,1-5 0,-1-7 74,0-5 1,1-7-360,-1-8 0,5-3 296,-1-5 0,0-2 350,-4-5 1,1 0-199,-1 0 0,-1 5 306,-2 2 1,1 8 1062,-5 4 0,0 4-599,-4 4 0,-2 8 1801,-2 11-915,-2-1 3042,0 6-2260,1-1-751,5 2 1,9 2-576,2-1 0,4 0-694,0 4 0,-1 1-492,5 3 0,-3-1 296,3 4 0,-4 1-952,4 3 0,-5 4 669,1 1 1,2 4-567,-2-1 0,-5 3 238,-6 0 0,-3 6-283,-1 3 0,-1 1 390,-3-2 1,-6 4 56,-5 1 1,-9-1 619,1 4 1,-7-8-104,4-3 0,-1-8 742,4-4 0,2-2-527,2-2 1,2-4 2376,6-4-1086,4-1 264,2-7-1143,5 3 1,7-3-51,4 5 0,2 5-530,6 3 0,0 2 53,4 2 1,3-2-1333,1-3 1,5 4 794,-2-4 1,-1 3-4208,2 2 4680,-6-1 0,8 1 0,-4-1 0</inkml:trace>
  <inkml:trace contextRef="#ctx0" brushRef="#br0">11672 5368 7935,'-5'-12'0,"4"1"3065,-4 0-958,5-1-1065,0 6 1724,0 1-1778,5 5 1,1 0-22,6 0 1335,-1 10-1486,0-3 0,1 16-216,-1 0-435,1 5 0,-1 8-312,0 2 1,-4 2 196,-3 6 0,-3 2-1517,-1 5 1,-5 1 1052,-3 7 0,-7-4-1760,-4-4 0,-3-1 289,0-2 0,-1-10 48,0-2 1,-4-7 788,1-8 1048,-6-6 0,4 1 0,-3-5 0,5-2 0,2-2 0</inkml:trace>
  <inkml:trace contextRef="#ctx0" brushRef="#br0">12403 5870 8028,'-5'-6'1933,"-1"-4"-1200,-1 3 1,2 0-1053,5-1 1,1 4 139,3-3 179,3 4 0,9-7 0,2 4 0</inkml:trace>
  <inkml:trace contextRef="#ctx0" brushRef="#br0">13123 5139 7863,'-30'-11'815,"2"0"0,15 7 991,1 8 0,8 8-1095,0 15 1076,3 2-1132,-4 10 0,-1 8-2055,-6 10 1674,7-23 1,-1 0-115,-2 3 0,-1 1 0,1 5 0,0 2 47,-2 1 0,1 0-485,1 1 0,-1 0 238,1-2 0,0 1 0,3-1 1,1 0-791,-2-1 1,1 0 580,2 1 1,2 0 0,-2-9 0,1-1-181,1 0 0,2-2 1,-1 22 43,0-9 0,5-7-826,2-9 0,4-7-111,0-7 584,0-9 0,0-3 280,-4-8 0,2-2 813,-5-6 1,0-5-622,-4-6 0,0-6 266,0-9 0,0-3 0,0-5 0,3-3 0,1-1 0,0 1 0</inkml:trace>
  <inkml:trace contextRef="#ctx0" brushRef="#br0">12974 5413 7886,'6'-22'0,"0"-1"0,-6 0 2218,0 0-1279,0 5 0,6 2 1492,5 4-1770,6 6 0,6-3 373,-1 5 0,-2 1-495,-1 3 0,0 5 230,3 2 0,3 5-288,1 3 1,-6-1-763,3 5 1,-7 0-52,-1 4 1,-3 0-210,0-1 0,-6 3-657,-2 1 1,-8-2 548,-3 3 1,-9 2-298,-3 2 0,-7 0 392,-5 0 1,-2-3-855,-1-5 0,0-2 183,-1-2 1225,1-7 0,5-7 0,1-5 0</inkml:trace>
  <inkml:trace contextRef="#ctx0" brushRef="#br0">14105 5139 7887,'-27'-24'0,"0"5"0,1 7 0,3 4 3150,0 8-2071,0 11 0,0 8-23,1 8 601,-6 2-1478,-1 16 0,10-20 1,-1 3 636,1 5 1,0 2-789,-3 2 0,1 0 0,5 5 1,2 1-45,-2 1 0,1 0 0,5 0 0,1 0 30,2 1 1,3-2 0,3-7 0,4-2-1506,16 23 0,12-18 1023,18-8 1,10-7-122,-26-14 0,2-1 0,0-3 0,0-2-665,3-3 0,0-2 1254,-2-1 0,-1-1 0,3-1 0,0-1 0,0 0 0,1-1 0,1-1 0,1 0 0</inkml:trace>
  <inkml:trace contextRef="#ctx0" brushRef="#br0">14767 5482 7896,'-10'-23'795,"2"5"1,-7 3 954,2 2-1511,7 7 1520,1 1-471,5 5 436,0 0 0,4 5-1086,0 3 1,1 7-215,-1 4 0,-2 0-377,6 4 0,-4-3 59,3 7 1,-3-3-274,4-1 1,-5 3 83,5 1 1,-4 4-67,3-5 0,-3 1-37,4-4 1,-6 0-234,2-1 0,1 0 141,-1-3 0,4-3 73,-5-4 1,6-2 282,-1-2 0,2-3-39,2-5 1,-1-5 43,0-3 0,-3-6-78,0-1 0,-2 0 195,2 3 0,-3-3-35,-5 0 1,3 0-104,1 3 0,0 1-122,-4-1 0,0 1 93,0-1-281,0-4 0,0-1 73,0-2 1,5 3 15,3 4 0,2 1 145,1 0 1,2 3-15,2 0 0,2 2 85,2-2 0,2 3 210,-2 5 1,2 0 387,-2 0 1,1 7-305,-5 4 0,3 2 420,-7 6 0,3 0-280,-6 4 1,-2-4 126,2 0 0,-5-5-206,0 1 0,2-2 205,-1-2-465,5-5 0,-1 0-164,7-6 1,-1-11-874,5-4 1,-4-9 554,4-3 0,0-7-1449,4 4 0,-1-5 760,-3 9 0,1-3-699,-5 6 1,0-1 422,-3 8 1,-5 2-110,1 7 1,0-2 1403,3 5 0,6-5 0,0 3 0</inkml:trace>
  <inkml:trace contextRef="#ctx0" brushRef="#br0">15727 5276 7944,'-6'-11'-1708,"4"1"1314,-6 2 4592,6-2-2807,-8 4 1,7-1 2106,-5 4-2496,6 1 1,-4 4-127,2 1 1,-1 6 3,-3 10 1,-2 5-628,2 11 1,2 8-5,-2 3 0,1 11-622,-5 0 0,1 6 424,-1-2 1,7-29 0,0 1-315,-2 28 0,-2-7 235,5-8 1,1-12-980,7-11 0,-1-6 141,4-10 0,-3-3-67,4-8 0,-1-7 180,5-8 1,-4-8 305,-1-3 0,1-7-79,3-1 0,-1-7 133,-2 0 1,-2-6-335,-2-6 0,-3-2 356,3-1 0,-3 2 318,-1 1 1,0 7 365,0 8 0,-1 7 1709,-3 9 258,3 7 0,-4 6-1086,5 5 1,1 6 370,3-2 0,4 7-797,7 0 0,-1 6 112,5-1 0,0-2-523,4 2 1,0-1-437,-1 5 1,1 1-251,0 2 1,0-2-346,0 2 1,-4-1-584,0 1 0,-6-1 590,-2 5 0,-5 0-372,-6 4 1,-1 0 457,-3-1 0,-8 5 235,-11 0 1,-1 3 294,-7-3 0,2 0 198,-1-5 1,-2-3 240,5 0 1,2-5 572,6 2 1,2-5 2363,6-3-1502,-1 2-816,6-4 0,6 4-434,8-2 0,3 1-481,4-5 0,3 3-214,5-3 1,0 5-131,0-1 1,3-2 324,1 2 0,3-5-2366,-3 5 1,3-4-4411,-3 3 6703,0 1 0,6 3 0,2 1 0</inkml:trace>
  <inkml:trace contextRef="#ctx0" brushRef="#br0">16595 5254 7833,'-18'-17'826,"1"9"1,2-5-103,0 9 1,0 0 587,3 4 1,1 1 636,-1 3 0,0 7-998,-4 8 0,4 8 111,-4 4 1,5 7-485,3 3 0,3 4-204,5 1 0,2 3-153,1 1 0,9-1 186,7-3 0,2-11-26,2-4 0,1-7-97,3-5 0,-2-8-384,6-7 1,-4-4 117,3-4 1,-3-5-987,3-10 1,1-5 525,3-10 0,-1-5-1690,-3-3 0,-3-3 878,-8 0 1,-3-2-70,-4-3 1,-6 5 209,-2-1 1113,-3 5 0,1 6 0,-4-1 0,-3 2 0,-1 2 0</inkml:trace>
  <inkml:trace contextRef="#ctx0" brushRef="#br0">17714 5094 7823,'0'-23'3,"0"5"1,-5-2 1945,-3 5-1245,3 4 0,-9 6 1157,3 5 0,-5 3-929,1 4 1,-3 6 850,-4 10 0,-1 10-900,0 5 0,0 12-716,0 7 0,12-27 0,-1 2 8,0 2 0,2 0 0,2-1 1,3-1-216,0 1 0,2-1 0,1 27-598,2 2 0,10-5-897,5-6 1,10-8 1137,6-16 397,7-4 0,-1-12 0,7-2 0,7-5 0,6-1 0</inkml:trace>
  <inkml:trace contextRef="#ctx0" brushRef="#br0">18182 5151 7888,'0'-23'0,"0"-5"0,0 8 1685,0-3 0,0 8 1016,0-1 143,0 9 340,0 2-2422,0 20 1,0 0-70,0 16 1,0 4-243,0 7 0,-5 6-589,-3 2 0,-2 4-86,-1 0 1,3-2-331,1 1 0,0-1 130,0 1 1,1-3-249,6-8 0,2-4-1699,2-8 0,2-3 1202,5-8 1,5-8-1360,-1-7 1730,0-3 1,-2-2 797,2-3 0,-2-7 0,3-7 0</inkml:trace>
  <inkml:trace contextRef="#ctx0" brushRef="#br0">18490 5276 7888,'0'-22'151,"0"4"0,0 1 306,0 6 1,4-2-125,0-2 98,5 2-517,-8-3 119,4 4 198,-5 6-806,0 1 440,-10 10 0,1 3 36,-10 7 537,0-2-247,-9 13 1,3-7 1150,-6 8-947,1 2 0,-3-4 312,2 6 1,-4-2 369,4 2 0,0-4-38,4-4 1,7-1-470,-3-3 1,8-3 2222,-1-4-1554,9-6-741,2-1 296,10 0-452,1-3 1,9 3-478,1-5 85,4 5 54,3-4-1379,6 4 1039,0-5 1,5 0 261,1 0-2163,-1 0 1433,5 0 1,-1 0-227,0 0-244,1 0 782,-5 5 0,-4-4-282,1 3-877,-1-2 1041,-6 3 0,2-4-1505,-11 3 1093,0-3 1022,-3-1 0,4 0 0,2 0 0</inkml:trace>
  <inkml:trace contextRef="#ctx0" brushRef="#br0">18719 4979 7888,'0'-22'0,"-5"4"3272,3 1-2156,-3 6 1,9 3 24,0 1 123,10 4-775,-6-7 0,13 9 101,-2-3-415,3 3 0,6 1-308,2 0 1,3 5-466,1 2 1,1 2-405,-1-1 0,0 2 715,0-2 0,-4 2-1232,-4 1 0,-3 1 532,-4-1 1,-2-3-451,-6-1 1437,-5 1 0,-1 3 0,-5 1 0</inkml:trace>
  <inkml:trace contextRef="#ctx0" brushRef="#br0">18947 5002 7888,'-6'0'3776,"-4"5"-2607,8 2-710,-3 4 0,2 7 221,-1 5 2950,0 5-2419,-1 11 1,2 7-1719,-4 7 1425,4 3-524,-7 6 1,4 1-88,0-28 0,0-1-1521,-5 29 929,-1-5 1,6-8-3446,2-4 2805,3-10 0,1-1-2101,0-12 3026,5-3 0,7-13 0,5-2 0</inkml:trace>
  <inkml:trace contextRef="#ctx0" brushRef="#br0">19301 5733 7811,'-16'0'351,"3"0"0,-3-1 530,4-3 0,5-2-269,-1-6 1368,5 1-1235,-2-5 1,5-4 33,0-6 811,0 2-994,0-9 0,7 0-406,4-5-164,6-11 0,7 8-394,2-9 1,4-1 435,4 2 1,1 3-263,3 4 184,-2 11 0,3 3 125,-4 12 287,-6 9-311,4 2 1,-5 6-340,2 3 1387,-7 7-736,-2 2 1,-7 10 1193,5 0-1078,-5 4 0,3 4 116,-6-1 1,-3 5-236,0 3 1,-5 1-265,5-1 1,-5-6 33,0 2 0,-1-3-153,-2-1 0,0-1-33,0-2 0,0-8-1642,0 0 542,-5-5-3249,3-3 2246,-3 1 954,5-6 1165,0-1 0,0-5 0</inkml:trace>
  <inkml:trace contextRef="#ctx0" brushRef="#br0">20181 5002 7896,'-5'-16'0,"-2"3"0,-3-3 2847,2 4 1,3 5-397,5-1-1703,0 5-261,11-7-210,-4 9 0,16-5-270,0 2 3,0 3 0,10-4-2161,-4 5 1682,5 0 1,5 0 227,3 0-2330,-2 0 1712,-1 0 0,-5 0 58,1 0-683,-1 5 942,0-4 1,-9 9-86,-2-2 46,-7 2 581,-5 1 0,-6 1 0,-5-1 0</inkml:trace>
  <inkml:trace contextRef="#ctx0" brushRef="#br0">20432 5025 7843,'-11'7'1752,"-6"3"1,6-4-1214,-1 5 2387,6 6-1920,6 1 1,0 10 41,0 2 534,0 3-996,5 1 0,-4 1-343,3-1 0,1 0-320,-1 0 1,0 4-2778,-4 1 2043,5-1 0,-4-8 811,3 1 0,7-6 0,2 3 0</inkml:trace>
  <inkml:trace contextRef="#ctx0" brushRef="#br0">20843 5082 7814,'-16'-11'0,"3"5"0,-4 0 3218,6 6-1506,5 0-751,1 0 2720,5 6-2456,-6 0 1,5 7-32,-3 2 1007,3 3-1398,1 4 1,0 1 62,0 0-1005,0 5 171,5-4 0,-2 5-173,4-2 224,1-3-14,3 9 1,-3-9-19,0 3 28,-1-3-3,5-6-531,-6 3 318,4-8 1,-5 3-56,3-4-913,2-6 302,-9-1 315,9-5-712,-3 0 732,-1 0 1,4-5-128,-2-2-1096,2-9 1086,1 4 1,1-10-1005,-1 3 840,-4-3 280,3 0 44,-9-1 196,9 5 1,-5-4-68,3 3 970,-3 3-556,0-1 1,-2 2-117,4 0 1905,-4 0-1361,7 3 1,-5 1-182,3-1 2727,2 1-2022,-4 0 0,7 3 1195,2 0-1265,-2 6-384,3-3 71,1 10-358,0 1 1,5 11 107,-3 2-147,3 2-99,-10 7 1,6-2 170,-3 4-625,-7 1 255,12-2 1,-12-1-302,7-6-391,-2 1 486,3-5 0,-2-3-1759,5-7 995,-5-3 274,8-10-1601,-4-1 1522,4-11 1,-4-1-29,-3-5-633,3-4 900,-5 2 1,2-8-442,-7 3 0,1-3 1005,-6-1 0,6-6 0,-2 0 0</inkml:trace>
  <inkml:trace contextRef="#ctx0" brushRef="#br0">21643 4968 7842,'0'-6'5781,"0"1"-4625,0 0 3791,0 3-3309,0-3 0,5 5-137,2 0 1276,-2 5-2082,11 2 1,-9 5-696,8 4 0,-2 1 0,-7 6 0,5 5 0,-4 3 0,-2 7 0,0-3 0,-5 11 0,0 0-1160,-5-1 1160,-1 11-3128,-11-4 1827,0 0 0,-10-1-431,0-5-3457,-4-6 5189,7-1 0,-12-2 0,6-2 0,2-6 0,2-4 0</inkml:trace>
  <inkml:trace contextRef="#ctx0" brushRef="#br0">22156 4660 7922,'7'-12'0,"-2"1"4006,0 5-2631,-4 0 0,9 6-100,-2 0 2540,7 6-2527,-2 5 0,3 12 2017,-4 7-1850,-1 8-1121,1 8 1,-6 7-112,-2 8 1,-3 3-933,-1-31 0,0 2 709,0 4 0,0 1 0,-2-5 0,-1 1 0,-2 5 0,-1 0 0,-3-4 0,-1-1 0,-1 0 0,0 0-146,0-4 1,-1 0 0,-1 2 0,0 0-1618,-1-3 0,1-1 805,-1 2 0,1-1 122,-10 16 0,1 3-5338,-1-8 6174,0-3 0,4-2 0,0-3 0,-2-5 0,0-3 0,-2-3 0</inkml:trace>
  <inkml:trace contextRef="#ctx0" brushRef="#br0">8417 7504 7935,'-28'-18'2605,"4"1"198,-3 6-1729,8 4-613,8 2 937,6 5-332,5 0-441,5 5-784,1-3 209,11 8 1,1-5 185,4 3-743,1 2 444,5-4 1,1 6 173,6-1 1,-1 0 108,0 1 0,-3-1 110,-1 1-330,-4-1 0,7 6 0,-4 0 0</inkml:trace>
  <inkml:trace contextRef="#ctx0" brushRef="#br0">8429 7812 7935,'-28'0'0,"0"0"0,-3 0 3380,3 0-1074,16 0-1186,2 0 282,10 0 0,14-4-734,5 0-881,10 0 216,0 4 0,10 0-760,3 0 422,8-5 0,0 4-2675,4-3 2139,2-2 0,-4 1 871,5-3 0,0-7 0,0 2 0</inkml:trace>
  <inkml:trace contextRef="#ctx0" brushRef="#br0">9148 7309 7867,'-29'-5'2627,"1"4"1,10-4-751,3 5-867,7 0 1,0 1-27,4 3 1,-5 9-451,1 10 1,2 7 223,-2 12 1,1 6-41,-5 13-2195,1 2 1395,5-26 1,0 0 80,-2 3 0,0 0 1,2 2-1,0 1 107,1 1 1,-1 0-812,0-4 1,1 0 537,4-1 0,0 0 0,-1-6 1,-1-1-2034,3 33 1476,0-11 0,5-13-1031,3-11 0,2-11 204,2-7 1043,-1-6-442,0-6 560,1 0 0,-2-6 709,-2-6 0,2-9-1090,-3-10 0,2-3 771,-1-4 0,2-3 0,-4-4 0</inkml:trace>
  <inkml:trace contextRef="#ctx0" brushRef="#br0">9022 7344 7867,'-8'-22'0,"-4"3"0,3 3 947,5 4 1,8 4 1305,4 1 1,7 3 1772,4-4-2843,-2 6 0,3-3 534,-5 5 0,6 0-883,-2 0 1,6 5-1077,2 3 0,-1 3 196,-3 4 1,-1-1-394,-3 5 378,2 0 1,-9 4-605,-1 0-565,-5 0 954,-6 5 1,-5 1-2989,-2 5 2143,-8 0 0,-8 1-893,-8-1 1,-2-4-179,-1 1 2192,0-6 0,-2 7 0,1-5 0,0-2 0,4-1 0</inkml:trace>
  <inkml:trace contextRef="#ctx0" brushRef="#br0">9799 7344 7847,'0'-30'0,"0"3"2629,-5 9-1732,-1 1 1,-6 11 627,1 2-1072,-6 8 0,0 9 132,-6 9 0,0 8-9,0 8 0,-1 5-3,-3 10-2420,3 0 1890,8-17 0,-1 1 0,5-3 0,0 0-266,-1 4 1,-1 0 169,2 0 0,0-2 1,0 27-2483,4-2 2118,5-12 1,9-8-228,1-14-1334,13-5 1215,0-16 0,12-1 56,-1-5 0,-2-1 852,2-3 0,-5-4-1476,5-7 1331,-1 3 0,-1-6 0,-2 3 0,-3-5 0,-1-1 0</inkml:trace>
  <inkml:trace contextRef="#ctx0" brushRef="#br0">9959 7344 7882,'-17'-18'2483,"5"-4"-1599,-5 10 0,10-1 32,-1 5 1067,6 6-556,-4-8-877,12 8 1,1-3-196,8 5 0,3 0-546,5 0 159,0 0 1,3 0-725,1 0 0,9 2 552,-2 1 1,3-1-1135,-3 1 1,0-1 582,1-2 1,1 3-547,-1 1 1,-4 4 618,-8-4 1,-3 5-667,-4-2 807,-1-2 541,-14 5 0,-1-3 0,-6 4 0</inkml:trace>
  <inkml:trace contextRef="#ctx0" brushRef="#br0">10130 7332 7883,'-23'-11'0,"2"3"0,2 1 0,1 0 0,3 0 0,6-2 2294,-2 5-672,7 0-10,-6 4 1,7 6-823,-5 6 1,5 6-9,-5 8 0,0 9-283,-3 6 0,0 9-573,-1 3 1,1 8-264,5-29 0,0 1 0,1 0 0,-1 1 73,0 0 1,0 1 0,1-2-1,0 1-96,1-1 1,1-1 0,-2 23-915,5-9 1,5-12 83,2-11 0,7-6 529,2-10 1,3-3-1268,-4-8 1928,5-7 0,-7-12 0,3-6 0</inkml:trace>
  <inkml:trace contextRef="#ctx0" brushRef="#br0">9925 7595 7902,'-23'-6'0,"1"0"0,3 6 0,8 0 4387,6 0-2922,5 0 1,5 0-44,2 0 229,9 0-1040,1 6 0,11-4-721,3 6 94,2-6 1,2 5-1192,3-4 0,-1-1 782,5 1 0,-4-1-620,4-2 0,-4 4 495,4-1 1,-10 6 549,-2-1 0,-4 7 0,-4 3 0</inkml:trace>
  <inkml:trace contextRef="#ctx0" brushRef="#br0">9902 7995 7902,'-29'0'3958,"2"0"-1897,8 0-584,8 0 930,6 0-1652,15 0 0,2 0 26,11 0-520,5-5 0,6 3 64,8-2-2218,3-2 1306,0 5 1,9-9 384,-1 2-4913,5-2 4011,-1 4 1,2-5 1103,2 4 0,2 2 0,1 0 0</inkml:trace>
  <inkml:trace contextRef="#ctx0" brushRef="#br0">10758 7241 7916,'-16'-5'3337,"3"-2"0,-3 1-2476,4 2 0,1 12 204,0 3-675,-1 13 1598,1 1-1455,-1 14 0,-4 4 236,-3 10-219,-3 6-248,10-25 1,1 0 0,2 0-1,1 1 38,0-1 1,0 0-657,2 1 0,0-1 227,-6 24 1,6 2-1590,2-11 435,3-9 1105,1-7 1,0-16-1506,0-1 712,0-9 710,5-2-1479,-4-5 1656,4 0 1,-1-6-732,0-5-216,5-1 420,-8-15 0,9 3-82,-2-10-470,2 0 663,-4-6 0,4-5-310,-2-9-1019,2-1 1549,2-2 1,-1-1 840,0 1-502,1 0 0,1 1 824,2 3-573,-3 2-849,5 16 423,-6 2 3435,1 15-811,-6-4-1188,4 15 1396,-3-3-1121,4 15 1,-3 1-647,-1 6 353,1-1-1003,3 0 1,2 1-1102,2-1 575,-2 6 1,3-3-295,-4 5 0,-1-5 387,1 1 0,-5 3-1853,1 1 1097,-6 2 0,4 2-511,-6 0-395,-6 0 1098,0 5 0,-10 1-696,-3 5 733,-3 0 204,-6 1 1,3-1 980,-6 0-341,6-5-193,-3-1 1979,5-5-1477,5-5 0,3-2-156,7-4 2072,3-6-592,5-1-803,0-5-291,5 0-381,7 0 0,2 0 52,5 0-270,0 0 1,4 4-343,0 0 0,3 1-1028,1-1 1028,5-3-2177,-3 9 1723,5-3 1,-1 0-257,-2 1 0,0-1-394,-4 5 0,0-1 605,-5 1 0,0-5-56,-3 1 0,1-6 734,-4 2 0,4-8 0,-2-2 0</inkml:trace>
  <inkml:trace contextRef="#ctx0" brushRef="#br0">11284 7104 7895,'-12'-18'0,"2"5"1892,3 6 1,3 4 2460,8-1 1,-2 3-2137,6 1 2133,-1 5-3492,5 2 1,3 9-859,0 3 0,6 8 0,-9 7 0,5 8 0,-6 7-1574,1 3 1574,-6-19 0,-1 2 0,-1 0 0,-2 1 0,1 5 0,-2 1 0,-1 4 0,-4 0-972,-3 0 1,-2 0 971,0 1 0,-1-2-456,-6-5 0,-1 0 0,1-3 1,-1-1-463,-1-1 1,-2-1-1186,-2-2 1,1-1 693,-15 21 0,-7-9 1409,5-12 0,1-3 0,7-5 0,2 0 0</inkml:trace>
  <inkml:trace contextRef="#ctx0" brushRef="#br0">11866 7686 7903,'-23'-11'2421,"1"-1"0,8 2 747,2 3-1231,8 2-1277,-1 5 0,7 0-290,1 0 0,0 3-1259,5 1 0,3 4 889,4-4 0,11 4 0,-2-1 0</inkml:trace>
  <inkml:trace contextRef="#ctx0" brushRef="#br0">12586 7070 7904,'-28'-17'1165,"2"9"1,-3 1 502,1 4 1,0 10-361,2 4-845,-3 11-344,-1 12 167,-8 12 1,23-18 0,1 3 36,-3 5 0,0 1-716,-1 2 0,2 1 617,0 5 0,2 2 0,1 1 1,1 0 114,0 2 1,1-1-1202,5-5 0,2-1 566,2 0 0,4-3 0,12 17-808,13-7-2319,7-8 2177,7-18 1,4-4-80,1-12 1325,0-3 0,3-9 0,1 0 0,-1 0 0</inkml:trace>
  <inkml:trace contextRef="#ctx0" brushRef="#br0">13065 6944 7802,'-6'-29'0,"-4"1"0,9 10 0,-3 3 0,-2 2 0,4 7 0,-4 11 0,2 10 0,-1 14 0,-3 6 8333,-2 17-5712,4 1-1896,3-17 1,0 1-1,-2-1 1,-1 1-618,3 3 0,-1 0 0,-1-2 0,0 1-301,-1 3 0,0 0 0,1 0 0,-1 1 80,0-1 0,0 0 0,3-2 1,0 0-550,1-2 1,0 0 0,1 23-1142,1-4 1,5-18-157,3-8 0,2-7 1065,1-5 0,1-4-42,-1-7 0,1-3 99,-1-5 0,0 0 673,1 0 164,-6-5 0,4-7 0,-3-6 0</inkml:trace>
  <inkml:trace contextRef="#ctx0" brushRef="#br0">13145 7492 7802,'0'-18'0,"0"2"0,0 4 4592,5 1-3083,2 0 0,4-1-115,1 1 1095,4 4-1608,-3 2 0,12 4 26,-2-3-1657,8 3 606,-2-4 1,5 5-3011,0 0 2290,-5 5 0,4 1 338,-2 6 526,-3-1 0,0 6 0,-5 0 0</inkml:trace>
  <inkml:trace contextRef="#ctx0" brushRef="#br0">14276 7195 7802,'0'-28'0,"-1"0"1086,-3-2 1,1 6-445,-4 5 0,-1 6 659,-3 2 0,-6 4-137,-2 7 0,-6 10 229,-2 6 1,-4 10-108,0 9 1,-1 9-1036,2 9 1,14-25-1,0 1-53,2 2 0,2-1 0,-2 1 0,2 0-73,2 2 1,1-1-1,1 1 1,1-1-601,-1 25 1,10 1 382,9-8 1,8-7-2339,11-9 1721,1-5 0,12-11-3551,-5-3 2930,5-2 0,-7-3 51,2-2 0,-4-4-1479,-3-8 2758,2-2 0,-9-5 0,2 4 0,-2 2 0</inkml:trace>
  <inkml:trace contextRef="#ctx0" brushRef="#br0">14744 7138 7867,'-5'-16'1298,"0"-1"1864,-2-2-2246,-4 3 1376,10 4-673,-9 6-725,9 1 1380,-4 5-1470,5 5 1,-4 6 30,0 8-494,0 8-154,4 7 0,-5 7-435,-2 4 230,1 1 1,-2 1-367,4 3 0,-1-1-199,1 8 1,3-6-1436,-3 6 1,3-9 812,1-2 1,5-4-753,2-4 1,3-9-380,2-2 2336,-1-13 0,-1-9 0,-2-5 0</inkml:trace>
  <inkml:trace contextRef="#ctx0" brushRef="#br0">14767 7538 7832,'0'-15'2298,"0"-1"0,0 1-1125,0 4 1,5-1 332,3 1 1,2 1-755,1 2 0,6-1-94,2 5 1,3-3-242,0 3 1,6 0-1599,3 4 0,-2 1-322,1 3 0,-3 3 1503,4 4 0,-1 5 0,4 2 0</inkml:trace>
  <inkml:trace contextRef="#ctx0" brushRef="#br0">15715 7218 7899,'-18'-23'1984,"-1"2"2668,8 2-2421,-3 2 191,13 6-1667,-4 4 1599,5 2-1524,-5 15 0,3 1 197,-2 11-722,3 9 1,1 7-233,0 8 1,-4 2-141,1 9 1,-5 5-183,6-30 0,0 1 0,0 0 0,-1 1 174,1 0 1,0 1 0,1 28-937,-3-2 0,3-3 375,1-1 0,0-10-1289,0-5 1,0-11 536,0-8 1,1-6-1268,3-5 1505,-3-6 1,4-2 554,-5-8 0,-1-4-54,-3-7 0,-1-3 243,-2-4 0,-4-6 301,4-3 0,0-3 105,0-4 0,-1-3 0,-3-4 0</inkml:trace>
  <inkml:trace contextRef="#ctx0" brushRef="#br0">15555 7481 7899,'12'-46'0,"-1"0"692,0 1 1,6 4-211,2 3 0,3 2 357,0 2 1,5 5-332,0 2 1,-4 4 910,-4 4 0,-5 8-455,1 7 1,-3 3-114,0 1 1,3 6-740,0 6 1,-3 4 59,-5 7 0,-4 6-250,1 5 0,-3 1 110,-1 3 0,-5-3-88,-3 0 0,-6 0 114,-1 3 1,-4-4-1221,4 1 1,-5-2-21,1-7 0,1 2-217,-1-1 0,0-8-109,-4 0 0,1-6 741,3-6 1,-1-2-519,5-5 1285,5-5 0,-1-11 0,5-8 0</inkml:trace>
  <inkml:trace contextRef="#ctx0" brushRef="#br0">16229 7195 7879,'-11'0'1315,"-1"-4"167,1 1 1,-1 0-818,1 7 2677,0 2-2190,-1 11 0,-3 3 1122,0 10-1634,-6 1 1,9 15-171,-4-1 1,8 5-322,0 3 0,5 5-1284,0-4 1,8-6 742,6-10 0,7-8 392,8-3 0,4-3 0,4-1 0</inkml:trace>
  <inkml:trace contextRef="#ctx0" brushRef="#br0">16549 7252 7829,'-18'-11'2933,"2"-1"-2481,4 1 1402,6 5-1170,1 1 1,3 5 67,-1 0 1386,1 0-1378,-3 5 0,4 2 901,-3 8-1132,3 3 0,-5 5-367,2 0 0,3 1-370,-3 3 0,2-3 127,2 2 0,0 2 129,0-1 0,4 0-148,0-4 0,1-1 150,-1 1 0,-1-1-273,4-3 1,-3-1-9,4-3 1,-6-6-121,2 2 243,2-2 253,1-3-55,4-1 1,-1-6-73,-2-3 1,6-2 34,-3-5-42,3-6-845,3 4 554,-5-8 0,9 2-100,-6-8-616,5 8 608,-7-8 1,3 11-733,-4-3 719,-1 2 0,1 2-4,-1 0 1,-3 1 1,-1 6 1,-3-1 332,4 6 0,-5-1-239,5 4 742,-5 0 0,3 0-372,-2 0 1,-3 5 1444,3 3 0,-2 3-662,2 4 1,-1-1 693,4 5 1,-3-1-485,4 1 0,-4 1-17,3-4 1,1 3-346,3-4 0,1 0-300,-1-4 0,6 0-804,2-4 1,2-3 350,2-8 1,5-3-589,2-9 0,2-5 487,-1-6 0,-4-5-3615,-4 2 2314,5-3 1,-7-1-3227,1-1 1938,-6 1 2751,-5 0 0,-2-3 0,-5 0 0,-2 1 0,0-3 0</inkml:trace>
  <inkml:trace contextRef="#ctx0" brushRef="#br0">17371 7161 7925,'0'-6'2669,"0"-5"-809,0 10-918,0-4 1122,0 5 0,-4 6-1193,1 6 208,-1-1-647,-1 16 1,3-7-25,-1 11 0,-3-1-189,3 4 0,-6 2-708,1 2 411,-2 3 1,-1 4-441,-1 1 316,-4 0 1,3-2 240,-2-2-1577,7-8 813,-2-6 251,9-5-534,-4-10 603,5-3 1,0-13-894,0-4 1007,0-1 1,5-17-361,2 2 1,4-8 6,0 1 0,2-8-714,2-4 925,-2-2 0,7-2-335,-5 0 0,0 0 20,-3 1 1,2 2 747,-3 5 480,3 5-275,-8 10-268,1 5 2767,-2 7-1135,0 5 2805,-4 6-2142,9 0-951,-8 0 628,8 6-1316,-4-5 0,6 5 79,-1-2-842,0-3 215,1 9 1,-1-8 186,1 1-1904,-1 4 1245,0-6 1,1 8-1995,-1-5 1346,-4 5 501,3-3 1,-9 5-1619,3 1 1100,-8-1 630,-2 6 1,-7 1 88,-2 4 1,-4 1 43,-8 0 716,3 0-345,-9 5 0,8-4-123,-6 3 1607,6-3-981,2-7 0,3 4 134,4-6 2473,6 0-120,5-3-447,5-1-2041,5 0 1,3-4-418,7-3 1,7 1 237,4-2 1,2 5-2070,-1-4 1,1 1 1044,2-1 1,3 1-1798,-2 2 952,-3-1 1504,5-1 0,-4 1 0,5 5 0</inkml:trace>
  <inkml:trace contextRef="#ctx0" brushRef="#br0">17931 7127 7825,'-7'-5'0,"2"3"6032,5-8-2859,0 9-1509,0-4 2679,5 5-2895,2 5 1,4 2-102,1 9-374,-1 1-765,0 1 1,1 8-209,-1-4-340,-4 9 50,-2-2 1,-5 8 261,0 5-3140,-5 0 2029,-7 13 0,-7-6-1706,-7 4-159,-4 0 2513,11-24 1,-1-1 490,-16 19 0,16-20 0,0 0 0,-18 16 0,-4-4 0,-3-5 0</inkml:trace>
  <inkml:trace contextRef="#ctx0" brushRef="#br0">18308 6841 11754,'-7'0'5136,"2"5"-4443,5 2 1,0 5 55,0 3 3471,0 3-2793,5 5 0,2 10-76,4 5-131,-5 10-1529,5 4 1,-10 11 308,1-31 0,0 0-622,-1 4 1,-1 1 538,0 2 1,0 2 0,0-1 0,-1 1-1732,-1 1 0,0 0 987,-3-4 1,-2 0 621,2 1 1,-2 0-1,-4-5 1,0-2-2227,1 3 1,1-1 744,-7 22 1,-6-6-1236,3-12 1211,-3-7 1710,0-3 0,-5-9 0,0 0 0,1 0 0</inkml:trace>
  <inkml:trace contextRef="#ctx0" brushRef="#br0">18707 7435 7785,'-11'-10'2953,"0"2"-902,4 3-1048,2 5-2796,5 0 1793,5 0 0,2 0 0,4 0 0</inkml:trace>
  <inkml:trace contextRef="#ctx0" brushRef="#br0">19381 7035 7770,'-18'-11'0,"-3"-1"0,4 6 1730,-2 2 1,-1 4-811,5 4 0,-4 4 78,4 7 0,-7 9-120,-1 10-481,0 6-1143,-10 10 961,4 2 1,14-21 0,1 1-127,0 0 1,1 0-87,1 2 1,0 0 118,3-3 0,0 1 0,-2 31-1301,7-9-110,8-1 1123,7-22-2634,7 2 2009,10-11 0,1-1-45,6-6-1221,-6-5 1324,4-10 1,-4 0-208,5 0 940,0 0 0,2 0 0,2 0 0,1-3 0,-2-4 0,-4-6 0</inkml:trace>
  <inkml:trace contextRef="#ctx0" brushRef="#br0">19701 7001 7812,'0'-23'0,"0"5"0,0-3 3830,0 8-2558,0 2 0,0 7 1368,0 8-1491,-5 2-470,4 11-61,-10 10-328,5 9 1,-9 12-1316,0 6 655,-6-1 364,12-20 0,1 1 1,-2-2-1,1 1 66,-1 3 1,1 0-520,-1-1 1,1 0 360,0 2 0,0 0 1,0-5-1,1-1-926,-3 30-1435,4-8 1731,2-2 1,10-17-2296,3-7 1607,7-8 604,-2-13-1105,9-1 2240,-5-5 0,6-10 1,0-3-1</inkml:trace>
  <inkml:trace contextRef="#ctx0" brushRef="#br0">19781 7458 7812,'0'-12'853,"0"1"1,0 3 3195,0 1-2909,0 4 532,5-2-1058,1 0 0,7 4 63,2-3 46,3 3-393,5 1 0,5 0-1798,2 0 729,3-5-262,7 3-2564,0-3 1825,6 0 1740,0-1 0,-1-6 0,1 1 0</inkml:trace>
  <inkml:trace contextRef="#ctx0" brushRef="#br0">20569 7081 7806,'0'-17'0,"-5"5"2201,-1-5-592,-1 11-182,2-4-641,5 8 0,0 4-38,0 9 1307,-5 6-1323,4 11 1,-8 2 690,5 8-775,-5 3-439,3 9 1,-4 3-513,2 4-110,-2 0 1,4 5-25,0-30 0,0 1 356,0 0 1,1 1 0,1-1 0,0 0-300,-3 28 0,4-7-616,-1-12 1,7-4 229,1-7-483,4-3 622,-1-11 0,0-5-963,1-8 837,-5-3 394,7-1 1,-9-1-1084,3-3 1535,-3-2-499,-1-6-855,5-4 805,-4-2 1,4-10 455,-5-3 0,0-2 0,0-1 0</inkml:trace>
  <inkml:trace contextRef="#ctx0" brushRef="#br0">20443 7218 7806,'4'-30'0,"0"-1"1683,5 6-1140,-3 3 0,12 8-63,5-5 2048,0 5-1631,5-2 0,-6 8 989,1 0-1318,0 6 0,1-2-179,3 8-181,-3 2-53,4 6 0,-9 0-615,0 4 400,-5-4 0,2 14 82,-4-3-1049,-6 2 797,-1-2 0,-11 5 284,-6 2-2208,1 3 1367,-16-4 1,7 4-1955,-10-2 1917,4 2 1,-9-4 126,4-2 0,-3-5 697,7-3 0,-4-2 0,1-6 0</inkml:trace>
  <inkml:trace contextRef="#ctx0" brushRef="#br0">21323 7001 7806,'-12'-18'413,"1"3"415,-1 7-325,1-2 1,0 9 486,-1-3 0,0 4-331,-4 4 1639,4 7-1464,-10 7 1,4 11-2,-5 6 701,1 9-1289,-1 8 1,0 6 101,11-27 0,1-1-1088,-1 2 0,1 0 724,-1 26 1,1-2 212,11-10-2839,5-6 1788,2 0-1648,9-6 1856,7-10 0,3 1 226,4-9 421,-5-6 0,6-3 0,-3-4 0,2-3 0,1-5 0</inkml:trace>
  <inkml:trace contextRef="#ctx0" brushRef="#br0">21654 7127 7806,'0'-12'0,"0"1"2095,-5-1-1324,4 6 1,-4 0 1804,5 2-1354,-6 3-750,5-4 1,-8 10 1203,6 2-875,-6 3-297,2 12-38,-4-3-311,-6 14 1,5 1 206,-4 8-1727,4 3 1306,0-5 1,1 5 112,-1-4-1402,1 4 1043,5-5 1,1 2-2432,5-7 1592,0-4 669,0-8 0,1-5-1627,3-3 1153,2-2 371,5-7 468,6-1-281,-4-5 1,7-1 180,-5-3-708,6-2 459,-9-6 459,5 1 0,-1-6 0,2 0 0</inkml:trace>
  <inkml:trace contextRef="#ctx0" brushRef="#br0">21871 7275 7806,'0'-16'-513,"4"2"-64,0-5 1,3 5 318,-3-2 127,5 4 130,-8 0 1,4 5-5,-5-1 4,0 6 0,0-4 3,0 6-3,-5 0 405,-1 6-244,-1 0 0,-3 4-30,3-2 232,-9 2-213,4-4 1,-6 6 1270,3-1-688,-3 0-379,-5 6 0,0-4 1508,0 2-923,1-2-607,-6-2 1479,4 0-1141,-4 1 0,1-1 68,0 1 688,1-1-890,3 0 1,5-4 80,3-3-19,2 2-32,2-5-170,4 4-591,2 0 213,10-3 0,7 4 25,7-2-52,2 2 0,7 0-1208,2 5 1018,4-5 1,1 2 34,3-1-1535,3-4 1092,5 7 1,-4-5-125,0 3-1655,-6-3 1566,9 0 1,-6 0-23,3 2-2289,-8-1 3132,-6-1 0,-5-2 0,-3 6 0,-5 0 0,-4-1 0</inkml:trace>
  <inkml:trace contextRef="#ctx0" brushRef="#br0">22099 7081 7806,'-16'-11'0,"3"4"0,-3-2 0,4 5 3004,1 1-945,5 3 178,0-5-1242,6 3-568,0-3 1,7 5-402,4 0-10,1 0 0,14 0-1383,-7 0 1056,14 0 0,-5-4-230,3 1 1,2-1-527,-3 4 0,-2 0 282,-1 0 1,1 4-92,-2-1 0,-3 3-403,-4-3 670,-5-1 149,3 8 460,-11-4 0,-1 6 0,-5-1 0</inkml:trace>
  <inkml:trace contextRef="#ctx0" brushRef="#br0">22259 7070 7806,'-11'5'1369,"-1"2"1,1 3-949,0 2 1327,4 4-1112,2 2 1,1 5 111,1 0 969,-1 10-1090,-1-3 0,2 11-353,-4-3-1164,4 2 1071,-7 6 0,0 2-595,-6-2 259,6 2 181,0-17-1946,9 7 1491,-4-19 1,5 6 242,0-10-3103,5-4 2143,-4-6 1,13-5 1145,-2 0 0,1-5 0,-1-2 0</inkml:trace>
  <inkml:trace contextRef="#ctx0" brushRef="#br0">22453 7606 7759,'-11'0'401,"3"0"677,1 0-229,-1 0-594,-3 0 1,4-5 622,4-2 0,1-5 16,2-3 267,5-3-710,2-5 1,9-6 211,3-5-1092,8-5 182,2-7 0,9-5 280,-19 25 1,0-1-1276,1-1 1,-2 0 1078,0-1 1,-1 1-1,17-24-281,0 2-725,-5 8 1088,-1 8-378,-10 16 419,-2 3 168,-4 14-362,-6-4 2575,4 5-2051,-8 5 0,7 5 916,-6 5 871,1 6-1242,-4-4 1,4 11 54,0 3 708,0 2-1011,-4 1 1,-4 2-41,0 2 1,-1-2-206,1 6 0,3-5-284,-3 1 1,3-4 199,1-3-1560,0 2 983,0-9 1,5-1 246,2-8-3387,4-2 2274,0-2 1,0-4-136,1-4 1320,-1-1 0,6-7 0,1-2 0</inkml:trace>
  <inkml:trace contextRef="#ctx0" brushRef="#br0">23173 6910 7785,'-18'-12'3009,"2"1"1,6 3-1833,2 1 53,3 4-756,5-2 1,5 5 217,3 0-299,7 0-171,-3 0 0,10 0-91,-3 0 1,6 0-99,2 0 1,5 4-988,-2 0 0,3-1 648,2-3 1,-1 4-1911,0 0 1128,0 5 211,1-8 1,-2 5-14,-3-2 0,-6-1 278,-5 4-323,-5-4 569,3 7 0,-11-7 366,-2 4 0,-8-4 0,-2 2 0</inkml:trace>
  <inkml:trace contextRef="#ctx0" brushRef="#br0">23470 6932 7785,'-15'2'2444,"-1"2"0,1 2-1409,4 5 1,-1 6-519,1 2 1,3 4 2273,1 3 1,-1 9-1131,-3 6 1,-1 5-495,1 4 1,-1-3-1508,1 2-873,5-2 907,-5-1 1,10-6-503,-3-2 1,3-7-841,1-4 0,0-3-1089,0-2 1065,0-4 1672,5-1 0,2-6 0,4 1 0</inkml:trace>
  <inkml:trace contextRef="#ctx0" brushRef="#br0">23687 7184 7769,'-1'-12'1254,"-3"1"0,3 3 1012,-3 1 387,-3 4-820,6-2-644,-4 5 0,4 4-695,-3 0 1,3 6-150,-3 1 1,-1 1-350,1 3 0,0 3 84,4 1 1,-1 2-133,-3 2 0,3 0-21,-3 0 0,3 0 8,1-1 0,0 1-15,0 0 0,0 3-322,0-4 1,4 2 189,-1-8 1,6-1 31,-1-4 1,-2-3 104,2 0 0,-1-6-18,5 2 1,-1-4-27,1-4 0,-1 0-117,1-7 1,-1 1-185,0-9 0,1 3-147,-1-3 1,1 0-775,-1-3 0,1-1 221,-1 0 1025,0 0-58,1 5 0,-2-2 142,-2 5 1,0 0-91,-4 3 1,4 4 1786,-4 1 190,-1 4-476,3-2 0,-4 10-590,6 3 0,-6 3-20,2 5 0,1-2-303,-1 5 0,5-4-148,-2 4 1,-2 0 55,-1 4 1,3 0-156,0-1 1,1-3-147,3 0 1,-2-5-184,6 2 1,3-9-354,1-3 0,4-4-118,4-4 0,-2-3-793,6-9 0,-2-1-47,1-6 0,-1-1 362,-2-3 1,-7 2-571,3-6 0,-9 1 362,-2-4 1,-2-1 1245,-7 1 0,1 5 0,-4 1 0</inkml:trace>
  <inkml:trace contextRef="#ctx0" brushRef="#br0">24395 7035 7776,'-6'2'4864,"2"1"1,3 0-2318,1 4 1,3 6-1477,1 6 0,4 4-73,-4 4 0,3 2-835,-3 5 0,4 4-49,-5 0 0,5 4-673,-4-4 0,-2 4-451,-5-4 0,-4 4-890,-4-4 1,-6-1 271,-2-7 0,-4 2 1628,-3-5 0,-8-1 0,-7-3 0</inkml:trace>
  <inkml:trace contextRef="#ctx0" brushRef="#br0">24715 6715 7829,'5'-11'0,"-3"5"1644,6 2 0,1 3 2130,6 1 0,3 5-2053,5 2 0,5 10 128,2 6 0,-1 7-908,2 12 1,-11 5-883,-1 10 1,-12-24-1,-1 1-57,-2 2 0,-1 1 1,-2 4-1,-2 1-2,-1 4 0,-3 0 0,-4-1 0,-3 0-293,0 1 1,-2-1 0,-2 1 0,-1-2 99,-2-2 0,0 0 0,0 0 1,0 0-639,-4-2 0,0 0 0,3-3 0,-1-2-281,-3-2 1,-1-1-1,5-3 1,-1-2-4155,-24 15 5266,7-8 0,-4-5 0,5-10 0,0-9 0,-1-6 0</inkml:trace>
  <inkml:trace contextRef="#ctx0" brushRef="#br0">7926 9559 7795,'-16'-16'1109,"-1"3"2874,-2-2-3159,8 2 1,12 6 24,10-1 1,7 4-235,9-3-92,2 4-250,10-7 1,1 5 166,1-3-2195,9-2 1611,-8 9 1,9-4-2381,-6 5 1282,1 0 867,-5 0 0,2 5-3181,-5 2 2033,-5 9 507,-10-4 1016,-7 10 0,-6-8 0,-5 5 0,-8 1 0,-9 2 0</inkml:trace>
  <inkml:trace contextRef="#ctx0" brushRef="#br0">8132 9765 7795,'-35'-7'1891,"7"-1"2595,6 4-3283,9 0 81,8 4-793,15-5 0,4 4-231,13-3 0,2 3-321,5 1 1,2-4-1950,2 0 1399,2-5 1,7 8 153,3-3-4608,2-2 3093,5-1 1972,0 1 0,5-9 0,2 2 0</inkml:trace>
  <inkml:trace contextRef="#ctx0" brushRef="#br0">8977 9160 7949,'-40'0'3554,"10"0"1,-2 1-2461,13 3 952,8 2-1282,1 10 0,7 9 45,-4 9 1,3 6 221,-4 10 0,0 4-1323,3-22 1,-1 1 472,0 2 0,1 0-98,1 2 0,1 1 0,0-1 0,0 1-929,1-2 1,0 0 478,2 1 0,-1 1 292,-4 2 0,0 0 0,4-2 0,0-1-488,0-1 1,-1 0 303,0 29 1,2-4-1544,0-8 0,0-9-266,0-9-448,0-11 1846,0-13 0,0-8-512,0-11 1,0-6 397,0-12 1,2-10 783,1-10 0,-6 1 0,1-6 0</inkml:trace>
  <inkml:trace contextRef="#ctx0" brushRef="#br0">8828 9468 7949,'0'-29'2762,"0"2"-1658,0 8 1177,5-3-1444,7 5 1,2-5 1170,5 3 0,-1 1-1040,1 3 0,1 4-233,-5-1 1,8 2-313,-4 6 0,5 0-883,-5 4 0,-2 6 384,-2 1 1,-2 5-451,-2 3 1,-5 4-90,-2 8 0,-4 2-1385,-4 5 1480,-2 0 1,-7 4-2791,-2 0 692,-8 0 1676,-1 2-796,-9-5 786,9 10 952,-9-10 0,5 7 0,-5-5 0,-1 0 0,-3 1 0</inkml:trace>
  <inkml:trace contextRef="#ctx0" brushRef="#br0">9251 9319 7955,'13'-22'0,"2"-1"0,-2 4 3193,2 0-948,-3 5 1626,5-3-2961,-4 11 0,-3 2-161,-10 8 0,-5 9-316,-7 9 1,-4 8-576,-3 8 1,-3 5 166,-1 10 1,0 0-194,12-23 1,0 1 0,1 1 0,2 0 117,0 0 1,1 0 0,-5 32-391,8-32 1,1 1-618,-2 26 0,12-7-3285,8-10 3102,8-10 306,17-14 934,-5-8 0,10-10 0,-4 0 0,4 0 0</inkml:trace>
  <inkml:trace contextRef="#ctx0" brushRef="#br0">9753 9251 7932,'-10'-18'1262,"3"2"1770,-10 4-2127,11 1 1426,1-1-1479,5 6 0,6-3 6,6 5 253,-1-5-668,16 3 1,-7-4-802,10 2 256,1-2 1,4 4-335,3-6 1,-2 6-431,2 2 0,1 3-800,-1 1 0,-1 1 715,-6 3 1,-5 2-22,-7 6 0,-2 3 465,-6 0 0,-4 4-454,-4-3 0,-6 3 543,-5-4 1,-7 0 417,-4-4 0,-7-3 0,0 0 0,-6-6 0,2 2 0,-6-3 0,2-1 0,-3 0 0,6 0 0,4 0 0,0 0 0,-1-5 0,1-2 0,2 0 1423,6 0 0,2 0-21,6 0 0,1 0 1697,2 4-1523,3 1 0,5 4-785,0 9 0,0 11-655,0 8 1,4 9 35,0 7 1,3 5-1021,-3 6 0,1 4 500,-1 0 0,-3-2 83,3-5 1,1-5-259,-1-7 0,5-4-833,-1-7 0,2-9-1704,1-6 2149,1-9 0,-1-3-33,0-8-264,1-7 905,-1-2 1,-4-12 302,-4 2 0,-1-8 0,-2 2 0</inkml:trace>
  <inkml:trace contextRef="#ctx0" brushRef="#br0">9765 9514 7932,'-23'-25'0,"0"4"2760,0 9-1215,6 6-691,5 1 1829,7 5-814,5 0-1152,5 0 0,3 4-89,7 0 1,7 3-36,4-3-1938,6 5 1034,-3-8 1,5 6-996,1-4 1012,-1-1 0,1 7-1620,3-6 0,-2 6 643,2-1 0,-4 2-420,-3 1 0,-8 2 490,-8 2 1201,-8-2 0,-7 14 0,-6-3 0</inkml:trace>
  <inkml:trace contextRef="#ctx0" brushRef="#br0">9868 9788 7932,'-12'6'0,"1"-1"3022,-1 0-1982,6-4 0,2 6 45,8-3 272,2-3-837,11 4 0,1-5 94,4 0-965,6 0 365,2 0 0,5-5-2316,3-3 1584,-2 3 1,8-6-916,-2-1 0,4 1 811,3-4 1,-6-2 65,3 2 0,-8-5 341,0 1 0,-4 0 415,-3-4 0,-4-1 0,-8-7 0,-3-7 0,-6 6 0,-2-9 0,-4-3 0,-3 0 0</inkml:trace>
  <inkml:trace contextRef="#ctx0" brushRef="#br0">10473 9262 7932,'-17'-11'0,"5"-1"2338,-5 1-685,6 5-793,4 1 1671,2 5 2873,5 0-4315,0 5 0,0 7-175,0 11 0,-1 5 19,-3 6 0,3 6-1378,-3 2 0,-2 3 200,-2 5 0,2 2-37,-2 5 0,1-1 262,-5-3 1,6-5-1098,2-10 1,3-5-1590,1-10 639,0-10 1,0-5 669,0-16 1,1-6 731,3-13 1,-2-7-426,6-8 1,0-7 486,3-5 0,1-3-49,-1-4 1,-3 8 389,-1 0 0,-4 10 670,1 5 0,-3 6 1775,-1 1 1757,0 11 2032,0 4-4617,0 5 1,5 11 122,3 0 0,3 2-721,4 5 0,7-3-842,4 4 0,6-4-452,-1 3 0,-2-3-362,1 4 0,-1-5 531,2 5 0,-3-2-239,-5 2 0,-9 3-1033,-3 1 1,-7 0 789,0 7 1,-13 1-123,-7 2 604,-4 1 1,-8 5 179,-2 3 1,-3-3 239,-1-2 1,-1 2-273,1-1 1060,5-1-554,1-3 0,6-5 564,3-3-286,8-2-321,6-7 399,5 4-363,0-8 1,6 3 340,6-5-407,4 0-138,12 0 1,1 0 253,5 0-676,6 0 295,-5 0 1,8-2-843,-4-1 606,-1 1 0,-4-8-47,0 3-1233,-5 2 980,-1-6 0,-6 5-509,-3-5 1,1-6 528,-5-2 0,-4-4 568,-8-3 0,4-9 0,-1-5 0</inkml:trace>
  <inkml:trace contextRef="#ctx0" brushRef="#br0">10964 9022 7932,'-8'-7'0,"1"-1"5604,4 6-3743,-2-3 0,10 5 365,3 0 1,3 0 963,5 0 0,-3 6-2610,7 5-580,-1 6 0,3 11 0,0-3 0,-3 6 0,3 4 0,-11 7-861,0 8 861,-4 7 0,-9 6 0,1-29 0,-1 1 0,-3 2 0,-2-1-51,-3-1 1,-3 0-1,-3 3 1,-2-1-179,-2 0 0,-2-2-3150,0-2 1,0-1 850,-1 2 0,0-1 2528,1-6 0,-1-2 0,0 1 0,0-1 0,-23 21 0,0-1 0</inkml:trace>
  <inkml:trace contextRef="#ctx0" brushRef="#br0">11455 9502 7841,'-15'0'0,"0"0"0,5 0 2651,4-5-1178,6 4-1073,6-9-2049,0 3 666,5-4 983,1 5 0,-6-10 0,-1 4 0</inkml:trace>
  <inkml:trace contextRef="#ctx0" brushRef="#br0">12597 9959 7982,'-29'-6'0,"1"-3"-1124,5 5 1124,0-5 0,-4 3 0,-3-6 0</inkml:trace>
  <inkml:trace contextRef="#ctx0" brushRef="#br0">12152 9456 7949,'-18'-5'0,"-4"-1"1982,10-5-549,0 4 454,2-3-942,9 9-561,-4-9 0,6 8 225,3-1-443,2 1 0,10-1-109,-1-1 1,5 0 48,-1 4 1,4 0-1115,4 0 0,-2 0 704,5 0 0,5 1 304,3 3 0,5 2 0,-3 6 0</inkml:trace>
  <inkml:trace contextRef="#ctx0" brushRef="#br0">13123 9411 7949,'7'-4'1801,"1"0"1,-4 0-1471,3 4 0,1 0-413,3 0 1,1 0-421,-1 0 428,1 0 1,0 2-74,3 1 1,-1 0-173,5 5 0,-3-6 218,3 2-402,0-3 371,9 4 0,-3-3-1111,5 1 622,-4-1-128,7-2-145,-9 0 690,9 0 1,-9 0 203,3 0 0,2-5 0,0-2 0</inkml:trace>
  <inkml:trace contextRef="#ctx0" brushRef="#br0">13819 9445 7949,'7'0'1263,"-2"0"951,-5 0-1767,5 0 0,-3 0 190,6 0-76,0 0-268,8 0 1,-2 0-149,5 0-87,0 0 26,4 0 0,1 0-1680,3 0 788,-3 0 472,9 0-1157,-9 0 973,4 5 0,-5-2-70,-1 4-399,1-4 556,0 7 0,-1-4-187,-3 6 612,-3-6-213,-4 4 221,-6-3 0,4 4 0,-3 0 0</inkml:trace>
  <inkml:trace contextRef="#ctx0" brushRef="#br0">14870 9080 7974,'0'-23'1947,"0"0"0,1 5-915,3 3 1,6 7 535,5 4-1071,6 8 1,-4 5 289,6 10 479,0 0-773,-5 14 1,2 2 233,-5 6-1842,-4 4 1311,-6 6 0,-7 4-1181,-1 6 548,-9 0 418,2-30 0,-3 0 0,-2 1 0,-1 0-1192,-5 2 0,0 0 621,1 3 0,-2 0-759,-6-2 1,0 0-583,5 0 1,-1-2 1930,-1-4 0,-1-1 0,2 2 0,-1-1 0,0-2 0,0-1 0,1 0 0,0-1 0,1-1 0,-1 0 0</inkml:trace>
  <inkml:trace contextRef="#ctx0" brushRef="#br0">12243 9034 8021,'-46'-18'0,"2"3"0,2 7 3490,3 8-2318,0 12 1,8 8 197,1 10-2728,-1 1 1744,7 13-339,-9-3 124,9 10 1,-3 1 171,8 5-964,3 5 567,9-4 1,5-24 0,1 0 79,2-2 1,1 0-2007,10 31 1704,-2-32 0,3 0 0,3-3 1,2 0 275,2-1 0,2-1 0,1 0 0,1-1 0,2-2 0,1-1 0,2 1 0,0 0 0</inkml:trace>
  <inkml:trace contextRef="#ctx0" brushRef="#br0">15452 9548 7936,'-22'-10'1389,"3"6"174,0-8 0,5 9-868,-2-1 512,4 3-734,0 1 1,6 1-1743,2 3 305,3-3-2191,1 9 1565,0-4 1590,10 1 0,8 3 0,11-4 0</inkml:trace>
  <inkml:trace contextRef="#ctx0" brushRef="#br0">15829 9297 7970,'-10'-23'1226,"3"1"1394,-9 3-2104,-1 3 0,0 5 586,-2 4 1,-3 2-501,3 5 0,-7 6 59,-5 6 1,3 2-189,2 8 1,-2 5 4,1 11 1,1 4-702,3 7 1,1 3-96,3 6 0,8-1-909,7 0 0,14-4 787,9 0 0,13-11-1786,10-4 1,8-7 1015,8-8 0,4-9 402,-28-8 0,0-1 808,30-1 0,-31 0 0,1 1 0,28-4 0,-2-6 0,-4-7 0</inkml:trace>
  <inkml:trace contextRef="#ctx0" brushRef="#br0">16526 9022 7914,'-11'-27'0,"3"4"0,0 0 4130,6 5-1358,-8 7 1085,8 4-2716,-8 2 0,8 7-153,-6 1 1,2 6-481,-2 10 1,-2 3-351,2 12 0,-6 7 11,-1 8 1,-1 6-483,0-2 1,4 8 141,4-29 0,1 1 0,-2 0 0,1 1-346,0 0 0,1 0 0,1 0 1,0 0-257,2-2 1,1 0-1,0 29-1356,-1-7 1,8-6 180,4-10 0,3-6 1047,4-13 1,3-4-154,5-7 0,0-3 1054,0-5 0,-5 0 0,-2 0 0</inkml:trace>
  <inkml:trace contextRef="#ctx0" brushRef="#br0">16549 9491 7853,'-12'-17'0,"6"5"0,2-4 4482,3 9-2989,6-3 0,3 8 578,7-2-1196,3-2-526,5 5 1,4-5-887,4 2 405,2 2 0,2-3-2722,3 5 0,3 4 2854,5 0 0,-1 10 0,1-1 0</inkml:trace>
  <inkml:trace contextRef="#ctx0" brushRef="#br0">17257 9160 7910,'-18'-12'1517,"2"1"1,2-1-1051,2 1 2924,3 5-1081,4 0 1568,4 6-2746,-4 0 0,1 6-31,0 1-168,-5 13-359,3 10-753,0 10-146,-4 16 36,3 2 1,1-23 0,0 0 383,-2 1 0,0 1-1733,2 2 0,0 1 1454,-3 1 0,1 0 0,3 2 0,0 1 124,1-3 0,0-2-1362,1-5 1,1-1 757,2 28 1,0-19-3028,0 0 1954,5-10 1013,2-9-1440,4-7 2692,-4-9-1096,3-2 0,-9-7 540,3-1 0,1-5-596,-1-7 253,-1-8-74,-3-1 445,0-9 0,0-2 0,0-5 0</inkml:trace>
  <inkml:trace contextRef="#ctx0" brushRef="#br0">17120 9251 7910,'0'-28'0,"0"4"0,0-3 0,2 8 0,6 4 0,10 1 0,12-1 0,5-2 0,3-2 0,-3 3 0,3 4 7263,3 6-4668,-6 1 1,5 5-601,-6 0-2971,-10 5 766,3 6 0,-20 7 82,1 5 0,-6 1-114,-2 3 0,-11 6 253,-8 5-2092,-8 5 965,-7-7 0,-5 8-2044,-3-2 2204,-3-3 1,5-1-5,2-7 960,2-3 0,5-4 0,-1-3 0,0-3 0,2-1 0</inkml:trace>
  <inkml:trace contextRef="#ctx0" brushRef="#br0">17976 9068 7891,'-6'-23'0,"-4"0"0,5 6 3467,-3 1-1652,-2 9-800,9-3 1844,-9 8-1871,8-3 0,-8 12 50,3 4 880,-9 6-1225,-1 16 1,-6 3 55,0 14-2090,0 2 1435,12-21 0,-1 0 1,1 1-1,1 0-933,0 2 0,1 0 53,-3 30 409,7-2 1,8-10-3615,4-3 2027,6-2-146,15-11 2110,6-8 0,3-11 0,5-1 0,0 1 0</inkml:trace>
  <inkml:trace contextRef="#ctx0" brushRef="#br0">18193 9034 7962,'0'-17'0,"-3"5"0,-1-4 3325,-5 4-1087,8 0 1185,-4 6-1396,5 1 1884,0 5-3703,0 10 1,0 3-498,0 10 0,-2 8 301,-1 4-295,-4 7 151,1-2 0,-1 6 396,4-1-3155,1 6 2419,-8-4 1,9 8-3099,-3-6 1758,3-4 747,1-1 1,1-10-1328,3 1 1727,-3-6 221,9-11-393,-3-2 544,4-10 1,2-1-272,2-5 880,-2 0-316,3-5 0,1-6 0,1-7 0</inkml:trace>
  <inkml:trace contextRef="#ctx0" brushRef="#br0">18468 9319 7957,'5'-22'-330,"1"0"-41,5 3 0,0-3 507,-4 3-83,3 3-6,-8-6 1,6 6 858,-4-3-372,0 7-172,-4 2 94,0 9 166,0-4-288,0 0 13,0 4-181,-5-5 1,-1 10 113,-6 0-58,1 5-55,-1-3 0,1 6 314,0-1-111,-6 1-92,-1-1 306,-5 0-181,1 1 0,-1 4-181,0-3 38,-5 3 175,4-4 0,-8 3-130,6 0 1073,-1 1-850,4-5 0,1 0 770,3 1-694,-2-1-294,13 1 0,-6-5 1046,10 1-559,1-6 1,3 5-538,0-3-32,5-3 0,1 8-214,5-5 1,7 3-234,5-3 1,1 1 239,7-1-2190,-1-3 1482,4 4 0,1-4 4,-1 3-2461,0-2 2064,-5 3 1,3-2-1238,-5 1 1230,-1 5 1087,-3-8 0,0 10 0,0-5 0</inkml:trace>
  <inkml:trace contextRef="#ctx0" brushRef="#br0">18685 9022 7994,'-6'-11'0,"0"0"0,-1-1 0,-1 1 3754,5 4-1210,-2-3 391,5 9-2064,0-4 0,5 5-368,3 0-334,7 0 1,3 0 169,5 0-940,5 0 494,1 0 0,5 0 115,0 0-1612,1 0 1216,-1 5 0,0-4-2149,0 3 1269,-4-3 573,-2 4 0,-6-3-820,1 2 1015,-5-3 1,-5 3-885,-6-1 696,-4 1 688,-3-4 0,-6 5 0,-6 2 0</inkml:trace>
  <inkml:trace contextRef="#ctx0" brushRef="#br0">18890 9045 7973,'-18'4'0,"3"0"0,6 6 2917,2 2 1,0 0-405,0 7-1745,-3 0 2362,8 4-2026,-3 0 0,1 5-56,1 2-649,-1 3-144,-1 2 0,3 3-2018,-1 0 910,-4 0 111,6-4-2780,-4-5 2499,5-1 0,5-9 1023,3 0 0,2-5 0,1 3 0</inkml:trace>
  <inkml:trace contextRef="#ctx0" brushRef="#br0">19290 8954 7917,'0'-11'5472,"5"-1"-3653,-4 6 0,9 1-267,-2 5 1,2 0 159,2 0 1,-1 2-722,0 6 1111,1 5-1367,4 9 1,-3 6-186,2 3-550,-7 2 0,-3 7 0,-5 6-1602,0 5 1081,-5 1 370,-2 4-4172,-9-4 3494,-7 5 1,-2 0-37,-6 0-2920,6-5 2506,-8-6 1,8-7-587,-6-5 1865,6-4 0,-7-3 0,8-4 0,6 0 0,7 0 0</inkml:trace>
  <inkml:trace contextRef="#ctx0" brushRef="#br0">19644 9456 7868,'-5'-11'3250,"-2"5"-1518,-4-4-1219,5 8 0,-1-3-139,4 5-54,1 0-2278,-3 0 1917,15-5 41,-2 4 0,8-9 0,-4 3 0</inkml:trace>
  <inkml:trace contextRef="#ctx0" brushRef="#br0">20124 9034 7762,'-18'-12'0,"1"1"0,6 5 4511,-1 2-2179,1 8-1515,0 2 0,4 12 1046,3 5-1013,3 5-721,1 11-413,0 7 253,0 1 1,-5 12 213,-2-2-1229,4-25 1,0 1 1022,-7 30 1,7-27 0,-1 1 47,-4-1 1,0 0-597,3 1 1,-2-2 382,-4-2 1,0-2 0,-2 26-2485,-2-7 1656,3-4 464,5-15 1,2-4-971,5-16 789,0-5 560,0-1-1392,5-5 1767,-4 0 1,10-10-848,-4-5-29,3-5 674,7-8 0,1 4 0,5-4 0</inkml:trace>
  <inkml:trace contextRef="#ctx0" brushRef="#br0">20055 9125 7762,'-5'-11'1765,"-3"-1"0,3 1-1223,1 0 1286,3-1-1169,6 6 1,2-3 1306,4 5-1059,0 0-535,6 4 0,-3 0 1190,5 0-774,0 0-242,4 0-1329,5 5 627,1 2 0,1 5 91,1 4-1126,-6-4 933,3 10 0,-6-8 213,-3 5-1680,-8 0 1111,-6 4 1,-7 1-396,-6 3 0,-6 0 472,-13 4 1,-7-2-1186,-8-2-255,-2-3 1387,3 4-1119,2-5 251,5-6 1458,5-5 0,-1-3 0,11-5 0,5-1 0</inkml:trace>
  <inkml:trace contextRef="#ctx0" brushRef="#br0">20797 9022 7746,'-11'0'0,"0"0"0,-1 0 3645,1 0-1672,4 6-900,-3-5 0,4 10 238,-6 1 1,0 5-488,-3 10 1481,-3 7-1799,-5 12 0,0 11-89,12-25 0,-1 1-997,0 0 1,1 1 699,2 0 1,1 1 0,-1-3-1,1-1-1659,-3 30-15,4-8 1414,7-12 0,8-6-3637,7-12 2122,3 3 421,5-14-3376,0 5 4610,5-11 0,-2-1 0,6-5 0,0 0 0,-2 0 0</inkml:trace>
  <inkml:trace contextRef="#ctx0" brushRef="#br0">21071 9080 7754,'-11'0'2517,"0"0"-767,-1-5-868,1 3 789,4-3-1036,2 0 1,12 4 613,4-3-665,6-2-290,11 4 1,2-3-701,8 5 180,3-5-717,4 4 195,1-4 603,0 5 0,-1 0 142,1 0-2166,5 0 1194,-9 0 0,2 0-283,-10 0-1281,-4 5 1676,-8 1 1,-6 2 862,-9 0 0,3-6 0,-3 3 0</inkml:trace>
  <inkml:trace contextRef="#ctx0" brushRef="#br0">21391 9068 7754,'-17'-5'1272,"-5"-1"-954,9-1 2229,-3 2-1225,9 0-561,2 4 2088,5-4-1858,0 10 0,0 6-1,0 8-572,0 3-267,0 6 1,-3 2 151,-1 8-558,-5 3 64,8 10 0,-10-3-1141,4 5-384,-3-4 1634,-2 1 1,2-4-2887,2 0 1064,3-11 686,10-2-2421,2-15 3639,9-2 0,-3-9 0,3-2 0</inkml:trace>
  <inkml:trace contextRef="#ctx0" brushRef="#br0">21745 9228 7754,'12'-11'0,"-5"-5"1193,1 1-719,-5 0 0,5 2 395,-4-2 535,0 7-877,-4-7 0,0 13 1986,0-6-972,0 6-376,0-4-878,-5 22 0,-1-2-127,-6 12 0,1 2 143,-1-1-513,1 5 232,-1-3 0,2 5 178,3 0-642,-3-5 392,8 4 1,-3-3-293,5 4 1,0-1 112,0-3 1,0-3-62,0-8 61,5 3 100,2-10 337,-1 0-119,9-7 0,-7-5-136,7 0 116,3-10-73,0 2 0,4-17-398,1 2 1,0-8 189,0 1 0,-1-3-502,-3-1-151,-3-1 667,-5 6 0,-4 1 104,-3 5 0,-3 2-258,-1 2 636,0-3-211,0 10-235,0-5 736,0 6-172,0 4 0,0 1-206,0 2 0,1 3 165,3-3 0,-1 8 1108,4 3-732,1 4-192,3 5 623,6 2-484,-5 5-240,5 0-37,-6-1 0,1 5 68,-1 0 1,1 3-63,-1-3 61,0-1-196,1-3 1,-1-1-305,1-3 1,0-4-117,4-7 1,1-3-566,6-5 417,0-10-491,5-3 1,-4-11-2284,3-3 2042,-3-2 37,-1-10 0,-2 3-627,-2-2 0,-2 3 682,-6 0-1413,-4 6 1584,-2 1 1,-2 7-774,1 2 1532,0 7 0,-9 2 0,-1 4 0</inkml:trace>
  <inkml:trace contextRef="#ctx0" brushRef="#br0">22533 8977 12576,'8'0'2934,"0"0"1,-1 1-1408,5 3 1,0 3-619,4 9 2583,-4 7-2322,10 6 0,-10 6-955,4 3 0,-7 4-431,-2 8 1,-6 3 215,-1 8 0,-6-7-1315,-9 4-2288,-3-4 2437,-10-2 0,-1-1 46,-5-5 1,5-11-924,2-4 0,-1-7 2043,1-5 0,1-5 0,3-3 0,0 3 0</inkml:trace>
  <inkml:trace contextRef="#ctx0" brushRef="#br0">22990 8828 7992,'-5'-39'0,"3"5"1396,-6-1 0,5 8 134,0 8 2181,1 2-2751,2 11 1,5 3 830,3 11 0,2 7-668,2 15 1,4 7-189,3 13 0,3 6-1050,-11-26 0,1 0 0,-1 5 0,0 0 37,1-1 0,-1 1 1,1 1-1,-1 0-371,1 0 0,-1 0 1,-2 4-1,-2 0 312,0 4 0,-2 0 1,-2 0-1,-1 1-643,-3-1 1,-2-1 0,-4 2-1,-2-1 301,-4-2 1,-1 0 0,-1-1 0,-2-2-1476,1-4 0,-2-2 1954,-1-1 0,-1-3 0,-17 17 0,-5 0 0,0-1 0</inkml:trace>
  <inkml:trace contextRef="#ctx0" brushRef="#br0">7549 12015 7990,'5'-12'0,"-3"1"1893,1-1-1189,4 1 1,-5 0-70,6-1 0,1-3 10,6 0 0,-1-6-156,5 2 1,0-2 23,4-2 1,0 1-66,0 3-433,-1 3 168,1 4 1,-1 1-526,-3 0 290,2 4 0,-8 3-149,2 8 0,-6 3 210,-1 4 1,-2 0 156,2 1-156,2 4 1,-8-2-71,6 5 373,0-5-195,3 3 0,4-2-102,1 0 465,4-5-223,-7 1 1,12-5-566,-2 5 117,2-4-237,-2-2 0,4-5-1111,-1 0 1155,6 0 116,-8-5-1914,4-2 1349,0-4 1,-4 0-93,3-1-835,-3-4 1142,-6 3 0,1-7 617,-8 4 0,3-4 0,-8 2 0</inkml:trace>
  <inkml:trace contextRef="#ctx0" brushRef="#br0">7800 12175 7990,'-11'-12'653,"0"1"1,0-1-353,4 1 981,2 0-783,5-1 1,0 1 234,0-1 239,5 1-542,1-1 0,6 1 709,-1 0-560,6 4-177,-5-3 67,5 9-150,-6-4 0,6 1 18,2 0-566,-3 0 227,6 4 0,-8 4 282,5 0-221,0 5 26,4-3 0,3 6-76,1-1 31,5 0 1,-3 1-86,5-1 0,0-1-147,1-2 0,-2 2-225,-3-2 1,-1 2 225,-2 1 0,-8 1-162,0-1 0,-1 2 27,-3 2 106,0-2-2187,-8-2 1529,3-1 1,-8-8 876,6 1 0,-1-1 0,5-2 0</inkml:trace>
  <inkml:trace contextRef="#ctx0" brushRef="#br0">9262 11638 7990,'7'-34'1259,"-2"-1"-767,-5 6 0,-2 6 805,-1 8-657,1 7-150,-8 3 166,4 5-326,-11 5 1,3 3 115,-5 7 1123,0 8-952,-3 6 0,-1 12 58,0 5-886,0-1 664,0 11 0,4 0 1010,0 5-1112,12-26 1,0 1-120,-9 24 0,12-25 1,1 1 621,-1 25-523,3-1 1,6-7 83,3-4 1,7-17-141,4-9 0,4-9-180,4-7 0,-2-3 96,5-8 1,-4-3-919,1-9 563,-8-1 0,2-8-2805,-2-1 1994,-2-3 0,-5-1-208,-4 4 0,-7 2-480,-1 1 0,-6 5 1193,-9 3 0,-3 3-89,-5 5 0,0 2-148,0 5 1,1 0 239,-1 0 0,1 0-881,3 0 338,8 0 1010,6-5 0,11 0 0,5-3 0,10-1 0,5 5 0,6-5 0,-3 3 0,5-5 0</inkml:trace>
  <inkml:trace contextRef="#ctx0" brushRef="#br0">9434 11672 7990,'-5'-16'3718,"-2"3"-2895,-4-4 1078,4 11-551,2-4-768,5 9 0,2-4 5,1 5 0,5 0 108,7 0-400,-2 0 0,10-2-125,0-1 1,0 1 28,3-2 0,2 3-358,-1 1 1,-1 4 192,-3 0 0,-4 5 104,0-2 0,-5 7-35,1 1 1,-6 7 430,-1 1 1,-5 1-100,0 6 0,-6 2-28,-5 6 1,-6 2-277,-1 1-165,-6 9 1,7-7 413,-5 10-2814,5-4 2128,-2 1 0,6-5 232,2-3-4274,3-3 2971,5-5 0,1-5-95,3-2 1472,3-8 0,5-1 0,3-3 0,3 3 0</inkml:trace>
  <inkml:trace contextRef="#ctx0" brushRef="#br0">10347 11809 7990,'12'-16'0,"-1"2"-711,1-5 242,-1 0 178,0 1 1,2-7 1318,2 2-651,-2-8 0,4 6 544,-6-6-614,0 1 0,-4-4 197,-3-1-711,-3-4 181,-1 9 0,-1-7 147,-3 10-323,-8 0 182,-5 10 1,-8-2-416,-1 7 304,2 3 0,-9 9 394,2 0 0,-2 7 371,-1 4 1,3 2 555,1 6 1,8-4-524,0 4 0,5 0 372,-2 4 0,10-4-481,2 0 1,5-4-19,6 4 1,4-3-4,7 3 1,3-5 37,5 1 0,3-3-475,1 0 0,6-1 13,1 1 1,0-1-737,4 1 0,-6-1 480,-1 0 1,-2 1-1127,1-1 1,-2 5 543,-5-1 0,-1 5-593,-3-1 0,-8 8 625,-7 3 1,-16 8 310,-10 4-51,-11 8 0,8-22 0,-2 1 319,-2 2 0,0 2-247,-4 6 0,-1 0 0,0-3 0,-2-1 100,0 3 1,0 0 130,1 0 0,0 0 0,2-3 0,0 0-68,3 1 1,-1 0-118,0 0 0,1-2 101,9-4 1,1-2-1,-18 22-225,15-16-737,10-5 624,8-11 552,5-6 0</inkml:trace>
  <inkml:trace contextRef="#ctx0" brushRef="#br0">10667 12175 7990,'-21'16'0,"7"-3"3841,-8 3-2542,11 1 1,-1-3-1,1 5 2119,-1 0-1597,6-1-797,1 3 1402,5-3-1101,0 0-493,0-7-331,0-1-500,10-8 168,-2 3 0,13-10 170,-2-3-2541,3-7 1595,1-3 1,-4-5-3344,0 0 2177,0 0-37,-1 1 0,-2 3-2981,-5 0 3460,1 5 552,-6-3 779,-1 6 0,-5-1 0,0 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9868 8132 7894,'-30'-17'0,"4"10"0,7-1 4055,4 5-2680,2 8 0,1 3 1051,1 7-1413,5 3-602,-4 10 0,7 1-341,-5 5 23,6 6-918,-3 0 87,5 6 601,0 5 1,0 1 102,0 5-1830,5 0 1313,-4 5 1,9-5 188,-2 0-2927,2-5 2139,1-6 1,5-5-939,-1-3 2088,0-13 0,-2-1 0,2-12 0,3-3 0</inkml:trace>
  <inkml:trace contextRef="#ctx0" brushRef="#br0">10302 8154 7894,'11'-39'50,"0"4"0,-3-3 171,0 7-131,-1-2 0,3 8 410,-2-6-102,7 1-244,-12 1 1,12 1 55,-7 5 1,-2 0 120,2 0-772,-6 0 280,3 6 143,-5 0-345,-5 11 264,-1 1 1,-9 6-149,-1 3 152,-4 7 1,2 7 110,-5 5 758,1 0-526,4 5 0,1-3 423,6 5 0,0-3-279,-1 3 0,2-3 323,2 4 0,3-6-260,5 2 0,0-7 183,0-1-449,5 0 0,2-1 190,4-3-163,1 3-285,-1-11 0,4 9-478,0-9 535,6 3 1,-7 0-920,5-2 0,-5 1 502,1-5 0,-2 5-436,-2-2 525,0 9 0,-4 1-238,-3 6 625,-8 5-299,-8 1 0,-7 14 628,-7 3-635,-4 7 1,11-24 0,-2-1 345,-2 4 0,0 1 0,0 3 0,-1 2 147,-2 2 1,-1 0-1,1 0 1,0 0-276,-1 1 0,1 1 0,0-1 0,1 0 225,2-1 0,0 0-1,1-1 1,0-1-303,0-1 0,2-2 0,4-5 0,3-1-631,-6 16 715,5-7-1853,7-3 1261,2-7 1,5-11-1141,0-1 1517,5-4 250,-3-5 0,13-2 0,-2-5 0</inkml:trace>
  <inkml:trace contextRef="#ctx0" brushRef="#br0">10496 8828 7894,'-23'17'4180,"0"1"-2779,5 4 0,3 5-32,7 0 723,-2-1-939,9-3-468,-4-5 498,10 4-705,1-15 0,7 7 236,2-10-1790,3 0 834,5-9 1,1-4-613,3-10 1,-2-2-1048,6-9 0,-6 0-2948,2-5 1926,-8 1 2923,-3 5 0,-10-4 0,0 4 0</inkml:trace>
  <inkml:trace contextRef="#ctx0" brushRef="#br0">21528 8303 7894,'-11'-11'1733,"-1"4"-1097,1 2 0,0 5 430,-1 0-133,1 0-783,4 0 1,7 0 150,8 0-674,2 5 350,7-4 1,0 6-224,6-3 1,4-3-322,0 3 1,3 1 152,-3-1 0,-1 1-535,-3-2 0,0 4 377,0 4 0,-5 2 162,-3 2 1,-7 3 340,-5 5 1,-8 0-42,-6-1 1,-7 5 566,-9 0 1,-6 3 158,-5-3 1,-6 5 309,-2-2 0,6-2 0,-2-1 0,6-8 472,6-4 0,4-2 483,11-2-1029,5-5-492,10-1 1,8-5 574,7 0 1,8-1-374,11-3 1,4-2-403,0-5 1,9-5 163,-1 1-1786,2-5 1186,-2 7 0,-1-5-323,1 3 0,-5 4-733,-3-1 1,-3 2 60,-1 6 0,-4 0-811,-4 4 0,-5 2 2082,-2 2 0,-7 1 0,0 2 0,-6-2 0</inkml:trace>
  <inkml:trace contextRef="#ctx0" brushRef="#br0">22648 8086 8001,'0'-34'0,"0"-6"0,0 10 0,0-1 0,1 1 0,3 0 0,2-3 0,5-2 0,1 2 0,-1 3 0,-4 7 0,-4 8-73,-1 2 1,-7 7-106,-3 2 0,-6 8-134,-1 3 1,-6 9 102,2 3 0,2 3-21,-2 5 1,3-2 1189,-3 6 0,5-4 1418,-1 3 1,3-5-1419,0 2 0,6-7-135,2-1 1,3-1-106,1 1-227,0 3-323,0-10 0,5 4 70,2-9 1,4 3-14,0-2 0,0 1-520,1-1 0,-1 2 5,1-3 0,-1 3-330,0 2 1,-4 1 339,-3 2 1,-3 3-59,-1 4 0,-10 10 75,-5 2 1,-11 8 145,-4 0 1,-8 9-342,17-23 1,0 1 0,-4 4-1,-1 0 473,-2 3 1,-1 0 0,1 1 0,-1 0 9,-2-1 0,1 0 0,1-1 0,1 0-59,0 1 1,2 0 0,3-2 0,2 0-246,3-3 0,2-1 0,-8 19-270,8-15 1,9-6-463,3-9 0,9 0 133,7-7 0,-1-3-1361,4-9 2448,-2 0 0,-2-11 1,1-1-1</inkml:trace>
  <inkml:trace contextRef="#ctx0" brushRef="#br0">22625 8646 7998,'-29'5'1531,"1"1"0,5 7-423,0 2 1,4 3 734,0 5 1,1 4-947,-1 4 1,0-2-130,8 2 1,2-6-408,9 2 0,6-10-338,6-5 1,5-6-139,10-6 0,3-6-308,8-6 1,-2-8-537,2-7 1,-2-3 601,-2 3 1,-1-4-778,-3 0 0,-3 3 415,-8 2 1,0 1 284,-8 3 0,-2 0 152,-9 3 0,-3 4 53,-9 7 0,-7 3 48,-15 5 0,-7 10 119,-5 5 1,2 6-165,-2 2 0,3-2 69,9-2 0,2-2 1,9-6-1</inkml:trace>
  <inkml:trace contextRef="#ctx0" brushRef="#br0">10850 11409 7998,'5'-16'635,"-4"3"178,3-2 0,-3 2 237,-1 2-562,0-1 0,0 1-262,0 5 498,0-4 17,0 8-249,0-3-271,-5 5-51,4 5 0,-8 3 170,5 7-24,-5 3-147,3 10 1,-4 1 503,2 5-279,-2 1-127,9-1 0,-6 1 467,4 3-325,1-2-148,-3 3 0,7-8-21,1-1 1,2 1 127,3 3 682,2-5-623,-3-1 0,3-1 26,-3-1 1,2-2-38,-5-1 1,4-6-440,-5 6 68,1-8 48,-4 6 1,2-7-762,1 5 376,-1-10 228,8 7-976,-9-10 700,9 5 0,-3-3-49,4 0 130,0-6 74,1 3 1,-1-5 5,1 0 0,-1 1 223,0 3 1,-3-3 788,0 3-418,-6 3-254,3-6 1,-1 5 340,0-2-287,0-3 47,-4 4-595,0 0 278,-5 2 1,-3 8 212,-7 0-2020,-3 6 1254,-5-4 0,-1 2-46,-3 0 0,2-1-309,-5 1 1,4-2-1217,0-6 1118,1-5 418,3 0-1957,-1-12 1706,5 0 0,-2-15-25,4-6 919,6-5 0,-5-2 0,2 0 0</inkml:trace>
  <inkml:trace contextRef="#ctx0" brushRef="#br0">10747 11729 7998,'6'-34'0,"5"0"2205,-5 5-1389,10 1 1,-4 2 18,-1 3 1996,1 3-1848,-11 9 1,5 1 63,-2 2-539,-3-2-197,9 3 0,2 1-1438,7 2 619,3-2 477,5 5 0,6-4-1479,5 5 857,6 0-344,-9 0 997,10 0 0,-10 0 0,4 0 0</inkml:trace>
  <inkml:trace contextRef="#ctx0" brushRef="#br0">11661 11238 7998,'-5'-23'0,"-2"6"1536,-4 1-881,5-1-578,0 4 1,1-7 779,-2 4-633,2 1 0,-5 4-773,2-1 238,-2 6 0,-2 1-41,1 5-358,-6 0 360,0 5 0,-6 3-162,0 7 543,0 8-201,0 1 0,2 5 1565,2-2-717,2-3-513,6 4 0,1-2 1657,2 1-923,3-1-261,5-3 0,2-4 315,6 0 1,1-1-291,10 1-234,0-2-158,4-11 1,0 4 124,0-2-374,-1 2 148,1 1 0,-4-2-684,0 3 371,-5-3-77,3 7 1,-7-5-1785,-2 1 1269,2 4 201,-9-3-670,4 4 689,-5-1 0,0 3-211,0 8 1083,0 2-359,-5 5 0,-3 3-147,-7 5 230,-3 5-385,-10 10 1,14-26-1,-1 0 805,-2 1 0,0 1-866,0 0 1,0 1 495,-3 3 1,0 0 0,3-1-1,-1 1 219,-1 1 0,0 0-237,1 2 0,0-1-802,-1-1 1,-1-1 613,2 3 0,0 0 62,-2 0 1,1 0-1,4-5 1,1-2-259,0-1 1,1-3-582,-6 20 822,8-15 0,2-11-327,5-8 63,0-7-186,4-3 1,2-7 910,1-2-1231,4-7 1444,4-7-644,6-5 0,0 1 0,6-1 0</inkml:trace>
  <inkml:trace contextRef="#ctx0" brushRef="#br0">11672 12140 7982,'-11'0'0,"-1"0"2632,6 0-1697,-4 5 1,2-1 31,-7 8 2555,2-3-2323,-3 12 0,4-3 1592,1 5-1489,5 0-566,-5-1-1077,10-4 333,-4-1 0,10-11 133,3-2-1395,-3-3 953,5-6 1,0-5 266,5-5-2948,1-6 2086,-5 4 0,-3-2 82,-1 0-3428,-4 5 4258,7-8 0,-9 9 0,4-3 0</inkml:trace>
  <inkml:trace contextRef="#ctx0" brushRef="#br0">21802 11581 7925,'7'-29'282,"3"1"0,-4 5-1,1 0 0,3-4 237,-3 1 1,0-2-37,0 1 0,0 2-130,0-6 1,-2 7-493,-5 1 1,-1 2 0,-3 6 0,-3 1-24,-9 6 0,-3 5 179,-7 11 1,-3 1-51,-6 10 0,-3 1 171,0 7 0,0-3 88,4 3 0,3 1 246,1-2 1,8 1-156,0-4 0,6-2 30,1-2 0,7 2 16,5-6 0,3 0 45,3-4 0,5 1-169,7-1 0,4-1 0,8-2 1,-2 1-91,6-5 1,-6 3-79,2-3 1,-3 5-439,-1-1 0,-4 1 272,0-2 0,-5 3-178,1-2 0,-4 6 136,-3 1 1,-3 2 0,-5-2 0,-6 8 206,-6 7 0,-4 4 184,-7 5 0,-1 6-149,-3 8 1,2 5-165,10-28 0,-1 1 0,2 0 0,-1 1 129,0 2 1,0 0 0,1 0 0,1 0 33,3-2 0,1 0 0,-2 29-1936,7-7 0,3-2 349,1-10 1,10-11-31,5-15 1,2-9 1513,2-3 0,0 2 0,3 1 0</inkml:trace>
  <inkml:trace contextRef="#ctx0" brushRef="#br0">22225 11695 7925,'-5'-23'850,"4"0"1,-8 9 3169,5 3-1514,0 7 761,4-1-2921,0 5 1,5 1-115,3 3 1,3-1-445,4 4 0,3-3-453,5 4 0,-1-1-709,-3 5 1,2-3 348,-2 2 0,-2-2-954,-2 6 0,-4 3 705,-3 1 359,-3 8 550,-10 2 1,-6 5 574,-8 0 1,-13 6-209,-6 1 1,-10 0 681,21-20 1,0 0 0,-18 15 287,3-2 1,7-10 313,9-9 0,4-3 1237,11-5-688,5-2 1,7-5-704,10 0 1,2 0 317,6 0 0,1 0-917,7 0 1,-2 0-194,6 0 1,0-5 185,7-2 1,-6 0-1183,2 0 1,-6 3-1080,3-4 0,-4 6 304,3-2 1,-5 3-1208,2 1 1,-3 5 977,-1 2 1,-5 0 1659,-3 0 0,-2 6 0,-2 5 0</inkml:trace>
  <inkml:trace contextRef="#ctx0" brushRef="#br0">23139 11398 7975,'5'-29'0,"-3"1"-439,6 5 0,-4 2 115,3 1 1,-4 4 150,1 5 134,-3-1 1,-2 2 356,-3 2 1,-2 3-191,-6 5 1,-4 5 27,-3 3 0,1 2 613,-1 2 0,1 0-377,-1 3 0,-1-1 948,4 5 0,1-1-441,4 1 0,3 2-191,1-6 0,4 4-286,-1-4 0,4 4-190,4-4 1,-1 2 35,4-2 1,1-2 27,3 2 0,1 1-322,-1 0 0,-3 3 100,-1-4 0,-4 5-672,1-1 0,-3 7-113,-1 0 0,0 1-334,0-4 0,0 3 528,0 1 1,-5 5 12,-3-2 1,-3 3 447,-4 2 0,1 0-58,-5 3 1,-4 3 640,-4 4 1,-5 5-686,2-1 1,13-21 0,0 0 459,-2 1 0,0-1 1,-1 3-1,-1-1-152,-2 3 1,0-1 0,1-1-1,0 0-78,1-2 1,0-1 0,-13 24-423,7-2 0,4-10-1974,4-5 1218,8-11 0,12-13 431,10-7 1,6-8-111,6-3 0,5-14 785,2-5 0,-2-6 0,0-2 0</inkml:trace>
  <inkml:trace contextRef="#ctx0" brushRef="#br0">23321 12015 7975,'-22'0'1068,"-1"6"246,0 6 0,-1 1-360,-3 10 1,-2 3 343,-5 8 0,4 4-165,4 0 0,3 1 581,4 0 1,8-13-1122,7 1 0,9-15-287,6 0 0,11-10-281,8-2 0,5-10-389,3-9 1,2-7-433,6-5 0,-2-3 582,-2-4 1,-4 7 379,-7 1 1,-5 6 169,-7 5-336,-7-3 0,-3 12 0,-6-5 0,1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12414 7332 8226,'-6'-11'481,"1"1"-79,0 2-143,4 3-152,-4 5 1,6 0 14,3 0 1,3 0-101,9 0 0,1 0-146,6 0 1,5 0 38,3 0 0,3 0 119,4 0 0,1 0 90,3 0 1,2 0-31,-2 0 1,4-4 121,4 0 1,-4 1-261,4 3 0,-3 0 165,-1 0 0,-1-4 110,1 0 1,0 0-112,-1 4 1,6 0-11,2 0 0,5 0 27,2 0 1,-1 0-458,2 0 1,2 0 362,2 0 0,-31 2 0,0 0-61,3 0 0,-1 0 1,-1 2-1,0-1 19,1-1 0,0 0 1,-1 2-1,1 0-4,0-2 0,0 0 1,0 0-1,1-1 21,3 0 1,0-2 0,-6 1-1,0 0-4,2 0 0,0 0 0,-2 0 0,0 0 0,0 0 1,0 0 0,2 0 0,-1 0-1,0 0 0,-1 0 0,-1 0 0,0-1-37,24-3 1,4 2-248,0-6 1,-29 5 0,0 0-183,29-5 0,0-2-163,-4 2 1,0 2 614,1-2 0,-4 3 0,1-4 0,-1 1 0,-3 3 0,-3 2 0</inkml:trace>
  <inkml:trace contextRef="#ctx0" brushRef="#br0">16526 7252 8183,'-34'0'0,"-1"-4"103,1 1 0,1-1 266,3 4 1,6 0-56,5 0 0,5 0 526,-2 0-572,9 0 0,3 0-8,8 0 0,3 5 4,9 3 0,1-2-121,6 1 0,6-3-138,6 4 0,9-6 114,9 2 0,8-2-423,4-2 1,-29 0 0,0 0 335,2 0 1,1 0 0,3-1 0,2 0 14,3-1 1,1 0 0,3 1 0,2 0-515,6-3 1,0 0-1,1 1 1,1-1 482,1-2 1,1 0 0,1 1-1,-1 0-33,-20 2 1,1 1 0,-1-1 0,15 0 0,-1 0 33,-1 1 0,-2 0 0,-3 2 0,-3-1-292,-3-1 0,-2 0 0,-3 2 0,0 0 84,-3 2 1,-2 0-1,24 1-200,-10 4 0,-7 1 128,-8 3 0,-5-3 203,-2-1 0,-4 1-371,-4 4 431,3-1 0,-5-5 0,6-1 0</inkml:trace>
  <inkml:trace contextRef="#ctx0" brushRef="#br0">9662 7287 7892,'-11'0'-316,"-1"-2"1,1 0-473,-1-2 2760,6 0-525,-4 4-674,9 0 61,-4 0-309,5-5-101,0 4-90,0-4 4,0 5 124,5 0 39,-4 0-193,4 5 0,-1-3-91,0 6 1,4-6 52,0 2 1,2-1-54,2 1 0,0-3-308,4 3 0,0-3-2,3-1 0,3 0-54,-3 0 1,2 0 17,2 0 0,-4 0 149,0 0 0,0 4-156,4 0 0,-5-1 32,-3-3 1,2 0-68,-2 0 1,0 2 101,-4 1 0,1-1-119,-1 2 0,1-3 80,-1-1 0,1 0-9,-1 0 1,0 0-16,1 0 0,0 0 31,4 0 0,-2-1 121,5-3 0,-4 2-103,4-1 1,-4 0 213,4-1 1,-4 3-50,4-3 1,-5 3 178,2 1 0,-4 0-4,0 0 0,3 0-159,0 0 1,2 0 125,-2 0 1,-1 0-46,5 0 1,-4 1 48,4 3 0,-4-3-41,4 3 0,-3-3-254,3-1 1,-4 4 112,4 0 1,-5 1-518,1-1 0,2-3 40,-2 3 0,0-3-166,-3-1 0,-1 0-1894,0 0 2491,1 0 0,4 5 0,2 2 0</inkml:trace>
  <inkml:trace contextRef="#ctx0" brushRef="#br0">14413 7606 7854,'0'-17'376,"0"0"1,0 6 590,0-1 0,0 1-204,0-1-232,0 6-22,5-4 0,0 7 239,3-4-732,2 4 1,-4-3 143,6 2 0,-5 3-78,1-3 1,0 3 81,3 1 1,0 0-181,1 0 0,-1 3-31,1 1 0,0 0 49,4-4 1,1 4 288,6 0 0,0 0-89,0-4 1,4 0 121,-1 0 0,6-2-2,-2-2 1,3-1-366,2-2 1,-5-2 2,1 5 0,-6-1-48,2 1 1,1 3-110,-2-3 0,0 3-362,-7 1 1,1 0 21,-5 0 0,4 0 170,-4 0 0,1 0 194,-5 0 0,4 0 60,1 0 1,-1 0 243,-4 0 1,4 0 180,1 0 1,-1 0-203,-4 0 0,2 0-24,2 0 0,-2 1 0,2 2 12,-2 0 68,3 6 0,-2-6-37,5 4 1,0-4-332,4 1 113,0-3 26,0-1 117,0 0-526,5 0 319,-4 0 0,4-4-468,-6 0 400,1-4 0,0 1-456,0-4 1,-6 3 6,-6 1 278,0 4-738,-4-2 1130,-1 0 0,4-1 0,-3-6 0</inkml:trace>
  <inkml:trace contextRef="#ctx0" brushRef="#br0">18182 7424 7848,'-11'-12'1,"-1"5"2531,1-1-701,-1 5 788,1-2-1319,5 0-144,0 4 0,13-3-131,4 8 173,6 2-730,6 1 0,5 3 273,2-3-577,8-2-3,3 6 0,3-9-352,-2 6 0,4-6 229,-1 2 1,5-3-790,3-1 1,2 0-822,-6 0 1353,1 0-851,-5 0 528,1 0 0,-5 4-246,-3 0-647,-8 0 879,-2-4 1,-6 4-522,-3-1 575,-8 6-35,-1-7-179,-8 3 974,-2 0 0,-3-4-1613,-5 3 961,1-3 1,-1-1 393,1 0 0,4-5 0,-2-1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7T14:13:58.064"/>
    </inkml:context>
    <inkml:brush xml:id="br0">
      <inkml:brushProperty name="width" value="0.09071" units="cm"/>
      <inkml:brushProperty name="height" value="0.09071" units="cm"/>
      <inkml:brushProperty name="color" value="#3165BB"/>
    </inkml:brush>
  </inkml:definitions>
  <inkml:trace contextRef="#ctx0" brushRef="#br0">10644 12780 8058,'-5'-28'0,"-1"4"0,-4-3 351,2 8 688,5 13-1024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width" value="0.12114" units="cm"/>
      <inkml:brushProperty name="height" value="0.12114" units="cm"/>
      <inkml:brushProperty name="color" value="#FF0000"/>
    </inkml:brush>
    <inkml:brush xml:id="br1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15076 4260 13523,'-17'-11'-238,"4"0"1,-2 3-289,2 0 1,6 5-1338,-1 0 1258,6-4 923,-3 6 1,6-8 240,3 5 1,2-5-332,5 2 0,2 0-138,2 0 1,3-1 0,5-3 0</inkml:trace>
  <inkml:trace contextRef="#ctx0" brushRef="#br0">7595 6361 13606,'0'-19'1754,"0"0"0,1 7-1563,3 0 0,-2 2-236,6 6 0,0 0 485,3 4 1,1 2-383,-1 2-294,0 7 0,6 2 1,1 3-1</inkml:trace>
  <inkml:trace contextRef="#ctx0" brushRef="#br0">19233 6167 14216,'-12'0'-864,"1"0"0,3 0 196,1 0 491,4 0 0,-2-5 1,5-1-1</inkml:trace>
  <inkml:trace contextRef="#ctx0" brushRef="#br1">6019 9251 7918,'0'11'888,"0"1"1,0-5-78,0 1-379,0-5-159,-5 7 566,3-9-481,-3 4 0,5-4-420,0 3 208,0-3-776,0 4 0,-5-15 1,-1-2-1</inkml:trace>
  <inkml:trace contextRef="#ctx0" brushRef="#br1">1930 9913 7974,'-11'-11'346,"3"5"170,0 2 1,5 2-64,-5 2 514,6 0-585,-4 0 1,6 9 1678,0 3-1381,0 12 0,0 1 584,0 13 0,0 9-631,0 10 1,0 7-696,0-29 0,0 2 0,2 3 0,0 0 215,0 4 1,0 0 0,2 0 0,0 1-370,-3-1 1,1-1 179,3-2 0,-1-2 0,-1-4 0,1-1 84,7 26-416,-5-6 333,5 2 1,-5-16-2138,5-2 1632,1-2 0,-5-13-1664,1-1 1429,-5 6 1,3-14-57,-2 5-308,-3-10 1228,4 1-768,-5-8 193,0 3 39,0-5 1,-4-7-545,0-4 991,-4-5 0,1-7 0,-4-5 0,-1-1 0</inkml:trace>
  <inkml:trace contextRef="#ctx0" brushRef="#br1">1896 10153 7974,'0'-51'1330,"0"4"-914,0 2 0,5 9 683,3 6 1,6 8-494,1-1 0,1 12 834,-1 0 0,-1 7-680,5 0 0,0 5-161,4 7 1,0-1-172,0 9 1,5 1-444,2 2 1,0-1 48,0 1-570,-5 0 21,3 4 442,-10 0 0,2 0-95,-4 0 1,-5-4 243,-3 0-1364,-6 0 827,3 4 1,-11-1-147,-5 1-702,-6 5 796,-6-4 0,-5 3-196,-2-8-922,-8 3 1023,2-5 1,-3-3-1885,5-2 2492,4-9 0,-1-1 0,4-6 0,2 1 0,1 2 0</inkml:trace>
  <inkml:trace contextRef="#ctx0" brushRef="#br1">3004 9936 7974,'0'-34'328,"0"5"0,-9 2 508,-3 8 1,-5 8 915,1 7-1201,-4 3 0,1 3 872,-8 6 0,-1 9-680,-2 14 0,-4 12 1336,0 7-2011,17-21 0,-1 1 0,-3 4 0,-1 1 205,2 2 0,2 2 0,1 2 0,1 2 4,2 0 1,1 1 0,2 2 0,1 0-1,2-2 0,1-1-165,0-3 0,3-3 56,10 26 0,9-11-649,8-3 268,12-7 218,1-8-2253,4-11 1623,10-6 0,-8-6 21,7 1-3376,-2-6 2602,-1-1 0,-6-5-490,-2 0 1868,-2-5 0,-3 4 0,-3-6 0,-3-2 0,-3-3 0</inkml:trace>
  <inkml:trace contextRef="#ctx0" brushRef="#br1">3552 10050 7974,'0'-29'0,"-5"-1"2252,-3 7 0,3 1-232,1 7-1094,3 7-350,1-7-176,0 14 963,0-4 362,0 5-1328,5 10-142,-4 3 0,4 12 137,-5 6-523,0-1 166,0 14 0,0-3-15,0 5-1004,0-1 1180,0 1 0,0 4-602,0-1 259,0-5 11,0 1-1242,0-10 1056,6 0 0,0-5-48,5-7-72,-4-3-33,3-13 73,-4-2 977,6-10-694,-1-2 0,0-10-416,1-6 102,-1 0 531,1-10 0,0 4-954,4-6 486,-4 1 0,4 4-151,-9-1 325,3 6 0,-5-7 36,3 5 1,1-3-1,-5 3 1,-1-1-233,-3 2 1055,0-3-540,0-1 1,0 3 1450,0 4-764,0 0-542,0 0 1,2-2 884,2 2-461,-3-3-281,9 14 885,-4 0-765,6 2 0,-1 5 207,1-3-221,4 3-239,-3 5 0,5 9 187,-3 3 162,-3 12-309,5 0 1,-6 11 118,1 3 101,-1 8-393,1 1 0,-2 13 178,-3-3-1429,4-3 1330,-5 2-14,5-9-44,1 4 0,-1-8 170,1-5-360,-1-5 82,0-15 1,6-7 305,2-7-262,-3-3 203,6-6 1,-3-10-628,8-8 198,2-7 552,5-4 0,0-11-2042,1-4-778,-1-6 1999,-5-2 1,-14 28-1,-2-2-98,-1-1 1,-1 0 0,-2 0 0,0 0-299,-1 0 0,-1-1-1847,0-24 1701,-1 12 1,-8 10-30,-2 9-831,3 12 1032,-9 4 0,4 10-547,-6 0-89,1 5 1706,5 1 1,-5 11-1,5 0 1</inkml:trace>
  <inkml:trace contextRef="#ctx0" brushRef="#br1">4523 10416 7860,'0'-12'2183,"-5"1"-985,3 5-237,-8-5 528,9 10-533,-4-4-254,0 5 556,-2 0-746,1 5 1,-3 2 198,5 4-650,-5 5 23,3 7 0,-4 3-155,2 4 64,-2 1 1,5 4-632,-2 3 532,-4-2 1,9 3 160,-6-5-1007,6 1 717,-3-1 1,5-5-309,0-2-486,0-3 84,0-6 393,5-2 1,1-10-67,5-2 1,-3-9-430,0-6 541,-1-11 147,10-7-667,-5-10 666,5 3 1,-7-8-254,-2 2 674,2-3-118,-4 5 0,4 2 1,-2 7 1,1 0 182,-5 4 1,1 0-324,-1 4 1596,-3 1-943,9 4 1,-7-3 1868,4 6-1204,-4 0-252,7 4 990,-4 4-941,6-3-186,-1 9-666,6-4 19,-10 5 0,8 0 233,-7 0-719,2 5 395,2-4 0,-2 9 94,-3-2-389,3 2 267,-3-4 0,-1 5-1149,-2-4 626,2 8 100,-4-2-636,3 4 633,-5-6 1,-2 4-240,-1 0-79,1 6 441,-13-3 1,6 4-196,-10 1 440,0-5-69,-4 9 1,0-12 147,1 8-47,-1-8-37,0 6 0,1-8 1176,3 2-468,3-7-375,4 2 1763,6-9-595,1 5-609,5-6 1415,10 0-1428,-2 0 1,13-2 35,-2-2 329,3 3-713,6-4 0,-4 4 215,3-3-741,-3 3 150,-1-4 0,-1 6-352,1 3 276,0 2 1,-5 6-1705,-3-1 1254,3 0 0,-5 2 213,2 2-4031,-8-2 2852,4 9 1,-9-10 1432,6 3 0,-1-2 0,5-1 0</inkml:trace>
  <inkml:trace contextRef="#ctx0" brushRef="#br1">5699 9788 7860,'-11'-18'3108,"-1"1"-1839,1 11-289,4 1-280,2 5 1,5 10 103,0 5 0,0 15-90,0 4 473,0 13-873,0 0 1,-3 11 70,-1 3-1232,-1-27 0,1 1 827,1 2 0,-1 0 1,1 3-1,-1 0-84,0 0 0,0 0 0,3-1 0,0 0-471,-1-3 1,0 0-413,1-1 1,1-3 408,0 15 1,1-4 23,3-12-2998,2-8 2436,5-7 1,5-9 1115,-1-4 0,0-6 0,-3-4 0</inkml:trace>
  <inkml:trace contextRef="#ctx0" brushRef="#br1">6533 9993 7860,'-5'-16'0,"2"3"0,-4-2 1691,4 2-482,-2 2-534,5 4 790,0 2-901,0 5 1,-1 7 93,-3 4 456,3 6-673,-10 5 0,9 8-46,-6 4 0,1 6-50,-5 10-1938,1-3 1543,-1 4 0,1-2 118,0 1-822,4 4 594,-3-2 1,7-1-680,-4-5-800,4-6 1066,-2-5 1,7-10-1408,1-2 1007,4-8 575,-1-4 1,8-5-1122,-3-6 1507,3-11 0,-2 1-889,-1-13 901,1 3 0,-6-13 0,-1-1 0,-5-7 0</inkml:trace>
  <inkml:trace contextRef="#ctx0" brushRef="#br1">6476 10119 7860,'-12'-23'0,"6"0"1765,-4 5-1137,8 2 0,-3 5 75,5-1 362,5 1-639,-3-1 0,8 2 213,-3 2 474,4-2-646,-5 9 1,8-4 170,-3 5-219,3 0-260,-2 5 1,0 5-1,4 5-160,1 6 214,1-3-752,-1 9 572,-1 3 0,-3 0 133,2 1 0,-2-1 16,-2 4 0,1-1-62,-1-2-535,0-3 297,1-6 1,-2 4-451,-2-3 246,2-3 100,-9-9 216,4-4-213,-5-2-523,0-5 527,0-5 1,4-7-134,0-7 1,5-7-147,-2-5 0,3-2-72,2-1 224,-1 0 72,1-1 1,3-1 97,0 1 107,0-7-831,-3 12 1489,-1-9-523,1 4 1,-1 2-381,0 3 1701,1 2-956,-1 5 0,1 4-11,-1 0 1227,1 5-1002,-1 3 0,0 2 152,1 5 1145,-1 0-1425,1 9 0,-1 7 704,1 7-626,-1 7-295,0 4 1,-3 9 820,0 3-793,-6 7 0,3 3-322,-5 5 2,0-5 1,0 4 262,0-2-2449,5-4 1936,-3 1 1,4-12 238,-2-4-2313,-3-6 1473,9-11 1,-4-2-1284,6-4 1106,-1-6 788,-4-1 1,3-10-2104,-3-3 2340,9-7-686,-4-3-2120,5-10 2797,-6 4 0,6-9 0,1 4 0</inkml:trace>
  <inkml:trace contextRef="#ctx0" brushRef="#br1">7675 10302 7860,'0'-18'0,"0"-2"0,0 4 0,0-3 1457,0 4-622,0-5-311,0 7-145,5-3-110,1 4 0,1-3 50,-4 0-778,4-1 359,-6 10 220,9-4-1021,-9 9 448,5-4-81,-6 5 289,0 0-382,-6 5 268,0 1 37,-5 11 1,-1-5 598,-4 10-248,3-10 0,-5 10-150,3-3 1157,2 3-714,-8 1 1,7-1-38,-5 1 1295,0 5-997,1-4 1,-2 3 1291,4-8-988,-4 2-490,7-3 0,-2 4 488,8-3-432,-4-3 1,10-9 279,-4 3-352,10-9 1,5 8 67,6-5-80,9 0-131,-6-4 0,13 0 134,-6 0-426,6 0 113,-3-5 1,2 3-187,-1-2 150,-4 3 68,2 1 1,-7 5-370,-2 3 101,3 2 163,-10 1-397,0 1 303,-7-1 1,-1 6-115,-1 2-551,-4-3 494,-5 6 1,-7-6-198,-2 3-1124,-3 3 996,-10-9 0,3 7-1810,-6-5 1259,6 6 674,-8-9 1,4 5-2287,-5-6 2767,-1 1 0,1-1 0,0 0 0</inkml:trace>
  <inkml:trace contextRef="#ctx0" brushRef="#br1">8406 9708 7860,'0'-12'4609,"0"-4"-4019,0 8 0,1-6 1979,3 10-1318,7 1-466,2 3 1420,9 0-1423,-5 5 0,7 7 35,3 11-64,-3 5-517,4 11 1,-5 7 285,0 7-2120,-5 3 1704,-2 6 0,-12-28 1,-2 1-450,1 3 1,-2 0 82,1 2 1,-3-1 0,-3-1 0,-2-1-499,0-1 0,-3 0 1,-2-3-1,-2-1 230,0-1 1,-1-1 224,-4-1 1,-1 0-4118,-11 28 3271,-14-10 1,8-4 37,-2-12-2711,-3-3 3822,6-6 0,-7 1 0,5 0 0,0 0 0,-1 0 0</inkml:trace>
  <inkml:trace contextRef="#ctx0" brushRef="#br1">9285 9993 7860,'-15'-15'88,"-2"1"100,0 4 1,3 0 1364,-2 6-438,4 0-477,0-1 1250,1 4-555,0-4-609,4 5 135,2 0-484,10 5 0,2-4-134,4 3-174,5 2 0,2-5 252,5 3-948,5-2 474,1 3 157,5-4-1142,1 4 1034,-1-5 1,0 0 106,0 0-2182,1 0 1406,4 0 0,-5 1-181,1 3-675,-1-3 1015,-10 4 1,0-3-1050,-5 1 907,-5-1 568,-2 8 1,-7-8 315,-5 6 0,-11 0 0,-1 3 0</inkml:trace>
  <inkml:trace contextRef="#ctx0" brushRef="#br1">9228 10245 7860,'-35'11'3071,"2"0"-2431,10 1 1915,5-6-885,7 4 1102,5-8-1931,17 8 1,1-9-200,11 3 0,5 1-105,2-1 1,5-1-90,3-3-942,2 0 459,6 0 0,0 0-1543,-1 0-213,6 0 1668,-4-5 0,3 3-3174,-8-6 1081,2 6 939,-14-3-2448,3 0 1793,-15 3 1932,-1-3 0,-11 10 0,-1 2 0</inkml:trace>
  <inkml:trace contextRef="#ctx0" brushRef="#br1">20969 3860 7908,'0'-16'0,"0"3"0,0-2 394,0-3-1,0 10-121,5-7-460,-4 9 187,9-6 0,-7 5 186,4-1-255,1 6 201,-2-8 0,4 8 93,-2-2-255,-3 3 134,5 1 0,-7 0 144,4 0-117,-4 0 65,2 0 272,-5 0-209,0 5 181,0-3 21,-5 8-201,4-4 0,-9 4 144,2-2-16,-2 2-214,-2-4 0,0 6 158,-4-1-370,-1 6 88,-6-5 0,-6 14 67,-6-3-163,-9 12-298,-13-4 0,24-7 0,0 2 279,-5 1 0,0 0-993,-2 2 1,-1 3 1123,-7 6 1,-1 2-895,2-4 0,1-1 938,2 5 1,2-1-1,5-8 1,3 0-47,6-2 1,3-1-38,1-2 0,2 0 194,-7 20 0,7-5 365,11-3-550,5-8 814,11-7 1,-2-7-699,9-4 1292,-3-1 0,11-3-1312,-5-1 1,6-3 615,-2 4-769,7-6-153,4 4 410,4-6 0,4 0-199,0 0-125,5 0 19,-2-6 1,4 1 139,1-2-1030,0-3 1001,-1 3 1,2-4-9,3-1 17,-3 1 2,4 0-211,-6-1 197,1 1 1,-2 1 37,-2 2-797,-2-2 746,-6 3 1,-5-4-126,-2 0 599,-8-6-207,2 4 1,-9-8-109,-1 2-51,-5-3-66,-6-6 0,0-6-534,0-8 237,-5-2 409,-6-2 0,-7-6-1613,-5-5 1116,-5 0 1,16 22-1,0 0-291,-1 2 1,0 1 199,-11-27 1,2 9-163,3 8-460,-3 8 630,5 11 1,-1 12 400,3 7 0,2 3 0,1 1 0</inkml:trace>
  <inkml:trace contextRef="#ctx0" brushRef="#br1">10519 9696 7947,'-5'-17'0,"-3"1"1634,-2 4-1102,3 10 0,2 5 1613,5 12-1465,0 3 0,0 10-160,0 2 0,0 5-53,0 3 1,0 2-291,0 6 0,0 5-217,0 2 0,-3 8-934,1-29 0,0 1 918,-3 3 0,1 0 1,3-1-1,-1 0 55,-1 1 1,-1 0-217,3-1 0,-1 0 105,-3-1 1,0 0 111,4 30-797,-4-30 0,0-1 221,3 15 1,-3 4-153,5-17-778,0-4 438,0-8 328,5-5-223,2-7 565,-1-11 0,-1-11-257,-5-8 655,5-8 0,-4-2 0,5-10 0,-6-2 0</inkml:trace>
  <inkml:trace contextRef="#ctx0" brushRef="#br1">10370 9948 7947,'0'-58'1614,"0"6"-1031,0-3 1,6 13-42,6 0 1,6 10 39,8 5 0,4 3 105,4 2 1,-4 4-260,1 3 0,-1 3 514,4 4-551,-4 3 1,5 7 72,-4 1-618,4 4 179,-11 9 1,4 6-386,-5 5 255,-5 4 148,-2-2 1,-9 7-735,-4 2-310,-1-2 697,-2 8 1,-10-5-238,-6 3 1,-5 3-258,-6-3 0,-3-3-160,-8-1 0,-2 0 275,-2-4-694,3-2 849,5-14 1,5-7 527,2-7 0,7-3 0,3-3 0,4-6 0,5-5 0</inkml:trace>
  <inkml:trace contextRef="#ctx0" brushRef="#br1">11455 9514 7947,'-19'-22'1232,"0"3"1,1 8-679,-1 7 1,1 4 746,3 4 1,3 12-56,-4 11 736,-1 9-1658,-1 10 1,-5 9 61,11-24 0,1 2-1041,-1 4 0,1 1 896,0 10 1,-1 1-28,1 0 0,0 1-337,1 1 0,2 1 118,1-6 0,2-1 0,3-5 1,1-1 111,1-4 1,3-2-3259,14 20 2383,7-8 1,10-21 323,1-5 444,-1-10 0,6-8 0,-2-5 0,-2 1 0</inkml:trace>
  <inkml:trace contextRef="#ctx0" brushRef="#br1">11843 9708 7830,'-5'-22'0,"-2"3"0,-3 3 0,-2 4 2989,6 6-1964,1 1 1,3 5 58,-1 0 0,1 1 295,-1 3 0,1 2 84,2 6-1027,0 4 0,0 3-271,0 8 0,0 1-149,0 2 1,0 3-232,0-2 220,0 7 0,0-1 63,0 4 0,4 1-24,0 4 0,0 0-904,-4-1 380,0 1 232,0-5 1,0-5-579,0-9 527,0 0 200,0-20 0,1 3 217,3-10-172,2 0-9,6-10-127,4-2 79,2-16 0,6-3 25,3-7-426,-3 3 647,9-5 1,-10 2-385,-1 0-507,1 0 567,-5-1 1,-4 3-277,-3-2 124,-2 8 110,-2-3 0,-2 4-72,-5-6 279,0 6 1,1 1 288,3 5-220,-3 0 1,8 2 213,-5 2 321,5 2-136,-3 6 0,5 5-193,1 2 817,-1 3-794,1 1 1,-1 6 757,0 5-488,1 11-86,-6 7 0,3 10 1289,-5 3-1036,5 8-553,-8 2 1,8 5 396,-5 0 0,5-1-113,-2-3 48,-2-2-227,6-11 0,-4-3 174,8-10-409,-2 0 38,4-20 0,-1 1 51,3-16-104,3-4 249,6-16-1508,1-7 332,5-10 116,-14 19 0,-1 0 703,-1-3 1,0 1-1716,2-1 0,-1 0 1076,-4-1 0,-1-2 0,2 0 0,0-2 73,-2 0 0,-1 0-1122,-2-2 0,-1 1 576,12-19 1,-13 1 1206,2 15 0,-3 5 0,-3 10 0,-9 0 0,-7 0 0</inkml:trace>
  <inkml:trace contextRef="#ctx0" brushRef="#br1">12860 9959 7882,'-12'-11'0,"-4"-1"0,3 1 4886,-2-1-2336,7 6-768,-2 1 1595,9 5-1728,-4 0-743,5 0-259,0 5-324,5 6 1,-4 8-190,3 8 0,-3 0-240,-1 7 0,0-1 205,0 9-167,0 0 2,0 8 0,-5 0-453,-2 7-1139,-9-2 1670,4 7 0,-5-10-1638,6-3 452,-1-7 282,1-8-967,5-11 923,1-11 581,5-12-1470,0-12 1905,0-5 0,5-15-792,2-2-864,8-13 1003,-2 0 1,5-10-117,-3-1-1272,-2 1 1649,3 5 0,-4 3 599,-1 7-253,-4-2 0,1 9-90,-4 1 2106,0 10-1132,-4 7-566,0 6 3419,0 5-1394,0-5 314,0 10-1146,5-4-955,1 5 0,7 0 92,2 0-696,3 0 61,5-5 0,4 4-445,-1-3 306,1 3 127,-4 1-1409,0 5 1038,-6 1 1,2 7 260,-7 2-1273,2-2 835,-13 8 0,3 1-244,-8 5 575,-2 4 7,-6-7 1,-4 9-175,-3-2 921,-3 2-487,-1-4 0,1 3 569,-1-6-287,5 1-223,-4-4 1208,10-5-863,0-2 0,7-4 115,5-1 110,0-5-381,0 4 1,5-8 113,3 2-677,7-3 237,3-1 1,5 0 230,0 0-2258,4 0 1409,-2 0 1,4 0-4455,-3 0 2586,4 0 927,-1-5 1552,-1 3 0,-5-6 0,-1 4 0,1 1 0,0 2 0</inkml:trace>
  <inkml:trace contextRef="#ctx0" brushRef="#br1">13751 9571 7852,'0'-28'0,"0"7"1905,0-1-1423,0 11 0,5 1-259,2 10 2746,-2 0-1949,6 5 0,-6 12 1376,2 10-1713,-2 9 1,-5 7-299,0 11 0,0 5-1307,1-23 0,-2 1 1054,-1 2 0,-1 2-288,1 4 1,-2 1 136,-4 0 1,-1 1-1,3 0 1,0 1 111,-2-4 0,1-1-782,0 0 0,1-1 533,2-4 0,2-1 0,-1-3 0,0-2-493,3 22-2615,6-14 1956,0-17 1,10-12-2178,3-7 1945,-2-2 1540,-1-13 0,-4-1 0,-1-11 0</inkml:trace>
  <inkml:trace contextRef="#ctx0" brushRef="#br1">14322 9502 7852,'-28'-16'0,"4"2"2637,-3-5-1720,8 10 0,3-5 2401,4 10-1675,6-5-1249,1 3 0,16-1-182,8 4 0,8-2-183,7 1 2,10 0 0,0 4-911,9 0 22,-5-5 695,8 4 1,-3-4-1203,8 5 601,-7 0 513,6 5 0,-9-3-1714,2 6 748,-2-6 529,-10 8-793,-2-3 1081,-10 4 1,-6-3-260,-8-1-585,-2 1 1244,-1 3 0,-1 1 0,0-1 0</inkml:trace>
  <inkml:trace contextRef="#ctx0" brushRef="#br1">14676 9525 10301,'0'-6'3380,"0"1"-2688,0 5-241,5 0 1657,-4 10-1357,9 2 0,-7 16 92,4 3-472,-4 7-381,2 8 0,-5 8 117,0 11 1,-2-30-1,-2 1-279,-2 5 1,0 2 0,0 1 0,0 0-297,-4 2 1,1 0-692,2 1 1,0 0 822,-2-6 1,1-1-1,2 0 1,1-1-920,-1-4 0,0-2 99,0 26 463,6-19-2266,6-12 1871,11-11 0,-1-12 1088,3-5 0,-2 0 0,-6-5 0</inkml:trace>
  <inkml:trace contextRef="#ctx0" brushRef="#br1">15281 10176 7850,'12'-11'765,"-6"-1"-407,4 1 1,-7 3 68,4 1 1,-4-1 557,1-4-502,-3 1-177,-1 0 12,0-1-587,0 1 188,0-1 199,0 6-1009,0-4 691,0 9 0,-4-6 201,0 3-877,-5 3 505,3-4 1,-5 10-13,-1 3 367,1-3-56,-1 10 1,1-7-336,-1 7 1390,-4 3-703,3-6 0,-3 10 696,4-3-548,1-3-103,-1 6 1538,1-4-829,0 5-395,-1 0-214,6-6 755,-4 5-693,8-9 1,-3 7 193,5-5-144,0 0-256,0-3 0,5-1 170,3 1-80,2-1-133,2 0 0,4-4-355,3-3 112,-2 2 52,4-5 4,-3 9 28,5-8 0,-4 4 238,0-2-523,0-3 217,-1 9 1,2-5-50,-5 3-505,-5 2 383,1-4 0,-10 6-82,3-1-263,-3 6 326,-6-5 1,-3 6-1187,-7-3 641,-8-2 229,-1 9 0,-13-10-679,3 4 723,2-4-495,-1 0-1132,4-1 1310,0-5 0,2 0 768,8-6 0,-2-4 0,2 0 0,-3 0 0</inkml:trace>
  <inkml:trace contextRef="#ctx0" brushRef="#br1">16081 10370 7838,'-12'0'-855,"1"0"0,-1 0 2276,1 0-749,-1 5 0,1-4 625,0 3-710,4-2-288,-3-8 0,9 0 623,-3-5-546,-2-6 1,4-1-138,-1-4-183,6-6 0,4-7 260,4-6-589,6-9 16,6-2 0,-11 21 0,1 0 314,2-1 1,0-1-799,1-1 1,-1 1 770,-1 1 0,1 0 1,1 3-1,1 0 334,13-24-418,3 10 1,-3 3 161,-4 14 0,-2 7 246,-1 3-258,5 4 445,-9 5-295,8 2 0,-11 5 817,3 0-484,3 5 480,-9 2 1,7 9-665,-5 3 222,5 3-147,-7 6 0,4 2-26,-6 8-4,1 3-266,-6 5 1,0-1 413,-2 1-871,-3 0 413,4 4 0,-5-3-160,0 3 0,-1-8 250,-3-4-1112,3-8 666,-4 3 1,5-14 152,0 0-2535,0-10 819,0 1-1576,0-8 1695,5 3 1844,1-10 1,6-7-1,-1-6 1</inkml:trace>
  <inkml:trace contextRef="#ctx0" brushRef="#br1">17371 9639 7842,'-5'-18'0,"3"2"0,-6 5 1517,5 4-618,-2-3-591,0 9 2278,4 1-1702,-9 1 0,7 14 874,-4 0-971,-1 6-515,-3 7 1,-1 2-16,1 8-47,-1 3-986,1 5 108,0-1 564,-1 1 0,-1 5 117,-2 2-284,2-2 248,-3-1 1,6-9 48,2-3-1820,-2-2 422,9-7-962,-4-6 1205,5-12 671,0-6 0,5-6-1056,2-3 1511,-2-2 1,6-11-1181,-4-2 946,3-7 1,-2-5 236,0-7 0,-2 1 0,2-5 0,-3 1 0</inkml:trace>
  <inkml:trace contextRef="#ctx0" brushRef="#br1">17268 9765 7842,'7'-29'-1533,"3"1"1277,-9 5 2707,4 5-1567,0-3 0,-2 4-8,4-2 1206,1 3-1340,3 4 1,1 2 94,-1 2 139,6-2-579,-5 9 1,5-4 845,-6 5-617,1 0-286,-1 5 1,1 5 211,-1 5-209,-5 11-132,5-7-219,-10 14 83,4-4 1,-5 9 240,0 0-622,0 5 270,0-2 1,0 1 275,0 0-1574,0-1 1189,-5 0 1,4-5-515,-3-6 451,-3-5 52,6 3 1,-4-6-310,5-3 214,0-8 1,0-6-1261,0-5 1737,5-5-721,2-1 380,4-11 1,5-4-192,3-6 0,3-4 77,1 0 0,0-2 347,0-1-906,-1 0 759,1-1 0,-1-1-8,-3 1-110,2-2 164,-8 8 1,7-1 195,-4-1 0,3 6-54,-4-2 474,0 3-424,-3 6 0,3-2 132,0 5 518,5-5-534,-7 7 1,2 0 1043,-7 6-630,2 4 756,-4-2 109,1 5-1065,3 10 1,-9-1 702,3 10-816,-3 5 0,-1 7 180,0 7-398,-5 2-216,-1 6 1,-7 1 376,-2 2-1530,2 3 1319,-3 0 1,6-2-2456,2-8 657,3-3 1389,5-5 0,6-6-4526,6-5 2318,4-10 1125,7-8 1334,5-10 0,1 4 0,5-4 0</inkml:trace>
  <inkml:trace contextRef="#ctx0" brushRef="#br1">18376 9879 7773,'0'-23'0,"0"0"0,0 1 1717,0 4-1091,0 1 0,0 2-156,0 0-215,5 0-51,-3 3-818,8 1 408,-9-1 205,4 6-1581,-5-4 583,0 9-342,0-5 984,-5 17 1,-1 0 356,-6 8-232,1 3 203,-1-5 1,0 2 1460,-4 0-1021,4 1 1,-5 1-126,6-2 935,-6 3-434,5-10-360,-5 10 2067,6-9-1626,-1 8 1,2-8 9,3 2 1012,-4-2-1185,10 3 1,-4-3 22,5 2-49,0-7-348,0 2 0,6-5-20,6 3-241,4 2 1,7-8-187,0 6 0,1-5 172,3 0 1,-3-1-451,2-2 340,-1 5 1,-4-4 111,-2 3-652,-2 2 328,-1-5 0,-3 6-50,2-3-856,-2-3 296,-7 4-1133,4 0 1049,-3-4 182,-1 4-890,-1 0 830,-5-3 266,-5 8-566,-6-4 693,-2 6 1,-13 0-212,4 3-716,-9-2 1252,2 9 1,-15-4-1,-3 4 1</inkml:trace>
  <inkml:trace contextRef="#ctx0" brushRef="#br1">18856 9319 7820,'6'-22'0,"4"0"0,-2 3 4697,2 8-3125,2 5 0,0 8-111,3 2 2726,3 7-2787,5 12 0,0 9-92,0 9-832,0 6-205,-11-16 0,-2 1 0,0-1 0,-2 1-177,0 2 1,-1 1-60,-2 1 0,-2 1 15,0 0 0,-1 1 0,-2 1 0,-1-1-457,0 3 0,-2-2 223,-2-5 0,-1 0-592,-4 5 0,-3-1 160,-1-8 0,-1-2 475,-4 4 1,-2-1 0,1-3 0,0-1-642,-3 1 0,0-2 0,-18 18-1560,3-10 0,3-10 1024,0-8 1318,1-9 0,-1 2 0,-3-5 0,-3 0 0</inkml:trace>
  <inkml:trace contextRef="#ctx0" brushRef="#br1">19461 9936 7846,'-10'-11'0,"2"-1"2418,-2 6-1571,9 1 1,-5 1 74,2 0-1189,3 0 139,-5-1-1587,6 4 802,0-4 542,0 5 0,6 0 371,1 0 0,3 0 0,2 0 0</inkml:trace>
  <inkml:trace contextRef="#ctx0" brushRef="#br1">20021 9468 7846,'-17'-5'0,"3"4"3222,-5-3-1505,5 8-753,-2 7 518,4 12-943,-4 6 0,3 10 215,-2 3 1,-2 13-238,2 6 1,6-28 0,-1 1-151,2 2 0,1 0-1014,-1-1 1,1 0 725,1 2 0,0 0 0,1-3 1,-1 0-196,0 1 1,1-1 0,-1-1-1,0 0-26,0 1 0,1 0 1,-7 23-496,1 4 1,4-11 311,4-5-1696,1-4 609,2-7-463,0-10-400,0-7 1952,0-12 0,2-11-238,1-6 0,0-7-928,5-11 678,-1-6 1049,5-15 0,-5-2-238,1-8 0,-2-2 0,-2 29 0,0-1 0,-2 1 0,1 0 0</inkml:trace>
  <inkml:trace contextRef="#ctx0" brushRef="#br1">19918 9673 7846,'4'-38'1025,"0"0"0,6 0-196,1 4 1,2 4-316,6-1 0,-1 6 452,1-2 1,-3 4 842,-4 4-724,-1 8 1,0 6-381,1 5-274,-1 5-247,1 1 1,-1 11-81,1 2 0,-6 3-161,-2 5 1,-3 2-474,-1 6 0,-3 4 419,-4 3 1,-3-2-634,-13 2-802,3-5 812,-8 2 0,1-1-743,0 1 0,-3-3 505,3-5 1,-3-3-197,3-5 1,-3-7 436,3-5 731,5-4 0,1-7 0,2 0 0,-3 0 0</inkml:trace>
  <inkml:trace contextRef="#ctx0" brushRef="#br1">20638 9399 7846,'-9'-11'964,"-3"0"0,-2 4 1296,3 3 1,-2 8-276,-2 4 1,1 13-485,-5 10 0,-1 9 1544,-7 14-3942,13-23 0,-1 1 1129,-2 5 1,0 1 0,0 4 0,1 1 10,0 1 0,1 0 0,1-4 0,1 0-419,3-2 0,1 0 0,-2 25-960,7-10 1,13-9 842,6-18-1764,11-4 1520,8-16 0,9-2-5293,10-8 5830,-4-7 0,9-6 0,-7-7 0,2-4 0,0-1 0</inkml:trace>
  <inkml:trace contextRef="#ctx0" brushRef="#br1">21071 9491 7846,'-5'-7'-6,"-1"-3"0,-5 5 162,-1-2 0,1-4 701,-1 4 0,-3 0 28,0 0 1,0 3 1456,3-4-1074,1 6-661,-1-8 0,12 5-229,8-3 0,9-1-22,9 5 1,8-3-831,8 3 290,8-5-238,2 3 1,6-2-349,3 0 1,3 2 358,-30 2 0,0 1 0,0-2 0,-1 1-667,0 2 1,-1 0 0,29-3 101,-8 1 0,-4 3 47,-11-3 1,-7 8 610,-12 3 1,-7 3 317,-8 2 0,-11-1 0,-8 1 0,-3-6 0,-10-1 0</inkml:trace>
  <inkml:trace contextRef="#ctx0" brushRef="#br1">21346 9479 7846,'-23'-11'0,"5"3"0,3 1 0,3-1 2548,5-3-537,2 4 30,5-3-1200,5 9 1,-3 6 395,6 10 1,-6 8-684,2 7 1,-4 6-121,-4 10 0,2 6-28,-6 5-2659,-4 0 2232,6-21 1,-1 0 0,-3-2 0,0 1-110,2 3 0,0 0 0,-1-1 0,-1 0-19,2-3 1,1 0-1,-3 28-1497,6-5 0,5-7-115,7-12 1,5-11-551,10-16 1,-2-5 2310,-2-6 0,3 0 0,-5 0 0</inkml:trace>
  <inkml:trace contextRef="#ctx0" brushRef="#br1">21734 9833 7846,'11'-22'923,"-3"2"-693,0 1 1,-6 5 353,2-1 1,-2-1-303,2 1 0,-2-1-311,1 5 0,-3-1 9,-3 1 0,0 1-178,-5 2 1,1 2 0,-5 2 0,1 3-274,-1-3 0,1 4 159,0 4 1,-5 2-75,1 6 1,0 3 644,4 0 1,-1 4-183,1-4 0,-1 2 806,1-2 0,1 2-210,2 2 1,-1-2 72,5-1 1,-1-2 92,2 5 1,1-5 280,-2 1 0,3 1 450,1 0-780,0-1-435,0-4 1,0 1-228,0-1 1,7-1 46,4-2 0,2 1-356,6-6 1,0 5 173,4-4-720,-1 0 605,1 1 1,0-4-4,0 3 1,-2 1-232,-1-1 1,0 3-351,-5-3 1,2 5 240,-2-1 1,-6-2-971,2 2 400,-7-1 559,1 5 0,-11-2 70,-6-3 0,-4 2-157,-7-5 0,-1 5 65,-3-1 1,-2 2-114,-5 1 1,3-3 133,1-1 1,4-3 0,0 4 1,3-6 475,4 2 0,2-8 0,6-2 0</inkml:trace>
  <inkml:trace contextRef="#ctx0" brushRef="#br1">22545 9228 7834,'0'-23'0,"0"4"1210,0 0 1696,0 5-424,5-2-1314,-4 9 0,4 9 377,-5 9 0,-5 12-750,-2 11 1,-7 12-234,-2 11 1,6-26 0,0 1-571,0 4 1,1 1-1,0-2 1,0 1 206,-1 2 0,1 0 1,2 2-1,0 0-591,-1 2 1,1 0 0,1-1 0,1-1 269,0-4 1,2 0 0,0-2 0,2-2-703,5 21 0,-1-7-523,4-8 1,2-12-1262,6-7 0,-2-11 2608,2-4 0,-2-2 0,-2-2 0</inkml:trace>
  <inkml:trace contextRef="#ctx0" brushRef="#br1">23036 9548 7846,'0'-28'1121,"0"4"0,0-3-436,0 8 0,0-1 560,0 5 1,-1 4-576,-3 8 1,-3-2 83,-4 1 1,-5 6 394,-3 10 0,-3 5-541,-1 10 0,-5 4-476,-2 7 1,-3 7-501,-2 9 1,6 0 88,3 0 1,2 1-29,1-1 1,5-4-341,3 0 0,7-8-76,4-4 1,8-9-764,4-6 0,6-7 521,1-8 1,5-4 448,-1-8 1,3-4-341,1-7 0,-1-8 277,1-7 1,0-3-692,0-1 1270,0-6 0,-4 0 0,0-6 0,1 0 0,2 1 0</inkml:trace>
  <inkml:trace contextRef="#ctx0" brushRef="#br1">22990 9525 7846,'-10'-15'0,"2"0"0,0-1 0,4 5 0,0 3 0,4 1 0,0 4 0,0-2 4532,0 5 1,5 1-2257,3 3 0,6-1-1371,1 4 0,1 2-730,0 6 1,-3-1-372,7 5 1,-7 0 43,3 4 0,-4 0 165,0 0 1,-5 0-421,1 0 1,-5 3-187,0 1 1,0 0-466,1-5 1,-3-4 385,3-3 0,-3-2-578,-1-1 198,0-1 665,0-5 0,0-6-86,0-7 1,1-9 54,3-3 0,3-1 20,4 1 1,2-6 99,2 2 0,-1-3-97,5 4 1,-4-5 172,4 0 1,0-3 36,4 3 0,0-3 767,0 3 0,0 0-449,-1 5 0,1 3 1437,0 0 1,0 2-78,0 2 0,-6 0 291,-1 7 0,-4 3-870,0 1 0,-1 4 69,1 4 0,-6 4-35,-2 7 1,-4 9 154,-4 10 0,-2 3-1103,-6 9 0,-3-2-204,0 9 0,-4 2 204,4 6 0,-2-3 0,2 3 0,7-9 0,1-6 0,4-2-12,3-6 0,5-10-890,3-9 0,7-6-803,4-5 1,3-5-3325,0-6 5029,6-4 0,-4-5 0,3-4 0,-3-1 0</inkml:trace>
  <inkml:trace contextRef="#ctx0" brushRef="#br1">23961 9685 7764,'0'-23'1218,"0"5"1,0 2-442,0 4 1,4 1-237,0 0 0,3-1-77,-3 1-460,0 4 1,-3-2-301,3 6-308,-3-1 1,3 4-288,-8 0 1,-2 5 455,-6 3 1,-3 5 404,0 3 0,-5 4-82,1-1 1,-4 3 209,-4 0 0,3 1 152,-3 0 1,7 0 682,1 0 1,0 0-91,-4 0 1,5-2 545,3-2 1,4 1-76,3-4 0,-1-5-10,5-3-538,1-1 0,8 3-357,2-2 1,5 1-204,3-5 0,3 3-100,5-3 1,4 1-140,4-1 1,2-1-110,1 4 1,-3-4-366,-1 1 1,-5-2-371,2 2 0,-3-3-197,-1 3-670,-5 2 1249,-7-4 1,-7 6-62,-8-4 1,-8 5-43,-11-1 0,-5-1-74,-6 5 1,-6-3 220,-2 6 1,-2 1 44,-2 0 0,1 4-263,-1-1 1,5 3 3,3 0 547,13 1 0,-2-5 0,9-1 0</inkml:trace>
  <inkml:trace contextRef="#ctx0" brushRef="#br1">24384 9045 7834,'-11'2'1215,"4"1"0,2 9 1611,5 7 0,1 9-1156,3 6 1,1 7 543,2 8 1,4 8-1986,-7-25 1,-1 1 0,0 1 0,-1 0 285,0 3 0,0-1 1,-1-1-1,-1 1-500,1 2 1,-2 0 0,-1-1 0,-1 1 0,0 0 0,-1 0 0,-3-3 1,-2-1-1000,-10 26 0,8-28 0,0-1 454,-2-1 0,-1 1 0,0 1 0,-1-1-8,-2-2 0,-1-1 1,-1 0-1,-1-3-9,-22 17 546,-2-7 0,-2 0 0,-2-4 0,-5-4 0,-6-1 0</inkml:trace>
  <inkml:trace contextRef="#ctx0" brushRef="#br1">10256 11695 7801,'-29'-6'0,"5"-3"2275,5 5 1,8 0-254,0 4-1394,7 0 846,-1 0 0,19 0-738,5 0-209,10 0-252,1-5 1,9 3-1712,3-6 887,2 0 0,8-7 428,5 0-727,0 0 0,-25 7 0,0 0 212,29-7-4146,-3-5 3623,4 7 0,-3-7 14,-6 5-664,-5 4 1809,-24 1 0,0 5 0,-12-2 0,-6 3 0</inkml:trace>
  <inkml:trace contextRef="#ctx0" brushRef="#br1">10679 11409 7801,'-40'-17'0,"8"-4"2399,-2 6-1122,8 0-788,3 3 1,7 5 2236,9-1-1378,-3 6-519,8-3 1165,-3 5-1281,0 0 1,4 7-345,-3 8 1,4 6-336,4 13 1,-3 3 201,3 9-2847,2-1 2242,-4 6 1,7 2-2608,-6 8 1623,6-2 801,-2 3 0,9-8 552,3-4 0,3-1 0,1-7 0,2 0 0,5-4 0,6-5 0</inkml:trace>
  <inkml:trace contextRef="#ctx0" brushRef="#br1">11409 11318 7801,'-5'-23'1305,"-1"5"0,-5 2-903,-1 5 2487,1-1-1896,4 6 1,-1 3 1079,4 11-1179,-5 5-344,8 14 345,-10 8-1118,10 10 798,-4 13-1372,0 5 372,5-24 0,-1 1 337,-4-3 1,0 2 0,1 5-1,1 2 111,-2-2 0,-1-1-414,0 5 0,0 0 327,1-2 0,-1 0 0,1 1 0,0 0 33,1-4 1,0-2-1078,1-3 1,1-2 334,2 21 1,5-13-2196,3-10 1674,2-10 621,1-12 0,1-7-88,-1-5 1,1-5 1026,-1-3-1600,6-12 1591,-10 1 1,7-15-258,-10-1 0,0-9 0,0-2 0,-1-7 0,1-3 0</inkml:trace>
  <inkml:trace contextRef="#ctx0" brushRef="#br1">11398 11398 7801,'-5'-34'755,"0"6"943,-3 5-1024,3 5 1,6 12 534,3 2 0,3-1 1651,4 1-1486,0 0-855,6 9 1,1 2 542,5 4-579,-1 1-138,6-1-1621,-4 0 1077,9 1 1,-5 3 199,3 0-720,-3 1 585,-5-5 0,-6 4 97,-1 0-1663,-9 6 973,-2-3 1,-16 8-510,-8 1-142,-8 5 736,-17-3 0,-3 9-82,19-19 0,-1 0-377,-5 0 0,0 0 935,5-1 0,-1-2 1,-2-1-1,2-1-1429,-20 13 1595,3-13 0,4 4 0,5-11 0,5 1 0</inkml:trace>
  <inkml:trace contextRef="#ctx0" brushRef="#br1">12289 11227 7801,'-28'-12'1652,"-1"1"0,-3 6-1143,-2 5 1070,7 5-995,-11 11 0,14 3 69,-3 8 1938,3 2-2025,1 16 1,2 3 1482,2 13-2418,10-30 1,1 1 565,2 5 0,1 0 0,-1-2 0,2 1 107,-1 2 0,2 0-628,2-5 0,2 0 531,10 29-2010,7-16 1342,10-7 1,6-10-414,8-2-3183,3-8 2739,0-7 1,0-7 1317,-3-5 0,2 0 0,-5-3 0,-2-5 0,-4-4 0</inkml:trace>
  <inkml:trace contextRef="#ctx0" brushRef="#br1">12643 11478 7801,'-17'-23'1815,"5"-4"-1407,-4 1 1,4 4 960,0 7-879,6-3 0,0 4 140,2-5 1491,3 5-614,-10-2 307,10 4-975,-4 1-82,5 5-120,0 1-181,0 5-249,0 10-574,0 2 368,0 11 1,0 1 93,0 3-582,0 2 425,0 11 0,0-4 163,0 6-1260,0 0 1040,-5-1 1,4 3-167,-3-2 149,3-3 82,-4 6 0,3-6-457,-1 3 508,1-8-29,7-6-141,-3-10 84,13-2 0,-6-9 92,10-3 0,1-6 4,7-5 1,-2-6-6,6-10-73,-6-5 52,8-1 1,-9-5-160,3-1 1,-7 1 445,-1 0 0,-6 4-309,-2-1-12,1 6 345,-11-8-492,4 9 163,-5-9 1,0 8-35,0-1-1,0-3 9,0 5 1,0-4-65,0 5 57,0 5 28,0 1 1,4 6-12,0 0 0,4 4-19,0 4 0,-2 1 468,2 2-197,0 5-237,3 7 1045,-5 5-673,4 11 1,-8 2 2,2 4 1,-2 5 137,2 3 0,-3 0-3,3 4 51,-3-8 11,4 11 0,0-13 1073,3 2-1063,2-3-210,2 0 0,2-11 212,5-5-175,5-10-311,0-4 0,6-12-110,1-4 0,-5-11 17,9-8 0,-4-4-315,4-4 1,-1-4 405,0-8-3343,-5 3 2243,-1-4 1,-6 10-3260,-3-1 1930,2 0 1643,-8-4 0,4 11-1681,-6 4 1,-1 11 2408,-2 5 0,1 7 0,-6 4 0</inkml:trace>
  <inkml:trace contextRef="#ctx0" brushRef="#br1">13637 11763 7801,'-17'-17'2884,"4"0"1,-7 7-1998,5 2 153,5 3-627,-1 5 1,5 2 564,-5 1-489,-1 4-90,1 9 572,-6 2-578,10 10 1,-8-3 203,7 6-789,-2 4 223,-2 1 1,2 8 178,3-2-1188,-4-2 999,10 4 1,-8-9 56,5 4 1,1-5-150,3-4 0,0-7-1066,0-8 514,0-7 237,0-3 0,1-5-218,3 0 1,1-10 146,2-5 144,4-6-160,-10-2 1,9-4-188,-2-4 17,-3-2 324,5-6 0,-4 2-18,6-5-557,-1 0 739,-5 2 0,3 0 1125,-5 6-922,5 5 13,-3-4 926,1 9-609,3 1 0,-9 6 82,3 6 1913,-3 5-1067,4-5 1,-2 10-407,4-3-66,1 3-573,3 6 1,1 0-879,-1 3 281,6 2 321,-5-4 1,9 6-772,-6-1 1,4 2 158,-4 2-773,0-2 836,-3 3 0,-2-3-281,-2 2 469,-3-2 195,-5 9 0,-2-5 251,-1 6 1,-5-4 332,-7 0 1,-3 0 1526,-5 4-1009,0-5-538,1 3 1,4-8 1312,3 2 1,-2-2-198,2-2-727,5 1-109,5-6-467,5 4 0,1-7-268,3 5 0,7-6-83,8 2 0,3-3-220,1-1 0,-1 0-3575,1 0 1980,5 0 1104,-4 0 1,4 0-4186,-5 0 5051,0 0 0,0 0 0,0 0 0</inkml:trace>
  <inkml:trace contextRef="#ctx0" brushRef="#br1">14413 11101 7801,'6'-16'0,"0"2"0,-6-5 2835,0 5-882,0-3 20,0 6-725,0 4 0,-2 9 2362,-2 9-1867,3 11-892,-4 17 0,1 13-566,3-20 0,-1 1 0,-2 4 0,0 2 26,2 0 0,0 2-1759,0 2 1,0 1 1366,2 2 1,0 0 0,-1 3 0,-2 1-227,2 3 0,-1 0 0,-2 1 0,0-1-557,2 0 0,0 0 0,0-2 0,0-3 690,3-5 1,-2-2-629,-1-1 0,-1-1-231,2 24 0,-9-4-1399,2-14 1,-2-4 496,-1-18 1935,-1-3 0,6-3 0,1 0 0</inkml:trace>
  <inkml:trace contextRef="#ctx0" brushRef="#br1">14996 11295 7801,'-30'-23'725,"2"4"181,6 0 1,0 9-234,3-1 517,3 2-266,4 3 181,6 0-562,6 6-226,11 0 1,8-3-59,8-1 0,7-4 51,8 4-704,2-4 272,2 6 1,5-7 206,2 6-2426,-2-1 2070,5-1 0,-4 3-82,5-1-1586,5 1 1135,-9 2 0,2 0-989,-13 0 644,-3 0 633,-5 5-320,-9 2 627,-4-1 0,-15 4 209,-2-2 0,-8 2 0,-2 1 0</inkml:trace>
  <inkml:trace contextRef="#ctx0" brushRef="#br1">15361 11181 7801,'-18'-11'0,"-2"-3"0,5 2 1566,0-2-974,3 8 1,5 0 1029,-1 2-858,0 3-435,2 1 1,-3 5 1177,5 2-686,-5 13-490,8 5 0,-8 14 82,5 3-206,-4 7-1316,6 3 31,-3 5 902,2-23 1,1 0 0,1 27-187,-1-27 1,0 0 0,1 31 8,1 0 1,0-3 167,0-5-2602,5-5 1632,-4-12 0,9-4-1029,-2-13 2184,2-3 0,-1-13 0,2-4 0,3-1 0</inkml:trace>
  <inkml:trace contextRef="#ctx0" brushRef="#br1">15692 11569 8741,'-11'0'940,"-1"0"595,1 0-981,0 0 0,-1 5 76,1 3 656,-1 7-768,1 3 0,-4 10 13,-1 2-324,1 8-198,4 3 1,-1 9 132,1-1-1343,-6 6 1407,10-8-224,-8 3-935,13-9 928,-3-2 51,5-15-903,0 3 740,5-14 1,2-2-103,4-7-76,1-8-229,-1 3 0,0-13 670,1 2-940,-1-7 469,1 2 0,-2-7-268,-3-3 231,4-2-304,-5 0 478,0-10 53,-1 9 0,-1-13-207,0 5 953,0-5-497,-4 7 1,0-2-106,0 8 1792,-5 2-1224,3 5 0,-4 5 1361,2 3-917,3 2-170,-4 2 492,5 4-707,5 2-204,1 0 227,11 4-484,-4-4 0,9 5 207,1 0-519,5 0 175,1 5 1,0-2 200,-2 4-1223,-3 1 799,4-2 0,-6 4-1379,-3-2 822,-8 2 381,-1 7 1,-8-4-368,1 7 0,-10-3 50,-5 2 303,-7 3 239,-3-4 1,-4 3-206,-4-2 419,-1 3-114,-3-9 1,3 7-189,1-5 1238,5-5-725,-3 0 0,10-5 2043,3 3-1175,2-3-140,7-5 1664,1 0-2125,15 5 1074,2-4-1017,6 5 1,4-3 118,-3 1-181,2 5-255,2-3 1,1 6 114,3-1-542,-3 6 198,9-5 0,-7 9-1585,4-6 866,-5 0 565,3 2 1,-5-5-2217,0 4 1,-4-4 202,0 0 1,-5-6-169,1-2 1,2-3 2287,-2-1 0,0-10 0,-3-3 0</inkml:trace>
  <inkml:trace contextRef="#ctx0" brushRef="#br1">16595 11843 7801,'-12'12'0,"2"-1"291,2 1-84,-2-1 0,9-5 574,-4 5-60,0-10-195,-2 9 552,1-9-651,-4 4 1,9-10 261,-3-2-263,3-3-162,1-7 1,0-2 206,0-8-174,0-2-117,5-10 1,2-3-93,8-8-1513,-2-2 1632,9-5-260,-4 0 137,4 0 0,5 1 161,0 3 17,-1 7-170,-3 7 1,4 11 92,-1 5 24,6 5-111,-8 12 0,8 1 330,-5 5-275,4 5-20,-7 1 1,8 6 217,-5-1 0,0 5 221,-5-1-515,1 5 822,-5-2 1,4 8-722,-3 1 1,-4 5-47,-4-2 1,-1 5 48,-6 3 0,0 2-187,-4 6 0,-1 0-34,-3-1-889,-2-4 957,-11 3 1,3-8-490,-5 2 0,5-11 75,-1-5-1399,7-11 521,-2 4 604,9-14-2665,1-1 1570,6-6 1775,11-11 0,0-6 0,6-6 0</inkml:trace>
  <inkml:trace contextRef="#ctx0" brushRef="#br1">17817 11284 7771,'0'-18'1180,"-6"-4"-590,5 10-295,-9-5 1420,4 6-1090,-1 5 0,-4 0 58,0 6 652,-1 6-804,-9 5 1,4 7 56,-2 5 0,-3-1-291,10 11 1,-6-2-216,3 7-63,2 8-83,-3-10 0,4 14-280,1-8-849,-1 7 1286,1-2-862,-1 4 558,1-5 1,5-6 6,2-2-1639,3-7 1262,1-3 1,1-12-139,3-4-613,2-6 934,5-6 1,5-6-982,-1-6 735,5-4 326,-7-7 0,8-1-315,-1-3 212,-4-2 801,0-10-788,-4-2 408,-1 0 0,-1-3 0,-2 2 0,-3-2 0,-5-2 0,-1 2 0,-3 2 694,-2 2-414,-11 6 1,5 5 1175,-4 2 0,1 8 155,4 4 1053,-3 2-1487,12 7-286,-3 1-301,10 5 0,6 1-26,4 3 408,5 2-554,-7 6 0,7 4 176,-5 3-590,6 8 49,-9-3 1,5 10-281,-6 1 139,-4-1 131,3 10 1,-9-7-318,3 5-441,-3-5 653,-1 2 0,0-1-69,0 0 0,0-5-104,0-6-406,0-3 363,0-6 1,1-3-65,3-7-333,3-3 392,4-10 1,2-3 169,2-7 0,3-4-234,4-8 0,1-2-125,0-5 1,-4-1 75,0 1 0,-1 0 168,1-1 1,-2 5 56,-6 0 0,0 0 91,1 0 1,-1-2-226,1 6 724,-6-1-387,4 4 1,-2 0 1264,7 0-663,-2 1-397,3 4 1,-1 1 1735,1 6-922,4-1-553,-2 1 1,-1 5-123,-1 2 1,0 4-126,-1 4 0,1 7-35,-5 8 1,-3 5-14,-1 7 1,-4 0 12,1 11 1,-4 1-1,-4 7 1,-3-3-138,-4 2 1,3-3 136,1-4 1,0-3 1462,0-4-6046,2-6 2842,5-6 1,5-8 14,2-8-1531,9-2 2017,-4-5 1,10-5 146,-3-2 0,-1-5 877,1-3 0,0 2 0,4-3 0</inkml:trace>
  <inkml:trace contextRef="#ctx0" brushRef="#br1">18730 11421 7798,'5'-23'0,"-3"4"371,1 0 1,4 5 538,0-1 1,-2 2-294,-1 2-785,3 4 208,-6-3 0,4 8-729,-5-6 494,0 5 1,-5 0-48,-3 6 1,-2 4 148,-1 4-343,-1 1 276,-4-1 1,2 0 64,-5 1 361,5 4-197,-3-3 0,6 4-104,-1-6 1551,1 0-974,5 6 0,-4-4 1749,2 2-1156,3 3-690,0-6 1,1 5 1470,0-6-989,0 6-43,4-5-408,0 5 0,4-6-7,0 1-364,5-1 50,-3-4 0,9 3 155,1-3-1030,-1-2 611,1 6 0,1-9-859,2 6 0,2-5 481,-2 5 1,2-5-698,-2 0 0,2 4 390,-2 0 0,-6 0 239,-1 0 0,-9 1-38,1 3 250,-3 1 119,-6 4 1,-6-2-86,-8 5-480,-3-5 426,-1 8 1,1-9-361,-1 2 0,0-3 156,0 0 0,2-5-339,2 1 906,-3 0 0,4-2 0,-5-1 0</inkml:trace>
  <inkml:trace contextRef="#ctx0" brushRef="#br1">19119 10850 7780,'5'-23'0,"1"5"0,5 3 0,5 4 3179,-1 3 0,0 3-452,-4 5 135,1 10-1866,-1 8 1,-3 12 0,0 8 238,-6 8-1058,3 6 0,-5 10 11,0 3 1,-2-29-1,-1 2-175,0 1 1,-2 1-1,1 1 1,-2 0-1281,1 2 0,-1 1 1154,-2-2 1,-1-1 107,3-1 0,0 0-752,-5-1 1,0 0 710,2-3 0,0-2 1,0-2-1,-1 0-554,-9 21 1,4-15-800,-4-8 0,4-9 357,-4-6 1,5-4-725,-1-3 1,2-3 2581,1-5-4560,1-5 4070,0-6 1,-1-7 0,1-5 0</inkml:trace>
  <inkml:trace contextRef="#ctx0" brushRef="#br1">19598 11375 7761,'0'-11'1172,"0"-1"1249,0 1-2421,5-1 0,2 6 0,4 1 0</inkml:trace>
  <inkml:trace contextRef="#ctx0" brushRef="#br1">20204 11170 7778,'-11'-17'0,"4"2"718,-8 0 1,6 1 2719,1 10-2704,5-5 1,-3 10-117,2 3 1,2 8 112,-6 10 1,1 9-276,-5 7 1,-3 8 164,0 11-1500,5-24 1,-1 1 931,3 0 1,-1 2-1,-3 4 1,1 2-35,-1 2 0,1 0 1,-1-2-1,1 0 134,-1 3 1,1 1-544,2-4 1,0 0 318,3-2 0,1 0 1,2-6-1,1 0 120,2 27-2927,0-18 2068,5-5 0,1-17-610,6-6 0,3-5 713,0-10 0,4-1-303,-3-3 1,3-5 101,-4-10 90,5 0 626,-7-14 1,2 4 191,-7-6 0,-3 0 0,-5-3 0,0-3 0</inkml:trace>
  <inkml:trace contextRef="#ctx0" brushRef="#br1">20032 11295 7778,'-15'-37'0,"0"3"2657,0 8-851,8 9-1175,2 6 0,14 0-98,2 4 1,12-3 720,0 2 0,6-1-612,-2 2 1,6 2 378,1 5-456,6 0-1003,5 0-447,-4 0 698,3 5 1,-10 5-32,1 5 0,-6 7-238,-6 0 0,-7 1 463,-4 4-1408,-6 2 798,-11 0 0,-6 2-38,-9-1 1,-6-1-64,-5 2 1,-7 1-2122,-4-6 1909,-2 1 381,-2-4-931,6-6 1271,5 0 1,8-11 194,4-2 0,2-1 0,6-5 0,8-3 0,4-1 0</inkml:trace>
  <inkml:trace contextRef="#ctx0" brushRef="#br1">21106 11090 7848,'-23'-5'3305,"0"0"-2561,0-3 0,2 5-63,2 11 1,-4 2 175,0 13 0,-1 4 357,-7 11 1,6 5-534,-2 10 0,5 5-436,11-24 1,2 1 0,1-1-1,1-1-490,2 0 1,3-1 0,8 24 135,13-10 1,9-6-2429,10-6 1,4-4 1515,7-4 1,-2-8 1020,3-7 0,-3 0 0,-2-8 0,1 1 0</inkml:trace>
  <inkml:trace contextRef="#ctx0" brushRef="#br1">21505 11033 7804,'-29'-17'0,"1"4"2719,6-2-1256,9 2-889,3 7 0,11-3 79,3 5 1,7 1-351,8 3 1,9-4-122,6 0 1,6 0-29,5 4 1,1 0-106,0 0 0,5 0-348,2 0 0,3 0-353,1 0 0,0 5-853,0 3 0,-5 2 658,-2 1 1,-5 1-922,-3-1 901,-8-4 330,-6 3 537,-10-4 0,-7 11 0,-5 0 0</inkml:trace>
  <inkml:trace contextRef="#ctx0" brushRef="#br1">22031 11090 7804,'-33'0'0,"2"0"0,-4-5 420,4-3 0,1 2 135,7-2 1,5 0 103,3-3 1,4 0-72,3-1 1,3 5 903,5-1-254,0 5-566,0 14 1,0 5-471,0 18 0,0 3 31,0 9 0,-4 8-422,0 3 0,0-24 1,0 0-173,0 2 0,0-1 1,-3 0-1,0 0-190,-1 3 1,1-1-285,-1-1 1,0 0 258,-3 28 0,5-7-702,2-10 1,4-7 243,4-9 0,2-7-1386,5-8 2420,1-7 0,4 2 0,2-3 0</inkml:trace>
  <inkml:trace contextRef="#ctx0" brushRef="#br1">22077 11455 7804,'0'-18'435,"0"-3"1,1 9 1706,3 1-125,-3 0-1486,4 9 1,-5 0-44,0 9 1,-5 6-176,-3 10 0,-6 6-257,-1 5 1,-4 4-41,4 4 1,-4 6-359,4-2 0,-4 4 149,3-1 0,1-2-268,4 3 1,4-10-37,3-6 0,3-4-549,1-8 0,5-5 137,3-6 1,2-4 360,1-7 0,2-7 116,2-4 1,-3-6 141,-1-5 1,1-1 13,-5 0 0,2-1 409,-1-3 1,1-6-134,-6-5 0,6-5 0,-1 1 0,-2-4 0,2-3 0,-4 2 631,3-2 1,-4 8-11,1 7 0,-3 4 1142,-1 8-117,5 9-529,-4 3 1,6 11-272,-4 3 0,4 0 321,4 7 0,2-2-1000,2 6 0,-1-2-1,5-2 1,0 1-635,4-1 1,-4 1-6,0-1 0,0 0-277,4 1 1,-5-1 119,-3 1 0,-4-1-495,-3 0 0,-3 1 547,-5-1 1,-1 5 111,-3-1 0,-9 4 239,-10-4 1,-1 4 6,-6-4 0,-1 4 706,-3-3 1,1-1 104,3-4 1,-1 1 1691,8-1-1394,-2 0 0,12 0 474,-2-4 0,8 0-711,3-4 0,5 0-18,7 5 0,0-5-546,11 5 0,4-2 55,4 2 0,3 1-1642,-3-5 802,5 5 595,-3-3 1,4 1-2201,-3 1 0,2-4 2302,-5 4 0,5-6 0,-3 3 0</inkml:trace>
  <inkml:trace contextRef="#ctx0" brushRef="#br1">23047 10861 7812,'-5'-6'4159,"0"2"-2989,-2 8 1,-4 9 859,4 9 1,-8 16-1396,-4 12 0,8-18 0,0 1-143,0 2 0,-1 2 1,-1 6-1,-1 0-604,1 3 0,0 0 1,0 2-1,0 0 239,3-2 0,1 0 0,1-3 0,1 0-1233,3-7 1,1 0 0,0 0 0,0-1-379,3 26 0,0-3 1484,0-8 0,4-3 0,0-13 0,0-2 0</inkml:trace>
  <inkml:trace contextRef="#ctx0" brushRef="#br1">23516 11250 7776,'0'-30'1319,"1"4"165,3 7 0,-2 2 530,6 6-1495,-6 4 0,3 4-154,-5 6 0,0 4-131,0 4 0,-6 7-2,-5 5 0,-7 6-146,-9 9 0,-2 8-174,-5 7 0,15-25 1,0 1-170,0 2 1,0-1 0,-2 0 0,0 0 119,2 2 0,0 0 0,-2-2 0,0 0-127,1 1 0,2-1 0,-14 18 59,9-6 1,7-11-1360,8-9 991,3-9-1,6-9 56,3-8 0,6-4 25,5-7 1,10-4 6,-3-7 1,9 0 51,-1-4 1,3-6 29,2-6 1,3-2 12,0-2 0,0-5 151,-4-2 1,-17 25 0,-1 0 239,14-29 0,1 3 376,-8 4 1,-8 8 460,-11 16 0,-4 5-218,-4 14 0,1-2 591,-4 5 1,1 1 26,-2 7 1,-2 0 602,2 7 1,2-2-344,-2 7 1,6 3-411,-2 3 1,-1 3-921,1 5 0,-4 0-125,5 5 0,-1-1-205,4 0 1,-4 1 54,0-1 0,0 3-174,4-3 1,-4 1 172,1-8 1,-1 2-248,4-6 0,0 1-1318,0-9 540,0 1 685,0-10 1,1-2 120,3-8 1,2-4-40,6-7 1,0-4-157,4-8 1,5-2-267,6-5 1,6-5 321,1-3 1,0-3-314,4 0 0,-2 0 330,-2 3 0,-1 3 170,-2 5 0,-3 3 513,-6 1 0,-4 10 245,-3 1 0,-6 6 1450,-1 5-19,-6-2-106,4 9 0,-3-3-602,1 8 1,1 3 651,-1 9 1,-3 3-847,3 7 1,-3 5-498,-1 7 1,0 6-2,0 6 1,-1 3-612,-3-3 0,2 0-263,-6 0 0,6-3-286,-2 2 1,3-8-828,1-7 0,0-2 148,0-9 1,0 1-1145,0-9 0,1-5-1927,3-6 4401,-3-3 0,9 4 0,-4 2 0</inkml:trace>
  <inkml:trace contextRef="#ctx0" brushRef="#br1">24406 11649 7780,'2'-15'194,"1"0"1,0-4 281,5 4 0,-1-4-92,5 3 1,-1-3 153,0 4 0,1-1-250,-1 0 0,-1 4-191,-2-4-289,-3 9 209,-5 2 1,-5 5-581,-3 0 0,-7 5 120,-4 2 1,-2 4-106,-2 0 0,-1 2 382,-3 2 0,3-2 49,-3 2 0,4-1 261,4 1 0,-2-2 557,2 2 0,4-2 126,3-2 1,1 0-356,3 1 1,3-1 801,1 1 1,3-5-384,1 1 0,1-2-29,3 2 0,6 1-374,5-5 1,6 3 51,-2-3 0,2 4-317,2-5 1,0 6-272,0-1 1,-2-2-381,-2 2 0,2-1 349,-6 5 0,0-2-144,-3-2 1,-5 2-57,1-3 0,-6 4-229,2 0 0,-9 0 83,-6 1 0,-3-2-127,-9-2 0,3 2-83,-7-3 1,3 4-134,1 0 1,0-3-627,0-1 0,-3-3 674,-1 4 1,2-6 719,6 2 0,-3 2 0,4 1 0</inkml:trace>
  <inkml:trace contextRef="#ctx0" brushRef="#br1">24875 10975 7871,'6'-22'4467,"-1"4"-2865,-5 1 0,5 12 85,3 5 1,2 12-779,1 11 0,-3 15 159,0 11 1,-6 11-575,0-28 0,0 0 0,-3 3 0,-2 0-499,0 3 0,-2 0 0,-2 3 0,-1 0 1,-1 4 1,-1 1 0,-1-1 0,-1 0 25,-1-1 1,0 0-1,1-4 1,0 0-805,-1-3 0,-1-2 1,0-5-1,0 0-950,-13 23 0,-3-6-2811,3-5 4543,1-8 0,-1-10 0,0-5 0,1 0 0</inkml:trace>
  <inkml:trace contextRef="#ctx0" brushRef="#br1">8566 13762 7875,'-23'-18'0,"5"2"2165,7 4 0,7 6-918,8 2 0,7 3-530,8 1 0,4 0-404,4 0 0,2 0-279,5 0 0,5 0-200,3 0 1,4 0-505,3 0 0,0 0-1184,4 0 0,-4 5 1124,5 3 0,-11 2 730,-1 1 0,-11 6 0,-3 1 0</inkml:trace>
  <inkml:trace contextRef="#ctx0" brushRef="#br1">8783 14025 7875,'-35'0'0,"6"0"0,3 0 3927,7 0-2606,7 0 0,8 0-331,8 0 1,4 0-47,7 0 0,4 0-868,8 0 1,2 0-525,5 0 0,4 0-434,0 0 1,9 0 363,-1 0 265,2 0 1,-2 5 0,-1 1 0</inkml:trace>
  <inkml:trace contextRef="#ctx0" brushRef="#br1">24429 10416 8311,'0'-8'189,"0"1"401,0 4 198,0-7 410,0 9-294,0-10 91,0 10-572,0-4 0,1 5 202,3 0-520,-2 5 32,3 2 1,-4 3-208,3-3 0,-3 3-32,3-2 1,1-2-16,-1 2 1,3-4-274,-3 3-382,5-4 185,-3 7 407,6-9 1,-1 5-336,1-6 0,-1-4 168,0 0 0,2-6-915,2-2 1,-1 0 513,5-7 0,-5 3 748,2-3 0,-4 5 0,0-2 0</inkml:trace>
  <inkml:trace contextRef="#ctx0" brushRef="#br0">24384 12449 10663,'0'-12'513,"0"5"742,0-1 1606,0 6-1420,0-4-719,0 6 1,0 6-222,0 1 0,1 3-168,3 2 1,-3-1-82,3 1 1,1-1 9,-1 0 1,-1 1 2,-3-1 0,4 1-146,0-1 1,1-3-247,-1-1-69,2 1 1,9-2-443,1-2 0,9-5-266,2-7 0,11-6 264,7-12 680,6-4 0,-18 9 0,1-2 0,1 0 1,0-1-1</inkml:trace>
  <inkml:trace contextRef="#ctx0" brushRef="#br0">16937 10736 11182,'0'-17'-737,"-4"1"-254,1-3-746,-1 2 1391,4 6 1,5 4 885,2 4-466,4 1 0,0-3 0,0-1 0</inkml:trace>
  <inkml:trace contextRef="#ctx0" brushRef="#br0">16766 12529 10615,'-12'-17'-803,"2"3"846,3-5 0,2 9 352,5-1 822,0 7-1168,5-1 1,6 5 0,7 0 0</inkml:trace>
  <inkml:trace contextRef="#ctx0" brushRef="#br1">14699 10987 8558,'-7'0'-498,"-3"0"0,4 0 1,-6 0-1</inkml:trace>
  <inkml:trace contextRef="#ctx0" brushRef="#br1">14642 10941 8511,'0'-11'-2,"0"-1"1,0 5-637,0-1-858,0 1 1234,0 0 1,1 2 261,3 5 0,-2 0-50,6 0 0,-4 0 50,3 0 0,1 0 0,3 0 0,1 5 0,-1 2 0</inkml:trace>
  <inkml:trace contextRef="#ctx0" brushRef="#br1">14664 10930 8508,'-7'-10'-176,"-1"2"1,4-1-488,-3 5 325,4-5-264,-2 8 534,5-4 68,5 5 0,2 0 0,4 0 0</inkml:trace>
  <inkml:trace contextRef="#ctx0" brushRef="#br1">14710 10918 8507,'-11'-6'-262,"-1"-3"105,1 5 1,3-3-202,1 3-647,4 0 1005,-2 4 0,5 0 0,0 0 0</inkml:trace>
  <inkml:trace contextRef="#ctx0" brushRef="#br1">14721 10930 8457,'-17'-17'-104,"0"5"93,6-4 0,-1 7-14,1 2-599,5 4 624,1-2 0,5 5 0,0 0 0</inkml:trace>
  <inkml:trace contextRef="#ctx0" brushRef="#br1">14733 10941 8518,'-18'-10'0,"3"2"0,2-2 0,2 4 0,-1-5 0</inkml:trace>
  <inkml:trace contextRef="#ctx0" brushRef="#br1">14733 10930 8470,'-12'-12'0,"1"1"0,1 3-577,2 1 1,-1 3 0,6-4 107,-1 6 251,4-3-31,0 5 249,0 5 0,1-4 0,3 3 0,2 2 0,6 1 0</inkml:trace>
  <inkml:trace contextRef="#ctx0" brushRef="#br1">14733 10918 8470,'-8'-10'-227,"1"3"1,3-2-777,-4 5 656,6-5 339,-3 8-146,5-4-20,0 5 0,0 0 0</inkml:trace>
  <inkml:trace contextRef="#ctx0" brushRef="#br1">14721 10896 8470,'-10'-2'-1546,"3"-2"777,-3 3 440,8-4 307,-3 5 22,5 0 0,0 0 0</inkml:trace>
  <inkml:trace contextRef="#ctx0" brushRef="#br1">15886 10633 8084,'0'-12'-206,"0"1"0,4 3 133,0 1 332,0-1 0,0 1 401,-1-1 0,6 2 151,-1-2 1,2-2-267,2 2 0,4-2-59,3-1 1,14-6-307,9-2 1,-12 4 0,3-2 92,8-1 0,2-2 0,9-4 0,3-1-571,-11 6 1,2 0 0,1 0 0,4-2-1,0 0 1,3 1 427,-10 2 1,2 1 0,0 0 0,1 0 0,0 1 0,2 0 0,0 0-1,0 1-104,2-1 0,0 0 0,1 1 0,-1 1 0,1 0 1,-1 0-1,0 0 0,1 1-62,0-1 0,1 1 0,0 0 1,-2 0-1,13-2 0,-1 0 1,-1 0-209,-2 0 0,-2 0 0,-1 0 0,-2 0 0,-1 1 0,-1 0 172,-4-1 0,-1-1 0,-1 1 1,-4 1-1,0 1 0,-2-1-479,17-5 0,-2 0 1,-9 4-1,-2 1 294,-4 2 0,-2 1 0,-7 1 0,-1 1-360,26-6 0,-11 6-62,0-2 1,-12 7-739,0 0 1417,-7 3 0,-4 1 0,-7 0 0</inkml:trace>
  <inkml:trace contextRef="#ctx0" brushRef="#br1">16423 12312 8076,'-18'-18'960,"2"-2"257,5 4-885,4 1 1,3 4 131,8-1 1,14-4 259,12-3 0,19-12-478,-20 15 1,3-2 0,8-5 0,3-1-481,6 0 1,1-1 0,-12 5 0,2 0-1,0 0 331,5-2 0,1 1 0,0-1 1,4 0-1,1-1 0,1 1-402,2-1 1,0 1 0,1-2 0,2 0 0,-1 0 0,1-1 261,2-1 0,-1 1 0,0 0 1,-2 1-1,0 1 0,-1 0-130,0 0 0,-1 0 0,0 0 1,-1 3-1,-2 0 0,0 0 56,-2-1 0,-1 1 0,0 0 0,-1 0 0,0 1 1,0-1-430,-2 1 0,-1 0 0,0 0 0,15-7 0,-3 1 243,-3 2 0,-3 1 0,-5 1 1,-1 1-263,-4 2 1,0 2 0,-3 1-1,0 1-471,-4 0 0,-2 1 1036,21-6 0,-8-4 0,-14 8 0,-2 2 0</inkml:trace>
  <inkml:trace contextRef="#ctx0" brushRef="#br1">10107 13831 8175,'-16'-23'0,"-2"6"0,-5 6 3077,1 10-1979,-1 7 1,1 10-159,3 4 1,-1 5-437,5 2 0,-1 3 701,5-3 0,1 3-670,2-3 0,4 2-473,8-6 0,4 1 163,7-9 1,3 0-129,5-3 0,-1-6 13,1-2 0,1-8-172,3-4 0,-2-7-515,6-4 189,-6-7-269,3 1 0,-5-8-776,0 3 0,-3-3 440,-5-1 0,-1 3-342,-10 1 1,0 6 572,-4 1 0,-5 3-34,-3 8 1,-7 3 246,-4 9 0,1 2 549,-1 1 0,5 8 0,-1 4 0,2 10 0,2-1 0</inkml:trace>
  <inkml:trace contextRef="#ctx0" brushRef="#br1">10427 14082 8175,'-11'0'1438,"-1"0"287,-4 0 0,3 1-700,-2 3-604,7-3-207,3 9 0,1-7-1893,1 5 1,0-5 490,7 5 0,2-5 1188,6 0 0,4 4 0,2-1 0</inkml:trace>
  <inkml:trace contextRef="#ctx0" brushRef="#br1">10781 13648 8175,'-17'-23'2354,"-5"5"0,13 3 1299,-2 7 573,7 3-3006,-1 5-57,5 0-693,5 0 1,6 0-125,8 0 1,3 2-300,1 1 0,3 4-1225,1 4 1,1 1 439,-1-1-2538,-3 1 2236,4 4 0,-6-2 31,1 5 1,-5 0-402,-3 4 0,-6 0 833,-1 0 0,-7-1 146,-1 1 1,-10 4 591,-9 0 0,-8-1 118,-3-3 0,-2-1 277,2-3 0,2-3-45,5-4 0,0-1 2807,0 0-1657,5 1 564,2-6-623,10 4 0,2-7-931,8 4 0,7-4-143,8 1 0,8-3-49,3-1-2626,-2 0 1563,10 0 1,-9 0-864,6 0 0,-1 0 584,-4 0 863,3 0 0,7 0 0,0 0 0</inkml:trace>
  <inkml:trace contextRef="#ctx0" brushRef="#br1">11558 13899 7884,'-18'-5'6105,"2"4"-5048,4-4-1335,6 5 0,2 0-329,8 0 0,-2 0-595,6 0 0,0 0 1202,3 0 0,6 5 0,0 1 0</inkml:trace>
  <inkml:trace contextRef="#ctx0" brushRef="#br1">12335 13716 7935,'-28'-11'0,"4"5"0,-3 2 2190,3 8-1506,6 2 1,1 9 144,6 0 0,1 6 530,2-2 1,3 4-627,5 3 1,1 0 47,3 4 1,4-4-101,7 0 0,3-3-239,5-4 0,0-2-59,-1-6 0,5-1-205,0-2 0,1-4-112,-2-8 0,-2-3-89,3-4 0,-4-6-290,-4-2 0,-1-2-1220,-3-2 0,-7-4 727,-1 1 0,-14-5-1079,-9 5 1,-5-1 423,-6 4 0,0 5-78,-7 3 0,2 8 1539,-6 3 0,3 2 0,1 2 0</inkml:trace>
  <inkml:trace contextRef="#ctx0" brushRef="#br1">12700 14048 7935,'-16'0'1380,"-4"0"1,4 0 500,1 0-912,-3 0 0,10 1-1099,1 3 0,4-2-948,3 6 1,5-4 20,3 3 1,3-4 116,5 1 940,-4 2 0,10 0 0,-4 6 0</inkml:trace>
  <inkml:trace contextRef="#ctx0" brushRef="#br1">13248 13659 7935,'7'-52'782,"3"7"221,-3 7 1,2-2-525,-1 2 0,1 4-201,-5 3 1,-1 7-102,-3 1 0,-5 3-78,-2 9 0,-9-2-181,-3 9 1,2 2 124,-2 6 0,1 2-148,-1 5 0,1 6 218,3 2 258,2 2-196,2 2 1,0 4 827,4 0 0,2 0-405,1 0 0,3-2 579,1 6 0,0-6-467,0 2 1,0-3-137,0-1 1,5 0-289,2 0 0,4-2-82,0-2 1,0 2-144,1-6 1,3 5-216,0-1 0,1-1-649,-5 1 0,4-1 540,0 1 0,1 2-1220,-5-2 1,0 3 358,1 1 0,-2 0 195,-2-1 1,-2 1 479,-2 0 1,-3-1 46,3-3 1,-8 2 206,-4-2 1,-5-1 77,-3 1 1,-4-4 186,1 4 0,-6-6-130,-2-2 1,-5 0 495,2-8 1,2 1 33,1-4 1,4-9 200,4-2 0,3-9-326,4-3 1,6-5 28,2-6 1,5-6-399,7-2 1,11-8-513,-3 21 0,2 1 0,0-1 0,0 0-179,2-1 0,2 0 0,-1 0 1,1 1 347,2 0 1,1 1-1,1 2 1,0 0-300,3 1-1,0 1 1,-3 3 0,0 1 666,23-14 0,2 4 0,-4 10 0,-7 5 0,-5 5 0</inkml:trace>
  <inkml:trace contextRef="#ctx0" brushRef="#br1">14105 13876 7951,'-12'-5'0,"1"0"2764,0-2-1821,4-4 1,3 10-399,8-3 1,4 3-298,7 1 1,4-4-8,8 0 0,2-1-14,5 2 1,2 1-662,2-1 0,2-3 334,6 3 1,0-5-1043,-1 4 1,-3 0 198,0 4 1,-1 0-516,1 0 1,-8-3 532,-7-1 925,-8 0 0,2-1 0,-3-1 0</inkml:trace>
  <inkml:trace contextRef="#ctx0" brushRef="#br1">14504 13488 7951,'-11'-23'439,"0"0"0,3 2 1731,0 2-671,6 2-585,-3 11 0,5 3-274,0 11-351,0 5-95,0 20 0,-1 7-141,-3 14 0,1 8 29,-1-28 1,1 0 0,1 0 0,0 1-770,-2 1 1,0 0-1,1 0 1,0 0 287,-1-1 0,0-1-1115,1 2 1,1-1 886,2 18 0,1 2-146,3-13 773,3-3 0,1-7 0,4 0 0,4-1 0,5 0 0</inkml:trace>
  <inkml:trace contextRef="#ctx0" brushRef="#br1">15361 13854 7951,'-19'0'663,"0"0"0,5 3 1104,-1 1-824,2 5-538,2-3 1,3 7 387,0 2 0,6 2-262,-2 2 1,3 2-36,1-2 1,5-1-33,3 1-516,7-5 218,3 3 1,4-7-35,1-3 1,5-1-155,3-6 1,-3-6-344,-2-1 0,-2-3 300,-1-2 1,-1-4-435,-3-3 1,-4-2-81,-7 2 1,-3-2-255,-5 2 0,-7-2 203,-4 2 0,-6 3-106,-5 5 1,-8 4-75,-4 3 1,1 3 335,-1 1 1,5 4-592,6 0 1065,5 5 0,-4-3 0,5 5 0</inkml:trace>
  <inkml:trace contextRef="#ctx0" brushRef="#br1">15772 14071 9082,'-7'0'3181,"-1"0"-2968,5 0-357,-7 0 121,9 0-2829,-4 0 2852,5 0 0,0 5 0,0 1 0</inkml:trace>
  <inkml:trace contextRef="#ctx0" brushRef="#br1">16355 13431 7859,'-5'-34'1894,"-2"4"1,0 8 162,-1 6-1561,5 4 1,-2 7 130,5 5 0,-6 10 374,-5 9 0,-2 13-495,-6 6 1,-1 16-243,6-22 1,1 1 0,0 5 0,1 1-432,-4 5 0,1 0 0,2 1 0,1 0 273,-2 1 0,1-1 0,3-1 1,2-1 98,2-1 0,1-1 1,4-4-1,2-3-256,3 0 0,3-3 0,11 12-431,9-12 1,6-12 320,5-12 0,5-1-283,-1-6 0,-3-9-237,-1-3 1,-2-11-638,-2 1 0,-5-10 131,-2-2 1,-8-1 598,-4-3 0,-9-1-186,-6 1 0,-6 0 257,-9 3 1,-8 8 96,-7 4 1,-8 6 45,-4 10 0,-3 2-119,0 5 0,5 8 493,6 4 0,-3 4 0,9-2 0,8 0 0,7 1 0</inkml:trace>
  <inkml:trace contextRef="#ctx0" brushRef="#br1">17017 13888 7826,'-11'-4'1207,"-1"0"-739,6 0 1,-3 3 635,5-3-570,0 3 0,4-5-365,0 2 0,2 3-197,1-3 1,0 1-1192,5-1 0,-1 3 274,5-3 945,-1 3 0,6-4 0,0-1 0</inkml:trace>
  <inkml:trace contextRef="#ctx0" brushRef="#br1">17725 13751 7985,'-5'-17'0,"3"5"142,-6-4 1,2 4 311,-2 0 0,-1 5 375,5-1-273,-5 5 1,3-2-94,-5 5 0,-1 2 131,1 1 1,-1 5-85,1 7 1,0 3-124,-1 5 0,1 0 217,-1 0 1,5 1-173,-1 2 0,6-2-9,-2 3 0,4-3-289,4-1 1,3-4-171,8 0 0,-1-9 79,5 2 0,4-10-128,4-2 1,3-6-652,-3-9 1,0-3 385,-5-5 1,1-5-422,0-2 0,-1-7-112,-3-1 1,-7 1-364,-4 7 1,-5 2 604,0 5 1,-8 6 15,-6 6 0,-4 6 120,-4 9 1,-3 3 504,3 8 0,3 3 0,-6 10 0,4 1 0</inkml:trace>
  <inkml:trace contextRef="#ctx0" brushRef="#br1">18045 14071 7934,'-11'0'1944,"-5"0"-1729,1 0 0,4-4-1248,3 0-2,6 0 1035,-4 4 0,6-5 0,0-1 0</inkml:trace>
  <inkml:trace contextRef="#ctx0" brushRef="#br1">18456 13568 7920,'0'-23'1685,"-5"0"1,0 0 258,-3 1-232,3 4 1,10 1-886,3 6 0,7 5-11,4 2 0,4 3-841,4 1 1,-2 0 69,6 0 0,-5 5-336,5 2 0,-6 8-258,2 4 0,-7 4-554,-1 4 0,-6 2 342,-2 5 0,-5 1-645,-6-1 1,-8 5 838,-4 3 1,-8 1 143,-3-1 0,-4-1 805,-3-3 0,-3-5-308,2 5 0,4-11 866,0-1 0,8-7 287,4-7-453,7-6 0,4-1-63,8-5 1,5-5 271,10-3 1,3-6-809,12-1 0,-1-5-3,9 1 1,5 1-2098,6-1 0,4 4 1227,4-4 1,-3 6 697,3 2 0,-1-2 0,-2 4 0,-1-1 0,-2 1 0</inkml:trace>
  <inkml:trace contextRef="#ctx0" brushRef="#br1">8737 15612 7901,'-6'-23'1023,"1"6"1432,5 1-2293,0 4 0,5 5-555,2 4 1,1-2 601,3 1 0,-6 0 8,7 4 0,-3 1-312,2 3 0,0 2-8,1 6 0,3-1-46,0 1 0,4-1-186,-3 0 0,4 1-635,-1-1 1,-3 1 313,0-1 0,-4 1 656,0-1 0,4 6 0,2 0 0</inkml:trace>
  <inkml:trace contextRef="#ctx0" brushRef="#br1">8703 15784 7901,'-22'0'0,"3"0"0,3 0 3547,4 0-2334,6 0 1,2 3-222,8 1 0,3 0-611,9-4 0,1 4-172,6 0 1,5 1-414,3-1 0,2-2-512,1 6 1,1-4 647,4 3 68,-4-4 0,4 7 0,-4-4 0</inkml:trace>
  <inkml:trace contextRef="#ctx0" brushRef="#br1">8897 15327 7902,'-1'-22'3375,"-3"3"-2472,3 3 0,-5 8-292,6 0-773,0 6 0,2-3-1138,2 5 1300,2 0 0,5 10 0,1 3 0</inkml:trace>
  <inkml:trace contextRef="#ctx0" brushRef="#br1">8748 15327 8029,'-17'-23'0,"-4"0"0,6 0 1243,0 6 1,9-4-361,2 6 0,2-2-120,2 2 1,6 3-307,1-4 1,7 5-52,1 3 1,6-1-347,-2 6 1,2-1 50,2 4 0,0 0-402,0 0 1,-2 1 149,-2 3 1,3 3-699,-3 9 0,-1-4 143,1 4 1,-5-2-271,1 1 1,-4-2 422,-3 2 1,-3-3 100,-5 0 1,-5-1 139,-3 1 0,-3-2 72,-4-3 1,-3 2 344,-5-5 1,-4 0 221,1-4 1,-1 4 373,4 0 0,0-1-121,1-3 0,-1 0 503,0 0 0,5-3-438,3-1 1,2 0 652,2 4-975,5-5 1,3 0-172,11-3 1,4-1-713,11 6 0,1-3 457,3 3 1,2 1-1304,5-1 0,-1 3 1396,-2 3 0,2 4 0,-4 4 0</inkml:trace>
  <inkml:trace contextRef="#ctx0" brushRef="#br1">8668 15304 8110,'-11'0'525,"0"-5"0,-1 4 367,1-3 193,4-3 1,2 5 547,5-6-877,0 1 1,7-5-39,4 1 0,1 3 193,3 1 0,1 3-321,-1-4 1,6 6-5,-2-2 0,-1-1-481,1 1 0,0 0 61,3 4 1,-2 0-518,-1 0 0,1 1-196,7 3 0,-2-1-607,5 4 0,-3-4 7,3 1 1,-3 1-759,4-1 1,-2 3 806,1-3 1098,-2 0 0,-5 1 0,0 1 0</inkml:trace>
  <inkml:trace contextRef="#ctx0" brushRef="#br1">8680 15567 7985,'-6'0'-1174,"-5"0"1099,4 0 0,0 0 161,0 0 0,3 0 79,-4 0 1,5 0 664,-5 0-319,0 0 210,-3 5 422,-1 1-592,1 5 0,5-3 534,2 0 186,3-6-330,1 3 1,9-5-189,2 0 1,9-1 329,3-3 1,5-2-177,6-6 1,1 1-388,-1 0 1,4-3-450,0 2 1,4-2-139,-4 7 1,0 2-40,-4 1 1,-5 3-194,-2 1 1,0 1-572,-4 3 0,1 1-331,-9 2 0,0 3-2481,-3-2 3682,-1 2 0,0 2 0,1-1 0</inkml:trace>
  <inkml:trace contextRef="#ctx0" brushRef="#br1">9902 15293 7979,'-5'-23'721,"-2"1"90,-4 3 0,5 3 3053,2 4-2858,-2 1 0,4-1 2109,-2 1-2329,3 5 1,2 0-698,3 6 1,3 0-435,4 0 1,4 2-407,1 2 0,3 3 44,-4 8 1,4 3-782,-4 5 1,0-3-298,-3 3 0,-5-1 799,1 8 0,-6 1 492,2 3 0,-8-1 337,-3-3 0,-3 2 231,-2-5 0,-3 3 271,0-3 1,-4-2 564,4-6 1,-6-2 67,2-6 1,3-1 3420,0-2-1073,4-3-2533,5-5 1,4 0-320,6 0 0,9-4-685,7 0 0,2-4-658,2 0 1,9 2 443,2-2 1,4 2-252,0-2 1,4-1-662,8 5 0,2-5-2972,5 2 4309,-5 2 0,3-4 0,-6 5 0,-1 1 0,-1 2 0,-1 1 0</inkml:trace>
  <inkml:trace contextRef="#ctx0" brushRef="#br1">10736 15281 7977,'0'-16'300,"0"-2"159,0-5 0,3 0-49,1 0 0,0 0 189,-4 1 0,4-1-200,0 0 1,-1 1 89,-3 3 0,-3-1-274,-1 5 0,-9 0 9,2 3 1,-4 6-249,-1 2 1,-1 3 65,-6 1 1,0 6-3,0 6 1,1 4 221,3 7 1,3 1 48,4 3 1,2-2-45,3 5 1,2 0 229,5 0 0,1 3-5,3-2 1,2 2-137,5 1 1,5-5-2,-1-2 0,4 1-225,-4-2 1,5 5-211,0-5 0,0-3-170,-1-4 1,1-1-490,-5 1 1,3 1 11,-6-4 0,-4 3-698,-8-4 1,-1 4 315,-3-4 1,-3 4 539,-8-4 1,-8 4 220,-8-3 1,2-1 170,-1-4 1,0-1 141,0-2 1,3-4 23,8-8 1,4-9 153,7-10 1,5-6 13,6-9 0,10-2 260,10-6 0,6-5-234,-10 24 1,0 1-1,21-25 56,-20 26 0,1 1 1,25-20-348,0 3 0,5 3-96,-23 16 1,1 2 0,23-12 203,-3 1 0,2 6 0,-2 2 0,0 0 0,-2 1 0</inkml:trace>
  <inkml:trace contextRef="#ctx0" brushRef="#br1">11421 15018 8036,'6'-27'354,"-1"2"-295,-5-1 0,0 2 785,0 1 1,5 0-428,3 0 0,-3 2-434,-1 2 0,-3-2-103,-1 6 1,-1 4-346,-3 3 0,-2 5 236,-6 0 1,-4 1 0,-3 2 1,-3 5 67,-1 3 0,0 6 107,1 1 1,-1 6 560,0-2 1,0 2 11,0 2 0,6 4 278,1-1 0,5 0-220,3-7 1,3 2 195,5-2 1,5 2-303,3-2 1,3 1-33,5-5 0,1 2 49,6-2 0,4-2-112,-1 2 0,1-1-315,-4 1 1,0-1-170,0 5 1,-4-1-208,0 1 0,-5 2 70,1-2 1,-4 7-349,-3 0 1,-4 2 2,-8-1 1,-5 3 2,-10 9 0,-5 1 106,-10 6 1,-11 1 18,21-23 0,-1 1 1,-2 1-1,-1 0 364,0 3 1,-1-1 0,-1 3 0,-1-1-40,0 1 0,1-1 0,1 1 0,1-1-1,1-1 1,1-1 0,3 1 0,1-1-16,-1 1 0,1-1 0,2 2 0,2 0-188,-2-1 0,2-1 1,-8 22 64,7-12 0,10-9-217,5-6 492,8-5 0,0-8 0,7-3 0,3-2 0</inkml:trace>
  <inkml:trace contextRef="#ctx0" brushRef="#br1">11455 15658 7930,'-29'0'0,"-4"5"2602,2 3 0,7 7-1286,2 4 1,8 3 1410,2 0 0,2 5-1265,6 0 1,2 1-569,5-2 0,5-5-553,7 1 1,7-4-289,5-3 0,4-1-544,0-10 0,2 0 418,1-4 1,0-6-1153,0-6 0,1-1 805,-1-6 0,-5 0-2176,-2-3 1,-3-1 855,-1 0 0,-11-4 247,-4 1 1,-8 3 801,-8 4 0,-5 5-282,-14-1 973,-2 7 0,-16 3 0,-2 5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2364 8303 7993,'-18'-23'0,"2"5"3133,4 3-1879,6 8-941,1 1 1538,5 6-1192,5-5 1,7 4 355,7-3-604,2 3 1,3 1-69,3 0 1,2 0-285,5 0 0,2 0-109,2 0 0,-1 0 115,5 0 1,-4 0-753,4 0 1,-6 4 184,2 0 255,-2-1-1999,-2-3 1439,-5 6 0,-2-5-1964,-8 3 1100,-2-3 290,-6-1 398,-5 0 983,-6 0 0,-16 0 0,-8 0 0</inkml:trace>
  <inkml:trace contextRef="#ctx0" brushRef="#br0">2672 8223 7993,'-22'-11'554,"0"3"693,3 0 1264,3 1-830,9 0 1739,2 2-2579,5 5 0,0 3-166,0 4 1,0 6-245,0 10 0,0 6-278,0 5 0,0 6-306,0 5 1,0 6-590,0 3 1,0 4 320,0 7 1,0-4-235,0-27 1,0 0 0,0 26-1451,0-3 1,5-10-46,3-9 915,2-8 1,1-8 582,1-11 0,-1-9 50,1-10 0,-5-3 602,1-5 0,-6-1 0,3-11 0,-5-2 0</inkml:trace>
  <inkml:trace contextRef="#ctx0" brushRef="#br0">2604 8668 7993,'-17'-27'898,"0"2"0,0-1-484,6 7 2131,-1-3-757,11 9 318,-4-3-1461,5 5 0,5 4 74,3 3 1,3 3 168,4 1 1,-1 1-465,5 3 1,4-1-148,4 4 0,1-3-52,-2 4 1,0-4 14,4 3 1,-3-3-1,3 4 0,-4-5-15,0 5 1,2-4 28,-1 3 1,-2 0-3903,-6 0-549,-2 4 4197,-6-5 0,-4 5 0,-2 1 0</inkml:trace>
  <inkml:trace contextRef="#ctx0" brushRef="#br0">2684 8817 7993,'-23'5'-749,"0"-4"515,0 9 0,6-5 6372,1 3-4599,4 2 0,7-5-30,5 3 0,5 1-204,6-5-852,6 5-945,5-8 437,8 4 1,4-5 123,0 0-2728,6 0 1909,0 0 0,1-4-3408,-3 0 2913,2-5 1,-4 7-88,2-6 1,-4 4 1331,-3-3 0,2-1 0,-4-3 0</inkml:trace>
  <inkml:trace contextRef="#ctx0" brushRef="#br0">3381 8783 7835,'-8'1'4289,"0"3"-2831,6-3 0,-7 9-390,5-2 1,0 2 639,4 1-1149,-5 6-2291,4 1 1266,-4 4 0,5 1 283,0 0-2080,0 5 2263,0-4 0,0 4 0,0-5 0</inkml:trace>
  <inkml:trace contextRef="#ctx0" brushRef="#br0">4443 8017 7913,'-17'0'1270,"3"-1"1577,-5-3-2246,10 3 1,-6-4 1642,8 5-1664,1 0 0,6 0 29,8 0 1,7-1-177,4-3 1,4 3-722,4-3 0,3-1-179,8 1 0,-1-1-462,5 1 1,-5 3 229,1-3 0,-3-1-915,0 1 0,-2 0-17,-3 4 0,-2 0 1631,-5 0 0,-5 0 0,-2 0 0</inkml:trace>
  <inkml:trace contextRef="#ctx0" brushRef="#br0">4466 8063 7913,'-12'-11'0,"5"1"0,-1 2 2436,5 3-696,-2 5 878,5 0-1834,0 5 0,0 4-84,0 10 1,0 6-277,0 13 1,-1 8-171,-3 7 0,2 8-363,-2-29 1,0 1 0,0 1 0,0 0 230,-1 2 1,-1 1 0,2-1 0,0 0-15,0 1 1,1-2 0,1-1 0,1-3 102,-3 19 1,8-7 33,4-13 0,2-4-27,1-11 0,1-5 109,-1-10-327,1-5 0,-1-12 0,1-7 0</inkml:trace>
  <inkml:trace contextRef="#ctx0" brushRef="#br0">4420 8531 7913,'-17'-29'1889,"0"1"-944,-1 11-355,6 0 2190,7 6-871,5-1 155,0 6-1453,11-4 0,-3 8 74,11-1-1438,0 1 596,4 2 0,4 0 99,0 0-2222,4 0 1656,-7 0 1,9 0-1421,-2 0 1469,2 5 1,0-2-459,-3 5-1394,-2-1 1545,-10 5 1,1 3 881,-8 0 0,3 10 0,-7 0 0</inkml:trace>
  <inkml:trace contextRef="#ctx0" brushRef="#br0">4443 8714 7913,'-29'5'0,"1"-2"0,5 4 2842,5-4-875,7 7-929,0-9 1183,10 9-1431,1-8 0,7 3 37,4-5-832,5 0 83,7 0 1,6 0-1854,6 0 1282,-1 0 0,4 0-2349,0 0 2073,5 0 0,-3 0 50,1 0 0,-1 1-418,-6 3 1,0-3 1136,1 3 0,4 2 0,2 1 0</inkml:trace>
  <inkml:trace contextRef="#ctx0" brushRef="#br0">5128 8588 7854,'-11'-5'0,"-3"3"5248,2-6-2544,-2 6-1246,13-3 2048,-4 0-2318,10 3 1,3-3 5,7 5-764,-3 0-162,10-5 0,-4 4 50,5-3-1618,-1 3 1013,1 1 0,3 0-3665,-3 0 2755,2 0 0,-12 5 265,2 2-2190,-2 4 1482,-2 5 714,-5 2-467,-6 10 865,-6-4 0,-11 9-139,-2-3 1035,-2 3-346,-2-3 1,0-3-124,0-4 905,6-5-540,-5-1 3068,9-6-1754,-3-5-85,9-1 2378,2-5-2221,5 0 0,9-3-1112,3-1 1,7-4-69,0 4-2717,2-4 1638,2 1 0,0 0 313,0-1-4434,0 0 4730,5 2 0,-4-4 0,4 3 0</inkml:trace>
  <inkml:trace contextRef="#ctx0" brushRef="#br0">6932 8029 7836,'-12'-28'0,"-3"5"2115,2 0-1349,1 11 0,7-1 52,5 5 220,0 6-622,0-3 1,4 3-190,0-1-43,10 1 0,-5-3-317,10 5 1,-4 0 174,4 0 31,-5 0-117,8 0 87,-5 0 0,2 4 195,0 0-711,-5 5 351,3-8 0,-6 9-92,1-2 5,-6-3-74,4 0 350,-8 0-128,8-4 20,-9 9 506,4-8-305,-5 3 1,-1-5 292,-3 0-189,-2 0 205,-6 0 0,1 0 251,-1 0-260,1 0 1,0 5-57,-1 2 0,1 4-120,-1 0 1,1 6-246,-1 2 0,2 3 162,3 5 9,-4 2-1221,5 5 833,0 6 1,1 0-50,5 6 1,0-1-237,0-4 0,1 0 148,3-3-1896,2-7 1337,6 2 1,-1-12-1443,0-2 1596,1-2 0,-1-7-1412,1-3 1720,-6-2 1,-2-5 411,-8 0 0,-4 0 0,-7 0 0,-3 2 141,-4 2 1,3-3-142,-1 3 0,1 1 10,-3-1 1,-1-1 575,0-3 1,5 0 940,3 0 1,2 0 2804,2 0-3327,4 0 1,2-1-289,5-3 1,5 2-312,3-6 1,7 4-957,4-3 0,7 3 242,0-4 355,6 6-1375,-3-3 1098,0 5 0,4-2-3005,-2-1 1979,7 1 1,-2-3-198,2 5 1453,-3 0 0,1 4 0,-1 0 0,2-2 0,0 0 0,1-2 0</inkml:trace>
  <inkml:trace contextRef="#ctx0" brushRef="#br0">7515 7972 7833,'-5'-17'1724,"-1"5"1,-2-5 554,0 6-1575,6-1 1,-5 6 1963,4 2-1989,1 3 1,-7 11-305,6 5 1,-6 12-158,1 7 0,-3 7 380,-5 8-571,4 3 1,2-21-1,-1 0 165,4 2 0,-1-1-1246,-2-1 1,0 0 967,3 3 0,1 0 1,-10 24-1844,4 3 1215,6-8 0,1-7 266,5-8 1,0-13-104,0-6 1,5-6-2659,3-5 2605,2-3 0,1-12-1040,1-4 0,-2-7 1644,-3-8 0,4-9 0,-5-5 0</inkml:trace>
  <inkml:trace contextRef="#ctx0" brushRef="#br0">7492 8109 7838,'0'-18'641,"0"2"80,0 4 1,0 1 1855,0-1-1263,0 6-552,0-4 2014,0 9-1803,0-5 0,4 13 11,0 4 484,0 6-917,-4 11 1,0 1 78,0 5-153,0 5-212,0 2 1,3 5 488,1-1-432,5-4 0,-3-2 156,6-4-999,-1-1 569,6-5 1,0-4-170,6-9 1,0-2 191,0-11 0,0-5-370,0-10 237,0-9 1,-4-8 15,0-6-2130,0-4 1299,-2-2 1,0-4 0,-6-1 0,-4 0-266,-4 1 0,-1-2-2370,-2-3 1818,0 8 1694,-5-2 0,0 7 0,-6 0 0,3 3 0,-1 1 0,1 3 0</inkml:trace>
  <inkml:trace contextRef="#ctx0" brushRef="#br0">8120 7995 7758,'-5'-30'0,"-1"8"2954,-6 0-1906,6 9 1,1-3 1850,5 4-1176,0 6-298,0 1 0,-4 19-804,0 5 466,1 10-659,-3 5 1,1 8 258,-2 8-2076,-3 2 1415,3 5 1,0-4-622,-1 1 348,6-6 257,-4 8 1,6-9-3022,0 2 1989,0-7 354,6-8-2403,0-11 1995,5-7 1,1-5 50,-1-4 988,1-2-434,-6-15 0,3-3 633,-5-9-162,4-11 0,-6 7 0,3-7 0</inkml:trace>
  <inkml:trace contextRef="#ctx0" brushRef="#br0">8006 7926 7789,'-5'-6'0,"4"-4"4043,-4 8-2690,5-3 0,6 4 2956,5-3-3042,6 3 1,6-4-54,0 5 3028,4 0-2409,-2 0-2302,8 5 469,1 1 0,1 6 0,9 3 0,-6 0 0,0 5 0,-4-2 0,-5 6 0,-2 3 0,-3 2-332,-6 5 1,-7 1-413,-7-1 0,-9 5 261,-7 3 0,-10 6-2683,-13 2-15,-4-1 2271,-7-3-2220,1 0 2036,-1-1 1,1-4 54,4-3 1039,6-7 0,4-7 0,6-5 0,8 1 0,5 2 0</inkml:trace>
  <inkml:trace contextRef="#ctx0" brushRef="#br0">8623 8520 7729,'-7'0'0,"-3"0"0,9 5 6129,-4 1-4120,5 6 1,0-1-218,0 1-1792,0-1 0,0 6 0,0 0 0</inkml:trace>
  <inkml:trace contextRef="#ctx0" brushRef="#br0">2181 9959 8125,'-6'-33'0,"-4"3"0,-4 3 0,4 13 0,0 4 0,8 11 0,-1 3 0,1 2 0,2 11 0,0 2 5338,0 7-2549,0 4-2161,-5 9-202,4 7 1,-4 6-170,5 5 0,-4 1-329,0 3 1,0 2-569,4-28 1,0-1-1177,0 29 1650,6 0 0,0-11-2148,5-3 664,1-7 691,4-3-936,2-15 1198,0-2 1,2-16-77,-5-2 773,6-8 0,-4-2 0,6-5 0</inkml:trace>
  <inkml:trace contextRef="#ctx0" brushRef="#br0">2113 9970 8125,'-17'-22'0,"10"-1"2167,-8 5-1025,13 1-410,-3 1 1,12 2 998,4-5-1338,0 5 1,11-4 240,-3 3-425,3 2 1,2-3-701,2 4 404,-2 1 1,9 5-382,-2 2 1,-2-1-681,2 1 1,-7 1 678,-2 7-1161,1 3 994,-10 4 0,3 5-192,-4 4 0,-6 6 428,-1-2 0,-5 9-177,0-2 457,0 2 0,-2 1 174,-6 0 0,1 1-163,-9-1 1,-1 1 603,-2 3 1,-4-6-377,-4 2 1,3-7 1263,-3 0 1,7-7-591,1-1 0,5-6 1727,-1-2-782,7-5-441,3-6-830,5 0 286,5 0-381,7 0 0,5-3 2,6-1 0,5-5-12,3 1 1,0 3-4,0 1-721,2 3 383,-9 1 1,8 1 112,-6 3-752,1 3 517,-4 9 0,-6 2-1274,-1 5 713,-9 5 179,-2 1 1,-6 5-209,-3 0 0,-7 6-70,-8 2-1803,-8 2 1996,3-3 1,-4-2-103,5-5-1524,0-5 1521,6-1 0,1-10-858,9-3 918,2-7 613,0-3 0,-2-5 0</inkml:trace>
  <inkml:trace contextRef="#ctx0" brushRef="#br0">2752 10450 8041,'-17'-6'3320,"-5"-4"-1745,9 8-1060,-3-3 1645,10 5-608,0 0-485,6 0 1,4 2-626,0 1-388,5-1 44,-8 8 1,9-4-201,-2 6 94,2-1 0,2 0-37,-6 6 94,4-4 1,-4 3 325,6-5-386,-6 6-31,4-4 1,-7 3 66,4-4 356,-4 4-301,7-3 1,-9 5-215,3-3-48,3-8 276,-6 9 1,4-10-120,-5 5-78,5-4 202,-4 3-323,4-9 114,0 4 0,-2-5 160,5 0-312,-6 0 248,8 0 1,-7-5-32,4-2-42,1-4 65,3 0 0,1-6-489,-1-2 309,1-2 0,0-2 5,4 0-249,-4 0 163,5 0 1,-6 6-299,1-5 310,-1 9 1,1-3-223,-1 5 450,0-1-52,1 6 1,-5 1-265,1 5 705,-5 0-302,7 5 0,-9 1 604,3 6-332,2-1-239,-5 0 0,6 5 437,-3-1-218,-3 5-86,4-7 0,-1 3 28,0-4 1,3-1-52,-3 1 107,5-6-103,-8 4 1,9-9 24,-2 3-210,2-3 13,6-6 0,-2-2-1246,5-9 579,1-1 453,2-6 0,1-5-1669,0-2 1219,0-3 1,-4-2-727,0 1 917,0 5 1,0-7-196,0 6-63,-5-6 358,3 12 0,-10-8 99,1 6 0,-1-5 219,5 5 1,-5-1 737,1 4-408,-5 0-300,7 1 1,-8 0 2051,6 3-1066,-6 2-291,9 6 1784,-10 5-1540,4 1 1,-4 1-3,3 0 308,-3 5-751,4 11 1,-5 8-41,0 10 1,0 6-218,0 10 0,0 1 2122,0 2-2541,0 8 703,0 2 1,0 5 119,0-7-404,0 3-58,5-13-2022,-3-1 1605,8-7 0,0-11 198,5-5-1993,0-5 1307,2-12 0,-4-1-191,2-5 1,1-1 457,0-3 1,3-8-2810,-4-7 2647,0 3 0,-4-9-429,1 2-2204,-6-8 1515,-1 7 1745,-5-9 0,-4 5 0,1-5 0,0-1 0,2-3 0</inkml:trace>
  <inkml:trace contextRef="#ctx0" brushRef="#br0">3438 10187 8041,'-35'-11'0,"7"0"3011,6-1 3125,4 6-4457,12-4-725,0 8 3656,6-3-3040,6 5 1,1 0-472,8 0-1099,3 0 0,10-5 0,3 4 0,7-3-2463,2-2 1411,6 5 0,0-5-6570,-1 6 3026,1 0 4596,0 0 0,4 0 0,2 0 0</inkml:trace>
  <inkml:trace contextRef="#ctx0" brushRef="#br0">4580 10633 7973,'-22'-4'0,"3"0"3266,3 0-2344,9 4 1,1 5-347,2 3-534,3 7-77,-9-2 0,5 10-1544,-3 0 734,-2 5 731,-2 6 1,-5 10 0,-6 3-1</inkml:trace>
  <inkml:trace contextRef="#ctx0" brushRef="#br0">6281 10119 7969,'-11'-18'3382,"1"2"-2827,2 4 1,-1 5 970,6-1-831,-1 5 1047,4 3-1072,-5 12 0,3 11 744,-1 7-746,1 8-555,-3 3 1,3 15-236,-6 5-876,4-26 0,1 1 1032,-1 1 0,1 1-562,-2 4 0,0 1 411,2 0 1,0 0 0,-1 0 0,1 0 151,1-1 1,1 0-1521,0-1 1,0-1 1120,1-4 0,0-2 0,2 28-1016,1-12-29,4-9 816,4-1 0,-3-9-166,-1-4 568,1-10-1048,-2-7 1177,-1-9-431,0-1 1,-3-8 1588,2-7-1096,-3-8 0,-11-11 0,-3-6 0</inkml:trace>
  <inkml:trace contextRef="#ctx0" brushRef="#br0">6110 10267 7969,'0'-52'0,"5"2"0,3 5 1569,7 3 1,-1 4-716,5 8 1,0 2 926,4 5 0,4 1-656,-1 3 1,5 8-187,-5 7 1,7 4-231,2 4-124,-1 12-943,0 9 762,-6 9 83,-5 5-306,0 2 1,-5 4 182,-3 1-909,-3 0 473,-5 0 0,-3-2 119,-8-2-969,-3 2 645,-4-3 0,-5-4-12,-4-3-2123,-1-7 1535,-7 0 1,3-9-1394,-6-3 1404,6-7 321,-3-3-2000,5-5 1659,0-10 0,5-8 886,3-12 0,8-3 0,1-1 0</inkml:trace>
  <inkml:trace contextRef="#ctx0" brushRef="#br0">7207 9811 7892,'-16'-11'3024,"1"4"-1972,0-3 1,3 10-96,1 0 1,0 10 875,-1 9-1241,1 7 907,-6 9-837,0 15 1,3-20-1,1 1-178,0 7 0,-1 1 122,-2 3 0,0 2-637,4 4 1,0 2 0,-2 2-1,0 2 407,2-1 0,2 1-1072,0 0 1,2-2 776,1-7 0,2-2 0,3-3 0,1-3 243,4 20-2279,4-10 1626,9-12 0,7-10-2701,8-10 1508,2-5 412,1-10-3591,5 0 2188,2-10 1176,4-2 1337,1-16 0,0 5 0,0-8 0,-1-6 0,1-4 0</inkml:trace>
  <inkml:trace contextRef="#ctx0" brushRef="#br0">7698 9993 7892,'-18'-5'927,"1"-1"1,6-4-643,0 2 1941,4 3-646,2 5 289,5-5-1320,0-1 1,5-1-27,3 3 0,7-1 409,4 2-511,3-1-741,6-1 281,-4 3 0,9-3 229,-3 5-1325,3-5 902,6 4 0,-3-4 219,2 5-2108,3 0 1381,-6 0 0,1 4-1855,-6 0 1439,-4 4 701,1-1 1,-9 4-689,-3 1 355,-7-1-154,2 0 943,-8 1 0,-8-1 0,-6 1 0</inkml:trace>
  <inkml:trace contextRef="#ctx0" brushRef="#br0">7892 9948 7892,'-23'-12'0,"5"1"0,2 4 0,4 4 2842,6-4-823,1 6-1038,5-4 1208,0 5 0,0 5-1615,0 3 1,-4 12-248,0 7 0,-1 9-112,1 6 1,-1 9-54,-2 6 0,2-24 0,0 0-268,1 3 0,0 0 0,-1 3 1,0 0 212,-1-1 1,0 0 0,1 0 0,0 0 13,1-2 1,1 0-1,0 0 1,1-2 34,2 23 1,1-8-2435,3-15-1665,7-10 430,2-8 2320,3-9 1,1-3 44,2-8-580,-3-3 1547,1-9-357,-6-7 538,1-6 0,-2-3 0,-3-2 0,-2-3 0</inkml:trace>
  <inkml:trace contextRef="#ctx0" brushRef="#br0">7812 10416 7892,'-28'-18'742,"5"3"0,2 2 1035,5 2 0,5-1-738,3 1 1507,6 5-1656,-3 0 1,10 5 15,2-3 98,4 3-613,5-4 1,2 5-178,5 0 0,1 4-298,2 0 0,4 1-1571,4-1 902,0-3 612,5 9 1,-3-8-2718,2 6 1898,-2 0 0,-2 3-2362,0 1 2356,-5 4 0,-5-3-1,-5 2-81,-10 3 1048,7-6 0,-15 10 0,4-4 0</inkml:trace>
  <inkml:trace contextRef="#ctx0" brushRef="#br0">7721 10713 7892,'-30'0'882,"7"5"1,7-4 1102,5 3 1,4-2 742,3 2-1476,8-2-767,8 3 1,5-5 530,6 0-465,5 0-194,6 0-2413,2 0 1724,8 0 1,-7 0 259,5 0-2742,0 0 1911,4 0 1,-2 0 123,-2 0-1895,-3 0 1730,1 0 0,-9 0-1041,4 0 1364,-9 0 621,2 0 0,-9 0 0,0 0 0,1 0 0,2 0 0</inkml:trace>
  <inkml:trace contextRef="#ctx0" brushRef="#br0">8486 10553 10918,'-7'0'5757,"-3"0"-4351,9 0-595,-4 0-164,5 0-296,-5 0 0,4 5-165,-3 3 0,2 7-179,2 4 0,0 4-169,0 3 1,0 4-439,0 4 1,0 1 560,0 3-2932,0-2 1632,0 3 1,0-7 1338,0-5 0,0-1 0,0-8 0</inkml:trace>
  <inkml:trace contextRef="#ctx0" brushRef="#br0">9000 10781 7892,'-12'18'0,"1"-1"510,-1-6-245,6 0 0,1-4-240,5-2 15,0-5-26,0-5 1,0-7 6,0-7 1,1-7-1,3-5 0,2-2 9,6-1-11,-1-10-199,6 2 0,-3-19 194,5 0 0,-8 28 0,1 0-165,1-2 0,0 1 1,1 2-1,-1 1 606,-2 0 0,1 1 1,12-23 2732,2 3-2285,-1 8-475,2 8 1,-5 11 124,-3 8 1,1 7-169,-4 5 162,-1 1-87,-4 2 1,2 7 78,2 4 1229,-2 0-1330,3 11 0,-3-3 427,2 8-434,-2 2-190,3 5 1,0 0-246,-1 1 219,0 4-707,-3-3 298,-1 3 229,-5-5 0,3 4-278,-5 0 0,4 0-524,-5-3 0,1-6-878,-4-3 888,0 4 163,0-11 257,0 2-2769,0-9 1446,0-6 1660,0-1 0,-5 0 0,-1 2 0</inkml:trace>
  <inkml:trace contextRef="#ctx0" brushRef="#br0">10085 9925 7877,'-12'-12'2525,"-3"2"-1515,0 3-757,5-4 1329,5 10-1010,5-9 0,1 5-75,3-3 1,3-1 27,8 6 1,4-6-277,8 1-197,2-2 0,6 2 270,-1 1-1145,0-1 241,0 2 537,6-4-2557,-5 8 1989,5-3 1,-10 1-94,0 1-1104,-4-1 1161,7 4 0,-14 4-97,0-1-187,-5 6 428,-3-7 1,-4 8 1121,-4-3-617,-6-2 0,-9 11 0,-6-4 0</inkml:trace>
  <inkml:trace contextRef="#ctx0" brushRef="#br0">10256 9833 7877,'-18'0'906,"-2"-1"207,5-3 0,-1 3 465,5-3-1104,0 3 0,3 2 1021,0 3-1007,6 2 0,-8 11 280,2 2 616,3 8-858,-5 7 0,5 8 88,-3 7-2577,-2 8 1933,9 2 0,-4-24 0,0 1-458,0-2 1,2 0 293,1-1 0,-1 0 166,-7 29 1,8-10-2494,-1-2 1583,1-3 352,2-17 1,5 1-393,3-16 1,-2-5 32,2-6-452,0-3 866,3-1 1,-3-5 607,-1-2 0,1-9-656,3-3 0,-4-2 579,-4-2 0,4 0 0,-1 0 0</inkml:trace>
  <inkml:trace contextRef="#ctx0" brushRef="#br0">10107 10347 7877,'-17'-23'0,"1"1"2126,4 4-609,0 1-718,6 6 1165,1 5-1230,5 1 0,1 1 1809,3 0-1327,2 0-743,6 4 1,4 0-240,3 0-287,8 0 267,-3 0-2485,9 0 1756,-4 0 0,3 0-179,2 0 1,-2 0-774,6 0 0,-2 1 444,-2 3-791,-5 3 1100,-1 4 0,-3 0-1329,-2 1 1180,-8 4 863,-10 2 0,-15 5 0,-2 0 0</inkml:trace>
  <inkml:trace contextRef="#ctx0" brushRef="#br0">10142 10599 7877,'-23'11'0,"1"-1"0,3-2 4102,3 2-1944,9-9-972,7 9 1149,7-8-1498,9 3 0,3-5 41,8 0-1404,-3 0 455,9-5 1,-2 2 114,7-5-2329,-3 1 1648,10-5 0,-6 5-1328,3-1 396,2 6 1089,-8-9 0,7 6-3244,-5-2 3724,0 2 0,-4 0 0,1-2 0</inkml:trace>
  <inkml:trace contextRef="#ctx0" brushRef="#br0">10850 10336 7923,'-17'-12'5188,"5"1"-2485,-5 0-402,6 4-193,4 2-924,2 5-898,15 0 0,-1 0 43,10 0-1290,-5 0 739,8 0 1,-8 5-2913,5 3 1558,0-3 1051,-1 5 0,-1-2-2061,-1 7 1299,-4-2 533,0 3-169,-2 1 525,-9-5 0,4 10-222,-5-3 566,0 3-110,-5 0 0,-1 1-219,-6 0 1383,1 0-783,0 0 0,-5-6 2383,1-1-1398,0-4-669,4 0 1,-1-1 3141,1 1-1832,4-1-812,-3-5 1328,9 0-638,-9-6-858,3 5-505,1-4 109,1 4-83,5-5-1241,0 5 685,5-4 0,3 4-1486,7-5 951,3 0 609,5 0 1,1 0-3024,2 0 1528,-2 0 326,4 0-2215,0 0 2271,-4 0 0,4 0 67,-5 0 1144,0 0 0,0 0 0,0 0 0</inkml:trace>
  <inkml:trace contextRef="#ctx0" brushRef="#br0">11832 9605 7851,'0'-29'0,"-1"2"0,-2 8 2133,-1 4-1361,1 7 0,3 4 52,0 8 1424,0 3-1453,0 14 0,0 6 31,0 15 49,0 10-919,0-19 0,0 2 0,-2 1 0,-1-1 466,-1 3 0,0 0-1116,-1 0 1,0 1 835,-1 3 0,0 1 0,0 2 0,0 2-226,-2 4 1,0 1 60,2-3 1,0 0-897,-2 2 1,-1-1 141,0-3 1,2-2 586,3-4 0,0-1 1,-1-1-1,0-1-487,5 27-2270,0-18 2129,10-14 0,3-18-498,10-7-137,-1-3 1453,-4-5 0,4-5 0,-4-2 0</inkml:trace>
  <inkml:trace contextRef="#ctx0" brushRef="#br0">12620 9822 7851,'8'-11'0,"-1"-1"0,-4-3 430,1 0-426,2-1 155,-5 5 0,8 0 412,-5-1-53,5 1-306,-8-1 185,9 1-146,-8-1 0,3 5 67,-5-1-41,0 6 41,0-8 0,0 3-465,-5 1 184,-2 1 1,-6 5-266,-2 0 185,-3 0 53,-4 5 1,-2 1-234,-3 6 167,3-1 1,-8 6 140,5 2-64,-4 2 1,7 2-25,-3 0 900,3 5-585,1-4 1,6 8 171,6-6 128,0 6-307,9-3 1,-3 2 212,5-1 401,0-5-539,5 3 0,3-5 440,7 0-349,-2 0-52,3 5-230,-4-9-30,4 7 0,-2-13 158,5 2-607,-5-2 275,8-1 0,-8-1 125,5 0-761,-5-4 497,7 3 0,-8-8-462,2 6 354,-2-5 114,-2 7 1,0-8-1050,-4 6 421,3-1 336,-8 5-652,3-1 651,-5 1 1,0-1-215,0 1-154,-5 4 480,-7-3 0,-3 7-193,-8-5-379,3 6 514,-13-9 0,7 6-216,-4-3-57,5-2 333,-3 3 1,9-9 326,0-3 0,5 2 0,-3 0 0</inkml:trace>
  <inkml:trace contextRef="#ctx0" brushRef="#br0">12780 10119 7851,'-11'-5'915,"-1"2"1144,1-4-236,-1 4-947,6-2-332,1 5 390,5-5-550,0 4 1,1-4 256,3 5-569,2 0 87,11 0 0,-1 0 159,3 0-574,3-5 266,-4 3 0,7-3-433,-2 5 323,2 0 141,-7 0 1,4 4-581,-3 0 318,2 0-11,-8 1-195,3-4 217,-4 4 0,-2-4-103,-2 3 425,-3-3-89,-5 4 525,0-5-113,-5 6 679,-2-5-743,-9 4-1,3 0 61,-2 3 661,2 2-472,-3 1-173,-2 6-406,0 0 118,-3 6 0,8 4 211,-2 0-2006,-3 9 1196,5-5 0,-2 8 186,7-5-1829,3 1 1412,5-1 0,7-5 671,4-2 0,2-3 0,6-4 0,1-5 0,2-4 0</inkml:trace>
  <inkml:trace contextRef="#ctx0" brushRef="#br0">13385 9468 7900,'0'-12'0,"0"1"3434,0 0-1609,0 4-804,0 2 996,5 10-1265,2 2 0,8 9 23,0 3 2087,5 13-2040,-7 3 0,7 16 218,-4 2-1661,-6-20 1,0 0 770,-3 2 1,-1 0 0,0 5-1,0 0-216,-1 0 0,-2 0 36,-2 0 1,0 0 72,2-2 0,0-1 1,-3 1-1,-2 0-1299,1-3 1,-2-1 1045,-1 2 1,-3-1 0,-9 22-2830,-3 0 1980,-8-5 0,8-5-875,-8-5-238,3-5 1399,1-15 0,-1-4 773,-3-3 0,0 1 0,-6-5 0,-2-5 0,-1-3 0</inkml:trace>
  <inkml:trace contextRef="#ctx0" brushRef="#br0">14504 9902 7889,'-26'-10'0,"-1"2"3282,1 3-1543,8 5-773,6 0 965,7 5-1251,5 1 1,5 2-199,3 0 1,7-4-195,4 3 0,8 1 62,3 3-899,3-5 472,7 5 0,-4-10-2475,6 3 667,0 2 1512,9-5 1,-8 4-2558,3-5 1430,-8 0 625,6 5-647,-8-3 789,3 3 733,-15-5 0,3 0 0,-11 2 0,-2 6 0,-3 5 0</inkml:trace>
  <inkml:trace contextRef="#ctx0" brushRef="#br0">14539 10176 7889,'-35'5'5161,"3"1"-4367,1 6 839,13-1-1002,8-4 1,10 3 46,0-3 507,10-2-720,3 6 0,15-10 222,2 3-283,8-3-243,3-1 1,5 0-1951,-1 0-265,6 0 1795,1-5-3986,5 4 2058,0-10 2187,-5 5 0,4-5 0,-4-1 0</inkml:trace>
  <inkml:trace contextRef="#ctx0" brushRef="#br0">14699 9057 7888,'-5'-35'3135,"3"1"-1407,-3 10-783,5-3 176,5 15-677,12-10 1,7 6 217,10-3-220,0 2-194,1 1 0,-1 7 75,0-3-324,-5 9 176,4-3 0,-8 8-412,1 2 159,-7 2 129,-2 10 1,-7-2-1049,-3 5 642,-1 0-79,-6 4-1045,0 5 939,0-4 1,-6 4-161,-1-5-160,2 0 465,-5 5 1,3-4-209,-4 3-261,-1-3 486,1-1 1,0-1-1150,-1 1 1023,-4 0 0,2 0 504,-5 0 0,-5 0 0,-6-1 0</inkml:trace>
  <inkml:trace contextRef="#ctx0" brushRef="#br0">14904 9548 14842,'7'0'-1085,"3"0"0,-4-5 1,5-2-1</inkml:trace>
  <inkml:trace contextRef="#ctx0" brushRef="#br0">16081 9685 7911,'-12'-12'0,"1"5"1445,-1-1-899,1 6 1,3-3 1163,1 5-1180,-1 5 1,0 2 1557,1 9-1063,-6 6-404,0 13-338,-8 5 1,3 15 68,-5 2 1,13-23 0,1 0-933,-1 0 0,1 1 506,2 3 0,0 0 100,-1-3 1,0 0 0,2 3 0,2 0-1125,0-3 0,0-1 891,1-1 1,1 0 170,2 14 0,0 2-1444,0-7 788,0-8 110,5-1-1443,1-15 1304,6-2 1,-5-5-152,1-4 1360,-5-2-897,7-5 1,-9-1 713,3-3 0,-3-6-655,-1-5 1,0-6 23,0 2-370,-5-7 696,-1 2 0,-1-9 0,2 4 0</inkml:trace>
  <inkml:trace contextRef="#ctx0" brushRef="#br0">15875 9696 7911,'11'-39'1942,"1"-3"-1335,-6 8 0,4 2 543,-2 13 1,2 3-517,2 4 1,3 2 937,0 2 0,1 3-764,0 5 0,1 9-58,6 3-468,0 12 0,0-5-494,0 7 160,0 4 94,-6-6 0,0 9-731,-6-3 386,-4-2-111,-2 5-625,-5-4 685,-10 6 0,-1-4-51,-11 4-1301,-4-9 1065,-8 12 0,-4-14-158,0 3-744,-5-3 983,7-6 0,-2-3-1850,8-7 1231,7-3 1179,1-10 0,4 3 0,-4-3 0</inkml:trace>
  <inkml:trace contextRef="#ctx0" brushRef="#br0">16846 9594 7924,'-15'-12'3743,"-1"1"-3119,1 4 1151,4 2-1098,-1 5 1,-3 5 40,0 3 1234,-6 12-1246,9 4 0,-10 17-298,3 5 1,7-17-1,-1 3-379,-1 3 1,1 2 0,0 2 0,1 1 61,2 1 1,1 1-957,0-1 0,1 0 960,4-1 1,2-1 0,-1-2 0,2-1-852,2-3 1,2-1-497,8 20 1011,7-13-3003,10-11 2175,1-10 0,5-7-551,1-7-1352,-1-8 1947,0-2 0,1-12-46,-1-5 1071,5-5 0,-6-5 0,3 0 0,-3-1 0,-3-3 0</inkml:trace>
  <inkml:trace contextRef="#ctx0" brushRef="#br0">17006 9559 7861,'-12'-11'1545,"6"-1"1,1 5-1071,5-1 1295,0 1-1124,5 0 1,3-2 609,7 6-618,3-6-340,4 7 1,6-6-993,3 4 353,2 0-342,1-1-122,5 4 616,2-5 1,0 6-422,-3 0 1,-4 0-657,-4 0 0,-3 0 634,-8 0-879,-2 6 945,-6 0 1,-5 5-278,-2 1 1015,-8-6-422,-2 9 0,-7-7 250,-2 7 0,-3-2 0,-5-2 0,1 1 0</inkml:trace>
  <inkml:trace contextRef="#ctx0" brushRef="#br0">17188 9514 7861,'-5'-8'1694,"-2"0"-740,2 6-371,-6-3 1222,10 5-1165,-9 0 1,8 5 65,-6 2 1,0 10 197,-3 6 0,-1 10-257,1 9 850,-5 7-1267,3 3 1,-4 10-291,11-30 0,1 1-460,-1 1 0,1-1 551,-2 2 1,2-1 0,-1 28-1423,2-5 786,3-5 409,1-6-2414,5-6 1703,1 0 0,4-16-1524,-2-5-695,7-5 2218,-2-8 497,5-1 411,-7-10 0,-1-11 0,-4-8 0</inkml:trace>
  <inkml:trace contextRef="#ctx0" brushRef="#br0">17029 10039 7861,'-18'-13'1425,"5"-2"1781,5 7-835,6 3-1285,-3-5-653,5 9 0,5-4 2208,3 5-1321,7 0-501,3 0-1168,4 0 333,1 0 0,5 0 125,3 0-1828,2 0 1301,1 0 0,5 0 255,3 0-2379,-3 0 1765,6 0 1,-11 0-1282,0 0 1025,1 0 617,-16 0 0,1 5-1125,-12 3 768,-3 2 227,-5 6-557,-5 2 1103,-7 5 0,-11 0 0,-6-1 0</inkml:trace>
  <inkml:trace contextRef="#ctx0" brushRef="#br0">17097 10324 7861,'-8'0'0,"1"0"1254,-1 6-470,2-5-471,1 4 1940,10-5-1429,1 5 0,11-4 6,2 3-321,2-3-238,7-1 0,-2 4-785,4 0 373,1 0 0,3-4 100,0 0-1660,0 0 406,1 0 828,-1 0 1,-1-4-281,-3 0 0,-2 0 202,-5 4-1258,-5 0 437,-2 0 1366,1 0 0,-5 5 0,5 2 0</inkml:trace>
  <inkml:trace contextRef="#ctx0" brushRef="#br0">17782 10050 7873,'-11'-6'3680,"-1"1"-1733,6 5-921,1-5 2061,5 4-2029,-5-4 1,4 10-396,-3 2 1,3 5-232,1 3 0,0 4-111,0 8-1229,0 2 731,0 5 0,0 0-2700,0 1 1492,-5 4 995,3-4 0,-3 3-3900,5-7 2053,0 2 2237,0-9 0,-10 4 0,-3-5 0</inkml:trace>
  <inkml:trace contextRef="#ctx0" brushRef="#br0">18456 9491 8322,'0'-23'1037,"-1"1"-691,-3 3 591,3 3-165,-4 9 885,5 2-906,0 5 0,0 11 1434,0 4-1076,0 10-536,0 4 1,0 12 586,0 5-690,0-1-1376,0 11 784,-5 1 162,3 2 1,-2-26-1,-2 1 78,2-2 0,1 1-400,-8 29 256,5 0 0,-3-10-342,5-3-1391,-4-2 1209,6-11 0,-3-4-3173,5-13 1851,5-3 637,2-9 1,4-2-1593,0-5 3267,1 0-440,-1 0 0,1-5 0,-1-2 0</inkml:trace>
  <inkml:trace contextRef="#ctx0" brushRef="#br0">19164 9479 7833,'7'-21'250,"-4"2"0,-1-3-250,-2 9-837,0-8 483,0 8 1,-4-3-249,0 4 974,-5 1-272,3-1 1,-2 6-137,1 2 31,-1 3-73,-9 1 1,3 1-56,-5 3 483,0 2-240,2 11 1,-4-3 453,6 5-386,-5 0 1,3 4 1292,-2 0-984,-2 5 1,8-3 99,-2 5 885,-3 1-920,5-2 0,-2 0 78,8-2 500,-4-3-659,10 4 0,-8-5 188,5 0 54,1-1-367,3-4 0,5 0 349,2-3-283,3-2-202,2 3-285,4-4 126,-3-1 0,7-3 245,-4-1-768,4 1 416,-2 3 0,1-3 115,0 0-753,-5-1 514,7 5 0,-8-1-8,2 1-814,-2-1 635,-2 0 0,-3 5-864,-1-1 586,-4 0 299,2-3 0,-6 3-79,-3 0 0,-7 1-28,-8 0-54,-3-4 238,-6 10 1,-1-8-121,-5 5-319,-1-5 337,-4 7 1,0-8-1238,-3 2 203,2-2 1065,11-1 0,5-6 340,5-2 0,6-3 0,2-1 0,5 0 0</inkml:trace>
  <inkml:trace contextRef="#ctx0" brushRef="#br0">19301 9822 7833,'-5'-11'614,"-6"4"0,2-2 1946,-3 5-1737,4 1-332,1-2 910,2 3-871,5-3 0,0 4 82,0-3-154,5 3-301,2-4 1,5 5-122,3 0 34,-2 0 31,9-5 0,-4 3-703,4-1 341,-4 1 47,4 2 0,-8 0-332,5 0 1,-4 4 239,4 0-76,-5 0-57,-3-4 27,-1 5 794,-3-4-279,-1 9 1,-1-7 433,-5 4-340,0-4-110,-5 7 0,3-7 1249,-6 4-539,0 1-453,-3 8 1,0-3 991,-1 2-628,1 3-276,-1 0-300,1 10 25,-1-4 1,2 8 157,3-6-1461,-3 6 863,3-3 1,1 4-3284,2-2 1702,3-3 1187,1-6 0,1 0 677,3-3 0,2-2 0,6-6 0</inkml:trace>
  <inkml:trace contextRef="#ctx0" brushRef="#br0">19804 9319 7803,'0'-11'2342,"0"0"1,5 0-1622,2 4 2265,4 2-1962,0 5 0,2 0 1659,2 0-319,-2 5-1509,8 1 0,-3 12 553,5 5-786,0 10-1194,0 7 650,-6 6 103,0 5 0,-7 5 130,-2 5-873,-5-28 0,-1 0 388,-2 25 0,-1-25 0,0 0 204,-2 28-934,-9 0 712,-1-9 0,-7-3-3190,5-7 1626,-10-3 1028,5-4 0,-7 2-2348,4-3 1596,-5-2 109,4-15-2404,-9 5 1751,4-9 2024,-6 3 0,2-7 0,0 0 0,-1 0 0,-5-4 0,-4-3 0</inkml:trace>
  <inkml:trace contextRef="#ctx0" brushRef="#br0">20363 9948 7725,'-5'-7'8506,"-1"2"-8019,0 0 1,1 3-1501,5-6 1030,0 5-2168,5-7 1177,1 9 974,5-9 0,1 9 0,-1-5 0</inkml:trace>
  <inkml:trace contextRef="#ctx0" brushRef="#br0">21094 9342 9258,'-23'7'3538,"2"8"-2546,2 0-536,-3 10-177,10 5 1,-5 9 1590,6 3-3296,-6 7 1686,-1 3 0,7-21 0,0 1 279,-1 0 0,1 0-268,0 2 1,-1 0-246,-2 0 1,0 0 0,2 2-1,0-1-161,-1 0 0,-1-1 0,2-1 0,0 0-206,-11 24 0,6 5-120,9-30 0,0 1 0,-3 26 89,3-5 1,3-15-210,5-16 0,5-9-2371,3-7 1501,7-4 908,3 2 0,5-8-129,0-4 1,-2-2-354,-2-10 1025,3 0 0,-5-4 0,6 0 0</inkml:trace>
  <inkml:trace contextRef="#ctx0" brushRef="#br0">21014 9616 7789,'-8'-17'1433,"-4"1"0,-2 5-770,3 3 0,1 2 447,2 2 0,3 2-212,5-6 1,5 4 426,3-3 0,7 3-979,4-4 0,6 2-141,2-2 1,5-1-703,-2 6 300,-2-6-121,5 7 0,-9-3-371,3 5 1,-4 0 599,-4 0-1296,-8 10 870,-6 3 1,-6 14-238,-3-1-437,-13 11 597,-2-6 1,-14 12-747,3-5-482,-3 5 1505,4-2 1,-3-1-1207,5-2 231,1-7 757,8-3 533,2-5 0,3 1 0,-2-5 0,-3-5 0</inkml:trace>
  <inkml:trace contextRef="#ctx0" brushRef="#br0">21620 9445 7789,'6'-5'917,"-1"4"1352,-5-4 84,0 5-1239,0 10-676,-10 8 0,-3 12 1174,-10 8 1,-1 5-926,-2 11 1,10-25 0,-1 1-530,-2 6 0,0 0 0,-2 2 1,1-1 134,2 3 0,2 0-274,-1-2 0,2-1 83,7-2 1,3-1 0,-2 16-525,14-11 0,9-14-771,14-10 0,3-7-1263,13-4 1,-3-4 1094,6-4 0,2-5 1361,-1-10 0,3 0 0,-4-8 0,1 3 0</inkml:trace>
  <inkml:trace contextRef="#ctx0" brushRef="#br0">22042 9422 7817,'-16'-11'828,"3"-1"0,-3 5 3079,4-1-3052,6 6 1,7-7-38,11 5 0,0-4-558,7 4 0,2-3-52,5 3 0,3-4-401,6 5 1,-1-1-403,0 4 1,0-1-705,1-3 0,-1 3 740,0-3-1547,0 2 1350,1 2 1,-10 2 147,-2 2 0,-9-2-490,-3 6 820,1-1 1,-12 3 69,0-2 0,-9 1 117,-6-5 0,-6 3 111,2-3 1,-2 0-21,-2-4 0,0 0 0,0 0 0,0 0 0,-5 5 0,-1 1 0</inkml:trace>
  <inkml:trace contextRef="#ctx0" brushRef="#br0">22191 9377 7817,'-5'6'794,"-2"4"-638,1-4 1,-4 6 1094,2-1 0,2 10-322,-2 1 0,1 10-13,-5 2 0,2 6-305,2 5 0,0 5 91,4-1 0,0-3-845,4-4-871,0-5 814,0 2 1,5-6-1250,3-3 1,2-3 945,1-8 0,1-4-4016,-1-7 4519,-5 2 0,5-9 0,-5 5 0</inkml:trace>
  <inkml:trace contextRef="#ctx0" brushRef="#br0">22099 9753 7818,'-11'-11'1609,"1"0"292,2-1 1,4 6-818,8 2 0,4 1 231,7 0 0,-1 1 242,5-1-847,5-4-353,0 6 0,9-4-936,-2 5 1,3-1-249,4-3 0,-1 3-504,5-3 0,-5 2 980,1 2-2466,-3 0 1635,-6 6 1,-6 0 298,-8 5 0,-7 2-462,-4 2 1345,-8-2 0,-13 14 0,-7-3 0</inkml:trace>
  <inkml:trace contextRef="#ctx0" brushRef="#br0">22145 9982 7818,'-22'7'2882,"3"1"1,4 0-2488,8 3 0,2-3-321,5-1 1,8-3 3181,4 4-1510,7-6-1130,-1 3 1,4-1-207,1 0 1,5 0-858,3-4 0,2 0-934,1 0 1,1 0 11,4 0 0,-1 0 1369,7 0 0,-7 0 0,7 0 0</inkml:trace>
  <inkml:trace contextRef="#ctx0" brushRef="#br0">22750 9970 9280,'-17'-6'3325,"-5"-3"-2549,3 5 0,2-1 1236,2 1 16,8 3 1102,2-4-2584,5 5 1,5 0-355,2 0 0,3 0-1326,2 0 1,4 1 31,3 3 1,3-3-668,1 3 0,0 1 963,-1-1 1,1 4-277,0-4 1,-5 3 436,-3-3 1,-2 5-20,-2-1 0,-4 2 586,-4 1 1,-1 2-96,-2 2 1,-10 2 1045,-6 2 1,-4 1 81,-3-5 0,-5 4 682,-2-4 0,2 2-423,1-2 0,4-6 1730,4 2-2387,3-2 1,9-1-221,4-1 1,12-4-368,6 1 1,9-4 120,3-4 0,4 1-959,0-4 1,2 4-252,1 0 0,0-3-1019,1 3 1,-1-2 686,0 1 1451,0 2 0,1-8 0,-1 4 0</inkml:trace>
  <inkml:trace contextRef="#ctx0" brushRef="#br0">23493 9205 7776,'0'-16'0,"0"3"1497,0-2 0,-4-2-673,0 2 0,0 4 3098,4 3-1525,0 6-609,0-4-1370,0 6 0,4 7-46,0 4 1,0 12-163,-4 11 0,-7 8-141,-4 11 0,-2 7-324,4-24 1,-1 0 0,1 2 0,0 1 280,0 2 1,-1 1 0,0 1 0,0-1 77,2 2 0,1 0 0,-1-2 0,1 0-557,0-4 0,2 0 1,2-3-1,0 0-1233,1-2 1,0-2-1,1 15 490,1-4 1,4-18-831,-1-5 2026,6-10 0,-2 1 0,4-4 0</inkml:trace>
  <inkml:trace contextRef="#ctx0" brushRef="#br0">23904 9445 8075,'13'-18'-13,"2"3"1,-3-1 33,4 0 1,0 1 247,-1 4 1,2 1 29,-2 2 0,-2-2-139,2 2 1,-2-1 307,-2 2-222,1-3 161,-1 3-163,-5-4 1,-2 3 75,-8 1 0,-2 3-33,-5-4 0,-6 6-140,-2-2 0,-4 2-122,-3 2 0,0 0-109,-4 0 0,-1 6 90,-3 1 1,0 5 15,0 3 0,-1-1 123,1 5 0,5 0 79,2 4 0,3 0-66,1-1 0,5 5 148,3 0 1,8-1 261,3-3 0,4 1-118,4 3 0,2-4 43,5 0 0,5-2-187,-1-6 1,4 2-456,-4-2 0,0-2 178,-3 2 1,-1 2 85,1-2 0,-1 0-9,0-4 0,1 5-265,-1-1 0,-1 0-575,-2-3 0,1 0 348,-5 3 1,3-2-148,-3 2 0,0-2 134,-4-2 0,-5 2-155,-3 2 0,-3-2 159,-4 2 0,1-2 67,-5-2 1,-2 2-240,-5 2 0,2-2-383,-3 2 1,-1-1 454,1 1 1,-3-2 30,3 2 0,1 2 464,3-2 0,5 0 0,-4-3 0,5-1 0</inkml:trace>
  <inkml:trace contextRef="#ctx0" brushRef="#br0">23892 9845 8045,'-22'-12'0,"4"5"1356,3-1 1,2 4-579,2-3 1,4 3 153,3-4 1,3 4-305,1-3 1,1 3-55,3-4 1,4 5-275,7-5 0,1 4-235,4-3 1,1 3 16,-2-4 1,3 6-205,1-2 0,-1 1-241,1 0 0,-4 1 278,0-2 1,-3 3-117,3 1 1,-5 0-136,1 0 1,-6 0-78,-2 0 0,-3 1 150,4 3 366,-6-2 1,3 4 389,-5-2 0,-1-3 51,-3 3-44,-2 2 1,-6 0-149,1 6 1,0-1-16,-1 1 0,1 0-267,-1 4 1,-3 1-224,0 6 0,-4 1 63,4 3 0,-4-2-135,3 6 0,-3-1-1510,4 5 0,0 3 811,3 0 1,2-5 133,3-7 1,2-3-7,5-4 796,5-2 0,6-6 0,7 1 0</inkml:trace>
  <inkml:trace contextRef="#ctx0" brushRef="#br0">24441 9068 7976,'0'-11'3275,"0"4"0,1 9-2017,3 9 1,2 11 278,5 8 1,2 9-606,2 7 1,2 1-600,2 6 0,-8-22 0,0 1-722,-2 1 1,1 2-1,-2 3 1,0 2 355,0 0 0,-1-1 1,-1-1-1,0-1-165,-2 2 1,-1-2-1,0-1 1,-2-2 57,-2-1 1,-2-1-1,0 2 1,-1-1-224,-3 0 0,-2-1 1,-13 26-671,-9-1 1,-2-7-703,-1-1 0,-5-2 1735,-3-1 0,-3-4 0,0 0 0,-1 1 0,0 1 0</inkml:trace>
  <inkml:trace contextRef="#ctx0" brushRef="#br0">8714 11889 7988,'-5'-23'0,"0"2"0,-3 2 0,3 7 0,5 6 3364,0 2-1513,0 3-1192,0-4 1,0 6 2022,0 3-1382,0 7-538,0 7 842,0 10-717,0 1-331,0 16-1275,-5-4 536,-1 15 227,0-4 0,-3 5 192,5 0-1518,-5-4 980,8 2 1,-4-8-1531,5 3 0,5-6 872,2-6 0,3-6-1541,2-13 1333,4-8 415,2-5-1969,5-6 2722,-5 0 0,3-6 0,-3 0 0</inkml:trace>
  <inkml:trace contextRef="#ctx0" brushRef="#br0">9319 11478 9289,'0'-11'3251,"-5"-1"-2926,4 6 456,-9 1-429,4 15 1,-11 9 155,-2 15 1530,-8 11-1894,-2 7 0,12-19 0,-1 3 326,-1 4 0,0 0 0,-3 5 1,-1 2-594,-1 6 0,-1 0 0,0-1 0,1 0 178,3 2 1,1-1-1024,0-3 1,0-1 1022,3 0 1,0-2-1079,2-3 1,1-1 665,2-3 1,1 0-1,3-8 1,1-1 127,-1 22-1717,3-4 1540,5-14 0,9 1-718,2-14 1124,3-6 0,-7-6 0,-2-4 0</inkml:trace>
  <inkml:trace contextRef="#ctx0" brushRef="#br0">9651 11706 7988,'0'-28'1362,"0"4"0,0 2-943,0 6 1234,-5 9-1024,3 2 1,-12 7 1879,3 6-1301,-8 4-732,1 16 0,-6 7 790,-3 6-1780,3 9 727,5-20 1,0 2-237,6 0 1,1 1 321,-7 6 1,0 1-1,4-1 1,2 0 41,-2 3 0,-1 0 103,2 0 0,0 0-265,5-2 1,1 0-1,1-6 1,2 0-238,1 27 234,13-18 7,4-10 1,11-11-1234,3-3 700,2-8 339,5-6 1,0-11-821,1-5 1,0-6-200,3-6-715,-7-5 1069,2 4 1,-15-9-288,-3 3-1110,-8-3 1344,-2-1 0,-10 3-57,-2 1-560,-14 4 1632,-3 3 0,-10 6-576,0 1 280,0 9-152,-1-3 0,6 10-1804,2 0 1278,8 0 660,3 0 28,5 5 0,4 6 0,2 7 0</inkml:trace>
  <inkml:trace contextRef="#ctx0" brushRef="#br0">18262 11010 8114,'-11'-10'1140,"3"2"346,0-7-2007,6 2 1,-2 7 408,8 2 1,3 3-485,9 1 596,1 5 0,11-4 0,1 4 0</inkml:trace>
  <inkml:trace contextRef="#ctx0" brushRef="#br0">22511 11021 8116,'-12'-13'993,"1"-2"1,-1 3-547,1-4 0,4 7-555,4 2 0,3 4 12,3-1 96,4 3 0,9 6 0,2 2 0</inkml:trace>
  <inkml:trace contextRef="#ctx0" brushRef="#br0">16971 12118 7878,'0'-35'846,"0"-3"104,0 0 1,0 1-375,0 7 1,5 3 338,3 8 0,4 0 245,3 8 0,-3-2 104,4 9-579,-4-5 0,-1 11-150,-4 1 1,-2 9 58,-5 11 0,0 6-282,0 5 1,-9 5-119,-2 7 0,-4 4-293,-1-1 0,0 4-133,-3-3 0,-1-2-547,4-6 1,1 1 422,4-5 0,-3 3-1102,2-7 0,0-2 108,8-9 1,0-6-174,4-1 1,1-9 629,3-3 893,8-3 0,0 4 0,5 2 0</inkml:trace>
  <inkml:trace contextRef="#ctx0" brushRef="#br0">17679 11706 7888,'0'-22'-297,"0"4"1,2-3-296,2 6 0,-3-4 496,3 4-28,2 0 2613,0 3-1756,1 6 1,-2 2 29,-5 8 1,-2 9 64,-1 10 0,-5 10 298,-7 8 1,-7 9-675,-4 3 1,9-23 0,1 1-264,-1 1 0,-1 1 1,-1 4-1,-1 1 4,-2 3 1,-2 1-1,0-1 1,-1 1-456,0 3 0,0 1 1,1-2-1,1 0-79,4 0 1,0-1 0,0 0 0,2-1 250,2-1 1,3-2 0,2-4 0,2-1-579,-3 27 1,6-8-151,-3-7 1,5-6-871,0-2 1,1-12 571,2-7 0,0-5-315,0-3 1431,0-4 0,5 3 0,2-4 0</inkml:trace>
  <inkml:trace contextRef="#ctx0" brushRef="#br0">18136 11878 7918,'0'-35'2078,"-5"11"1,3 3-1121,-6 9-511,0 6 0,-4 7 448,-3 11 1,-3 2-374,-5 8 1,-5 5 340,-2 11 0,-3 7-528,-2 4 0,18-21 0,0 1 224,-17 25 1,19-25-1,1 0-101,-13 24 0,9-2 42,7-2 0,1 0-264,6-7 1,3-3-39,8-16 1,2 1-143,10-9 0,0-5 48,4-6 1,0-3-716,0-1 0,-4-1-145,0-3 1,-2-3-367,3-9 1,-4 2 233,-5-5 0,0 2-206,-4-2 1,-2-2 635,-5 6 1,-1 0 190,-3 3 1,-3 2-560,-9 3 1,2 2 316,-5 5 1,4 0-917,-4 0 1425,5 0 0,-7 5 0,3 1 0</inkml:trace>
  <inkml:trace contextRef="#ctx0" brushRef="#br0">21985 11798 7916,'0'-17'-1364,"0"5"819,0-4 2579,-5 9 0,4-3-595,-3 2 1,1-1-218,0 1 0,1 2 849,-1 2 1094,1 3-2375,-3-4 0,4 10 46,-3 3 1,-1 8-542,1 7 0,0 1-297,4 7 1,-3-1-1084,-1 4 0,0-3 488,4-1 0,0 1-1041,0 3 0,0-1 392,0-3 0,4 2-244,0-5 1,5-1 337,-2-3 0,3-1 1152,2-3 0,-1-3 0,1-4 0</inkml:trace>
  <inkml:trace contextRef="#ctx0" brushRef="#br0">22556 11649 7916,'23'-23'304,"-5"6"0,-2-5 475,-4 3 0,-1 1-148,1-1 1,-5 5 701,1-1-486,-6 2 1,3 6 1800,-5-1-1512,0 6 0,-5 2-559,-2 7 1,-5 10 25,-3 6 0,-6 10-194,-6 8 0,-5 9-396,2 3 1,13-24-1,-1-1-137,-1 3 0,0-1 0,1 2 0,1 1 117,-2 3 1,0 0 0,-1 0 0,0-1-201,1 3 0,0 1 1,2-4-1,1 1 157,2 0 1,2 0-1,0-2 1,1-1-649,-8 28 0,7-11-982,9-16 1,3-6-603,3-9 0,5-3 636,7-4 0,-2-6 1646,2-2 0,3-3 0,0-1 0</inkml:trace>
  <inkml:trace contextRef="#ctx0" brushRef="#br0">23002 11638 7848,'0'-17'-634,"-5"5"0,-2 0 1646,-4 8 1,-1 3 348,1 1 0,-6 10-343,-2 6 1,-2 10 445,-2 8 1,-4 6-612,1 5 1,-5 8-666,5 4 0,10-26 0,1 1 92,1 4 1,1 0-1,0-3 1,1-1 160,2 1 0,1-1 1,-2 22-119,7-4 1,9-12-253,6-4 1,7-12-519,9-3 0,1-6 342,2-6 1,3-2-976,-2-5 1,0-6-47,0-6 0,-2 0-377,-2-7 1,-3 0 1059,2-4 1,-7 0-332,-3 0 0,-8 0 92,0 0 0,-5 4-164,0 0 1,-8 5 525,-6-1 0,-7 4 95,-8 3 1,0-1 117,-4 6 0,-1-1-104,-3 4 1,5 4 210,2-1 0,7 6 0,1-1 0,5 2 0,2 6 0,7 2 0</inkml:trace>
  <inkml:trace contextRef="#ctx0" brushRef="#br0">13168 11969 7949,'-12'-29'1254,"-4"2"254,9 8 0,0 0-549,0 8 118,4-3-644,-2 7 0,10 1 234,3 2 0,8-1-222,7 1 1,5 1-180,6 3 0,6 0 67,2 0-2197,7 0 1803,8 0 1,7 5-80,-30-2 0,0 1 1,-1 1-1,-1 0-440,0 1 0,1 0 1,26 7-515,2 2 1,0-3 13,-4 4 0,-7-2-276,-12 1 1,-8-2 1355,-3 2 0,-2-1 0,-6 1 0,-5 3 0</inkml:trace>
  <inkml:trace contextRef="#ctx0" brushRef="#br0">13180 12232 7971,'-23'-23'1656,"5"1"207,3 3 0,8 4-1336,7 7 0,16 0-223,10 4 0,7-1 596,5 1-419,8 3-1134,11-10-275,7 10 796,-28-1 1,1-1 0,1 2-1,-1 1-86,3-2 1,0 0 0,1 1 0,-1 1-300,3-2 1,-2 0 0,-5 2 0,-1 0-49,0 2 0,-1 0 0,20 0 565,-8 6 0,-3 1 0,-9 3 0,-5 0 0,-3-3 0</inkml:trace>
  <inkml:trace contextRef="#ctx0" brushRef="#br0">13945 11455 8021,'-12'-23'971,"-4"0"1,2 11 1315,-5 4 0,2 14-1354,-5 14 1,-6 15-551,7-8 1,0 3 0,-1 6-1,-1 2-846,-5 4 0,-1 3 1,0 7-1,-1 2 437,7-16 0,0 2 0,0 0 0,-1 2 0,0 1 1,0 1-444,-1 2 0,1-1 1,0 1-1,2-2 1,0-1-1,0 1 375,3-1 0,0 1 0,0-2 0,-6 17 0,1-2 94,4-6 0,2 1 0,0-2 0,3 1 0,3-3 0,1-1 0,0 1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12346 2821 7962,'6'-34'1590,"-2"-1"0,-3 8-755,-1 4 0,0 5 179,0 6 1,-1 2 95,-3 3 1824,3 2-2089,-9 5 1,4 10-297,-6 5 1,-1 10-378,-2 6 1,1 7 26,-5 4 1,-1 7-624,-7 5 0,3 5 440,11-28 1,-1-1-1,2 1 1,0 0-425,1 0 1,0-1 0,-12 29 286,11-29 1,1 1-1,-6 21-1872,6-7 0,1-7 385,6-11 1,1-5 168,7-11 0,3-6 17,4-5 1,0-6 235,1-10 1186,4-6 0,2-3 0,5-2 0</inkml:trace>
  <inkml:trace contextRef="#ctx0" brushRef="#br0">12277 2867 7962,'12'-23'0,"-2"1"0,-2 3 3167,2-2-2080,-4 8 0,6-2-17,-1 7 1590,0 3-1704,-4 5 1,3 0-14,-3 0-485,4 10 0,0 0 225,0 13-1132,1 3 389,-1 8 0,-4 6-716,-4 6 0,3 1 401,-3 6 1,1 2-1003,-4 6 1,0-3 629,0 3 0,0-8-926,0-3 0,-4-6 859,1-6 1,-1-6-578,4-13 139,0-2 180,-5-11 1072,-2-6 0,-4-11 0,-1-7 0</inkml:trace>
  <inkml:trace contextRef="#ctx0" brushRef="#br0">12266 3095 7962,'-11'-18'2302,"-1"3"-863,1 7 695,4-2 0,2 10-1063,5 0 0,5 2-152,3 5 1,6-3-395,1 4 1,6-5-1389,-2 5 0,6-5 557,2 0 1,4-1 305,0-2 0,2 0 0,1 0 0</inkml:trace>
  <inkml:trace contextRef="#ctx0" brushRef="#br0">14584 2867 7962,'-1'-22'1882,"-3"3"-857,-2-3-401,0 5 767,1-1-327,5 7 649,0 0-735,0 5-510,5 0 0,-3 7-102,6 10 1,-4 7-260,3 9 0,-4 6 77,1 5 0,-3 9-393,-1-2 1,0 11-391,0-2 0,0 3-195,0-8 1,0 1-619,0-5 1,0 4 655,0-4 1,0-7 44,0-11 0,0-4-227,0-4 190,5-8 1,0-7 283,3-8 1,-3-7-426,-5-8 889,0-8 0,5 3 0,-9-9 0,3 4 0</inkml:trace>
  <inkml:trace contextRef="#ctx0" brushRef="#br0">14607 2867 7962,'5'-45'0,"3"3"1546,2 3-965,2 5 0,-1 6 656,0 5 0,5 1-180,-1 7-653,0 0 689,-4 4-435,1 4-161,-1 2-57,1 5-474,-1 0 72,6 0 1,-3 5 296,5 3-1621,-5 2 964,7 1 1,-4 1-1834,2-1 1495,-3 6 1,-4-3-819,-1 5 1,0-2 686,1 3 1,-6 0 291,-2-5 0,-3 5 120,-1-1 0,-5 2 446,-2-2 0,-4 1-144,0-5 1,-2 6 196,-2-2 0,1 1 351,-5-1 0,0 3 580,-4-3 1,0 6 909,1 2 0,0-5-999,3-3 1,4-5-227,7 2 0,3-4-291,5 0 0,1-5 31,3 1 1,8-5-113,7 0 0,5-1-234,6-2 0,1-4 132,7 0 0,1-5 14,-1 1 0,0 3 72,-4 2 1,-2 1-127,-5 2 1,-6 2-19,-9 1 1,-6 4 31,-2 4 1,-4 6-328,-4 2 1,-9 4 117,-9 3 1,-4 3-966,-8 6 1,2-2 199,-6-3 0,3 2-122,0-6 1,1 0-1021,0-7 1,10-4 938,5-7 0,5-4 941,2-8 0,1-8 0,-1-5 0</inkml:trace>
  <inkml:trace contextRef="#ctx0" brushRef="#br0">3415 9731 7962,'-12'-23'0,"-3"5"284,0 3 1,-5 7 843,1 4-859,-3 3 1509,-1 1-1125,-5 10 0,3 3 126,-6 10 539,-4 5-1059,-1 6 0,-3 8 486,5 7-947,16-21 1,2 1 479,-2 3 0,1 0 1,0 4-1,1 0 277,0 0 0,2 1-498,2-4 1,1 1 0,2-1 0,3 0 380,-2 28 0,3-6-32,5-5 0,9-13-401,2-7 1,12-8 72,0-3 145,8-5-1571,-2 2 991,0-9 1,8-2 271,-3-5-3092,8 0 2072,-2 0 0,1 0-2627,-3 0 2048,-2-5 1645,-2-2 0,-1-5-1653,-3-4 1692,-2 4 0,-5-7 0,-3 5 0,-4 0 0,-6-1 0</inkml:trace>
  <inkml:trace contextRef="#ctx0" brushRef="#br0">3883 10267 7962,'-11'0'1677,"-1"0"1,1 0-1162,-1 0 448,6-5-168,-4 4-559,9-4-204,-4 5 133,10 0 0,-3 0-1353,6 0 551,-1 0 322,5 0-2330,4 5 1707,-3-4 0,4 8 25,-6-5 912,0 5 0,1-3 0,-1 6 0</inkml:trace>
  <inkml:trace contextRef="#ctx0" brushRef="#br0">3940 10439 9277,'-11'0'2465,"4"0"-1449,2 0-217,0 0-119,4 0-3,-4 5-1820,5-4 552,0 4 434,0-5-1491,0 5 1648,5-4 0,1 10 0,6-5 0</inkml:trace>
  <inkml:trace contextRef="#ctx0" brushRef="#br0">4877 10073 7679,'0'-6'-181,"0"1"10011,0 5-8218,0 5-1523,0-4 1,0 9 39,0-2 1,0 2-211,0 1 1,0 5-1041,0-1 587,0 5 407,0 3 0,0 1-710,0 3 340,5-3 240,-4-1-1540,4 0 1104,-5-6 0,0 4-102,0-6-937,0-5 455,5 0 510,-4-9 767,5 5 0,-6-12 0,0 0 0</inkml:trace>
  <inkml:trace contextRef="#ctx0" brushRef="#br0">4865 9856 7962,'0'-34'1221,"0"5"0,0-2-498,0 8 0,5-2-269,3 6 0,2 3-40,2 0 1,-1 1-192,0 4 0,1 2-788,-1 9 0,-1 1 382,-2 3 0,1 7-2459,-5 8 1249,5 3 1393,-8 6 0,4 6 0,-5 7 0</inkml:trace>
  <inkml:trace contextRef="#ctx0" brushRef="#br0">5071 10130 7962,'-12'-11'2176,"1"-1"1,5 5-1268,2-1 499,3 6-278,-4-3-499,3 5 5,-3 0 268,5 0-960,5 5 1,-2 1-196,4 5 327,-4 1 56,7-1-605,-9 1 390,4 4 0,-1-3-38,0 2-393,0 3 328,1-5 0,-4 7-66,3-5 0,1 0-16,-1-3 1,0-1 145,-4 1 40,5-1-42,-4 0-44,4-4 106,0-2 1,-2-5-264,4 0 163,-4 0 1,3-5 20,-2-3 239,2-2-188,1-6 1,2-1-69,-6-2 298,6-3-88,-2 5 0,4-5 383,0 3-262,1-3 0,-1 6 295,1-3-313,-1-3 0,2 6 1,2-3 563,-2-3-433,8 10 1,-8-1 212,2 5 407,3 6-492,-5-3 1,3 5 261,-4 0-310,-6 5-199,4 6 1,-9 3-586,3 5 238,-3 5 195,-1 0 1,0 6-2708,0-4 1793,0-2 1,0 0-2079,0-5 1445,6-5 1532,0 3 0,5-11 0,1-1 0</inkml:trace>
  <inkml:trace contextRef="#ctx0" brushRef="#br0">6464 9936 7962,'0'-18'2936,"-5"2"-1896,-1 4 481,-6 1-829,6 5 310,1 1-564,5 5 1,0 1-372,0 3-26,0 2-175,0 11 1,0 4-316,0 6 463,0 10-665,0-7-8,0 14 519,0-8 1,0 8 55,0-2-2086,0 8 1308,0-8 1,0 6-260,0-10-677,5-5 472,-4-5 1326,9-10 0,-8-7 0,3-6 0</inkml:trace>
  <inkml:trace contextRef="#ctx0" brushRef="#br0">6327 10153 7962,'-34'-18'499,"5"2"1,1 6 749,5 2 1,5 3 542,3 5-1239,7 0 1,5 0-51,6 0 1,5 0-16,7 0-586,3 5 1,6-4-276,3 3 0,6-1 366,5 1-744,10-3 476,-6 4 0,9-5 244,-6 0-3198,1 0 2177,0 0 1,-1 0-1147,1 0 1317,-5-5 881,-2 4 0,-6-8 0,-3 2 0,-3 0 0,-3-2 0,-1 1 0</inkml:trace>
  <inkml:trace contextRef="#ctx0" brushRef="#br0">6773 9708 7962,'-12'-12'2874,"1"6"-1524,4-4 1195,2 9-1666,5-5 1,-1 6 62,-3 0 287,3 6-748,-4 5 0,5 8 664,0 8-782,-5 7 1,4 3 206,-3 5-796,-3-1 131,6 5 1,-8 5 344,5 2-1919,1 3 1636,-2-4 1,3-1 127,-2-5-1192,3-6 856,1-1 1,0-11-710,0-5 343,0-10 307,5-8 1,-2-5-672,4 0 1766,1 0-1231,-2 0 201,5-5-102,-5-1 0,2-10 12,-1 1 1,-1 0-6,2 3 0,1-3-4,-5 0 242,5 0 18,-8-2 1,8 3 17,-5-5 28,4 5 0,-5-6-362,5 5 413,-6-6-68,8 9 1,-8-5 751,8 1-517,-4 3 1,2-5 82,-1 3 395,1 2-210,3 2-93,1 1 438,-1 4-492,1-1 0,-1 3 999,0 8-596,1 3-245,-6 4 624,4 5-671,-3 2 0,3 5 217,-3 0-194,4 5-154,-10-4 1,9 9 70,-2-3-395,2-2 200,1 0 0,4-9 167,1 0-654,4-5 300,-7 3 0,8-11-979,-2-2 571,3-8-216,6-7 1,-3-8-1814,6-8 1761,-1-2-851,-1-5 106,4-1 879,-9 1 0,4-4-104,-5 0-1119,-5 0 1129,-2 4 1,-9 4-757,-3 4 941,-3 2 0,-8 3-194,-4 6 497,0 0 1,-11 14-70,3-3 1,-3 8-1,0 3 0,0 3 488,3 2 1,3 4-252,4 3 0,1-1 0,-1 1 0,6 0 0,2 4 0,3 0 0,1 0 9277,0-1-6188,0 1 0,6 0-2774,6 0-685,4-5 352,7-2-2288,5 1-2328,-4-10 4634,9 9 0,-5-15 0,5 3 0,1-3 0,3-1 0</inkml:trace>
  <inkml:trace contextRef="#ctx0" brushRef="#br0">8486 9708 7881,'0'-12'0,"0"1"1201,0-1-493,0 6-193,0-4 579,0 9-222,-5-4-221,-2 0 767,-4 8-854,-1-1 0,-3 10 59,0 4 748,0 6-849,3 8 1,1 8 731,-1 0-672,1 5-418,5-3 1,-3 7 223,5 3 1,0-2-13,4 5-826,5-4 780,2 1 0,5-9 16,4-3 0,-2-9 82,5-6 1,3-6-32,5-10-865,0-2 415,1-5 1,1-11-1329,5-8 666,10-13 209,-2-8 1,-16 14 0,-1-1 55,-1 0 0,-2-3 0,-1 0 0,0-2 3,0-2 1,0 0-1176,-3-1 1,0 1 1149,0 2 0,-1 1 0,-5 0 1,-3 0-478,3-27-2289,-6 1 2422,-11 5 0,-3 4-1157,-7 10 1243,-3 5 1,-5 13 571,1 4 158,4 6 1392,1 10-1392,6 0 308,5 5 0,-5 7 0,5 6 0</inkml:trace>
  <inkml:trace contextRef="#ctx0" brushRef="#br0">9137 10142 7788,'-18'0'0,"1"0"5604,6 0-3474,0 0-2081,4 0-357,2 5-51,5-4-108,0 4 131,0-5 0,0 5 336,5-4 0,2 10 0,4-5 0</inkml:trace>
  <inkml:trace contextRef="#ctx0" brushRef="#br0">9731 9628 7802,'0'-17'0,"0"0"0,0-5 1804,0 3-1150,0 2 1,0 6-341,0 0 0,1-1-94,3 1 0,-3-1-737,3 1 491,-3 5-228,-1 0 38,0 6 0,-5 9-164,-3 3 0,-2 7 235,-1 0 0,-1 1 12,1-1 1,-4 7 735,-1-4 1,-4 5-314,1 0 1,-2-3 891,-2 2 0,4 2-485,0-1 0,0 1 635,-4-1-916,5-3 0,-1 0 208,8-5 654,-3-5-763,12 2 1,-7-4 812,6-1-897,-1 1 0,9-2-180,2-3-155,9 3 0,1-4 215,6 1-380,0-2 120,5 0 1,-3-2 241,6 4-486,-1 1 198,0-2 0,-3 5-236,-4-4 200,0 3-56,-5 2 1,1-1-664,-8 1 348,3 4 195,-12-3-703,3 8 563,-5-8 0,-9 7-199,-3-4 1,-7 3-190,0-4 0,-2 0 9,-2-3-846,-5-1 990,4 0 0,-8 1-2060,5-1 1354,-4-4 769,7-2 0,-4-2-1062,5 1 1581,5 0 0,2-9 0,4-1 0</inkml:trace>
  <inkml:trace contextRef="#ctx0" brushRef="#br0">10073 10210 7802,'-11'0'2042,"-1"0"255,1 0 1,3 4-979,1 0-851,-1 5-270,2-3 1,-3 6-1690,5-1 578,0 0 230,4 1 1,0-1-1006,0 1 1688,0-1 0,5 0 0,2 1 0</inkml:trace>
  <inkml:trace contextRef="#ctx0" brushRef="#br0">3792 11501 7802,'-5'-40'433,"2"6"55,-5 0 0,2 6-163,-1 9-345,-9-3 17,9 10 1,-16 0 1203,0 9-496,-5 1-350,-6 7 0,-6 4 582,-1 10-493,1 5-1257,-4 11 1231,8 4-144,-3 7 0,5 2 62,-1 5 1052,6-5-864,6 8 0,4-5 482,8 2-474,2-2-783,9-10-375,5-7 521,12-6 0,3-10 103,10-3-1588,1-8 1167,3-2 0,4-5 124,0 0-1251,0 0 905,-3-5 0,0-2-415,3-8-1195,-7 2 2047,2-4 1,-12 5-1337,-2-4 1544,-2 4 0,-3-3 0,-3 7 0,-2 3 0</inkml:trace>
  <inkml:trace contextRef="#ctx0" brushRef="#br0">3643 11729 7802,'0'-11'3027,"0"4"-2562,0-3 1791,0 4-665,0 0-768,0 1 1083,0 5 0,5 0-1097,3 0-417,2 0-237,2 5 0,0-4-372,3 3 134,-2 2 129,4 0 1,-6 6-1072,0-1 600,1 6 368,-6 0-1529,-1 11 1040,-5 2 1,0 4-146,0 0 0,-5 2-183,-2 2 0,-6-3 279,2 3-484,-3-7 651,7-3 0,1-7-904,2-2 907,3-2 1,6-11-1445,2-2 1039,9-8 830,1-7 0,11-7 0,2-5 0</inkml:trace>
  <inkml:trace contextRef="#ctx0" brushRef="#br0">4157 11786 7802,'0'-11'2438,"0"-1"-1586,-5 1 0,3 5 16,-6 2 1681,5-2-808,-2 4-858,0-3 130,4 5-593,-4 0 0,5 5-224,0 3-231,0 2 242,0 7-1627,0 0 814,0 6 532,0 0 1,0 0-2410,0 0 1652,0 0 0,0-1-214,0 1-1583,0 0 1733,0-5 0,4-2-754,0-4 1024,-1-6 625,-3-1 0,0-5 0,0-5 0,0-1 0</inkml:trace>
  <inkml:trace contextRef="#ctx0" brushRef="#br0">4123 11558 7802,'6'-12'0,"-1"1"0,-5 0 0,-5-6 0,4 4 0,-4-3 0,5 10 0,5 1 0,3 5 0,2 0 0,1 0 4687,1 5-4687,4-4 0,2 9 0,5-4 0</inkml:trace>
  <inkml:trace contextRef="#ctx0" brushRef="#br0">4534 11684 7802,'0'-18'0,"-5"-4"1703,4 10-1080,-9-5 0,5 6 1047,-3-1-877,-2 1-429,8-1 0,-8 5 1677,3-1-1006,2 6 150,0-4 68,-1 6-805,5 6-1,-9 0-361,9 5 82,-4 6 0,5 1 168,0 4-240,0 6 59,5-4 0,0 9 156,2-2 178,4 2-218,-5 1 0,5 0 455,1 1-310,-1-6-352,1 4 155,-1-9-64,1 4 1,0-10 154,3-3-1081,-2-7 633,9-3 0,-8-8 108,5-5-1942,0-9 1344,4-18 0,-2-5-2956,-2-6 1066,3 0 1881,-4 1 1,-1 4-1036,-2 3 881,-2 8 571,-6 2-2312,-2 10 800,0 1 1732,-4 11 0,4 1 0,-5 5 0</inkml:trace>
  <inkml:trace contextRef="#ctx0" brushRef="#br0">4865 11752 7802,'0'11'1067,"0"1"1516,0-1-1790,5 1 1125,-3-1-1215,8 1 0,-4-5 61,6 1 379,-1-6-696,5 3 1,0-6 356,7-3-482,-3-2 0,12-10 83,-6-4-745,6-1-338,-8-7 606,4 4 0,-5-5-94,0 2 0,-6 3 219,-1-3-1333,-9 3 875,3 1 0,-10 6-346,0 1-760,-5 4 869,-11 5 0,-3-2-58,-8 6-92,-2-1 470,-5 4 0,-1 5 222,1 3 31,5 2 266,-4 1 611,9 0-630,-4 6 0,11-4-222,6 2 2064,0 3-1296,9-1 0,-3 4 444,5 2 1,7-3 521,4 7 1,3-3-1230,9-2-484,-3 6 178,13-3 0,-7 1-2430,4-7 869,0 3 180,10-15 1,-3 7-1294,4-10 0,-2 0 963,2-4 1556,1-10 0,4 1 0,-3-10 0,-5-1 0,-5-2 0</inkml:trace>
  <inkml:trace contextRef="#ctx0" brushRef="#br0">5562 11604 7802,'-5'-7'1498,"-1"-3"-1152,-11 4 3115,4-6-2289,-3 6 0,4-3 2517,1 5-2021,0 0-1057,-1 4 1,5 0 514,-1 0-603,5 0-106,-2 6-1267,5 0 674,0 5 1,2 1 221,1-1-1189,4 1 902,4-1 1,1 0 212,-1 1-1452,0 4 966,1-3 1,-5 4-937,1-6 674,0 0 443,-2 1 0,3 3-223,-5 0 297,5 0 52,-8-3-68,4-1 120,-5-4 0,4 3-156,0-3 338,-1-1-124,-3 4-142,0-9 240,0 4-304,0-5 563,0-5-223,0-1 0,4-10 385,0 1-242,5-5-115,-3-3 363,6-1-292,-1-4 0,2 0 80,2-2 1057,-2 2-822,8-5 0,-4 9 72,2-3 1223,2 8-1097,-8 2 0,5 10 1368,-3-1-1066,-7 6-564,7 2 1,-13 11 349,6 8-311,-5 8-160,2 2 1,-7 6-33,-1 4 1,1-4 75,-2 3-1681,-2-7 1017,5 2 0,-3-11 257,8 1-5104,-3 0 2183,9-15 3018,-3 2 0,9-5 0,2 1 0</inkml:trace>
  <inkml:trace contextRef="#ctx0" brushRef="#br0">7492 11272 7802,'-5'-29'0,"-1"1"746,-6 5-423,1 6 1,-6 1 727,-2 9-673,-2 2 1,-7 6 210,-3 3 1137,-2 2-1096,-1 11 1,0 0 59,0 6-341,4 5 92,-8 6 1,13 7 1087,-6 5-435,1 5 0,10 1-113,-3 5 1,9 0-34,2 0 1,12-6-1225,12-6 1,9-5 176,10-10 76,7-2-4299,8-10 3375,1-2 0,8-9 577,-1-4 1,3-3 75,4-3 294,-8-9 0,5-2 0,-7-5 0,3-1 0,-1-2 0</inkml:trace>
  <inkml:trace contextRef="#ctx0" brushRef="#br0">8075 11626 9279,'-12'-5'2093,"6"4"-1245,-4-4-246,8 0-452,-3 4 160,5-4 52,0 5-1690,0-5 525,5 3-1992,2-3 2795,9 5 0,-3 0 0,3 0 0</inkml:trace>
  <inkml:trace contextRef="#ctx0" brushRef="#br0">8075 11843 7802,'-8'-1'1988,"0"-3"339,6 3 0,-5-4-736,4 5-928,1 0-372,-3 0-2317,5 0-410,5 5 2436,2-4 0,4 10 0,1-5 0</inkml:trace>
  <inkml:trace contextRef="#ctx0" brushRef="#br0">9708 11181 7802,'0'-16'1526,"-2"3"0,0-2-284,-2 2-1035,0 2 0,4 4 51,0 2 1438,0 5-1076,-5 0 0,-1 1 16,-6 3 1,1 8 144,0 7 0,-2 3-467,-2 5 0,1 1-297,-5 2 1,1 7-654,-1-2-483,-8 6 1101,13-5 0,-12 8-829,7-2 512,-3 3 315,-1 0-992,0 1 635,6 0 0,0-6-189,6-2-1414,-1-2 509,6-12 718,1 3-1325,10-20 936,1 3 1142,6-20 0,-1-7 0,1-13 0</inkml:trace>
  <inkml:trace contextRef="#ctx0" brushRef="#br0">9594 11341 7802,'3'-41'0,"1"3"0,1 4 2466,-1 4-1155,2-3-811,6 3 0,-2 2 1731,-2 6-1082,2-1-497,-4 10 964,5 2-1021,-4 6 0,3 6-157,-2 3 1,2 3-177,1 8 0,1 10 48,-1 9-523,0 0 120,-4 16 0,-1-3-708,-2 10-1023,-3 0 1785,4 5 1,-5-4 193,0 3 1,0-2-1241,0-2-3105,0-5 2778,0-2 0,0-14-88,0-6-581,0-4 782,0-8 533,5-7 1110,-3-11-827,3-11 808,-5-2 1,-5-14-1,-2 3 1</inkml:trace>
  <inkml:trace contextRef="#ctx0" brushRef="#br0">9525 11615 7802,'-34'-6'3663,"6"1"-3099,5 5 628,5 0-240,12 0-200,1 0 0,6 0-310,3 0 0,7 0-176,8 0 1,4 0-47,4 0 0,2 0-14,5 0 1,2 0 13,2 0 0,-1 0-1,5 0 1,-9-4-220,1 0 0,-2-5 0,2 3 0</inkml:trace>
  <inkml:trace contextRef="#ctx0" brushRef="#br0">10267 11615 8811,'-11'0'3843,"5"0"-3436,-5 0 1,9 4 205,-6 0-1023,6 5 306,-3-3 0,0 10-2098,-3 3 1063,3 3 716,-5 6 1,3 1 422,-4 5 0,-6 6 0,0 0 0</inkml:trace>
  <inkml:trace contextRef="#ctx0" brushRef="#br0">11261 11090 7802,'6'-23'0,"-1"5"2224,-5 2-1426,0 4 1,2 2 620,1 2-678,-1 3 1,3 7-75,-5 1 637,0 4-823,0 9 1,0 7-205,0 8-234,0 7 125,0 2 0,-5 7-407,-3 3-1171,3 2 1473,-5 5-1186,4 0 875,-6 0 1,2 0 251,2 0-2140,-2-10 1369,9 3 0,-4-20-190,5 1-729,0-11 457,0-4-164,0-9 747,5-7 313,-4-12 0,8-11 333,-5-7 0,0-3 0,1-1 0,1-1 0</inkml:trace>
  <inkml:trace contextRef="#ctx0" brushRef="#br0">11227 11192 7802,'-2'-40'0,"-1"2"0,1 4 0,-1 3 2349,1 8-1541,2 2 0,0 8 25,0-2 1024,5 7-1174,2-2 1,8 7 64,0-4-527,5 4-66,-2-7 0,5 9 207,0-3-1456,5 3 843,1 1 0,4 0-1606,-3 0 1062,3 0 358,-8 0 1,5 4 57,-7-1 0,1 6-515,-9-1-1354,-5 2 1429,1 7 1,-10-4-1,3 7 617,-8-7 202,-3 9 0,-5-8 0,-3 5 320,2 0-336,-9-1 1,8 2 1438,-5-5-795,0 1-364,-4 0 0,4-2 2137,0 5-1166,0-5-391,2 3 455,0-11-777,6 4 0,0-4 61,4 6-158,2-6-270,5 4 0,1-7 125,3 4 1,7-3-27,8 4 1,8-6-214,3 2 31,3 3-345,7-6 119,0 4-492,1-5 672,-2 5 181,-4-4-618,-6 4 378,-1 0 0,-7 2-44,-2 4 586,-7 1-110,-7 4 1,-8-2-148,-4 5-358,-6 5 194,-10 0 1,-5 9-357,-2-2-62,-3-3 102,-2 5 1,1-9-1714,0 2 895,5-7 69,1-2 1,10-11-839,3-2 1,3-4 1814,5-4 0,2-7 0,5-7 0</inkml:trace>
  <inkml:trace contextRef="#ctx0" brushRef="#br0">13180 11295 7802,'0'-11'0,"-5"-1"0,-3 1 683,3 0-349,-5 4 0,8 1 199,-1 2-68,1 3-51,2-4 464,0 5-567,5 0 139,-3 0-173,8 0 0,-4 0 85,6 0-2203,-1 0 1275,1 0 0,-1-4 103,0 0-1610,1 0 1005,-6 4 1068,4 0 0,-8-5 0,3-1 0</inkml:trace>
  <inkml:trace contextRef="#ctx0" brushRef="#br0">13203 11238 7802,'-7'-6'44,"2"1"-44,0 0 125,4-2-100,-4 1-1250,5-4 1225,0 3 0,5-4 0,1 0 0</inkml:trace>
  <inkml:trace contextRef="#ctx0" brushRef="#br0">13180 10930 7802,'-12'-12'0,"2"-3"0,2 0 0,-2 1 1502,3 6-684,2-2-504,0 9 0,5-5 1079,0 2-618,0 2-310,0-3 28,0 5 0,5 2-183,2 1-260,3-1 105,2 8 0,1-8-10,2 6-103,-3-5 126,5 2 0,-2-2-239,0 1 75,6 0-109,-9 1 0,5-2-327,-6 4 306,1-4-78,-1 2 1,1-1-101,-1 0 0,0-1 31,1-3-88,-6 0 18,4 5 126,-8-3 583,3 3-171,-5 0 112,0-4-200,-5 9 1,-2-3 593,-4 4-456,-1 0 1,1 1 138,0-1 139,-1 6-284,-4-5 0,3 10 234,-2-3-281,2 8-33,2-3 0,-1 9-429,1-3 151,4-2 135,2 5 0,2-2-384,-1 7 191,0-3-308,4 0-1056,0-2 1014,0-9 1,1 7-216,3-4-1103,-3 0 1178,9-5 1,-8-4-54,2-3-413,2-2 276,-5-1 523,4-6 1,-6-1 370,-3-5 1,-2 0 571,-6 0-152,1 0-204,0-5 1,-1 2 179,1-4 1,-5 3-480,1-4 3002,0 6-1911,4-8 1,0 7 187,4-4 946,-3 4-669,8-2-356,-3 5-646,5-5-214,0 4 1,2-5-465,1 6 98,9 0 140,6 0-1760,4 0 1279,1-5 1,5 4 32,3-3 1,-2-1-443,1 1 0,1 1-100,3 3-1439,0-5 1533,1 3 0,-5-4-1149,0 2 1071,-4 3 507,2-9 0,-2 3-362,1-4 761,-5-6 0,-1 5 0,-3-5 0</inkml:trace>
  <inkml:trace contextRef="#ctx0" brushRef="#br0">13716 11055 7802,'0'-22'911,"0"4"0,4-6-345,0 5 0,0-2 123,-4 6 1,0 6 564,0-2 212,0 2-805,0 3 1537,0 6-1395,0 11 1,-1 8 335,-3 8-642,-3 2-462,-4 5 1,2 2-443,-2 2-497,2 2 918,-8 6-688,6 0 554,-6-1 0,5 1 151,-3 0-1430,-3 5 869,0-5 1,0 0-907,3-8 410,7-7 569,-2-3 1,8-16-629,-6-4 546,6-6 259,-4-2 0,12-10 6,1-5 0,8-10-36,4-6-1920,3-2 1442,-4-1 1,3-4-80,-2 0 717,3-5-5,-4 12 0,2-7 143,-5 8 25,0-3 162,-8 4 0,3-3 530,-2 5-443,-3 1-234,0 3 2377,-5 5-1586,0 1 0,0 6 101,0 0 996,0 4 263,0 2 36,0 5-1671,0 5 0,1 3 495,3 7 0,-2 4-486,6 8 1,-2 3 308,2 8-417,2 3-950,-4 5 1266,1-1-418,3 6 0,-2-8 92,7 3-473,-3-8 206,10 1 0,-4-10-97,5-2-347,-1-13 250,1-4 0,4-16 216,0-6-546,4-9 282,-1-13 0,0-4-2427,0-8-155,-4-2 1744,2-10 1,-5-1 241,-12 27 0,0-1 0,-1 1 0,-1-2 266,2-4 0,-3 0-1356,-3 2 0,-1 1 958,4 0 0,0 1 0,-7-21 802,3 9 0,-3 3 0,-4 8 0,-4 6 0,-6 4 0</inkml:trace>
  <inkml:trace contextRef="#ctx0" brushRef="#br0">14550 10918 7802,'-16'-10'5079,"-3"3"-4232,7-4 1255,-3 10-1371,14-4 0,-4 6 40,5 3 85,0 3-486,0 4 1,0 5 209,0 3 280,5 3-501,-4 6 1,4 2-292,-5 8 1,-1 4 87,-3 8 0,-2 2-1922,-6 5 1602,-4-5-135,3 4 1,-3-10-447,4-1 0,2-9 222,2-10-1555,-2-7 465,9-2 671,-4-11-364,5-1 808,0-15 0,5-4-321,3-12 0,2-9 83,1-7 0,-3-3-521,-1-5-561,1-2 1818,-2-10 0,4-1 0,-8-1 0,4 7 0,-2 8-688,-3 7 688,4 2 0,-6 12 0,-3 6 3786,-2 4-1071,-1 11 728,-3 2-665,9 5-2234,1 5 1,6-2 4551,6 5-2974,4-6-906,7 8 1290,6-3-2506,6 4 0,3 1 0,0-1-810,5 0 810,-8 6 0,9-3 0,-6 5 0,0 0 0,-9 4 0,-2 0-158,-8-1 35,2 6-49,-13 2 0,1 4-852,-13 0-26,-8 5 386,-10-3 1,-8 7-217,-4-5 0,-1 0 271,-3-4-2686,2 1 2482,-8-6 0,8 3-630,-2-6 0,8 0-3114,3-7 4557,3-3 0,5-7 0,0 2 0,0 3 0</inkml:trace>
  <inkml:trace contextRef="#ctx0" brushRef="#br0">15201 11569 7814,'-11'0'9830,"-1"0"-6474,1 0-3055,-1 5 1,5-3-3097,-1 1 1425,6-1-1173,-3-2 2543,5-5 0,5-7 0,1-6 0</inkml:trace>
  <inkml:trace contextRef="#ctx0" brushRef="#br0">7195 13008 7807,'-29'0'697,"-4"0"191,3 0 0,-3 5 22,-2 3-490,6 7-601,-4 3 388,9 0 1147,1 3-815,2 2 1,8 3 58,-2 4 284,7 1-516,-2 3 0,9 1 250,-3 3 734,3 3-838,1 5 1,2-2-231,6-2-248,4-3 221,11-10 0,5-1-1610,3-5 1,7-9 415,4-2-3052,7-9 2920,-2 3 1,4-12-89,-6-1 1,-4-3-81,-3-2 1,-4-4 425,-3-3 813,-3-3 0,-5-1 0,-1 0 0,1 1 0,0-1 0</inkml:trace>
  <inkml:trace contextRef="#ctx0" brushRef="#br0">7663 12700 7807,'-11'-23'673,"0"5"-343,-1 2 0,1 6 532,-1 2-385,1-2-213,-6 9 0,3-4 1023,-5 5-592,5 0-282,-7 0 0,7 0 114,-5 0 0,4 1-94,-4 3 82,5 2-231,-3 5 0,4 5 129,-2-1-502,8 5 133,-9-2 0,15 5-1306,-3 0 771,3 0 412,6 4 1,7-6-2938,7 2 1465,7-8 23,8 1 1528,7-4 0,10-1 0,1 1 0</inkml:trace>
  <inkml:trace contextRef="#ctx0" brushRef="#br0">8029 13260 7807,'-12'-8'0,"1"0"0,5 6 0,-4-3 3651,8 5-2420,-3 0 0,6 0-1846,3 0 118,3 0 352,4 0-3385,0 0 1766,1 0 1764,-1 0 0,6 0 0,1 0 0</inkml:trace>
  <inkml:trace contextRef="#ctx0" brushRef="#br0">8109 13431 7807,'-12'0'3668,"1"0"-1143,5 0-710,-5 0-1071,10 0-73,-4 0-5438,5 0 4767,0 5 0,5-4 0,2 4 0</inkml:trace>
  <inkml:trace contextRef="#ctx0" brushRef="#br0">9708 12734 8234,'-5'-23'961,"0"4"-593,-3 0 0,-1 5 173,5-1 0,-5 8-16,2 3 253,2 2-432,-5 2 1,2 6 768,-7 1-555,2 3-272,-9 12 0,8-2-196,-5 11 13,0 4-1095,-3 6 400,-1 4 496,5 1 0,-4 0 106,3 0-869,3 4 593,-6 2 0,10 0-704,-4-2 530,4-3 166,5-7 1,2 0-1778,5-6 1124,0-10 165,0 3-466,5-20 598,2 4 628,4-17 0,-5-2 0,-2-11 0,8-6 0,0-9 0</inkml:trace>
  <inkml:trace contextRef="#ctx0" brushRef="#br0">9536 12940 7807,'7'-46'433,"3"0"157,-2 1 0,5 3-7,3 0-1605,-1 5 1294,1-2 1,-3 5 116,2-1 1145,-2 6-1079,4 1 0,-5 8 508,3 5-304,-2 0-308,-1 13 0,-2-2 41,-3 8 606,3 8-791,-3 11-232,-1 11 206,-1 6 1,-1 11 129,0 2-1867,0 3 1549,-4 1 1,0 4 174,0 0-598,0-28 0,0 0 180,0 26 1,0-2 14,0-8-2274,5-2 1896,-4-6 0,9-4-689,-2-11 0,2-6 542,1-12 0,-3-3-229,0-5 625,-6 0 761,3-5 0,-10-3-604,-2-7 0,-5-3 1125,-3-4-918,-3-1 0,-5 0 0,0-1 0,1-3 0,-6 3 0,-3-3 0,-2 0 2110,-1 0-1530,0 5 28,4 1 1870,-2 8-1587,7 2 0,-3 2-12,6 5-74,9 0-463,-2 4 1,15 0 244,0 0-1232,10 0 871,8 0 0,13 0-883,4 0-619,6 0 993,0 0 1,7 0-2561,-2 0 489,2 0 1265,-7 0-403,5 0 1492,-6 0 0,2 0 0,-8 0 0,-2 0 0,1 0 0,3 0 0</inkml:trace>
  <inkml:trace contextRef="#ctx0" brushRef="#br0">10245 13111 7807,'-12'0'0,"1"0"567,-1 0 70,1 0 1,-4 3 419,-1 4 0,1 2-81,4 10-1982,-1 0 726,1 4 0,1 4 143,2-1 137,-2 6 0,4-3 0,-6 6 0</inkml:trace>
  <inkml:trace contextRef="#ctx0" brushRef="#br0">11158 12769 7807,'-11'-35'464,"4"6"58,4 2 0,-2 8 908,1 4 41,0 2-370,4 2 610,0 5-882,0 1 139,0 5-717,0 5 0,0 4 60,0 10-247,0 5 45,0 10 1,-1 9 202,-3 3-1070,-2 12 440,-6-5 0,6-20 0,1 0-946,-7 28 154,7-25 0,-1-1 913,-6 25 1,8-27-1,1 0-1766,-5 20 272,6-2 1190,-3-15 0,6-1-1118,3-12 821,-3-8 796,9-10-1012,-4-15 1488,6 3 0,-1-16-474,1 0 0,-1-5 441,1-6 0,-5-4-441,1 0 0,-6-11-264,3 2 1,-1-11 263,0-3-1557,0 3 1673,-4 24 0,0 0 0,-2 1 0,-1-1 198,-1-2 1,0 0 0,-1 2 0,0 2 554,-6-25 1,-1 11 863,1 12 1,3 7-746,0 12 630,6 5-804,-3 10 1,5 1-90,0 3 1290,5 2-1860,1 1 1,11 1-458,2-4 138,2 5 238,7-8-1528,1 10 1090,1-10 1,3 8 258,-3-5-2200,-2 4 1342,0-6 1,-3 8-206,-2-3-251,3 4 885,-14 0 0,3 2 40,-7 2 0,-3-1 225,-5 5 0,0-1 359,0 1 1,-5 2-97,-3-2 1370,-7 3-785,3-4-394,-10 3-431,4-3 2786,-5 0-1641,6 3 1,-5-4 38,3 2 1,2-3 60,2-4 0,4-5 273,3 1-698,3-5 12,5 7-242,0-9 0,5 4-44,3-5 0,8 0-143,7 0 0,5 0 154,6 0-352,1 0 84,4 0 1,0 0 192,3 0-1094,-8 0 822,-1 5 1,-8 2-156,1 4 0,-8 5-172,-7 3 0,-6 4-404,-8 4 0,-10 2 101,-10 5-342,0 1 463,-15-1 1,8 0 8,-8 0-1985,7-4 1659,-2-2 1,10-8 861,1-5 0,-3 3 0,10-11 0,6-1 0</inkml:trace>
  <inkml:trace contextRef="#ctx0" brushRef="#br0">13100 12620 7807,'-17'0'204,"5"0"0,-10 0 1103,9 0 1814,2 0-2418,1 0 0,10 0-115,0 0 0,6 0-23,9 0-132,-2 0-252,9 0 1,-3 0-161,7 0 1,-2 0 123,3 0 1,-3 0-2,-1 0-155,0 0 218,-5 0-492,3 0 249,-8 0 1,7 0-23,-5 0-271,1 0 150,-5 0 17,-5 5 628,4-4-286,-8 4 1,2-5-54,-8 0 329,-3 0-239,1 6 1,-4-5 285,2 3-335,-2-3-95,-1 4 1,-1-2 68,1 4 0,-1 2 183,1 6-630,5 3 243,-4 5 1,3 1 162,-4 3-959,4 7 601,-3 1 1,8 14-1516,-6-4-281,6 4 1686,-3 1 0,5-3-984,0 3 1,0-5 463,0-3 1,0-4 113,0-7 1,0-8 32,0-8-280,0-2 511,0-7 509,-6-1 0,0-10 0,-5-1 0</inkml:trace>
  <inkml:trace contextRef="#ctx0" brushRef="#br0">13065 13282 7807,'-27'-5'1111,"2"4"-925,-2-9 2720,4 9-1894,5-4 0,1 5 621,6 0-844,5 0 0,3 0-162,11 0 1,1 0 71,10 0 1,3 3-850,5 1 73,5 0 139,2-4 0,3 0-1880,5 0 983,-5 0-23,2 0 1,-1 0-865,0 0 0,1 0 635,-1 0 0,-2-4 24,2 0 1,-4-4 566,-3 0 0,1-6 155,-6-1 1,0-6 340,-7 2 0,0-2 0,-8-2 0,3 0 0,-6 0 0,2-5 0,1-1 0</inkml:trace>
  <inkml:trace contextRef="#ctx0" brushRef="#br0">13671 12871 7807,'0'-19'648,"0"0"-220,0 5-150,5-7 1,-4 7 486,3-5 1,1 3-18,-1-3 1068,0 5-1145,-4-2 1,3 5 67,1-1 1400,0 6-620,-4 1-160,0 5-648,0 5 0,-1 8-414,-3 9-89,-7 6-40,-2 7 1,-9 1-510,3 6 1,-4-2-123,-3 9 1,2-5 167,-3 6 0,3-3 288,1-1-1831,5-6 1184,2-6 0,8-7-957,1-8 644,4-7 1,3-10-146,8-10 1,7-8 521,4-11 0,4-8-17,3 1 1,-2-3 152,3 2 0,-3 1-38,-1 0 0,-4 0 527,0-1 0,-6 7-9,-2 6 0,-3 0 80,-4 7 1,-3-4 711,3 4 1705,-3-1-1204,-1 5 127,0 0-594,0 4 413,0 2-322,5 5 1,1 5-539,6 3 0,-5 3-159,1 4 1,-2 4 116,2 8 1700,2-3-1328,-3 9 1,0-4 301,1 6 1,-4 3-484,3 0 1,0 0 41,0-4 1,3-1-213,-2-2 0,2-3-192,2-6 0,4-5-392,3-6 1,-1-4-683,1-7 1,0-11 973,4-4 1,-2-11 283,-2-9 1,2 0-2014,-6-7 0,4 0 506,-4-4 0,4-3-1472,-4-1 0,-3 1 577,-5 3 1,0 7-2471,0 5 4496,4 4 0,-10 14 0,3 7 0,-3 23 0</inkml:trace>
  <inkml:trace contextRef="#ctx0" brushRef="#br0">14482 12609 7807,'-5'-12'0,"2"2"1630,-5 2 294,6 3 1,-4 5-362,2 0 0,1 7-806,-4 4 1,3 6 1553,-4 5-1162,6 6-715,-9 7 0,9 1-158,-6 6 1,2 0 34,-2 4-1792,-2 0 1474,4 4 1,-7-1 133,-2 4-952,7-5 657,-7-2 1,10-7-400,-3-5 1,0-8-1288,4-3 285,0-13 0,5-1 639,3-13-1387,2-3 1518,6-9 0,0-7-103,4-7 1,-2-5-303,5-3 1,-5-2 1203,1-6 0,-1-3 0,1-1 0,3 1 0</inkml:trace>
  <inkml:trace contextRef="#ctx0" brushRef="#br0">14516 12506 7807,'-12'-12'2163,"1"1"0,1 3 389,2 1 1900,3 4-2692,15 8 0,2 3 908,7 7 0,2 2-1990,-2-2-678,3 5 0,1-2 0,4 5 0,-1 0 0,1-1 0,-4 1 0,3 5 0,1 3 0,-2-2 0,-6 1-624,-2 6 624,-11-1 0,-1 6 0,-5-3-1851,-10 3 609,-3-1 0,-18 0-991,-4-6 0,-10 0 1234,-1 0 1,-2-4-1150,2-4 1,6-5 759,2-2 1,2-4 1387,2 4 0,5 0 0,2 1 0,3-5 0,1-4 0</inkml:trace>
  <inkml:trace contextRef="#ctx0" brushRef="#br0">14996 13260 7807,'-5'-12'0,"-2"6"4915,1 1 0,-3 6 689,5 3-5937,0-3 306,4 9-203,0-8-299,5 8 529,-3-9 0,8 9 0,-4-4 0</inkml:trace>
  <inkml:trace contextRef="#ctx0" brushRef="#br0">17542 11135 7807,'-11'-11'0,"0"-4"0,-1-1 0,1 5 3136,-1 3-2066,1 6 1,-2-3 1738,-2 5-1535,2 5-760,-3 6 1,1 7 549,-1 5-547,1 5-712,4 1 407,4 10-31,-3 2 1,5 6 129,-2 2-515,1 3 205,1 11 0,4-2 129,0-27 0,-2 0-1321,0-1 1,0 0 1096,2 4 0,1 0 0,-5-3 0,1-1-681,2 0 0,0-1-938,-2 25 1362,4-7 1,0-6-1847,0-6 1242,0-10 783,0-17-933,0-1 1368,5-9 1,0-1-906,3-7 1,2-8 286,-2-4 1,2-6-259,1-5-328,-4 0 740,3-15 0,-9 3 201,3-7-859,-3 2 859,-1-14 0,0 11 0,0-7 0,0 8 0,-5-2 0,-1 10 0,-6-8 0,5 12 56,-1-5 0,0 5 241,-3 3 1,5 0 36,2 0 1121,3-1-843,1 6 1,6 0 1605,5 2-1091,6 8-701,6-12 1,1 17 1683,2-5-1057,-1 10-555,8-1 65,-4 8-203,5-3-1,-5 5-151,-1 5-227,-5 2 495,0 4 1,0 6-140,-1 2-1121,-9 2 630,2 2 0,-13 5-1319,1 2 870,-1-2 262,-7 10 0,-7-7-1966,-7 7 1117,-2-3-332,-2 0-239,-5-1 1136,4 0 1,-8-6-547,5-5-96,1 0 1103,3-15 0,1 2 164,3-10 0,2 3 0,1 1 0,-1 0 0</inkml:trace>
  <inkml:trace contextRef="#ctx0" brushRef="#br0">18045 11044 7807,'-23'11'1117,"5"6"0,-2 1-615,5 5 1,-4 4 1196,4 4 0,-1 7-146,5 4-690,-6 7 3,5 3 0,-1 5-339,5 1 1,6-6-4,-2-3 1,8-8-214,4-7-2753,7-5 1769,8-11 1,6-7-4387,5-7 2640,5-3 644,-3-1 1775,3-5 0,-2-4 0,-3-5 0,-5 1 0,-3-3 0</inkml:trace>
  <inkml:trace contextRef="#ctx0" brushRef="#br0">18707 11055 7807,'8'-11'0,"0"0"1258,-6-1-761,3 1 0,-5 3 1068,0 0-809,0 6-102,-5-3 355,-1 5-435,-6 0-209,1 0 566,0 5-549,-1 1 0,1 10 200,-1-1-747,1 5 161,-1 3 1,0 6 208,-3 5-667,-3 1 421,-5 4 0,0 3-853,0 7-958,0 3 1714,1 0 1,-1-1-1435,0-5 176,0-6 903,5 0-475,2-11 182,4-6 189,6-7-682,1-9 805,10-7 0,5-9-219,5-10 693,6 0 0,-4-9 0,6 5 0</inkml:trace>
  <inkml:trace contextRef="#ctx0" brushRef="#br0">18570 11170 7807,'0'-33'0,"0"2"0,2 5 0,1 6 1943,4-1-1220,4 3 1,1 0 1261,-1 3-1050,0 2-552,1 7 1,1 1 939,2 5-680,-3 5-218,5 1-454,-6 16 184,1-3 1,-5 19 40,1 0 0,-5 14-101,0 5 1,-1 3-1354,-2-3 393,0 5 711,0-3 1,0 2-3259,0-8 2262,0-2 604,0-11 1,0-2-2585,0-7 1121,5-3 1241,-4-16 0,4-3 2139,-5-13-1371,-10-2 0,-3-10 0,-10-2 0</inkml:trace>
  <inkml:trace contextRef="#ctx0" brushRef="#br0">18525 11501 7807,'-30'-29'-1513,"-3"1"1261,14 10 3306,-2 1-997,9 11-995,6-4-222,1 9-487,5-4 0,10 5 195,5 0-427,11 0 60,8 0 1,8 0-1657,7 0 789,-2 0 356,9 0 0,-8 0-2812,6 0 2842,-1 0 1,-1 0 0,-1 0 0</inkml:trace>
  <inkml:trace contextRef="#ctx0" brushRef="#br0">19107 11706 7807,'-6'-6'251,"1"-4"0,3 4 331,-1-6-129,1 1-298,-3-6 1,5-6 64,0-7 0,2-6 0,1-5 1,5-1-14,7-8 1,-1-1-505,5 2 884,0 4-309,4 1 1,-1 15 370,-3 2-184,2 8-168,-3 8 1,5 4 415,0 4-318,-6 1 0,0 2-427,-6 0 634,6 5 1,-7 6-266,5 4-272,-10 5-72,11-2 0,-14 9 96,6-1 1,-4 6-122,3-2 1,-4 3-281,0 2 206,4-1 52,-6-5 1,5 4-700,-2-2 1,-3-5-267,3-3 1,1-5-2302,-1-7 3320,5 1 0,-3-6 0,6-1 0</inkml:trace>
  <inkml:trace contextRef="#ctx0" brushRef="#br0">19929 11067 7807,'-6'-5'0,"-3"2"1518,5-4 2079,-5 4-2528,8-2 2479,-9 5-2349,9 0 0,-4 9 477,5 2 0,0 10-876,0 1 0,0 6-584,0 7-231,5-1-406,-4 0-304,4 5 615,-5 2 1,-1 9-285,-3-1 0,2 1-440,-6-5 0,0-4 54,-3-3-1,3-4-2693,1-3-425,4-9 2696,-2-10 1,5-8-338,0-8 1,5-4 1058,3-7-53,2-3 534,1-10 0,1-1 0,-1-5 0</inkml:trace>
  <inkml:trace contextRef="#ctx0" brushRef="#br0">19987 11078 7807,'-14'-19'4314,"2"0"-3419,3 5 1668,3-2-812,-4 4-864,8 6 984,-3 1-1183,5 5 1,5 0 64,3 0 1,7 0-333,4 0 1,4-4-1570,4 0 634,-3 0 335,9 4-1190,-4-5-1094,5 4 1499,-4-4-123,3 5 0,-9 0-1096,2 0 0,-7 5 1274,-3 3 1,-9 2 125,-3 1 1,-3 5 258,-1-1 0,-9 1 187,-2-1 0,-8 2 337,0 2 0,-3 3 164,0-3 1,0-3 737,3-1-594,-3-2 358,10 4 1,-9-5 915,6 3 0,0-2 916,3-1 718,6-1-2333,1 0 0,6-3 120,3 0 1,2-5 1042,6 5 0,3-4-1044,0 3 0,6-3-556,-2 4 1,6-1-35,2 5-1285,-1-1 674,2 1 1,-4-1-142,3 1 1,-4 3-353,-4 0 1,1 0 177,-5-3 0,-1 3-694,-6 0 1,-3 2 282,-5-2 0,-6 3 9,-6 4 1,-9 1-386,-10 0 1,-6-1 167,-1-3 1,-5 1-594,1-5 0,-1 1 1495,1-5 1,-2 0-1,3 1 1</inkml:trace>
  <inkml:trace contextRef="#ctx0" brushRef="#br0">20740 10827 7807,'7'-5'1473,"3"-1"1,-4-1 3223,6 3-2385,-1 3-319,0 11 0,2 0 1163,2 13 0,-1 4-2851,5 11 0,-1 4-305,1 7 0,-2 3-338,-6 6 1,-5 4 337,-3-30 0,-2 0 0,-1 1 0,-1 0 0,-2 0 0,-2-1 0,-9 30 0,-12-5 0,9-28 0,-1-2-1007,-2 0 1,-1 0-501,-4 1 1,0-1 1225,-1-3 1,0-1 0,0 2-1,0 0-1654,1-4 0,1 0 1,-23 14-1252,1-4 3186,0-6 0,1 7 0,1-8 0,6-6 0,5-7 0</inkml:trace>
  <inkml:trace contextRef="#ctx0" brushRef="#br0">21323 11181 7807,'-12'-11'1172,"1"3"1,-1 2-134,1 1-479,5 1 64,1 4-363,15 0 1,0 0-195,13 0 1,-2 0-192,10 0 1,-1 0-194,5 0 1,3 0-417,0 0 0,5 0-628,-1 0 0,-3 0 648,-1 0 0,-4 0 713,-3 0 0,-3 0 0,-5 0 0</inkml:trace>
  <inkml:trace contextRef="#ctx0" brushRef="#br0">21357 11375 7807,'-28'0'865,"4"0"107,-3 0 0,8 1 402,4 3-225,2-2 0,12 6-714,5-4 1,10 0-184,5-4 0,8 0-416,3 0 0,8 0 186,4 0 0,2-4-1201,2 0 1,5-4 205,2 0 0,-2-1 247,-2 1 0,-2 0-36,-1 4 0,-2-4-161,-2 4 0,-9 0 608,-10 4 1,-5 0 314,-7 0 0,-4 0 0,-7 6 0,-7 0 0</inkml:trace>
  <inkml:trace contextRef="#ctx0" brushRef="#br0">21722 10884 7807,'-22'-18'365,"-1"2"0,5 4 1276,3 1-105,-3 5 1,7 2-750,-1 8 1,2 5 214,6 10 0,0 5-657,4 10 1,-3 5-460,-1 3 0,-1 9-429,1 6 0,1 5 177,0-28 1,-1 1-1,0-1 1,-1 0-72,-2 1 1,-1-1 0,1 0-1,1 0-861,-2 1 0,1-1 0,-6 28 1298,2-5 0,2-5 0,0-9 0,0-5 0,4-7 0,2-6 0</inkml:trace>
  <inkml:trace contextRef="#ctx0" brushRef="#br0">22282 10987 7832,'-5'-12'0,"-1"1"656,-6 0 0,0 4 895,-4 3 1,7 3 276,-2 1 1,1 9-944,-5 2 0,2 12 17,-2 0 1,3 9-641,5 2 1,-3 6-454,2 5 1,-1 6-155,1 2 1,0 4 244,4 4 0,-1-2-115,1 2 1,3-4-532,-3-4 0,3-9-1007,1-9 1,5-11 756,2-9 1,3-4-84,2-3 1,-5-3 309,1-5 0,-2-2-26,2-6 0,2-1 451,-2-10 1,-3-5 343,-1-7 0,2-7 0,-5-2 0,4-6 0</inkml:trace>
  <inkml:trace contextRef="#ctx0" brushRef="#br0">22168 11044 7832,'-23'-18'0,"1"3"1,3 7 1,3-1 0,5 6 6018,4-1-4162,2-1 0,10 4-570,3-3 1,6 2-779,1 2 0,9 0-166,-1 0 1,7 0-955,1 0 0,1 0 33,-2 0 1,3 0-220,-3 0 0,-2 2 134,-1 2 0,-4 2-787,-4 5 1,-4 2 780,-7 2 1,-3 4 312,-5 8 1,-10-2 143,-6 6 1,-9-1-27,-5 4 0,-7 1 26,-1-1 1,0-5-1000,3-2 1210,1-3 0,1 0 0,3-2 0,3-5 0,3 0 0</inkml:trace>
  <inkml:trace contextRef="#ctx0" brushRef="#br0">22728 10850 7969,'-12'0'364,"1"0"635,-1 0 1,1 5-170,-1 3 0,-3 8 8,0 7 1,-7 6-22,0 9 1,-1 9 451,-4 10 1,-1 2-1092,15-27 0,-1 0 0,-10 27 385,9-2 0,1-10-785,10-9 0,6-12 205,5-3 1,7-9-1269,1-2 1,10-2 463,-3-6 0,5-1-300,0-3 0,-2-1-38,6-3 1,-5 2-1184,5-6 2342,-1 1 0,2-4 0,0 1 0,2-1 0,1-6 0,3-3 0</inkml:trace>
  <inkml:trace contextRef="#ctx0" brushRef="#br0">23162 10827 7870,'-6'-18'1517,"0"2"-614,-5 4 1,-1 2 523,1 3 0,-1 1-450,1 6 0,0 6 367,-1 1 0,-3 8-717,0 4 0,-6 9-67,2 7 0,-2 1-475,-2 10 0,0 2-326,0 9 1,-3 2 87,12-29 0,1 1 0,-1-2 1,1 1-173,2 3 0,-1-1 1,-9 24-588,2 1 0,4-13-47,7-2 1,3-11-813,5-8 0,1-11 918,3-8 0,-1-3 42,4-1 1,2-6 810,6-5 0,3-11 0,5-7 0</inkml:trace>
  <inkml:trace contextRef="#ctx0" brushRef="#br0">23036 10930 7874,'0'-28'1002,"0"5"1,1 1-101,3 7 2373,2 0-1843,6 9 1,-1 3 177,1 11 0,-5 4-1041,1 11 0,-6 9-284,2 2 1,-1 11-374,0-3 1,-1 4-377,2-4 0,1 3 516,-2 0 1,5 0 123,-4-3 1,5-4 37,-2-8 0,-2-2-1196,-1-5 1,1-1-4464,-1-3 3954,0-8 1,-5-6-1760,-3-5 3250,-2-5 0,-11-1 0,-1-6 0</inkml:trace>
  <inkml:trace contextRef="#ctx0" brushRef="#br0">22853 11329 7874,'-18'-7'403,"3"-1"1,4 1 625,3-5 1,4 2 441,8 2 1,5-2-732,10 3 1,1-3-520,11-2 0,3 1-7,4-1 0,5 5-985,-1-1 1,-1 2 274,1-2 0,-2-1-95,2 5 1,-3 1 475,-4 3 45,-6-5 0,-1-2 1,-5-4-1</inkml:trace>
  <inkml:trace contextRef="#ctx0" brushRef="#br0">23401 10781 7834,'-6'-6'5388,"6"1"-4036,8 5 0,2 9 1792,1 2 0,2 9-1480,2 3 1,2 1-760,2 7 0,1 3-658,-5 4 1,0 7-321,-3 0 1,-2 1-285,-2 3 0,-3-2 306,-5-1 1,-7 0-1384,-4-1 0,-7-4 924,-9-3 0,2-7-4122,-5-5 4507,-1-2 1,-8-1 0,-2 0 0</inkml:trace>
  <inkml:trace contextRef="#ctx0" brushRef="#br0">23904 10907 7841,'-12'-18'0,"2"-2"0,3 5 0,2 4 1299,5 6 1,0 7 1715,0 1 0,0 10-2169,0 10 0,0 6-415,0 9 1,0 8-691,0 7 0,-5 4-28,-3 4 0,3-29 0,0 1 105,-1 3 0,0 0 1,1 1-1,-1 0-33,0 1 1,1 0-1,-1-1 1,0-2-372,0-2 1,1-1 0,-2 24 22,4-10 1,1-8-760,2-12 692,0-9 1,2-13-142,1-8 0,2-8-93,3-7 0,2-3 356,-2-5 0,2-7 508,1-8 0,6 2 0,1 1 0</inkml:trace>
  <inkml:trace contextRef="#ctx0" brushRef="#br0">23847 10941 7841,'-12'-21'1886,"1"2"-1037,0 7 612,4 2 1,8 5-265,11-3 1,4 3 125,7 5 0,1 0-716,3 0 0,1 0-88,2 0 0,3 0-430,-2 0 0,2 0 38,1 0 1,0 5 82,1 3 1,-10 2-348,-2 2 1,-9 4-1583,-3 3 0,-6 3 414,-9 0 0,-4 5-204,-11 0 1,-6 1 689,-9-2 0,-5 2-53,-3 3 1,1-5 165,-1-7 0,7 2 91,1-6 1,2-1 614,9-7 0,-2 4 0,7-5 0</inkml:trace>
  <inkml:trace contextRef="#ctx0" brushRef="#br0">24372 10793 7825,'-23'-7'2018,"6"2"1,-1 5-1158,3 0 0,2 2 457,-2 1 1,1 10-341,-2 10 1,2 6-416,-5 9 0,0 8-172,-3 7 0,4 7-613,3 1 0,6 0 150,1-4 0,7-5-176,1-3 0,5-12-475,6-7 1,6-9-948,2-6 1,6-7 594,2-5 0,3-1-513,-3-2 0,5-7 271,-2-4 1317,3 0 0,0-11 0,0 3 0,1-3 0,3-1 0</inkml:trace>
  <inkml:trace contextRef="#ctx0" brushRef="#br0">24612 10907 7940,'-10'-14'3893,"2"3"-2235,-2 2 309,9 2-937,-4 2 0,5 14 612,0 3 1,0 10-1477,0 1 0,0 8-59,0-1 1,0 8-742,0 4 0,-2 4 24,-1 3 0,-4-1-392,-4 6 0,-2-5 483,-2 5 0,6-11-535,-2-1 0,3-12-2384,0-7 3438,3-5 0,5-12 0,0-1 0</inkml:trace>
  <inkml:trace contextRef="#ctx0" brushRef="#br0">24669 10861 7940,'-19'-10'0,"0"2"5060,5 3-933,3 5 408,6 0-3933,20 0 0,-4 0-449,16 0 0,-4 0-1244,7 0 1,-3 0 708,3 0 0,-4-3-366,0-1 0,2 0-207,-1 4 0,-2 0-948,-6 0 1,-2 1 814,-6 3 0,-4 2 8,-4 6 0,-3-1 621,-3 1 0,-8 0 77,-4 4 0,-6-4 133,-2 3 1,0 3 27,-4 1 1,3-2 1209,1-2 0,6-2-694,1-2 0,0-1 3471,1-2-576,4 2 62,6-9-1265,5 9-716,0-8 0,0 8-84,0-2 0,2-2-597,1 1 1,4 1-595,4 4 1,1-1-23,-1 0 0,4 1-40,0-1 1,6 1-90,-2-1 0,2 0-314,2 1 1,-4-2 18,0-2 0,-5 1-1791,1-6-190,-7 6 1842,-3-2 1,-7 4-641,-6 0 0,-1 1 411,-10-1 1,0 1 142,-4-1 0,0 0 10,1 1 1,-1-1-198,0 1 0,0 0 294,0 4 0,5-4-135,3 4 0,-1-8-25,0 0 1,1-5 727,4 0 0,-1 4 0,1-1 0</inkml:trace>
  <inkml:trace contextRef="#ctx0" brushRef="#br0">25023 10599 8034,'0'-7'8920,"0"2"-5674,10 20 0,-2-1-1490,7 13 1,3 2-901,1 2 0,2 5-856,2 2 0,0 9 0,0-1 0,-5 7-367,-3 1 1,-4 2 311,-3 1 1,-9-3-395,-11 3 1,-9-11 368,-10 4 1,-8-6-1099,-7 2 1,23-23 0,-1-1-65,-2 1 1,-1 0-1,-21 18-864,-2-3 0,8-9 2106,4-6 0,4-3 0,4-9 0,2-2 0</inkml:trace>
  <inkml:trace contextRef="#ctx0" brushRef="#br0">12300 14002 7897,'0'-23'3,"0"4"0,0 1-2,0 2 1,0 1 156,0 3-142,5 1 0,2-1-56,4 1 0,-3 3-83,-1 1 218,1 4 1,0-2-82,-1 5 18,-4 0 0,2 1 30,-5 3 0,0-1 8,0 4 0,0 1-61,0 3 0,0 2 10,0 2 1,0-2-61,0 2 1,0 2-161,0-2 1,0 4-135,0-4 0,1 4 108,3-4 1,-3 4 19,3-3 0,-3 0 85,-1-1 0,0-2 133,0 2 0,0 3-72,0 1 1,0-1 125,0 1 0,0 0 47,0 4 1,0-4 193,0 0 1,0 0-139,0 4 1,-4 0-49,1-1 0,-1 3-344,4 1 0,0 0 2,0 4 0,1-3-45,3 3 0,-3-1 191,3 2 0,-3 1 33,-1-6 0,0 6-23,0-2 0,0-2 125,0-1 1,0-3 213,0-1 0,-1-4-125,-3 0 1,2 0 44,-6 4 1,5-4-64,0 0 0,-2 0-74,1 4 1,0 1-105,4 3 1,0-2-194,0 5 1,0-3 114,0 3 0,4 1-42,0 3 1,-1-1 231,-3-2 0,0 2-94,0-3 0,0 2 408,0-2 1,0-6-102,0-5 0,0-5 350,0 2-580,0-4 0,0 0-169,0-1 1,0-3-12,0-1 1,4 1-280,0 3 0,1 1 41,-1-1 1,-3 6 139,3 2 0,-3 2 231,-1 2 0,0 0-31,0 0 0,-4 3 3,1 1 0,-5 4 100,4-5 1,-3 2 100,3-1 1,-1-2-133,1 6 1,3-6-68,-3 2 1,1-3-137,-1-1 0,3-2 62,-3-2 1,2 2 47,-2-6 1,3 0 182,-3-4 0,-1-2 188,1 3 0,-1-5 4,1 5 0,3-1 359,-3-3 0,-1 2-339,1 1 1,0 1 33,4-1 0,0 4-533,0 1 1,4-1 193,0-4 1,4 5-714,-5-1 0,6 4 226,-1-4 1,-3 5-34,-1-1 0,1 3 159,-1 1 0,0 0 323,-4-1 0,0 6 0,0 2 0</inkml:trace>
  <inkml:trace contextRef="#ctx0" brushRef="#br0">12289 16663 7861,'0'15'-136,"0"0"0,0 5 150,0-5 1,0 4 150,0-4 1,0 4-93,0-4 1,0 6-224,0-2 0,0 2 55,0 2 0,4 4-178,-1-1 0,1 6-132,-4-1 1,4 0 206,0 0 1,0 2 197,-4-3 0,0-2 0,0 0 0</inkml:trace>
  <inkml:trace contextRef="#ctx0" brushRef="#br0">12312 17246 7861,'0'17'-3,"0"-2"0,0-2 3,0-1 0,-5 4 0,-2 2 0</inkml:trace>
  <inkml:trace contextRef="#ctx0" brushRef="#br0">12300 17440 7850,'0'29'-135,"-4"3"49,1-6 0,-2 1 66,1-4 1,3 0-183,-3-1 0,2 5 35,2 0 0,0-1 98,0-3 0,-3 0 173,-1 0 0,0 4-72,4-1 0,-4 1 322,0-4 0,-1-1 34,2 1 0,0 0 31,-5 0 1,6-5-246,-2-3 1,-1-1 41,1 1 0,0-2-273,4 2 0,0-2 110,0-2 0,0 6-485,0 2 1,2 1 214,1-1 1,-1 6-98,1-2 1,0 8 80,1-1 1,-3 3-30,3 1 1,-2-1 38,2-2 1,-2 2-81,1-3 1,-1 2 287,-2-1 0,0-4 31,0-4 0,0-4 263,0 0 1,-5-6-169,-3-1 0,2-2 2037,-2-7-1292,0 1 1,-3-9 79,-1-2 1,5-9-617,-1-3 1,6-6-354,-2-2 33,3-4 0,6-4 0,1-5 0</inkml:trace>
  <inkml:trace contextRef="#ctx0" brushRef="#br0">822 14333 7744,'-15'-11'0,"0"-1"1158,1 1 1,5 5-233,1 2 540,6 3 0,-3 2-648,5 3 1,-4 3 1196,0 8-1022,0 3-546,-1 5 1,4 9 25,-3 2 1,3 9-310,1 3 0,0 1-445,0 6 1,0 2-266,0 6-1114,0-3 1658,5 4 1,-4-6-766,3-3 0,2-3-50,2-8 1,-2-1-367,2-6 1,-2-9 350,2-10-486,2-9 1017,-9-2 1,6-5-233,-3 0 1,-3-6 667,3-5 1,-3-11-1231,-1-8 1,0-12 1094,0-4 0,0-7 0,0 1 0</inkml:trace>
  <inkml:trace contextRef="#ctx0" brushRef="#br0">708 14607 7744,'-4'-30'503,"0"-1"1,2 6 728,6-2 1,7 2 451,8-2-917,3 3-440,1-9 1,5 9 1492,2-3-1420,3 3-21,1 2 0,-1 8 34,-2 2 1,0 8-112,-4 1-1395,0 1 824,-4 7 0,-7 8 234,-5 10-1212,-4 5 872,-7 6 1,-3 2 89,-4 2 1,-2 1-16,-10 3 1,0 1-1238,-4-5 1,-1 1 159,-3-1-192,3-2 1118,-4-2 1,9-6-53,0-5 0,5-6 503,-1-6 0,2-5 0,3-6 0,2 0 0</inkml:trace>
  <inkml:trace contextRef="#ctx0" brushRef="#br0">1348 14322 7744,'0'-12'750,"0"6"0,-2-3 1425,-1 5-1118,1 1 0,-7 4 254,6 3 1,-6 4-516,1 11 1079,-2 6-1217,-7 9 1,5 5-322,-3 3 0,1 4-445,-2 3 1,7 3-978,-2 5 0,9-6 716,2-5 1,10-7-2091,9-8 1,9-7 334,6-5 2124,0-10 0,11 1 0,-5-10 0</inkml:trace>
  <inkml:trace contextRef="#ctx0" brushRef="#br0">1896 14288 7744,'-5'-30'1247,"2"2"243,-4 6 0,4 8-616,-1 2 273,3 8-676,-4-6 0,2 9 535,-4-3-513,4 3-232,-2 1 0,4 5-328,-3 3 0,2 7-105,-6 4 0,0 4-169,-3 3 1,-1 4 331,1 4-533,-5 5 222,3 2 1,-9 4 6,3 1-1672,-2 0 1674,-2 5 0,1-5-179,3 4 1,-1-8 99,5-4 1,3-9-905,5-6 630,4-5 0,-1-13-251,8-5 0,3-10 607,4-9 1,0-8 307,1-4 0,-1-2 0,1-1 0</inkml:trace>
  <inkml:trace contextRef="#ctx0" brushRef="#br0">1747 14402 7744,'8'-24'317,"0"-3"0,-5 2 496,5-6 0,1 4-105,6-3 0,-2 5 307,2-2 0,-2 8-352,-2 4 1627,1 7-1502,-1-2 1,0 10-109,1 0 0,-5 11-291,1 12 1,-2 8-316,2 11 1,1-1-126,-5 9 1,0 2-373,-4 1 1,0 4 458,0 4-3215,0-7 2587,0 1 1,3-10-560,1-3 0,4-7-2836,-4-4 849,4-6 2008,-6-2 1130,-2-12 0,-7-17 0</inkml:trace>
  <inkml:trace contextRef="#ctx0" brushRef="#br0">1736 14630 7744,'-18'-18'2481,"3"3"-1777,7 2 0,5 2-195,6 0 1,9 3-376,7 0 1,9 5-397,6-5 1,2 2 62,5-2 0,1-2-172,4 2 0,0 2-575,-1-2 946,1 6 0,0-8 0,-1 3 0</inkml:trace>
  <inkml:trace contextRef="#ctx0" brushRef="#br0">2227 14744 7744,'-11'0'1135,"-1"0"0,1 0-1387,-1 0 1,5 0-427,-1 0 2017,6 0 1,-3-5-512,5-2 0,0-4-306,0 0 0,1-5-313,3-3 1,3-4-234,8-4 1,-1 2 96,5-6 1,-1 1-143,1-5 1,3 3-134,-3 1-244,-3-2 437,6 14 1,-6-8-171,3 8 1,2 4-108,-6 4 236,0-1 41,2 11 0,-1-4-21,3 5 547,-2 0-137,-6 5 1,4 5-35,1 5 1,-1 6 200,-4-2 1,-3 4-141,0 3 1,-6 0-52,2 4 0,-3 0-385,-1 5 1,0-6-798,0-2 1,4 1-2504,0-2 3329,0 1 0,1-4 0,1-1 0</inkml:trace>
  <inkml:trace contextRef="#ctx0" brushRef="#br0">2969 14253 7744,'-5'-18'549,"-1"2"0,-4 5 1922,2-1-406,-2 6 0,8 1-1057,-6 5 0,5 5 698,0 2-891,1 9-557,2 1 1,-3 11-221,-1 3 0,0 3-180,4 4 0,-1 1-417,-3 3 0,3 7 161,-3-4 0,2 3-415,2-2 0,0-5-154,0-3 1,0-8 282,0-3 1,0-8-975,0-4 902,0-7 0,4-8-163,0-8 0,4-8 325,-4-7 0,3-5-553,-3-6 1147,5-1 0,-3-9 0,6-3 0</inkml:trace>
  <inkml:trace contextRef="#ctx0" brushRef="#br0">2912 14242 7744,'-17'-23'2746,"-5"5"-1816,9 2 1,2 8 71,7 0 1,3 5 312,1-5 0,1 4-340,3-3 1,3 0 389,9 0 0,1-3-1480,6 2 0,1 2 100,3-2 0,-3 4-358,3-3 0,1 4-325,-2-1 0,5 3-740,-4 1 0,-1 0 318,-3 0 1,-5 6-865,-3 6 1,-7 0 1145,-5 7 0,-3 0 83,-3 4 0,-5 4 464,-7 0 273,-3-1-133,0-3 0,-3 0 1140,2 0 1,1 0-371,-1-1 0,1 0 75,-1-3 1,3-2-328,4-6 3286,1-5-1144,4 4-301,-3-8-947,9 3 1,1-5-741,8 0 0,5 0-102,3 0 113,4 0-838,-2 0 1,5 0 213,-1 0 1,1 0-12,0 0 1,1 1-86,3 3 0,-4-2-444,0 6 0,-1 0 0,-3 3 1,-3 0-222,-5 1 1,-5 4 318,-6 3 1,-2 3 198,-6 1 0,-3 0-285,-8 0 260,-3-1-51,5 1-732,-6 0 698,0-5 0,0-2-74,0-4 1,4-6-25,0-2 1,1 1 29,-1-1-1235,3 0 1113,4-9 1,1-3 634,0-7 0,-1-3 0,1-5 0</inkml:trace>
  <inkml:trace contextRef="#ctx0" brushRef="#br0">3506 13979 7744,'0'-6'9203,"5"2"-7520,3 8 1,-2 5 372,2 10 0,-1 6-1233,5 13 0,-1 4-125,1 8 0,-1 2-2448,1 5 1789,-1 0 31,-5 5 0,-1-5-1555,-5 0 1,0-4-168,0-3 1,-8-4-1222,-4-1 1,-8-5 2872,-3-10 0,-10 3 0,-8-4 0</inkml:trace>
  <inkml:trace contextRef="#ctx0" brushRef="#br0">4123 14436 7744,'0'-6'-925,"-5"-5"0,-1 5 2058,-6-5 0,4 3-288,1 0 0,-1 5-192,-3-5 0,-1 2 93,1-2 1,3-1 1482,1 5-1777,4-4 1,-1 2-89,8-1 1,8-2-333,7 5 0,7-3-267,5 3 0,2 0-824,1 4 0,0 0 18,1 0 1,1 5-732,-1 3 0,0 2 670,-8 1 1102,-1 1 0,-8 4 0,-1 2 0</inkml:trace>
  <inkml:trace contextRef="#ctx0" brushRef="#br0">4089 14584 7744,'-12'-5'4421,"2"3"-3322,2-6-733,3 6 1,12-3 838,4 5 0,7-4-558,9 0 1,-2 0-402,5 4 5,1 0-566,3 0 1,2 0-533,2 0 0,-3 0-124,3 0 1,3 1-2557,1 3 3527,-3-2 0,-5 8 0,-6-4 0</inkml:trace>
  <inkml:trace contextRef="#ctx0" brushRef="#br0">5048 14196 7744,'-1'-29'2376,"-3"2"-1842,-2 3 1,-2 8 1868,0 4-1160,6 6-767,-3 11 0,1 6 405,0 8 1,-5 12-108,2 3-826,2 13-130,-6 0 1,5 10 196,-5 0 0,5-24 0,0 0-108,0 1 0,1 1 0,1 0 1,0 1-93,0-2 0,1 0 0,1 1 0,1-1 163,-1 0 1,0 0 0,1 0-1,1-2-999,0 29 1,5-10-56,3-13-400,2-7 237,1-9 593,1-5 0,-1-11-158,0-2 1,-3-9 202,0-6 1,-4-7 79,3-9 1,-4-3-142,0-8 662,-1-3 0,-6-8 0,0-1 0,0 1 0</inkml:trace>
  <inkml:trace contextRef="#ctx0" brushRef="#br0">4922 14253 7744,'0'-34'1111,"0"2"226,0 6 1,11 4 568,4 11-1029,5-1-490,3 6 0,5-3-59,2 5 0,-1 0 187,2 4 0,3 2 378,4 1 0,-1 0-290,-6 5-1596,2-1 783,-9 5 1,-2 4-55,-6 3 0,-9 3-285,-3 1 0,-5 1 78,-7 2 1,-6 4-611,-12 4 0,-4-1 310,-4-3 1,-5 3 125,-3-2 1,-2-3 130,-2-2 0,5-4-155,3-7 1,8-1 668,3-10 0,3-4 0,4-4 0,4 1 0,6 2 0</inkml:trace>
  <inkml:trace contextRef="#ctx0" brushRef="#br0">5733 14276 7744,'0'-29'0,"-1"-3"0,-2 7 1739,0 3-1124,-6 10 1,-1 6 93,-6 6 1,-4 11-289,1 4 1,-4 10-306,-3 6 1,0 7-13,-4 4 0,4 3-247,0 5 0,2 2 101,1 5 0,5-5-361,3-3 1,8-2-63,7-1 0,7-7-507,8-4 0,7-7-87,4-9 0,6-8 461,-2-7 1,3-3 27,2-1 570,-1-5 0,0-6 0,3-3 0,-3-5 0,-5-2 0,-3 0 0</inkml:trace>
  <inkml:trace contextRef="#ctx0" brushRef="#br0">6133 14208 7744,'0'-19'0,"0"-1"0,-5 8 527,-3 0 0,-2 2 301,-1 6-590,-1 1 1,1 3 150,-1 0 1,1 5 259,0 2 0,-5 5-252,1 3 0,0 3-32,4 5 0,-2 1-222,-2 2 0,2 4-150,-2 4 0,-2 4-366,2 0 1,-4 5 316,4-1 0,-4 2-639,3 2 0,-3-2 74,4-2 1,0-2-79,4-6 1,0 1 75,4-4-287,2-1 166,5-22 352,0 2 0,5-16 392,2-6 0,9-4 0,1-17 0,6-3 0</inkml:trace>
  <inkml:trace contextRef="#ctx0" brushRef="#br0">5962 14356 7744,'17'-44'78,"-1"2"1,-4 4 252,0 7 1,-1-1 501,1 6 0,-2 0 596,-3 7-533,4 3 39,-5 10 1,2 1-350,-1 5 0,-4 11-87,0 8 0,-1 8-329,-2 7 1,0 5-183,0 3 1,0 8-169,0 3 1,0 1-127,0 0 1,0-4-841,0-4 1,0-4 554,0 0 0,4-5-328,-1 1 1,6-12-58,-1-3-260,2-13 237,-4 6 555,-1-15 0,-5-1 66,0-8 1,-5-3 515,-2-4 0,-8 1-138,-5-5 0,-1 3 0,-2-3 0,0 0 0,0-3 0,1 0 624,-1 3 0,0-1-46,0 4 0,1 1 219,3 4 0,3-1-91,4 1 1,2 3 290,3 1 1,7 4-778,7-1 0,10 3-397,6 1 0,6 0-1294,9 0 878,3 0 366,4 0 0,1 4-1249,0 0 1,-5 1-23,1-1 1498,0-3 0,0 8 0,-3-3 0,-3 4 0,-4 4 0</inkml:trace>
  <inkml:trace contextRef="#ctx0" brushRef="#br0">6316 14721 7744,'-12'-11'0,"1"3"1057,-1 1 0,5 3-200,-1-4 1,6 1-12,-2-5 1,3-3-473,1 0 0,5-4-128,2 4 1,7-9 80,2 1-338,4-3 55,-2 3 1,4-3-145,1-1 0,0 1 125,0 3 0,-4 1-3,0 3 1,-1 3-40,1 4 33,2 1-76,-8-1 0,7 6 93,-4 2 0,-1-1 57,-4 1 0,1 1-36,-1 3 1,1 3 1,-1 1 0,-1 6-150,-2 2 0,2 0 102,-3 7 1,-1-3 48,-3 3 1,2 0-96,-1 4 0,0 3-120,-4 1 1,0 1-77,0-2 0,0-1-339,0 1 1,0-2-128,0-1 1,1-4-432,3 0 0,-1-6 209,4-2 1,1-1 112,3-6 809,1 0 0,4-4 0,2 0 0</inkml:trace>
  <inkml:trace contextRef="#ctx0" brushRef="#br0">7058 14196 7744,'-5'-18'0,"4"2"688,-3 4 1,-1 5 2635,1-1-1194,0 6-702,4-3 0,0 7-942,0 6 1,0 4-245,0 11 1,0 10-581,0 5 0,-1 7 227,-3 4 1,-1 3-299,-3 5 1,-2 2 219,3 2 1,0-4-511,0 0 0,4-6 427,-1-9-1683,3-8 533,1-11 299,0-7 0,0-11 577,0-5 1,5-7 229,3-12 0,1-2-36,-2-9-903,3-6 941,-3 1 1,3-7 313,-2 0 0,0-1-143,-4-10 0,5-3 143,-1-1 0,-3-2 0,-1 10 0,-3 2 1251,-1 9 1,-1 6-259,-3 13 0,1 8 1074,-4 7 0,4 8-704,-1 3 1,3 3-256,1 2 0,6-1-757,6 1 0,1-1-177,6 0 0,3 0-118,5-4 0,0 2-525,-4-5 1,-1 0-1209,1-4 938,0 5 596,-5-4 0,-2 4-3191,-4-5 2242,-1 0 1,-4 1-251,-4 3 1022,-1-3 1,-11 10 258,-3-4 1,-3 3-80,0 2 1,1 3 109,-5 0 0,0 0 622,-4-3 1,4 3-425,0 0 0,1 1 1430,-1-5 0,3 0-202,4 1 1,2-5 1389,2 1-2089,3-5 0,7 5 7,1-4 1,9 1-356,7-1 0,4-3-151,3 3 0,0-1-452,4 1 0,-4-3 221,0 3 1,-2 2-898,-1 2 612,-5-3-136,4 5 1,-14-3-549,4 9 1,-8-2 272,-1 5 0,-3 0-149,-3 4 0,-4-1 185,-4 1 0,-4 0-295,-1 0 0,1-4 112,4 0 1,-1-5 386,1 1 1,3-2 488,1-2 0,-1 1 0,-3-1 0</inkml:trace>
  <inkml:trace contextRef="#ctx0" brushRef="#br0">7686 14128 7903,'-6'-12'1189,"-3"1"1484,5-1-761,0 1-320,4 5 0,2 2-63,1 8 1,-1 4-663,2 11 1,-3 7-194,-1 12 0,0 4-322,0 7 1,-5 5-512,-3 7 1,-2 2 124,4-29 0,1 0 1,-1 2-1,0 0-208,0-2 0,1 0 1,-1-1-1,2-1-681,-4 21 0,3-7-1231,5-8 0,0-5-3152,0-7 5306,5-9 0,1-12 0,6-5 0</inkml:trace>
  <inkml:trace contextRef="#ctx0" brushRef="#br0">8280 14230 7911,'-18'-22'0,"2"5"422,4 6 0,-3 0 623,0 8 1,-5 0-220,1 7 1,-4 7 329,-4 8 0,2 4 195,-6 4 0,5 3-487,-5 8 0,5 4-322,-5 8 1,11-5-178,1 1 1,10-1-153,5-7 1,9-5-325,7-7 1,9-4-442,10-7 0,7-1-131,4-10 0,3 0-1007,5-4 0,-3-2-4569,2-1 6259,-2-4 0,-5-5 0,-3-1 0,-3 1 0,-4 4 0</inkml:trace>
  <inkml:trace contextRef="#ctx0" brushRef="#br0">8566 14036 7878,'0'-16'0,"3"3"1813,1-2 1,5 3-856,-1 5 0,2 2 950,1 5 0,5 2-576,-1 6 0,4 6-71,-4 12 0,4 9-837,-4 7 0,2 5-542,-2 6 0,-6-4 187,2 8 1,-7-3-169,0-1 1,-3 3-320,-1-3 0,-5-2-577,-2-2 1,-7-7-1239,-2-4 1,-4-3 96,1-5-602,-3-2 1788,0-10 0,-1-3 103,0-7 0,4-3-610,0-5 1457,0 0 0,6-5 0,3-2 0</inkml:trace>
  <inkml:trace contextRef="#ctx0" brushRef="#br0">9000 14504 7898,'-11'-11'4216,"4"5"-2690,-10-4 637,6 8-2255,5-3 0,6 5-934,7 0 1,3 0-2677,2 0 3702,-1 0 0,6 0 0,0 0 0</inkml:trace>
  <inkml:trace contextRef="#ctx0" brushRef="#br0">9377 14219 7917,'0'-23'0,"0"2"1813,0 2 2422,0 2-2298,0 11 0,-2 2-1026,-2 8 0,2 8-313,-6 11 0,1 6-332,-5 9 0,1 3-350,-1 5 1,1 5-181,0 2 1,-2 3 128,-2 1 0,2 0-102,-2 0 1,2 0-376,2 0 0,4-6-959,3-5 0,3-11 660,1-8 0,0-7-617,0-1 0,5-10 581,3-1 0,2-11 136,1-5 0,5-3 71,-1-4 740,0-8 0,-8-1 0,-2-4 0</inkml:trace>
  <inkml:trace contextRef="#ctx0" brushRef="#br0">9274 14425 7917,'-18'-35'1133,"-1"2"250,8 3 1,-2 6-694,9 5 0,1 0-16,7-4 0,4 0 259,7 0 0,-1 0 533,5 0 1,0 6-809,4 1 0,5 1-245,2 4 1,5-3-1144,3 6 1,-3 3 514,3 1 1,-3 4-838,-5 4 1,-2 4 371,-5 7 0,-7 4-246,-4 8 1,-7-2-253,-9 6-83,-7-1 771,-7 4 0,-6 1-176,-3-1 1,-2-5 228,-5-2 0,1-1 180,2-3 1,-1 0 38,6-12 0,-1 2 218,4-9 0,0 0 0,1-4 0</inkml:trace>
  <inkml:trace contextRef="#ctx0" brushRef="#br0">9788 14265 7917,'6'-12'0,"4"1"1099,-9-1-495,5 6 1,-8 1 163,-2 5 0,-2 1-110,-5 3 1,-1-1 156,1 4 1,-2 5-57,-2 3 1,-3 9 166,-5-1 0,2 7-398,2 1 1,-2 2-145,6 1 1,-3 4-549,7 0 0,-2 4-532,9-4 1,7-4-781,8-3 0,7-7 263,9-1 0,2-6-1075,5-5 0,1-6 2288,-1-2 0,0-3 0,0-1 0</inkml:trace>
  <inkml:trace contextRef="#ctx0" brushRef="#br0">10130 14413 7883,'-17'-18'0,"0"2"0,2 4 0,0 1 0,-1 1 0,5 2 0,-2 3 0,-2 5 0,1 1 0,-5 3 0,0 8 0,-4 7 0,4 2 0,0 2 0,5 5 1506,-1 3 1,7-2-127,4 1 0,3-1-1410,1 2 1,7-3-946,4-5 0,3-6 119,9-1 0,-2-9 79,10-3 0,2-4 164,1-4 1,4-7 66,-4-8 0,-3-3 546,3-1 0,3-10 0,4-2 0</inkml:trace>
  <inkml:trace contextRef="#ctx0" brushRef="#br0">10347 14150 7961,'-11'-6'0,"3"-3"4752,1 5-2571,4 1 0,-2 8 397,5 2 0,1 3-1231,3 2 0,2 4 255,6 3 1,-1 3-1333,1 1 1,-1 5-271,1 2 0,-5 7 0,1 1 0,-4 9-126,3-1 1,-6 2-1715,-1-2 1,-6 1 750,-9 2 0,-3-2-323,-5 2 1,-5-7-166,-2-4 1,-3-3 1576,-1-5 0,-1-2 0,1-5 0</inkml:trace>
  <inkml:trace contextRef="#ctx0" brushRef="#br0">10747 14470 7904,'-11'-5'2786,"-1"4"-1201,1-3 1,3-1 3231,1 1-3753,4 0-1437,-2 4 102,5 0 0,4 2-798,0 1 1069,4-1 0,-1 3 0,4-5 0</inkml:trace>
  <inkml:trace contextRef="#ctx0" brushRef="#br0">10850 14459 7934,'-12'-7'1338,"0"-1"-852,-4 4 0,3-5 637,-7 1 0,5 3-284,-4 1 0,4-1 33,-4 2 0,5-3 463,-1 3 416,7 1-1506,3-3 0,11 5-347,6 0 0,4 4-569,7 0 1,5 4 533,3-5 1,3 2-1257,4-1 0,-1-3 48,5 3 1,-4-2-193,4-2 1,-4 0 599,3 0 113,-4 0 470,-2 0 0,-8-6 354,-4-1 0,0-3 0,0-2 0</inkml:trace>
  <inkml:trace contextRef="#ctx0" brushRef="#br0">11033 14242 7934,'-12'-14'993,"1"2"0,3-2 841,0 7 696,6 2-1493,-3 0 1,5 11 527,0 5 0,0 11-1016,0 9 1,0 3-220,0 4 0,-1 2-102,-3 6-1272,3 5 1209,-10-4 0,10 4-536,-3-6 1,3 0 322,1-3 0,5-4 48,3-8 0,2-2 0,1-5 0</inkml:trace>
  <inkml:trace contextRef="#ctx0" brushRef="#br0">1633 15384 8150,'-5'-17'1329,"-1"5"1873,-6-4-1278,6 9-760,1 2 0,1 10-671,0 2 1,-1 10-187,1 6 0,3 5-51,-3 6 1,-1 5-16,1 3 1,1 4-125,3 3 1,-4 3 138,0 6 1,0-1-289,4 0 0,0 0 288,0 0 1,0 0-933,0 0 1,0-10-3534,0-5 3210,5-10 0,-3-6-94,1-7 120,-1 3 153,3-14 441,-4 2 0,4-17 239,-5-4 0,0-7 140,0-8 0,0 7 0,0-3 0</inkml:trace>
  <inkml:trace contextRef="#ctx0" brushRef="#br0">1542 15601 8150,'0'-34'0,"0"3"663,0 1 1,1 6 936,3 1 0,4 0-548,7 4 1,-1-3 316,5-1 1,0 6-46,4 1 0,3 8-636,1 0 1,1 5-781,-2 0 0,-1 8 8,1 6 0,-7 7-36,-4 9 1,-3 2-78,-4 5 1,-3 2-300,-5 2 0,-2-3 51,-1 3 1,-9-1-829,-7 1 0,-1-6-156,1 2 0,-7-6 690,4 2 0,-4-8-564,3 1 1,0-9 406,1-3 0,4-4 896,3-7 0,2-11 0,2-1 0</inkml:trace>
  <inkml:trace contextRef="#ctx0" brushRef="#br0">2101 15407 8146,'7'-12'413,"-3"1"1,-2-1 1658,2 1-795,-3 5 0,3 1-142,-8 5 0,-3 5 196,-9 2 1,2 12-618,-5 4 1,2 9 75,-2 2 1,-2 7-455,6 8 1,0 0-508,3 4 1,6-1-453,2 1 0,13-3 479,6-8 1,12-4-4127,7-8 4270,6-7 0,10-7 0,2-4 0</inkml:trace>
  <inkml:trace contextRef="#ctx0" brushRef="#br0">2730 15384 7816,'0'-34'800,"0"1"841,0 2 0,0 8-780,0 8 808,0 8-153,0-4-658,0 10 1,-5 1-206,-3 8-545,-2 12 48,-7-1 0,3 14-46,-5-3 0,0 7-123,-4 1 1,2 9-493,2-1 1,-2 2 287,6-2 1,-5 1-525,1 2 0,1 0-54,-1 4 1,5-6-228,-1-2 0,2 0 317,2-7 0,1-6-1022,2-9 339,3-6 446,5-10 0,8-25 942,-5 0 0,-3-10 0</inkml:trace>
  <inkml:trace contextRef="#ctx0" brushRef="#br0">2501 15578 7816,'4'-42'0,"0"0"1591,5 6-1019,2-9 1,2 13 250,2-2 0,2 7-336,-2 1 1,0 3 727,-4 4 1,1 4-150,-1 7-174,1 3-509,-1 10 0,0 8-34,1 10 1,-1 6-142,1 9 1,-5 4-95,1 7 0,-4 3-202,3 5 1,-3 0 33,4 1 0,-4-1 117,3 0 1,0-4-1728,0 0 0,2-6 188,-5-1 0,5-7-91,-2-8 0,0-3-282,0-5 1849,-4-11 0,-2-2 0,-8-10 0</inkml:trace>
  <inkml:trace contextRef="#ctx0" brushRef="#br0">2513 15841 7816,'-23'-28'0,"0"9"1005,0 0 1380,5 5-1676,2 7 1,15 2 198,4 5 0,11 0-1045,5 0 0,8 0 112,3 0-2593,9 0 1769,1 0 0,6 0 190,-1 0 1,1 0-73,0 0 1,1 0 730,2 0 0,-2 0 0,4 0 0</inkml:trace>
  <inkml:trace contextRef="#ctx0" brushRef="#br0">3049 15966 6255,'-11'0'1402,"0"0"675,-1 0 0,2-1-1190,2-3 0,-1-2-146,6-5 1,-5-1-282,4 1 1,0-6-194,4-2 1,2-6-268,2-2 1,3-8 28,8 0 1,4-5-106,8 2 0,2-4 216,5 4 0,-3 1 165,-1 6 1,1 5 2,3 7 0,-1 2-273,-2 6 1,-4 5 31,-4 2 1,0 4 108,0 4 0,-1 2-78,-3 5 1,1 2-17,-5 2 0,0 4-157,-3 8 0,-1 1 67,1 2 0,-6 3-146,-2-2 1,-3 2-58,-1 1 1,0 0-262,0 0 0,-1-3-326,-3-1 1,3-6 327,-3-1 0,3-1-2851,1-7 3321,0 0 0,0-8 0,0-2 0</inkml:trace>
  <inkml:trace contextRef="#ctx0" brushRef="#br0">3929 15395 7828,'-12'-17'0,"1"0"2612,0 6-1149,4-1-397,-3 6-272,9-4-534,-9 8 0,7-1-38,-5 6 1,6 8-14,-2 4 1,-1 6 12,1 2 1,0 5-1,4 6 1,-1 6-14,-3 2 1,3 2-48,-3 2 0,-1 5-1249,1 2 1090,1-8-2265,3 5 1451,0-14 1,1-2-1399,3-8 1570,-3-7 0,9-7 59,-2-8 0,2-6-44,1-5 0,-1-10 624,-2-9 0,7-11 0,-2 1 0</inkml:trace>
  <inkml:trace contextRef="#ctx0" brushRef="#br0">3906 15327 7828,'-22'-12'0,"3"1"0,3 1 0,4 2 5586,1 3-4191,5 0 0,2 4 329,8-3 0,3 3-930,8 1 0,5-4-833,6 0 0,3-1-379,6 1 0,3 2-452,0-6 0,0 4 277,-4-3 0,0 4-738,1-1 1,-2-1 385,-3 1 0,-7 1-213,-8 3 1,-7 6 696,-4 5 0,-6 6 307,-5 6 1,-3 3 184,-13 1 0,2 3 157,-5-3 1,-2 4 447,1-5 0,1 2-68,3-1 0,0-3 724,0 3 0,0-3 251,0-2 0,6 0-806,1-3 0,5-2 1312,3-6-1466,3 0 1,8 0-170,4-4 0,6 0-92,10-4 0,9-1-67,2 1 1,8-1-141,0-2 0,1 0-115,-1 0 1,0 0 23,-8 0 1,-2 0-125,-10 0 0,-5 1-582,-6 3 0,-4 2 329,-7 6 0,-11 4-384,-4 3 1,-10 6-426,-6 2 1,0 0-732,0-4 1,3-2 830,5-2 1062,1-2 0,-6-1 0,-1 2 0</inkml:trace>
  <inkml:trace contextRef="#ctx0" brushRef="#br0">4785 15167 7828,'0'-12'381,"0"1"687,0 0 534,0-1-627,0 6-404,0 1 0,0 6 154,0 3 0,0 7 259,0 8 1,0 9-267,0 7 1,-5 1 225,-2 10 0,-2 2-679,1 9 0,-2 3-8,6-28 0,0 1 0,0-1 0,-2 0-693,0 4 1,1 1 0,1-1 0,1 0 366,1-1 1,1-1-1,0-1 1,0 0-632,1 24 0,2-12-481,1-7 0,4-12-1169,4-11 1,2-7 2349,2-5 0,3-1 0,5-2 0</inkml:trace>
  <inkml:trace contextRef="#ctx0" brushRef="#br0">5459 15304 7828,'0'-23'0,"-5"2"1258,-3 2 1,2 3-528,-1 9 1,-1-2-230,-4 5 0,0 0 61,-3 4 0,1 10 104,-5 6 1,0 5-272,-4 6 1,-4 8-57,0 11 1,-4 6-436,15-22 0,1 1 0,1 0 0,-1 1 251,-1 2 0,2 1 0,3-1 1,1 0-24,0 1 1,1-1 0,0 24-17,6-4 1,13-16-870,9-8 0,9-15-146,10-7 0,-1-5-659,4-3 0,1-9 499,4-3 1,-4-11-328,0 1 0,-5-9 825,1 1 0,-8 2 560,-3 1 0,-2 3 0,-3 1 0,-5 0 0,0 0 0</inkml:trace>
  <inkml:trace contextRef="#ctx0" brushRef="#br0">5916 15178 7828,'0'-23'0,"-5"2"260,-3 2 1,-2 2 416,-1 6 0,-2 5 343,-2 2 0,1 3-462,-5 1 0,4 0 405,-4 0 0,5 5-406,-2 2 1,0 5-191,1 3 0,3-1-215,5 5 1,0 0 12,0 4 1,2 1 174,5 3-1331,0-3 773,5 4 0,1-6-1555,5 1 1,2-1 813,2-3 1,3-4 958,5-7 0,5 2 0,1-4 0</inkml:trace>
  <inkml:trace contextRef="#ctx0" brushRef="#br0">6156 15224 7828,'0'-18'1605,"0"2"1,1 6-636,3 2 1,2-1 731,6 5 0,0 0-439,4 4 0,-2 7 590,5 4 0,0 6-790,3 6 1,1 5-558,0 2 1,-5 4-542,-3 4 0,-2 2-357,-2 2 1,-4 3-342,-4 1 1,-11 1-260,-8 6 0,-5-1-851,-6 1 0,-3-2 342,-8-5 1,2-7-587,-2-5 0,8-2 294,3-9 1,4-8 1792,4-11 0,1-3 0,3-1 0,-3 0 0</inkml:trace>
  <inkml:trace contextRef="#ctx0" brushRef="#br0">6556 15658 7828,'0'-18'0,"0"3"1595,0 2 2178,0 2-3461,0 5 1,1 0-684,3 6 0,-3 6-2895,3 1 3266,-3 3 0,-1 2 0,0-1 0</inkml:trace>
  <inkml:trace contextRef="#ctx0" brushRef="#br0">7058 15304 7828,'-16'-23'0,"4"5"2066,1 3 2792,-1 8-3781,11 1 1,-4 17-48,5 4 0,-5 11-596,-3 9 0,-6 10-267,-1 13 1,7-27 0,0 1-570,0 4 0,0 0 0,2 2 0,-2-1 371,-1 3 0,-1 0 0,3 2 0,-1 1-33,-2 1 0,1 0 0,4-4 0,0 0 80,-1-2 1,1 0 0,2-5 0,2-2 145,-3 27 1,3-11-1035,1-9 0,5-10-1174,2-9 0,7-8 1132,2-11 1,-1-5 85,-4-3 1,4-3-199,1-4 0,3-8 59,-4-8 967,5-2 0,-6-6 0,5-3 0,0-2 0</inkml:trace>
  <inkml:trace contextRef="#ctx0" brushRef="#br0">6955 15384 7828,'-15'-22'0,"0"3"0,1-1 1770,6 5 1,4-2-266,8 2 0,3 2 194,4-2 1,2-1-980,2 0 0,3 5-94,5 3 1,-1 2 18,1-2-860,5-2 213,-4 9 0,8-3-496,-5 8 0,3 7 439,-3 8 0,-2 4-465,-6 4 1,-7 2 78,-9 5 1,-1 4-284,-2 1 0,-7 4 179,-4-1 1,-6-3 46,-5-1 0,-1-6-136,0-2 1,-4-6-246,1-1 0,-1-5-1249,4-7 2132,5-4 0,-3-2 0,3-5 0</inkml:trace>
  <inkml:trace contextRef="#ctx0" brushRef="#br0">7766 15293 7781,'-16'0'0,"2"1"0,-5 3 0,0 2 0,-4 5 0,0 5 805,0-1 1,0 6 1095,0 2 1,-1 5-1212,-2 6 0,5 6-355,-1 2 1,8 2-277,2 2 1,2-4 30,6-1 1,2-4-923,5 1 1,4-6-28,4-1 0,6-6-567,2 2 1,2-8 467,2-4 958,5-8 0,1 4 0,6-5 0</inkml:trace>
  <inkml:trace contextRef="#ctx0" brushRef="#br0">8212 15418 7781,'-18'-16'710,"1"4"-336,6 1 0,-1 1 819,1 6-393,0 0 0,-1 5 472,1 3 1,3 8-554,1 7 1,-2 3 86,-7 5 1,3 7-390,-7 8 1,1 4-156,-3 3 0,4 2-438,3 2 1,3-2 59,5-5 0,2-7-169,5-5 0,5-6-349,2-9 1,8-3-942,4-9 0,8-3 365,4-8 1,2-2-1298,1-5 2507,0-6 0,-2 3 0,2-5 0,3 0 0</inkml:trace>
  <inkml:trace contextRef="#ctx0" brushRef="#br0">8543 15293 7781,'-10'-18'-511,"2"1"-65,-7 6 0,6 1 3452,1 2 1,1-1-1430,-5 5 0,1 1-440,-1 3 0,5 1-655,-1 3 1,2-2-471,-2 6 0,-1 3-149,6 4 1,-1 2-323,4-2 0,0-1 566,0 5 1,0-4 181,0 4 1,1-5-2203,3 2 1,2 0 926,6-1 1,3-3-1020,0-5 2135,5-4 0,-2 7 0,5-4 0</inkml:trace>
  <inkml:trace contextRef="#ctx0" brushRef="#br0">8863 15167 7778,'6'-23'0,"-1"5"3304,-5 3 0,5 7-1135,3 5 0,2 4-398,1 7 1,1 5-1055,-1 14 0,-3 4-159,-1 7 0,-4 2-179,1 6 0,-3 0-104,-1-1 1,-3 6-1597,-4 2 1,-3-2 840,-13-1 0,1-3-1939,-8-2 1,-1 1-132,-3 0 2263,0-6 1,0-5-1,-1-8 1</inkml:trace>
  <inkml:trace contextRef="#ctx0" brushRef="#br0">1279 16880 7911,'-11'-5'0,"-1"2"1672,1-4-437,5 4 711,-5-7 65,10 4-1304,-4-1 0,6 1-419,3 2 0,4 3-273,7-3 1,3 3-2,5 1 0,1 0-152,2 0 1,4 1-224,4 3 1,0-1-723,0 4 0,1 0-986,-1 0 0,0 3 259,0-2 1810,1 2 0,-1 1 0,0 1 0</inkml:trace>
  <inkml:trace contextRef="#ctx0" brushRef="#br0">1313 17097 7877,'-22'-18'946,"4"2"0,6 8 1278,9 1 0,11 4-1257,8-1 1,4 2-129,3-2 0,5 3-778,2-3 1,4 3 31,5 1 0,-4 3-1426,3 1 1,1 5 1332,0-1 0,4 7 0,-3 3 0</inkml:trace>
  <inkml:trace contextRef="#ctx0" brushRef="#br0">2250 16983 7868,'-12'-18'0,"5"0"522,-1 3-327,1 7 1,-1-9 1322,0 9 1,5-3 87,-5 7 1647,5 0-2384,-2-1 0,10 4-344,3-3 1,3 6-297,5 2 0,3 5-201,7-1 0,4-2-138,4 2 1,0-2-290,0 2 1,4 2-183,1-3 1,4 2 267,-1-1 1,-2 2-1540,2-2 1,-1 2 875,1 1 0,-8-1-1045,-8-2 2021,-1 2 0,-3-3 0,1 4 0</inkml:trace>
  <inkml:trace contextRef="#ctx0" brushRef="#br0">2364 17097 7866,'-11'-10'0,"-1"2"0,6 2 4712,2 2-2002,3 3-1881,6 1 1,1 6-561,6 6 1,3-1-326,0 0 1,2 1-87,-2-1 0,-1 1-317,5-1 0,-5 1-484,1-1 1,2 0 542,-2 1 1,-1 3-364,-7 0 0,2 2 231,-5-2 0,0-1 207,-4 5 1,-5-4 160,-3 4 1,-3-4 11,-4 5 1,-5-5 112,-6 4 1,2-5 241,-3 1 0,-1-4 985,2-3 1,3 1-589,4-5 1,5 0 1003,-2-4 1,8 0-774,0 0 1,7-4-206,1 0 1,5-4-140,6 4 0,2-3-212,2 3 1,3 0-215,5 4 0,0 0-209,-1 0 1,0 0-670,-3 0 0,1 0 551,-4 0 1,4 2-1466,-1 1 1,-3 0 258,0 4 1,0-4 73,-1 1 0,2-2 529,-2 2 869,-2-3 0,3 5 0,-4-6 0</inkml:trace>
  <inkml:trace contextRef="#ctx0" brushRef="#br0">2661 16469 7976,'-9'-12'2065,"-2"1"1,1 5-1423,2 2 1,4 4 187,-3 4 0,-1 8-223,-3 11 1,-1 1 6,1 7 0,-1 3-265,1 4 0,3 0-112,1-4 1,4 2-1,-1 2 0,4-7-238,4-1 0,-3-5 0,4-2 0</inkml:trace>
  <inkml:trace contextRef="#ctx0" brushRef="#br0">3129 17131 7935,'-6'-11'0,"2"-1"0,3 1 1373,1 0 1,1 3 4992,3 0-5937,-3 6-3062,9-8 2633,-8 8 0,3-3 0,-5 5 0</inkml:trace>
  <inkml:trace contextRef="#ctx0" brushRef="#br0">3837 16937 7850,'0'-11'-381,"0"-1"-48,0 1 0,-3-1 1234,-1 1 1,-1 1-255,1 2 0,-2-1 362,-6 6 1,1-1-290,-1 4 0,-4 0 194,-3 0 0,-3 6-191,-1 6 1,-3 4 123,-1 7 1,-3 5-199,3 2 1,2 3-38,6 2 0,3-2-326,9-3 0,2-2 49,5-5 0,6 0-47,5-1 0,7-8-18,9-2 0,-2-8-109,6-1 0,-2-6-81,1-5 0,2-7-288,-5-4 1,-1-4-220,-3-4 0,-1-1-667,-3-2 0,-4-3-310,-7 2 0,-3 0 727,-5 0 0,-5 1-85,-3 7 1,-6 4 348,-1 11 0,-4 3-1357,4 5 1866,-1 5 0,5 7 0,-1 5 0</inkml:trace>
  <inkml:trace contextRef="#ctx0" brushRef="#br0">4089 17166 7990,'-10'-8'1866,"2"0"0,-2 6-2830,2-2 339,3 3 544,0 1 81,5 0 0,0-5 0,0-2 0</inkml:trace>
  <inkml:trace contextRef="#ctx0" brushRef="#br0">4534 16674 8349,'6'-17'793,"0"0"-646,-6 6 1,5-1-125,2 1 1,0 3 911,0 1 1,-3 3-359,4-4 1,-6 4-384,2-3-137,2 4-180,-4-2 1,1 5-93,-6 0 0,-5 2-304,-7 1 0,-3 7 260,-5 6 1,-4 3-57,1-4 1,-5 5 202,5-1 1,-1 3-101,4 1 0,2-6 509,2-1 0,3-4 44,9 0 0,2-1 200,5 1 1,1-6-137,3-2 1,6-3 287,5-1 1,5-1-107,-1-3 1,-2 1 138,-2-4 0,-2 4-196,-2 0 1,1 0-150,-1-1 0,-3 3 333,-1-3-353,-4 3-380,2 1 1,-5 5-19,0 3 0,0 2-205,0 1 0,0 6 32,0 2 1,-4 2-278,0 2 0,-3 4-18,3-1 1,-4 10 207,5-2 0,-5 3-440,4-3 0,-5 0 227,2 1 0,0 3-890,0 0 0,3-5 1400,-4-6 0,1 2 0,-5 0 0</inkml:trace>
  <inkml:trace contextRef="#ctx0" brushRef="#br0">4854 16812 7874,'0'-23'413,"0"0"0,0 1 610,0 3 1,1-4-46,3 1 0,1-1-441,3-4 1,-2 3-484,-2 1 1,-3 5-150,3 3 1,-3-1-382,-1 0 413,0 6 0,-5 5-39,-3 5 0,-6 1 73,-1 3 0,-4 4-234,4 7 1,-4-1 374,4 5 1,0-1-168,3 1 1,2-3 340,2-4 0,3-1-14,5 1 0,0-1 469,0 0-488,0-4 1,5-1-51,3-2 0,2-3-56,2 3 1,-1-3-95,0-1 0,1 0-76,-1 0 1,1 0 27,-1 0 1,0 0 257,1 0 1,-5 0 50,1 0 1,-2 2 187,2 1 1,1 0-156,-5 5 0,3-1 17,-3 5 1,0 4-170,-4 3 1,0 4-92,0 4 1,-4 3-183,0 8 0,-5-1 109,2 5 0,-3 0-870,-2 3 0,5 1-123,-1 0 0,4-6-501,-3-2 1,4-7 374,-1-4 1,-1-7 1087,1-1 0,1-5 0,3 2 0</inkml:trace>
  <inkml:trace contextRef="#ctx0" brushRef="#br0">5219 16332 7897,'-6'-12'0,"-3"1"2756,5 0-1229,0-1 2674,4 6-3220,0 1 1,2 5-719,2 0 0,2 1-255,5 3 1,1 1-322,-1 2 1,1 4 111,-1-4 1,0 3-98,1 2 0,-1-1-1044,1 1 0,-2-1 548,-3 1 0,2-1-509,-5 0 1,0 5 640,-4-1 0,-5 0 313,-3-4 1,-3 5 385,-4-1 1,1 0 378,-5-3 1,1-1-224,-1 0 0,1-4 527,3-3 3223,2 2-1597,-3-5-1217,9 4 0,5-5-715,9 0 1,2-4-468,10 1 0,0-1-420,4 4 0,0 0-802,0 0 0,0 0 937,0 0 338,-6 0 0,5 5 0,-4 1 0</inkml:trace>
  <inkml:trace contextRef="#ctx0" brushRef="#br0">5368 16937 8204,'-7'-11'1595,"-3"-3"162,3 2 977,2-2-1944,5 8 1,7-2 49,8 1 0,3 4-395,5-1 1,1 3-167,3 1 0,2 0-578,5 0 1,2 1 272,2 3 1,2-1-1124,6 4 0,-1 1 748,-4 3 0,-1-3-1557,-6 0 0,-1-2-72,-2 2 2030,2 2 0,-14-9 0,2 4 0</inkml:trace>
  <inkml:trace contextRef="#ctx0" brushRef="#br0">5756 16743 8090,'-15'-25'496,"0"2"0,3-1 619,5 8 1,4 5 720,-1 3 0,4 6-910,4-2 1,-3 4 69,3 4 0,1 7-733,-1 8 1,0 4-555,-4 4 0,0 6-388,0 5 1,0 9-871,0-1 0,-4 2 1265,0-3 0,-5 6 1,3 1-1</inkml:trace>
  <inkml:trace contextRef="#ctx0" brushRef="#br0">6316 17040 8131,'-18'-17'1145,"1"5"249,6-5 1,5 6-381,2-1 1,4 6 323,4 2 1,3-1-655,9 1 1,1 1-222,6 3 1,5 0-433,3 0 0,3 0-283,4 0 0,-1 0-428,5 0 1,2 3-20,2 1 0,2 5-855,-6-1 0,-3-2 412,-1 2 0,-2-1 1142,-2 5 0,-5-1 0,-1 1 0</inkml:trace>
  <inkml:trace contextRef="#ctx0" brushRef="#br0">6373 17303 8217,'-12'-2'1633,"1"-1"2320,5 1-2922,1-3 1,11 5 131,5 0 0,2 0-615,6 0 0,0 4-235,4 0 1,0 3-835,0-3 0,-1 5 431,1-1 1,0-2-907,0 2 0,-5-1 429,-3 5 0,-2-1-72,-2 1 0,-5 3-17,-2 0 1,-8 2 0,-3-2 0,-8 1 320,-4 3 1,-3 2 154,-1-6 1,0 0 260,0-4 1,1 1-139,-1-1 1,0-3 854,0 0 0,5-5 620,3 5 340,2-6-957,7 4-450,1-6 1,14 1-262,2 3 1,8-3-36,0 3 0,3-3-250,1-1 0,0 0 167,-1 0 1,1 0-630,0 0 0,0 0 14,0 0 1,-4 0-213,0 0 1,-1 0 323,1 0 1,1 0-121,-5 0 0,0-4-13,-3 0 0,-1-5 664,1 2 0,-1-3 0,1-2 0</inkml:trace>
  <inkml:trace contextRef="#ctx0" brushRef="#br0">6715 16583 8118,'-5'-16'0,"4"3"0,-3-2 0,3 6 1475,1 1 1,0 4 1299,0-3 501,0 4-2392,0-2 0,0 6 144,0 3 1,0 6-527,0 6 1,-5 4-205,-3-1 1,2 6-364,-2 2 1,2 5 103,-2-2 0,0 3-1426,4 1 0,0 1 504,4-1 883,0 0 0,5 6 0,1 0 0</inkml:trace>
  <inkml:trace contextRef="#ctx0" brushRef="#br0">7298 17177 8025,'-11'-6'0,"0"-5"491,4 4 0,3 2 1488,8 1-1907,2-2 1,6 3-73,-1-5 0,0 6 0,1-3 0</inkml:trace>
  <inkml:trace contextRef="#ctx0" brushRef="#br0">7869 17029 7884,'0'-17'684,"0"4"1,0-3-377,0 4 0,-1 6 772,-3 2 0,1 3-232,-4 1 1,-1 1 21,-3 3 0,-1 4-410,1 7 0,-1 4-56,1 8 0,3-3 175,1 2 0,3 2-150,-4-1 1,6 2-279,-2-6 1,4 1-25,4-9 0,2 3-162,6-7 1,4 2-86,3-9 1,3-5-340,1-7 1,-1-8-276,1-7 0,-1-1-854,-3-7 0,-3 1-214,-4-5 1,-6 5 331,-2 0 1470,-8 9 0,-7-5 0,-7 8 0</inkml:trace>
  <inkml:trace contextRef="#ctx0" brushRef="#br0">8177 17371 7930,'-11'-11'5520,"5"4"-5436,0-3 1,6 4-2055,6 0 1970,0 0 0,10 1 0,2-1 0</inkml:trace>
  <inkml:trace contextRef="#ctx0" brushRef="#br0">8497 17029 7967,'-5'-12'3502,"-3"1"-2049,-2-1 0,-1 6 95,-1 2 0,1 4-259,0 4 0,2 4 691,-3 7 0,5 6-1055,-5 6 0,1 5-25,3-2 0,3-1-394,1 2 0,3-2-506,1 1 0,3-3 0,4-8 0,2 0 0,10-7 0,1 0-862,7-8 0,-2-1-618,6-7 1,-2-8-1196,2-7 0,0-2 904,-4-2 0,-2-4-2301,-6 1 4072,-2-11 0,-6 6 0,1-8 0</inkml:trace>
  <inkml:trace contextRef="#ctx0" brushRef="#br0">8874 16834 7925,'0'-11'747,"0"-6"0,0 5 2773,0-3-1140,0 7-713,0 3 0,0 7-976,0 6 1,0 6-284,0 13 0,-1 7-285,-3 8 0,-2 3-159,-6 5 0,5 2-590,-1 5 1,5 0-217,0 0 1,1 3-1102,2-3 0,2-4 1943,1-11 0,4-2 0,4-6 0</inkml:trace>
  <inkml:trace contextRef="#ctx0" brushRef="#br0">9205 16457 7914,'0'-22'1713,"-5"4"-974,4-4 0,-3 10 1205,8-4 1,-2 5-681,6 3 1,0 2 45,3 2 0,4 3-1021,1-3 0,3 3-474,-4 1 0,4 5-296,-4 3 0,4 2 386,-4 1 1,1 2-1434,-5 2 0,-3-1 789,-1 5 0,-4-1 2,1 1 0,-4 4-423,-4-1 0,-6-2 29,-6 2 1,-3-1 866,4 2 1,-5-4 416,1 0 0,-2-5 1153,2 1 1,-1-6-820,5-2 0,0-4 2034,3 1-29,6-3-1086,1-1 1,14 0-1006,2 0 1,8-1-413,0-3 1,4 1-563,4-4 1,-2 4-2105,5-1 2677,1 3 0,3 6 0,0 1 0</inkml:trace>
  <inkml:trace contextRef="#ctx0" brushRef="#br0">1085 18353 7948,'-23'0'0,"2"0"0,2 0 0,2-1 0,6-3 1651,4 3 0,7-9-748,8 2 1,3 2-311,5-2 0,3 1-201,7-5 0,3-3 130,6 0 0,0-6-164,3 2 0,2 2-284,1-2 0,3 1-50,-6-1 1,0 2-263,-4 6 0,-5 5-77,-2 2 0,-4 2-396,-4 2 0,-7 6-225,-4 1 1,-5 7 391,0 1 1,-3 4-62,-3-3 0,0 4 124,-5-1 0,5-3 72,-5 0 0,5-4-340,0 0 308,1 4 1,4-4 162,1-1 1,4-1 83,4-6 0,4 0 194,1-4 0,4 0 0,-1 0 0,3-4 0,0 0 0,1-3 0,0 3 0,0-5 0,0 3 0,0-6 0</inkml:trace>
  <inkml:trace contextRef="#ctx0" brushRef="#br0">1211 18685 7948,'-18'-18'345,"3"3"1,3 1 555,5-2 0,2 2 37,5-5 0,0 0-275,0-4 0,5 2-1,2 2 1,3-3-257,2 3 1,0 3-44,4 1 0,-4 3-201,4 5 1,-4-2-158,0 5 0,3 0 30,0 4 1,5 4 165,0 0 1,2 5-268,5-2 1,-2 3 25,6 2 0,-1-1-101,5 1 0,3-1-17,0 0 0,4 1-91,-4-1 0,1-3-137,-1-1 1,-2 0-384,2 0 1,-3-2-108,-1-5 0,1 2 876,-1 2 0,0-3 0,0 4 0</inkml:trace>
  <inkml:trace contextRef="#ctx0" brushRef="#br0">2524 18365 7948,'-11'5'1816,"-1"-4"0,2 5-422,2-2 0,0-1-36,4 4 0,0-3-447,4 4 0,0-4 315,0 3 0,0-3-877,0 4 0,1-5-440,3 5-151,2-5 1,4 3 288,-2-2-299,2-3 1,-7 4 319,4-5-1277,-4 0 540,7 0 1,-7 0-928,4 0 1129,1-5 0,3 3-57,1-6 0,-1 2-74,1-2 1,-1-2 204,0 2 0,1-2 49,-1-1 0,-3-1 207,-1 1 0,-4-1 197,1 1 0,-3-6-80,-1-2 0,-9 2 98,-2-2 1,-12 3-142,0-3 0,-2 7 24,2 0 0,-4 2 43,1 6 0,0 0 173,7 4 1,3 0 61,4 0 0,6 9 31,2 3 1,3 7 47,1 0-318,10 2 0,3 7 0,9 1 0</inkml:trace>
  <inkml:trace contextRef="#ctx0" brushRef="#br0">2901 18605 7948,'-12'0'1058,"1"0"1399,5 0-1309,-4 0 1,8-2 19,-2-1-1587,3 1 430,1-3-11,5 5 0,2 0 0,4 0 0</inkml:trace>
  <inkml:trace contextRef="#ctx0" brushRef="#br0">3449 18193 7948,'-5'-17'0,"0"-5"989,-3 3 1,-1 1-354,6-1 1,-1 5 914,4-1-704,0 2-330,0 2 0,-1 5-589,-3 2 0,2 9-547,-1 6 0,0 6 451,-1 6 1,-1-1-24,-2 1 1,-3 4 636,2 0 0,2 4-192,-2 0 0,0-3 169,-3-2 0,1-2 137,2-1 1,-1-4 285,5 0 0,-3-5-379,3 2 1,0-4 358,4 0-804,5-6 1,3-1 49,7-5 1,-1 0-275,5 0 1,1 0-125,7 0 0,-3-1-431,3-3 0,1 3 319,-2-3 1,6-2-196,-1-2 1,2 3-1,1 1 1,-5-1-151,-2 1 1,1 0 24,-2 4 1,0-3 304,-7-1 1,-3 0-1376,-4 4 1828,-1 0 0,0 0 0,1 0 0</inkml:trace>
  <inkml:trace contextRef="#ctx0" brushRef="#br0">3723 18113 7948,'-14'-25'2671,"3"2"0,-2 8 119,9 0 1861,1 7-3326,3 3 1,-4 11-718,0 6 0,-5 11-567,1 11 1,2 5-211,-2 7 1,6 0-1088,-2-1 0,3 5-115,1-1 1,0 3-1076,0-6 0,9 1 551,2-9 1895,8-5 0,-1 0 0,5-4 0</inkml:trace>
  <inkml:trace contextRef="#ctx0" brushRef="#br0">4191 18319 7948,'6'-34'0,"0"0"472,5-1 1,5-3-152,-1 0 0,0 0 106,-4 4 1,0 1-95,-4 2 1,-2 0 135,-5 4 0,0 5-295,0 7 1,-5 2-163,-2 2 0,-7 3 28,-2 1 1,-3 4 86,4 0 0,-1 1 674,0 2 0,4 5-286,-4 3 1,0 2 126,1 1 0,0 1-33,3-1 0,1 1 98,-1-1 1,6 1-363,2-1 0,-1 0-210,1 1 0,0-1-259,4 1 1,0-1 137,0 1 0,2-1-780,1 0 0,4 3 41,4-2 1,1 2-233,-1-7 0,4 3 368,1 2 1,4-1 35,-1 1 0,-1-6 313,1-2 1,0-2 68,4 2 0,-1-2 125,1 1 1,0-1-85,0-2 0,0 0-8,0 0 0,-6 0 196,-1 0 1,-9 6 409,-3 5 0,-4 11-62,-4 8 0,-5 10 363,-10 5 1,-5 13-866,7-25 1,0 2 0,0 1 0,0 2 181,-1 1 1,1 2 0,2-2 0,1 0-608,0-1 1,2 0 0,0 3 0,1 1 520,1-2 0,1 0 0,-1 2 0,1 1 0,2-3 0,7-38 0</inkml:trace>
  <inkml:trace contextRef="#ctx0" brushRef="#br0">13397 14185 7948,'-5'-23'0,"-2"5"696,-4 3 1,-1 3 967,1 5 0,1 3-1004,2 8 1,-2 5-115,2 10 0,-2 1-47,-1 11 1,1 0-147,2 7 0,-2 3-349,2 5-1091,-2 4 1157,4-3 1,-3 9-391,5-3 0,0 3-299,4 1 1,0 3-350,0-3 0,4-2 440,0-10-1939,5-4 1704,-3-2 1,6-7-790,-1-5 674,0-6 898,1-14-20,-6-2 0,-6-10 0,-6-2 0</inkml:trace>
  <inkml:trace contextRef="#ctx0" brushRef="#br0">13191 14402 7948,'0'-49'489,"0"4"0,5 2 708,3 8 0,7 1-494,4 0 0,3-3 51,0 3 1,1-2-146,0 10 0,1 0 112,3 7 1,1 4-1283,2 7 283,3 3 257,-9 5 0,7 8-238,-8 7 0,1 4-131,-9 12 0,-1-1-462,-6 4 0,-3 4 388,-5 0-1007,0 6 895,-5-9 1,-3 1-25,-7-6 0,-3 1 44,-5 3 1,0-6-72,0-5 1,1-2 626,-1-6 0,-4-4 0,0-8 0,-4-6 0,2-4 0</inkml:trace>
  <inkml:trace contextRef="#ctx0" brushRef="#br0">13831 14036 7948,'17'-5'0,"-4"4"0,-5-3 572,-6 3-342,8 1 0,-8 1 841,2 3 0,-8 2-463,-4 6 1,-6 4 278,-1 3 1,-5 4-67,1 4-820,-3 2 68,4 10 1,-3 3 122,2 8 1,3-2-283,5 5 1,5-5 421,6 2-1308,0-8 750,5 2 1,7-15-1187,11-2 1,1-9 599,7-11 0,-1-2-487,5-5 1,-1-2 620,0-6 0,-4-4 678,1-11 0,-2 0 0,2-3 0,-5-4 0,-2-6 0</inkml:trace>
  <inkml:trace contextRef="#ctx0" brushRef="#br0">14333 13979 7948,'-11'-11'0,"-1"1"479,1 2 0,0 2 677,-1 2 0,4 3-356,1-3 1,-1 4-328,-3 4 1,-2 3 378,-2 8 0,2 1-64,-2 6-1072,7-1 288,-2 12 1,4 0-106,-6 5 1,1 5-261,0-1 1,-1 4-487,1 3-164,-6 3 698,5 0 0,-5-5-416,6-5 1,1-7 177,2 0 0,-1-6-1228,5-6 931,0-6-234,4-5-41,0-7 1123,5-20 0,2 1 0,4-14 0</inkml:trace>
  <inkml:trace contextRef="#ctx0" brushRef="#br0">14196 14116 7948,'12'-44'599,"-1"2"1,0 0 27,1 8 0,-1 6 570,1 9 0,-2 5 866,-3-1-568,4 7 0,-6 5-640,2 11 1,2 6-361,-5 13 1,4 11-478,-5 7 0,1 5-102,-4-1 1,0 3-196,0 6 0,0 1-121,0-2 1,4-2-566,0-9 0,5-6-337,-2-2 1,2-5-686,-1-6 1,1-6-274,-6-9 1271,6-6 555,-7-1 1,1-5 57,-6 0 0,-5-5 376,-7-2 0,-3-9 0,-5-1 0</inkml:trace>
  <inkml:trace contextRef="#ctx0" brushRef="#br0">14128 14390 7948,'-18'-11'0,"3"-1"0,2 5 3331,2-1-2099,4 6 0,7-3-58,8 5 0,7-4-794,4 0 1,4-1-285,4 1 1,3 2-308,8-6 1,-2 4-572,2-3 1,-2 0-1084,3 0 1,-4 0 1109,3 3 1,-7 3 754,-5-3 0,-2-2 0,-1 0 0</inkml:trace>
  <inkml:trace contextRef="#ctx0" brushRef="#br0">14642 13876 7948,'0'-11'6096,"0"0"-5042,0 4-878,5 2 0,1 11-176,5 6 0,5 9 0,-1 10 0,1 7 0,0 4 0,-4 4-184,3 3 0,-2 4 184,-1 8 0,-6-2 255,-2 1 1,-4-1 1084,-4-2 0,-4-5-2345,-7-3 0,-3-3-4827,-5-4 5832,1-8 0,-11-1 0,-3-4 0</inkml:trace>
  <inkml:trace contextRef="#ctx0" brushRef="#br0">15235 14116 7948,'-22'-5'0,"-1"-1"1408,0-6 1,5 6 151,3 2 529,7 3-784,3 1-787,20 0 0,1 0-431,14 0 1,4 0-319,4 0 0,6 4-242,-3 0 1,4-1-505,1-3 1,-3 0 874,2 0 1,-7 4-187,4 0 0,-10 1-2085,-5-1 2373,-8 2 0,-3 11 0,-4 0 0</inkml:trace>
  <inkml:trace contextRef="#ctx0" brushRef="#br0">15293 14299 7948,'-28'0'699,"5"0"1,0 0 288,4 0 1,2 0 796,2 0-764,8 0 1,3 4-418,8 0 0,7-1 61,8-3 1,9 4-701,6 0 0,3 4-630,9-5 0,-2 5-1425,9-4 0,-4 3-567,0-3 2657,-2 0 0,-1 1 0,-1 1 0</inkml:trace>
  <inkml:trace contextRef="#ctx0" brushRef="#br0">16172 13922 7948,'-5'-23'2582,"0"0"-1841,-3 1 1,-1 4 337,5 3-351,1 7 1,3 4 312,0 8 0,0 7-559,0 8 0,3 9-57,1 7 0,4 5-463,-4 10 0,0 3-670,-4 8 1,0-2-79,0 6 1,0-1 560,0 0 1,0-1-1863,0-6 866,0-5 619,5-7 0,-4-10-836,3-9 219,-3-7 519,-1-7 0,0-14 49,0-9 193,0-5 458,0-12 0,0-2 0,0-4 0,0 0 0,0 0 0</inkml:trace>
  <inkml:trace contextRef="#ctx0" brushRef="#br0">16092 14173 7948,'-23'-21'420,"0"2"1,6 2 621,1 6 0,9-1-379,3 1 0,4 0 125,4-1 1,3-1 279,9-2 0,1 2-480,6-2 1,5 3-148,3 0 1,-2 2-484,1 2 1,2-1-440,6 6 0,-3-1 355,4 4 0,-9 2-107,-3 6 0,-6 2 274,-6 13 1,-1-1-141,-10 8 1,-10 1-418,-9 3 0,-9 4-423,-3 0 1,-9 0 207,2-4 1,-3-1 323,3-2 1,0-5 133,0-7 1,4-2 37,4-6 0,7-6 235,3-5 0,9-10 0,2-8 0</inkml:trace>
  <inkml:trace contextRef="#ctx0" brushRef="#br0">16823 13831 7948,'-11'0'609,"-2"0"199,-2 0 1,-2 1-69,-2 3 0,-3 7 228,3 8 0,-2 4-248,-2 4 958,0 7-1252,0 12 1,6 2 158,1 5 1,9-1-173,3 1 0,9-3-780,6-8 0,7-8 229,9-7-2782,7-8 2124,2-3 1,7-6 795,-5-2 0,5-3 0,-2-5 0</inkml:trace>
  <inkml:trace contextRef="#ctx0" brushRef="#br0">17360 13796 7913,'0'-17'3596,"-5"-5"-2135,3 9-591,-8 2 1,0 12-266,-5 11 344,0 4-557,-2 12-1,-4 6-461,-6 8 0,-5 8-185,2 3 0,13-23 1,1 1 138,-1 1 0,-1 1 0,2 0 0,-1 0 141,2-1 1,0 0-671,-2 5 1,1-1 249,-3 18 1,-3 5-419,11-21 0,5-7-2088,2-12 1717,3-2 841,1-11 1,1-7-39,3-10 381,2-6 0,5-6 0,1 0 0</inkml:trace>
  <inkml:trace contextRef="#ctx0" brushRef="#br0">17188 13911 7913,'7'-23'1512,"2"1"-1172,-6 3 1,6 3 2231,-1 4-1581,2 6 0,2 1-72,-1 5 1,-3 10-508,-1 5 1,-1 7-129,2 4 1,1 9-68,-5 7 1,0 2 0,-4 2 0,0 1-86,0 2 0,0 2 86,0 2 0,0-3 0,0-8 0,0 1 27,0-5 0,0-5-3164,0-7-3255,-5-7 6174,-2-7 0,-9-12 0,-2-7 0</inkml:trace>
  <inkml:trace contextRef="#ctx0" brushRef="#br0">17074 14150 7913,'-11'-15'4518,"-1"0"-3148,6 5-767,1 5 1,15 10 70,5 2 1,6 4-256,1 0 0,8 0-1357,4 1 1,1-5-465,7 1 0,-1 0 1402,1 3 0,2 1 0,-3-1 0</inkml:trace>
  <inkml:trace contextRef="#ctx0" brushRef="#br0">17874 13888 7896,'-5'-29'2897,"0"2"-1111,-3 8-678,3 2-661,5 11 0,0 4 163,0 9 1,0 2-373,0 10 0,0 5-274,0 7 0,-1 7-125,-3 4 1,-1 6-419,-3 1 1,-1 6-916,5-2 1,-1 3 473,1 1 1,3-1-441,-3-3 1,3-3 898,1-8 1,4-3 560,0-5 0,5-10 0,-9 0 0,7-12 0,3-3 0</inkml:trace>
  <inkml:trace contextRef="#ctx0" brushRef="#br0">18285 13956 7896,'4'-11'-44,"-1"-1"0,1 1-55,-4 0 293,0 4 0,-5 2 69,-2 5 0,-9 5-34,-3 3 1,-2 6-14,-2 1 1,-4 7 1614,1 0 0,-6 3-552,1 5 1,0 1-144,0 3 1,5 0-657,7 0 0,-1-3-114,9-1 1,2-4-651,9 0 0,12-3-611,7-4 1,9-6-704,10-6 965,2-4 381,6 2 1,1-6-2026,2-3 1,0-2 217,4-6 2059,-10 1 0,7-2 0,-9-2 0,4-4 0,0-3 0</inkml:trace>
  <inkml:trace contextRef="#ctx0" brushRef="#br0">18605 13739 7896,'6'-28'0,"0"6"2199,-2-1 1,2 2-637,6 10 1,-1 2-127,1 9 1,3 1-516,0 3 0,0 4 211,-3 7 0,-1 12-401,1 7-679,-1 13-96,-5 0 0,-1 10-888,-5 0 1,-2 1 283,-6 3 0,-1-1-141,1-28 0,-3 1 0,2-2 0,-1 1-27,-1 1 0,0-1 0,-16 25-708,0-8 0,1-8 311,3-7 1,1-7 1211,3-12 0,0 0 0,8-15 0,2-5 0</inkml:trace>
  <inkml:trace contextRef="#ctx0" brushRef="#br0">19256 13671 7896,'0'-28'0,"-5"9"2185,-3 0 0,2 6-1045,-2 5 0,4 10-55,-3 9 1,-1 12-218,-4 11 1,-3 12-191,0 11 0,5-23 1,0 1-1320,0 4 1,1 2 514,1-2 0,-1 1 119,-2 5 0,1 1 1,5-6-1,1 1-202,-2 1 0,0 0 0,4-4 0,0 0-623,0-1 1,1-2-1,1 20-793,3-10 0,4-13 688,4-9 0,1-2-1324,-1-5 668,1-6 749,-6-5 0,3-10 1352,-5-3 1,-1-5-509,-3-6 0,0 0 0,-5-19 0,-1 3 0</inkml:trace>
  <inkml:trace contextRef="#ctx0" brushRef="#br0">19164 13876 7896,'0'-16'541,"0"-3"1,0 2 771,0 2 0,5 2-562,3 2 0,3 3 103,5 1 1,-2-1-466,5-3 1,0 4-112,3 4 0,1 1 199,0 2 1,-4 2 160,0 1-1675,-5 9 834,3 0 1,-10 14 50,1-3 0,-7 3-198,-1 1 1,-5-2-299,-6 6 0,-6-1-697,-2 5 1,-4-5 313,-3 0 1,0-4 450,-4 0 0,1-1-104,-2-3 0,3-5 39,5-6 645,1-4 0,4-7 0,1 0 0</inkml:trace>
  <inkml:trace contextRef="#ctx0" brushRef="#br0">19747 13694 7853,'-5'-12'0,"-6"6"1823,-4 2 1,-4 9-837,4 7 1,-5 5 858,1 10 1,-4 5-607,-4 10 0,3 6-862,10-18 1,1 1-1,1 0 1,2 1-336,-1 2 1,2 1-1,-2 27-620,7-5 1,9-10-376,7-9 1,9-4-1314,10-3 1,2-8 2264,1-8 0,0-3 0,1 0 0</inkml:trace>
  <inkml:trace contextRef="#ctx0" brushRef="#br0">20181 13945 7864,'0'-18'1024,"-5"-3"1,-3 7-401,-7-5 1,1 5-242,-5-2 0,1 5 66,-1 3 1,-1 3 308,4 5 1,-4 0-133,1 0 0,1 7 87,-1 4 1,4 11-514,-4 8 0,1 4 26,-1 4 1,0 3-343,8 5 1,2-6-378,9-2 0,2-2-519,6-2 1,10-6 409,12-5 0,5-10-362,3-10 1,3-1-16,9-2 0,-3-10-345,2-6 0,-5-4 1324,-3-3 0,1-4 0,1-2 0,-4-4 0,-6-3 0</inkml:trace>
  <inkml:trace contextRef="#ctx0" brushRef="#br0">20535 13705 7864,'0'-11'3509,"-5"-1"-1633,3 1-113,-3 4 0,7 4-216,1 6 1,0 9 282,5 7 1,-5 4-1310,5 3 1,0 4-436,3 4 1,-1 4 34,-2 0 1,1 5-137,-6-1 1,1 6-1020,-4 2 1,-1 4 757,-3 0 0,-3-4-1581,-9 0 0,-5-7 32,-6-1 1,-7-7-55,3 0 0,-3-11 733,7-9 1,2-7 1145,6-5 0,1-1 0,3-2 0,-3 0 0</inkml:trace>
  <inkml:trace contextRef="#ctx0" brushRef="#br0">20889 14128 7786,'-12'-22'2759,"1"3"-762,5 8-903,0 0 1,8 10-1240,2-3 0,-2 3-1031,6 1 0,-1 0 1176,5 0 0,4 0 0,2 0 0</inkml:trace>
  <inkml:trace contextRef="#ctx0" brushRef="#br0">21403 13728 7766,'-22'-18'0,"3"3"0,3 3 2399,4 5 0,2 3-926,2 8 1,2 5-452,2 10 1,2 5-681,-6 10 1,4 11-293,-3 4 1,-1 11-211,3-28 0,-1 0 0,0 4 0,0 1 180,1 1 0,-1 0 0,-2 1 0,1 1-327,-1 0 0,0 0 0,1-3 0,0-1 193,3-1 0,1-1 1,-6 27-1517,5-12 0,0-5-747,4-9 313,0-11 1452,0-8 0,0-12-80,0-8 0,4-3 285,0-9 0,4-6 407,-5-9 0,6-2 0,-2-1 0</inkml:trace>
  <inkml:trace contextRef="#ctx0" brushRef="#br0">21346 13945 7766,'-12'-23'1822,"1"0"1,4 5-856,4 3 1,4 6 58,6 2 0,1 3-496,7-4 1,3 4 1018,1-3 0,3 4-949,1 0 0,1 1-689,2 2 1,-3 0-91,0 0 0,-1 3-403,-7 4 0,-1 2 140,-7 10 0,-3 5-498,-8 7 1,-7 2-839,-8 1 0,-3 0 877,-1 1 0,1-2 57,-1-3 0,0 2 130,0-6 0,2-3-974,2-4 1688,-3-10 0,9 1 0,2-15 0,6-1 0</inkml:trace>
  <inkml:trace contextRef="#ctx0" brushRef="#br0">22008 13682 7766,'-1'-21'1279,"-3"2"1,-2 7-570,-6 8 1,-1 3 873,-2 1 0,-6 5-548,-6 3 0,-5 13-129,2 10 0,-7 9-663,18-14 0,0 2 1,-2 0-1,0 2-221,1 4 1,2 1 0,1-1 0,1 0 3,2 0 1,1 1 0,4-2 0,1 1-175,1-1 0,2-1 1,1 23-1315,12-9 1,5-14 946,10-9 1,4-9-1468,4-3 0,2-5 629,1-6 1,0-5 231,1-2 0,-1-5 580,0-3 0,-1-3 540,-2-4 0,-1-5 0,-2 0 0,2 2 0,1 1 0</inkml:trace>
  <inkml:trace contextRef="#ctx0" brushRef="#br0">22328 13705 8109,'-12'-6'758,"1"1"-132,0 5 0,-1 0 571,1 0 1,-1 6-718,1 5 0,-6 7 396,-2 9 0,2 2 685,-2 5 0,-1 6-699,-2 1 0,3 4 41,0 1 0,0-1-459,-4 1 0,1-2-190,3-2 1,-1-4-1143,5-7 0,3-5-1570,5-7-4004,4-2 4952,-2-11 0,5-2-823,0-8 2333,5-7 0,1-7 0,6-5 0</inkml:trace>
  <inkml:trace contextRef="#ctx0" brushRef="#br0">22373 13602 7799,'12'-21'755,"-1"2"0,1 3 1046,-1 9 1,1 2-1187,-1 5 0,-1 6-277,-2 5 1,-3 11-120,-5 9 0,0 8 0,0 7 1,-1 4-14,-3 7 1,-3 1-249,-4-1 0,0 5 188,5-30 1,0 1-1,-5 29 168,-1-1 1,2-8-1670,3-4 0,-2-3 93,5-4 1,-5-9-1937,1-10 3198,3-5 0,-2-12 0,-1-2 0,-5-3 0</inkml:trace>
  <inkml:trace contextRef="#ctx0" brushRef="#br0">22156 14036 7799,'-16'-18'6189,"3"2"-4166,2 10 0,12 2-1083,11 8 0,4-2-1072,7 6 0,4-4-242,-1 3 0,7-3-312,1 4 1,6-5 587,5 5 98,-4-5 0,3 2 0,-3-5 0</inkml:trace>
  <inkml:trace contextRef="#ctx0" brushRef="#br0">22910 13671 7763,'-5'-23'8936,"-1"0"-6747,-1 10-1440,7 8 0,2 17-84,2 7 0,-3 7 180,-1 5 1,-5 8-594,-3 7 1,-7 12-390,6-26 1,-1 1 0,-1 4 0,0 1-119,0-2 0,-1 0 0,-1 4 0,-1 1 210,-2 1 0,1 0 0,1 1 0,0 0-514,1-2 1,0-2 0,1-3 0,1-2-805,-8 19 1,7-8-627,8-15 1,4-8 881,4-11 1107,3-4 0,-1-7 0</inkml:trace>
  <inkml:trace contextRef="#ctx0" brushRef="#br0">23367 13842 7817,'-5'-23'415,"-1"0"1,-6 9 611,1 3 1,-1 7-580,1 0 1,-2 3 85,-2 1 0,-3 3 1185,-5 4 1,-1 6-827,-2 10 0,0 5-280,-4 2 0,4 7-325,0 1 0,2 5-220,1-1 1,6 3 31,6 0 0,5-8-195,6-3 0,2-7-791,6 0 1,8-8 530,11-4 1,5-8-1404,-2-3 0,7-8 425,1-3 0,5-8 217,-1-4 1,-3-3 418,-1-1 1,-2 0 696,-2 0 0,0-4 0,1-3 0</inkml:trace>
  <inkml:trace contextRef="#ctx0" brushRef="#br0">23767 13454 7817,'-12'-23'0,"1"5"728,0 3 1,-1 4 1002,1 3 0,-5 3-744,1 5 1,-5 0 238,1 0 1,-6 6-382,-2 6 0,4 0-374,4 7 0,5 0-343,-1 4 1,2 0-257,2 0 0,1 4-301,2-1 0,3 1-75,5-4 1,2 2-731,6-2 0,5 1 1234,10-9 0,10 6 0,2-4 0</inkml:trace>
  <inkml:trace contextRef="#ctx0" brushRef="#br0">23858 13465 7792,'-5'-11'4538,"-1"4"-3348,-1 2 0,7 16 517,8 4 0,6 6-743,1 6 1,2 3-450,-2 8 1,-2 1-315,2 6 1,-2-2-500,-2 7 1,-1-4-350,-2-5 0,-3 4 112,-5-3 1,-3-7-598,-4 0 1,-6-9 98,-10 1 0,-5-3-683,-2-1 1,1-5 363,-2-3 0,1-6 260,-5-2 1092,6-4 0,-3 2 0,6-5 0,0 0 0,2 0 0</inkml:trace>
  <inkml:trace contextRef="#ctx0" brushRef="#br0">24121 13865 7861,'-5'-17'1199,"0"9"242,-3-4 1,3 7-985,5-3-884,0 1 1,6-5 426,6 1 0,4-6 0,7 0 0</inkml:trace>
  <inkml:trace contextRef="#ctx0" brushRef="#br0">24384 13442 7813,'-7'-11'2089,"-3"5"0,9 2-1299,-3 8 1,3 7 37,1 8 0,0 9-442,0 6 1,-5 11-207,-3 8 1,3-21-1,-1 2-784,-2 2 0,0 0 0,2 3 0,-2 0 444,-1 1 0,-1 0 0,1-1 0,-1 0-183,-1 0 1,-1-2-1,1 0 1,0-1-20,-1-3 0,1-2 0,-7 22-650,3-12 0,2-9 379,2-5 0,4-8-347,4-4 146,1-7 834,2-3 0,0-5 0</inkml:trace>
  <inkml:trace contextRef="#ctx0" brushRef="#br0">24395 13614 7813,'0'-28'2710,"0"5"-752,0 5 1717,0 12-2517,0 6 1,1 6 350,3 6 1,2-1-1302,6 0 1,0-3-41,4 0 1,0-1-1036,3 5 0,2-1 117,-6 1 1,0-1-245,-4 0 0,0 2 170,-4 2 0,-3-1-883,-8 5 0,-7 0 816,-8 4 1,-8-4-41,-3 0 0,-3-4-598,-2 4 1426,1-5 1,-5 3 0,-2-6 0</inkml:trace>
  <inkml:trace contextRef="#ctx0" brushRef="#br0">24920 13602 7792,'-16'-11'899,"3"1"112,-2 2 0,-2-1 708,2 5 0,-1 1-853,0 3 0,-1 1 951,-6 3 1,4 7-876,0 8 0,0 4-455,-4 4 1,1 3-370,3 8 0,0-1-205,8 5 0,-2-2-335,9 2 0,2-4-546,6-7 1,7-3-1636,8-5 1,3-3 1136,0-5 0,6-1 1466,3-10 0,2 0 0,1-4 0</inkml:trace>
  <inkml:trace contextRef="#ctx0" brushRef="#br0">25149 13648 7911,'-15'-11'0,"-1"-1"0,1 6 1634,4 2 0,-2 3-155,-2 1 1,-3 2 190,-5 6 1,0 2-591,0 13 1,-4 2 378,-4 9 1,3 1-1030,1-1 0,5 0-270,3 1 1,3-2-359,9-3 1,3-2 193,8-5 1,2-7 176,6-4 1,5-2-594,6-6 0,1-1-3286,7-3 0,-5-5 1681,5-2 0,-2-3 488,1-2 0,2 1 1537,-5-1 0,-1-4 0,-3-2 0</inkml:trace>
  <inkml:trace contextRef="#ctx0" brushRef="#br0">25343 13362 7847,'-17'-17'0,"5"0"895,-4 6 0,5 3 1194,3 1 1,-2 4-1131,3-1 1,0 4 15,0 4 0,0-1-1096,0 4 1,-2 1 117,5 3 0,0 4-798,4 1 0,0-1 353,0-4 1,0 4 20,0 1 0,0-1-182,0-4 0,0 1-708,0-1 1,4-3 505,0-1 0,5-4 811,-2 1 0,4 2 0,0 0 0</inkml:trace>
  <inkml:trace contextRef="#ctx0" brushRef="#br0">25297 13671 7847,'7'-5'0,"-2"2"2507,-5-4-1777,5 4 1,-3-2 651,6 5 1,-4 1-520,3 3 0,-4 4-164,1 7 0,-4 4-383,-4 8 1,-3-1-154,-4 8 0,-4-2-107,0 6 0,-6 3-253,2 1 1,-6-2-991,-2 2 0,2-5 780,6 1 1,-3-4-1732,3-3 0,3-8 2138,0-8 0,-1 3 0,-1-1 0</inkml:trace>
  <inkml:trace contextRef="#ctx0" brushRef="#br0">13477 15487 7917,'-18'-12'930,"3"5"1162,7-1 319,3 6-1750,5-9 1,2 10-538,6-3 0,0 3-182,7 1 0,3 0-245,1 0 0,2 0-419,2 0 1,4 0 721,-1 0 0,1 5 0,-4 1 0</inkml:trace>
  <inkml:trace contextRef="#ctx0" brushRef="#br0">13385 15704 7917,'-23'0'0,"6"0"3324,1 0-1484,9-5-487,2 3 0,15-7-877,5 6 1,10-5-649,6 4 1,3-3-43,4 3 1,3-1-225,5 1 1,1 3 495,2-3-329,-2 3 0,4 1 0,-6 0 0</inkml:trace>
  <inkml:trace contextRef="#ctx0" brushRef="#br0">14242 15430 7950,'-28'0'727,"8"0"187,-3 0 0,8 3 390,-1 1 0,4 5-623,0-1 1,5 6 289,-1 1 1,5 4 30,0-4 1,1 7 327,2 1 1,0-4-572,0 3 1,7-5 138,4 2 0,2-5-496,6 1 0,0-7-161,4-4 0,0-3-803,-1-1 1,5-9 418,0-2 0,-1-8-1687,-3-1 1,-1-1 408,-3-2 1,1 0-240,-5 0 0,-5 2 485,-6 2 0,-4-2-389,-4 6 1,-3 0 647,-8 4 916,-3 4 0,-15 2 0,-3 5 0</inkml:trace>
  <inkml:trace contextRef="#ctx0" brushRef="#br0">14436 15727 7950,'0'7'1797,"0"1"0,0-4 88,0 3 2621,0-4-3649,0 7 1,0-8-1191,0 6 6,0-5 0,0 3-964,0-2 1291,5-3 0,1 9 0,6-4 0</inkml:trace>
  <inkml:trace contextRef="#ctx0" brushRef="#br0">15030 15350 7889,'0'-23'0,"0"4"1075,0 0 1,4 5-449,-1-1 0,5-2-69,-4 2 1,4-2-116,-5 2 0,5 2-184,-4-2 1,0 2-125,-4 2 1,3 0-140,1-1 0,0 1-31,-4-1 0,-1 5-194,-3-1 0,0 6-437,-7-2 0,1 3 290,-10 1 0,1 5-83,-3 2 0,-6 5 201,-3 3 1,2 3 115,-1 4 0,0 1 226,0 0 0,1 1 427,2 3 0,8-7-39,0 3 1,9-4 500,2 0 0,6-2 393,-2-6 1,8 0-677,3 1 1,9-6 421,3-2 0,2 1-393,2-1 0,4 0-148,-1-4 1,1 4-289,-4-1 0,-4 2-118,0-1 0,-1 1-227,1 3 0,-3 2-333,-4-2 0,-1 2 54,0 1 0,-4 4-506,-3 1 1,-4 5-295,-4 2 1,-8 3 327,-7 8 0,-2-2 276,-2 6 0,-4 2-3,1 2 0,-1 2-19,4 2 1,5-5-66,3-3 1,8-4-376,3-3 1,2-4-1176,2-4 2174,11-10 0,-1 1 0,5-10 0,-5 0 0</inkml:trace>
  <inkml:trace contextRef="#ctx0" brushRef="#br0">15395 15532 7889,'12'-40'301,"-1"2"1,1 2 470,-1 2 0,0 0-158,1-1 1,-1-3 20,1 0 1,-2 0-333,-3 4 0,4 0-220,-4-1 1,-2 4-416,-1 4 1,-3 2 272,-1 9 1,-1 6-19,-3 6 0,-3 3 160,-9 1 1,-1 9-15,-6 2 0,-4 10 213,1 2 1,-5 1 427,4 6 0,1-3-326,3 3 1,0-3 167,0 3 1,2 0 3,2 0 0,3-6-160,9-5 1,2-5-378,5 1 1,6 1-145,6-5 1,5-2-126,10-9 0,3 0 17,8 0 0,2-5-369,2-3 1,-4 2 362,-8-2 1,-2 6-37,-5-2 0,-5 3 618,-3 1 0,-7 1-250,-5 3 0,-6 3 1050,-5 9 0,-3 3-315,-5 7 1,2 0-36,-5 4 0,4 2-518,-4 6 1,4 1-419,-4 3 1,4 3-418,-4-4 0,3 4-361,-3 0 1,5 1-1853,-1 0 1,2-6 2772,2-1 0,1-6 0,0-2 0,1 1 0,0-4 0,1-3 0</inkml:trace>
  <inkml:trace contextRef="#ctx0" brushRef="#br0">15738 15601 7948,'-10'-12'1605,"2"1"310,-7 0 0,6 4-358,1 3-348,6 3-955,-3 1-843,5 0-3052,5 5 3641,-4 2 0,9 4 0,-3 0 0</inkml:trace>
  <inkml:trace contextRef="#ctx0" brushRef="#br0">16138 15612 7943,'-12'-17'0,"6"0"2042,1 6 0,11-1-969,6 1 1,5 3 330,10 1 1,3 3-799,9-4 0,1 6-565,6-2 0,0 3-319,-1 1 0,0 1-609,-4 3 0,3 2-6,-6 5 0,-5 2-2397,-7 2 3290,-7-2 0,-2 9 0,-6-5 0</inkml:trace>
  <inkml:trace contextRef="#ctx0" brushRef="#br0">16206 15852 7943,'-29'0'0,"-3"0"0,6 0 0,4 0 0,7 0 0,2 0 0,2 0 0,4 0 0,4 0 0,6 0 0,4 0 0,4 0 0,6 4 0,2 0 0,2 5 0,2-2 0,1 3 3981,3 2 0,-4-1-2823,0 1 0,-2-1-805,-6 1 1,4 0-304,-3 3 1,-2-2-586,-7 2 0,0-2-830,-4-2 1,-3 5 698,0-1 1,-5 1 133,-6 0 1,-6-4 220,-2 4 1,-6-4 1769,-2 0 1,-1-1-734,2 1 1,5-1-517,-1 0 0,4-3-675,3 0 55,-1-6 0,16 3-582,0-5 0,7 0 470,8 0 0,3 0 124,5 0 1,3 0 652,1 0 1,-1-4-207,-3 1 0,-4-1 351,0 4 0,-1-4-402,1 0 0,3-1-313,-3 1 0,-1 2 117,1-6 1,-4 2-298,4-2 1,-1-2-132,1 2 0,-3-2-494,-4-1 1,-1-4 1119,0-1 0,1-4 0,-1 2 0</inkml:trace>
  <inkml:trace contextRef="#ctx0" brushRef="#br0">16595 14973 9402,'-23'-5'3241,"5"3"-1146,3-1-423,2 1 0,3 11-668,2 3 0,3 12-470,5 2 1,0 6-402,0 2 1,0 6-812,0 2 0,0 2-902,0 2 1,1-2 1114,3-2 296,3-3 0,4-4 1,0-1-1</inkml:trace>
  <inkml:trace contextRef="#ctx0" brushRef="#br0">17257 15601 7973,'-10'-6'0,"2"-5"1198,-7 4 1,2 0 1371,2 0-862,4 4 1,2-3 369,5 2-826,0 3 1,9-4-970,3 5 1,8 0-32,3 0 0,3 0-836,5 0 1,2 0 198,-3 0 0,5 0-8,3 0 1,-3 0-330,3 0 0,-2 4-1108,-2-1 0,-5 1 528,-2-4 0,-4 4-1427,-4 0 2729,-8 0 0,-6 1 0,-5 1 0</inkml:trace>
  <inkml:trace contextRef="#ctx0" brushRef="#br0">17520 15418 7973,'-12'-11'1495,"1"-2"-1158,-1-2 0,6 6 1310,2-2 1,2 5 993,-2-1-366,3 4 1,-10 1-1147,4 9 0,0 7-234,0 13 0,-1 2-668,-3 5 0,-1 4-356,1 1 1,0 4-1337,-1-1 1,5 3 954,-1 5 0,5-8-3797,0 0 4140,11-6 0,5-1 0,10-1 0</inkml:trace>
  <inkml:trace contextRef="#ctx0" brushRef="#br0">18216 15498 7868,'-29'-11'1604,"1"4"0,7 2-753,2 5 0,2 2 967,6 1 1,-1 4-615,1 4 0,-3 6-203,2 2 1,0 6-239,8 2 0,0-1 320,4-3 1,5 3-751,3-4 1,8-1-289,7-10 1,3-5-313,8-2 1,-2-4 243,6-4 0,-3-3-1347,-1-8 1,-4-3 674,-4-5 1,-2 1 165,-1 3 0,-10-2-1190,-6 2 1,-5 2-973,-6 2 0,-4 2 1715,-7 2 1,-6 5 975,-6 2 0,-10 8 0,2 2 0</inkml:trace>
  <inkml:trace contextRef="#ctx0" brushRef="#br0">18536 15749 7868,'-11'0'0,"-1"0"0,1 0 0,-1 0 2316,1 0 0,3 0-360,1 0-2008,4 5 1,-2-2-992,5 5-1484,0-1 2527,5 5 0,7-1 0,5 0 0</inkml:trace>
  <inkml:trace contextRef="#ctx0" brushRef="#br0">18833 15578 7820,'-23'-4'972,"0"0"0,6 1 1291,1 3 0,7 5-824,2 2 1,4 3 531,-1 2 1,7 3-747,1 0 0,9 4-652,-2-3 0,8 3-300,0-4 0,4 0-254,4-3 0,-3-5-270,2 1 0,-3-6-107,-4 2 0,3-4-394,-3-4 0,1-2-251,-1-5 0,1-5-1241,-4 1 0,-5-5 519,-3 1 0,-6-3 478,2-1 0,-3 0-125,-1 1 0,-10 3 701,-5 0 0,-7 8 671,-4 0 0,-4 7-12,-4 0 1,1 3-58,3 1 0,3 0 82,8 0-13,3 0 0,4 0 0,1 0 0</inkml:trace>
  <inkml:trace contextRef="#ctx0" brushRef="#br0">19393 15110 7838,'-12'-23'2045,"6"5"348,2 3 0,3 2 67,1 2-1106,0-1 0,0 7-28,0 5 0,0 13 848,0 14 1,-5 7-1527,-3 12 1,-2 8-471,-1 3 1,3-22 0,0 0-899,1 1 0,-1 0 1,-2 5-1,0 0-149,0 0 0,1 1 1,0 0-1,1 0-2643,0-2 0,1 0 3512,1-2 0,-1-1 0,-1 0 0,0 0 0,-1-3 0,0 0 0</inkml:trace>
  <inkml:trace contextRef="#ctx0" brushRef="#br0">19804 15578 7834,'-5'-18'0,"0"-2"1079,-3 5 0,2 3 1424,2 5 0,3 3-1050,-3-4-1072,8 6 0,2-3-1711,5 5 0,1 0 139,-1 0 1,1 1 1190,-1 3 0,0 2 0,1 6 0</inkml:trace>
  <inkml:trace contextRef="#ctx0" brushRef="#br0">20238 15544 7800,'-5'-12'0,"-2"5"1353,-4-1 1873,5 1-2094,1-5 1,16 4-554,8 1 0,5 3-257,10-4 0,1 6-337,10-2 1,0 3-399,8 1 1,0 0-184,4 0 1,1 0-630,-1 0 0,-5 0 951,-3 0 76,-7 5 1,-3 1-1,-4 6 1</inkml:trace>
  <inkml:trace contextRef="#ctx0" brushRef="#br0">20432 15681 7800,'-23'5'1136,"0"-4"1421,0 3-724,6 2-319,5 1 1,7 4-700,5 1 0,5-2 49,3-3 0,6 3-718,1-2 1,4 2 24,-4 2 0,4-1-649,-3 0 0,-1 0 207,-4-4 0,1 3-263,-1-2 81,0 2 0,-4 2-658,-3-1 0,-3-3 272,-1-1 0,0 1 218,0 3 0,-5-4 448,-3-4 0,2 2-47,-2-1 1,-1 4 521,-6-4 0,1 0 120,-5-4 1,0 0 436,-4 0 0,0 0-445,1 0 1,3 0 126,-1 0 1,7 3-4,-3 1 0,9 1 537,3-1-1149,3-3 1,7 6 122,5-4 0,10-1-481,5 2 0,6-3 44,-1-1 1,5 0-216,2 0 0,0-4-1,-3 0 0,-1-1-396,0 1 0,1 2 375,-1-6 0,-1 2-48,-3-2 1,-3-2 672,-8 2 0,2-2 0,-3-1 0</inkml:trace>
  <inkml:trace contextRef="#ctx0" brushRef="#br0">20775 14813 7862,'-23'-24'0,"5"3"0,3 14 0,7 2 0,3 10 1424,5 2 0,0 9 1902,0 3 0,-4 11-2323,0 4 1,-1 10-563,2 1 1,-3 6-1224,-1 6 1,2-24 0,0 0 781,1 1 0,0 1 0,-1 0 0,0 1 0,-1-2 0,1 0 0</inkml:trace>
  <inkml:trace contextRef="#ctx0" brushRef="#br0">21460 15338 7861,'-12'-11'0,"6"-1"1557,2 1 0,3 3-716,1 1 1,1 4 17,3-1 0,4-1-371,7 2 0,-1-1-220,5 4 0,0-4-759,4 0 0,1 0-1024,3 4 0,-3 0 809,2 0 0,-2 5-209,-1 3 1,-1 2 914,-3 2 0,-3-1 0,-4 0 0</inkml:trace>
  <inkml:trace contextRef="#ctx0" brushRef="#br0">21357 15589 7861,'-16'0'938,"3"0"1411,-2 0-1598,7 0 1,8 2 204,8 2 1,8-2-771,7 6 0,5-4-466,6 3 1,2-3-1251,2 4 0,-1-6 304,4 2 966,1 2 0,9 1 0,1 4 1</inkml:trace>
  <inkml:trace contextRef="#ctx0" brushRef="#br0">22807 15327 7903,'-27'0'1099,"-3"5"0,2-3-461,6 6 1,4 0 386,6 3 1,1 6-459,0 2 0,4 2 680,3 2 0,3 0-443,1 0 0,6-4-177,6 0 0,4-5-350,7 1 0,5-7-227,3-5 1,3-1-122,4-2 0,-3-7 128,4-4 1,-8-2-1014,0-6 0,-5 0-114,5-4 0,-11-3-541,-1-1 1,-10-5 760,-5 2 1,-9 1 49,-7-2 0,-9 6 243,-10-2 1,-5 9-11,-3 7 0,-4 5 567,1 6 0,-2 5 0,-2 1 0</inkml:trace>
  <inkml:trace contextRef="#ctx0" brushRef="#br0">23127 15635 7943,'-23'-6'1271,"4"1"255,0 5 0,5 0 46,-1 0 165,2 0-3721,2 0 1291,5 0 693,6 0 0,6 0 0,5 0 0</inkml:trace>
  <inkml:trace contextRef="#ctx0" brushRef="#br0">23892 14961 7866,'-3'-23'0,"-1"1"0,-4 0 3235,4 3-2162,1 8 0,-2 6-219,-3 5 1,-6 1-568,-1 3 0,-7 7-58,-1 8 0,-1 8-367,-6 3 1,-1 7 162,-3 1 0,5 4-209,2-4 0,7 4 314,1-4 1,6 5-24,2-1 1,1-3 28,6-1 0,1-2 186,7-2 0,1-1 407,3-2 0,2-2-236,-2-3 1,2-5 130,1 2 0,-5-4 540,-2 0-423,3-3 0,-6-4 282,3-1-823,-3-5 0,-2-1-95,-3-5 1,3 2-187,-3 2 0,3-2-153,1 6 301,0-6 0,3 8-554,1-2 1,5-2-35,-1 2 0,0-4-201,0 3 0,2-3 145,-2 4 1,2-2-194,1 2 1,1 1 205,-1-6 0,-3 2-3,0-1 1,-6-1 156,2 4 0,-5 0 128,-7 0 0,-2 2-213,-13-5 1,0 5 33,-11-1 1,2 0 16,-6 0 1,-4 2 2,-3-2 1,3-2-154,-4 2 0,8-6 18,0 2 576,7-3 0,-2-1 0,4 0 0</inkml:trace>
  <inkml:trace contextRef="#ctx0" brushRef="#br0">23733 15178 8015,'0'-34'0,"-4"5"1278,0 2 1,5 8 1697,7 4 1,3 6-1875,4 1 0,3 5-299,5-5 0,5 6-2006,2-2 1,3 4 350,2 4 852,4 2 0,2 5 0,4 1 0</inkml:trace>
  <inkml:trace contextRef="#ctx0" brushRef="#br0">12769 17440 8037,'5'-17'0,"1"-1"0</inkml:trace>
  <inkml:trace contextRef="#ctx0" brushRef="#br0">13031 16435 8048,'-6'-17'5180,"-4"10"-4647,8-4 0,-3 22-63,5 4 0,0 11 179,0 9 0,-1 5-213,-3 10 0,-2 7-293,1-25 0,-1 1 1,-2 4-1,0 2-384,1 0 0,-1 2 0,-2 3 0,0 0 287,0 2 1,1 0 0,-2-3-1,0-1-265,0 0 1,-1 0-1,3-4 1,1 0 141,0-4 0,0 0 1,-3 28-32,3-4 1,4-9 123,8-11 1,3-6-350,4-13 0,0-8-1193,1-7 0,3-9 160,0-6 1,2-6 790,-2-6 0,-2-5 208,2-2 0,-6-8-369,-2-4 736,-4-2 0,2-2 0,-5-2 0,0-6 0,0-4 0</inkml:trace>
  <inkml:trace contextRef="#ctx0" brushRef="#br0">13031 16469 8048,'1'-19'0,"3"0"0,8 5 1566,7-1 0,2 6-203,2 1 0,4 6 190,-1-2 1,1 5-825,-4 7 0,0 1-25,0 10 0,-6 1-898,-1 7 1,-5-2 171,-3 5 1,-3-4-67,-5 0 1,-5 2-122,-3-1 0,-7 3-277,-4-3 0,-8 0-260,-3-4 1,-3-1-1015,-2 1 0,2-1 1760,3-3 0,-3 2 0,4-3 0</inkml:trace>
  <inkml:trace contextRef="#ctx0" brushRef="#br0">13454 16480 8111,'0'-5'2627,"0"5"0,-1 10-1743,-3 9 1,-3 6 26,-4 5 1,-6 6-399,-2 9 0,-3 6-163,-5 2 0,4 7-801,11-30 0,1 1 1,-7 30-5,7-4 1,5-6-362,2-6 0,9-9 379,6-10 1,10-8-315,5-6 1,6-6-59,-1-6 0,3-1-154,4-3 0,2-4 963,6-7 0,0-3 0,0-5 0,-1 1 0,1-1 0</inkml:trace>
  <inkml:trace contextRef="#ctx0" brushRef="#br0">13854 16800 8111,'-16'-14'1308,"1"3"1,4-3 1264,3 6 1067,5 3-2592,-2 0 0,5 6 203,0 3 0,0 4-833,0 7 0,-5 9-166,-2 10 1,0 6-594,0 5 0,-1 6 282,-3 2 0,-1 3-1231,1 1 0,1 0 318,2 1 0,3-12-647,5-4 1,1-10 529,3-5 1,2-12 10,6-4 1,-1-7 390,1 0 0,3-12-164,0-3 0,0-9 851,-3-3 0,-1-5 0,1-6 0</inkml:trace>
  <inkml:trace contextRef="#ctx0" brushRef="#br0">13819 16743 8111,'-7'-29'1321,"-1"2"0,5 8 686,0 4 1,1 6-993,2 1 0,5 1 444,3-5 0,4 5-299,3-1 1,4 2 159,7-2 1,0 3-1010,4 5 1,-1-4-517,2 0 0,1 1-1052,-6 3 0,1 5 874,-4 2 0,-2 0-1943,-2 0 0,-6 5 1021,-5 3 0,-6 1-338,2 0 1,-9 1 495,-6 6 1,-6 0 1146,-6 0 0,-5 0 0,-1 0 0</inkml:trace>
  <inkml:trace contextRef="#ctx0" brushRef="#br0">13922 16903 8111,'-18'5'0,"-2"0"2707,5 3-1174,0 2 2652,8-9-1366,2 4-1535,5-5 1,1 0-310,3 0 1,3 0 331,4 0 1,4 0-1090,0 0 1,4 0-530,-3 0 0,4 0-710,-1 0 0,3 5 721,0 3 0,-3 2-1160,0 1 1,3 1 498,1-1 1,1 1 171,-9-1 0,4 4 287,-4 1 1,-1 6 216,-6-3 1,-4 9-647,-8-5 1,-4 3 209,-7-4 0,-3 1 90,-4 0 1,-5-4 187,0 0 0,-3-6-152,3-2 1,-5 1-40,2-5 1,1-2-521,-2-1 1154,6-8 0,-8-7 0,4-7 0</inkml:trace>
  <inkml:trace contextRef="#ctx0" brushRef="#br0">14265 16549 8111,'29'-22'1642,"-3"3"0,2 3-178,-1 4 0,4 6-696,-5 2 0,-4 4 1223,-7 4 0,-4 9-975,-3 9 1,-3 8 190,-5 8 1,-1 4-909,-3 7 1,-9 1-996,-10 7 0,-4 0 352,10-23 1,-1 0 0,1-3-1,0-1-353,0 3 1,0-1-1,0-2 1,1-2-694,-15 26 1,7-4-3518,5-4 4907,5-5 0,-5-7 0,8-7 0,4-3 0,5-1 0</inkml:trace>
  <inkml:trace contextRef="#ctx0" brushRef="#br0">14916 16812 8064,'-8'-22'2461,"0"3"0,6 2 78,-2 6 1009,3 0-1769,1 4-1437,5-3 1,1 9-391,6-3 0,-1 7-337,0 0 1,1 6-679,-1-1 1,5 2 1062,-1 1 0,5 6 0,-2 1 0</inkml:trace>
  <inkml:trace contextRef="#ctx0" brushRef="#br0">14938 16971 7978,'-11'-17'0,"0"1"0,4 4 0,2 0 0,5 1 0,5 5 0,3 2 0,6-1 0,1 1 0,5 0 0,-1 4 0,3 1 0,1 3 0,1 0 0,3 7 0,2-2 0,5 8 0</inkml:trace>
  <inkml:trace contextRef="#ctx0" brushRef="#br0">15829 16743 8119,'0'-11'640,"0"-1"1040,-5 1-361,-1 4 0,-7 4-631,-2 6 1,1 5 1253,-5 7 1,0 3-952,-4 5 0,2 3 224,2 1 1,2 0-560,6-4 1,3 1-269,0 2 0,7-7 262,1 0 1,6-5 530,10-2 0,3-6-1098,7-2 1,2-3-84,3-1 0,2-9-2136,-3-2 0,-1-7 1084,2 3 0,-7-5-1163,-1 1 1,-3-2 386,-9 2 1,2-2-243,-9 2 0,-1-2 1119,-7 2 0,-8 7 11,-7 4 1,-4 5 931,-3 0 1,3 8 7,0 6 0,0 6 0,5 6 0</inkml:trace>
  <inkml:trace contextRef="#ctx0" brushRef="#br0">16092 17086 7949,'-8'-8'622,"1"0"1,4 5 856,-1-5 1,4 2-1112,4-2 0,3-2-458,4 2 0,0 2 90,1-2 0,4 6 0,2-3 0</inkml:trace>
  <inkml:trace contextRef="#ctx0" brushRef="#br0">16674 16515 8018,'0'-16'3876,"0"1"-2246,-5 0 951,4 9-1945,-4-5 1,4 11-233,-3 0 0,1 3-352,-4 8 1,-5 0-179,-3 8 1,-5 1-172,1 6 0,-1 4 232,0 4 1,-1 0-94,2 0 0,2-3 165,2-1 0,4-3-151,3 3 0,3-4 716,5 1 1,0-7-268,0-1 1,5-5 534,3 1 0,6-2-311,1-2 1,0-1-9,-3-2 0,-1 1-98,0-5 0,-3 3-169,0-3 1,-1 1 43,5-1 0,-5-2 167,1 6 1,-2-4-262,2 3 1,1-3 204,-5 4-406,4 0 0,-5 3-7,5 0 1,-5 1 3,5-1 0,-5-3-106,0-1 1,2 1-267,-1 3 1,1-3-355,-1 0 78,-3-1 1,4 1-40,-5 0 0,-1-6 221,-3 2 1,-7 1-592,-8-1 0,-4 3-128,-4-3 0,-2 0-524,-5-4 1,0 4 646,-1 0 1,-3-1 1061,0-3 0,-5 5 0,3 2 0</inkml:trace>
  <inkml:trace contextRef="#ctx0" brushRef="#br0">16709 16606 8036,'-5'-22'2411,"-3"3"0,3 3-1326,1 4 0,4 1 1711,4 0 1,7 3-1378,8 0 0,4 5-753,4-5 0,3 5-1204,8 0 0,3 1-1325,5 2 1,-1 2 246,1 1 1616,0 4 0,5 4 0,1 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16789 6613 7999,'-12'-18'0,"1"3"2499,-1 7-711,6 3-852,-4 5 1100,9 10-1301,-10 3 1,6 11 708,-2 3-972,-3 7 0,7 6-176,-5 6 1,2 5-305,-1 2 1,1-21 0,1 1-137,1 1 1,1 0 0,0 6-1,-1-1 203,1-1 0,-1 0 0,1 1 0,-1-2-403,1-2 0,-1-1 0,1 0 0,1-1 187,2 32 1,0-5-2135,0-11 1464,0-5 1,5-14-874,2-4 572,4-7 694,0-2 0,0-11-1096,1-2 1007,-6-3 0,4-3-542,-2-6 995,-3-5 0,4-15 70,-5-2 0,0-3 0,-4-1 0</inkml:trace>
  <inkml:trace contextRef="#ctx0" brushRef="#br0">16640 7012 7999,'-11'-45'1402,"-1"4"1,6 2-719,2 5-1270,3-1 879,11 1 1,3-3 46,10 3 1574,5-3-1217,-4 13 0,5-3 916,-3 8-968,4 3 1,0 6-291,1 2 0,-1 3-210,4 5 0,1 5-439,-1 3 1,-5 7 252,-2 4 0,-4 3-554,-4 0 1,-3 6 315,-5 3 43,-4-3-376,-2 5 251,-10 1 1,-3 1-322,-7 4-224,-8 1 455,-6-4 1,-5 7-618,-1-5 534,-4 0-801,-2-9-253,-9 4 992,8-14 1,-5-2-85,13-14 680,2-1 0,5-9 0,1-4 0,-1-6 0</inkml:trace>
  <inkml:trace contextRef="#ctx0" brushRef="#br0">17554 6521 7836,'-9'-19'2622,"-2"0"-746,-3 10-1315,-3-1 0,4 20-223,-2 6 0,3 6 527,0 9 0,-3 6-28,0 12-364,-6 8-997,13-23 1,-1 1 751,-5 4 0,0 2 0,2 0 0,1 0-76,-1 3 0,1 0-112,1-3 1,2 0 0,5-3 0,1-1-606,2 28 1,8-12-1536,11-7 1695,5-6-4024,10-10 3146,5-8 0,-2-10 1283,5-8 0,-4 1 0,4-1 0,0-1 0</inkml:trace>
  <inkml:trace contextRef="#ctx0" brushRef="#br0">18079 6578 7848,'-5'-11'0,"4"0"1098,-9-1-682,8 1 0,-6-1 178,4 1 616,0 5-269,4-5-250,0 10 91,0-4-422,0 5 1,0 11 824,0 9-609,-5 6-267,4 19 1,-10 2 513,4 10-872,-3 5 0,-2-3 313,7-26 1,-1-1-150,-11 28 0,11-27 0,0 1 57,-2-1 0,0-1-717,-4 25 467,5-6 1,2-12 111,5-5-1372,0-10 927,0 3 0,0-18-863,0 2 546,5-7 11,2 1 1,4-6-1433,1-3 2193,-1-2-658,0-11 0,1 3-1074,-1-5 1688,6-5 0,1-5 0,4-5 0</inkml:trace>
  <inkml:trace contextRef="#ctx0" brushRef="#br0">18308 6784 7853,'11'-11'0,"-3"-1"0,-1 1 942,1 4-365,-2-3-183,-1 9-676,0-9 242,-3 9 0,7-6-102,-6 3-409,1 3 511,-4-4-865,0 5 0,-5 4 905,-3 0 0,-2 5 0,-1-3 0</inkml:trace>
  <inkml:trace contextRef="#ctx0" brushRef="#br0">18171 6841 7853,'-30'6'95,"1"8"46,3-2 1,-2 6-142,-3-3 1664,-2 5-1035,4-7 0,1 3 1785,5-4-1248,5-1 227,7-5 16,5 5-1080,1-10 1,6 4 632,3-5-597,2 0 1,9 4-23,1 0 0,4-1-108,-1-3 0,2 0 136,2 0-452,5 0 130,-4 5 1,8-3-590,-5 2 360,-1-3 218,2 4 1,-2-3-1214,4 6 624,-5-5 160,3 7-990,-5-9 827,0 9 1,2-5-168,-2 3-722,3 2 899,-14-4 0,5 5-135,-6-4-265,1 3 169,-1-8-990,1 8 875,-6-9 890,-1 4 0,0-5 0,1 0 0</inkml:trace>
  <inkml:trace contextRef="#ctx0" brushRef="#br0">18707 6464 7898,'0'-11'1141,"-1"-1"1616,-3 1-1916,3 5 787,-4 1-1042,5 5 1,1 1 77,3 3 1397,-3 7-1309,9 7 1,-7 6 59,5 3-220,-1 2-289,5 10 0,-2-2-109,-3 5-568,4 0 536,-10 8 0,8 1-76,-5 2-43,-1 3 0,-3-4-688,0 5 487,-10 6 1,3-10 98,-9 0-1920,-1-10 1295,-1-3 1,-3-6-99,-1 0-2009,1-10 1288,-7 3 1503,1-14 0,2 2 0,-4-8 0,-3-3 0,-3-2 0</inkml:trace>
  <inkml:trace contextRef="#ctx0" brushRef="#br0">19701 6750 7839,'11'-28'0,"-3"4"1634,0-3-1031,-1 3 0,5 2-23,-1 3 0,6-2 2,2 2 0,2 2-18,2 2 253,0 2-444,5 2 1,-3 3-255,6 1-44,-6 4 14,3-2 1,-6 10-105,-3 3 34,2 2-187,-3 1 0,0 5-162,-3-1 0,-4 5 352,-3-1-1431,2 3 911,-9 1 0,4-4-866,-5 0 635,0 0 381,0 3 0,0 1-478,0 0 1,-3-1 46,-1-3 779,-5 2 0,3-3 0,-6 5 0</inkml:trace>
  <inkml:trace contextRef="#ctx0" brushRef="#br0">19895 7172 7839,'-11'5'1539,"3"-2"192,0 5 1,5-2-963,-5 1 1123,6 4-1209,-4-5 0,8 5 573,2 1-629,2-1-332,5 1 0,1-1-1244,-1 1 0,2 3 630,2 0 1,-2 5 299,2-1 19,-2 3 0,3 1 0,2 0 0</inkml:trace>
  <inkml:trace contextRef="#ctx0" brushRef="#br0">3004 10267 7839,'0'-22'0,"-4"-1"905,0 0 1,-5 1-359,2 3 0,-1 4 112,-3 7 1,0 0 1,-8 4-291,5 0 697,-7 14-642,-2 3 1,-1 15 243,-3 2 1,-1 8 152,2 4 1,-1 8 34,4 3-238,9-23 0,0 1-367,2 0 1,0 1 0,-2 2-1,1 1 1064,3-1 0,1 0-756,0 1 1,2-1 0,1 28 109,2-5 0,13-2-670,6-10 0,6-8 0,6-14 0,4-1 0,7-7 0,-3-5-1742,5 0 1072,-1-9 1,0 4-5039,3-5 2865,3-5 1286,-5-6 0,1-3 1557,-3-5 0,-5 0 0,-1-4 0,-3 0 0,-9 0 0,-7 1 0</inkml:trace>
  <inkml:trace contextRef="#ctx0" brushRef="#br0">4271 10462 7839,'-16'-6'0,"3"4"0,-2-6 2054,2 6-922,2-3-408,-1 5 1434,6 0-625,1 0 15,5 0-1197,5 0 1,3 0 165,7 0-508,3 0 48,5 0 1,4 0 311,4 0-495,7-5 157,-2-2 1,7 0-1053,-5-1-226,5 5 1153,-2-2 1,4 2-2027,1-1 1310,-6 0 1,0 4-246,-6 0 713,-5 0 1,-1 0-186,-5 0-1814,-10 0 1517,-3 5 0,-13 5 824,-4 5 0,-6 6 0,-10-3 0</inkml:trace>
  <inkml:trace contextRef="#ctx0" brushRef="#br0">4317 10679 7839,'-29'6'2959,"1"4"-2504,5-9 1050,10 4-943,3-5 1,15 0 1613,3 0-1475,7 0 1,4 0-55,8 0 1,-2-1 50,6-3-488,-1 3-1126,4-4 896,1 0 0,-1 4 91,0-3-1721,1 3 1226,4 1 1,-4-4 326,3 0-3640,3 0 2440,-10 4 1,5-4 1232,-9 0 1,0-4 0,-5 1 0</inkml:trace>
  <inkml:trace contextRef="#ctx0" brushRef="#br0">6293 9993 7839,'-29'-11'0,"-4"1"2020,2 2-1284,-7 3 1,1 10-192,-4 3 1,0 7-211,-1 4 1,-1 8 76,5 3 1,0 9 65,3 7 0,2 1 65,3 6 0,7-3 191,8 3-784,7 0 447,3-1-239,5-1 0,5-6-313,3-4 130,7-1 52,3-11-934,10 4 883,1-14 1,3-2 122,2-14-1805,-2-1 1093,7-2 0,-5-2-212,1-1 1,-1-4-547,0-4 1,-3-6-882,-1-2 1214,-5-2 631,-2-2 407,-6 0 0,-5-4 0,1 1 0,-1 0 0,-6 2 0,-4 1 0</inkml:trace>
  <inkml:trace contextRef="#ctx0" brushRef="#br0">6087 10416 9518,'-5'-7'1606,"4"-3"-1150,-4 9 0,5-5 95,0 2 0,1 1 36,3-4 0,4 3 503,7-4-546,3 1-262,4 0 1,1-2-78,0 6-136,0-6-15,0 8 1,-4-5-104,0 6 1,-5 3 261,1 5-178,-7 4 123,-3 11 0,-5 1 157,0 3-505,-5 2 128,-2 10 0,-8-3-62,0 2 21,0-2 119,3-2 0,1-5-608,-1-2 405,1-3 0,3-3-1520,1-2 1134,4-2 0,-2-6-64,5 1-1265,0-6 562,0-1 615,5-5-591,2 0 799,4 0 1,0-4 516,1 1 0,-1-6 0,1-3 0,-1-6 0</inkml:trace>
  <inkml:trace contextRef="#ctx0" brushRef="#br0">6373 10222 7839,'-12'-5'0,"1"0"2230,0-3-1010,4 3-747,-3 0 1,9 2 1490,-3-4-1020,3 4-16,1-7 105,0 9-543,0-4-872,0 5 487,5 0-2831,-4 0 1461,9 5 1265,-3-4 0,4 9 0,0-4 0</inkml:trace>
  <inkml:trace contextRef="#ctx0" brushRef="#br0">6647 10347 7839,'0'-11'0,"-5"-6"0,2 6 0,-4 0 2633,4-1-802,-2 6 1374,0-1-1648,4 2-995,-4 5 0,1 2 687,0 1-653,0 4-192,4 4-481,0 6 108,0 6 0,0 1 200,0 2-267,0 3 84,0-4 1,5 4 36,3-3 0,1-1-187,-2 1 1,7-2-37,-2-1 101,2 0 0,-3-5 345,1-3 5,4-7-259,-3-3-5,3-5 274,-4 0-122,4-5 0,-7-3 55,3-7-1286,-4 2 763,-1-9 1,2 10 47,-6-3-812,1 2 684,-4 1 0,2 5-2973,1-1 1570,-1 1 796,8-5-1672,-9 1 1713,9-1 0,-3 1-7,4 0 19,0-6 901,1 4 0,4-8 0,2 3 0</inkml:trace>
  <inkml:trace contextRef="#ctx0" brushRef="#br0">7012 10347 7839,'0'12'0,"0"-5"1823,0 1-806,0 0-351,0 8 1350,-5-3-1294,4 3 1,-4-4 44,5-1 1647,0 1-1542,0-1 1,1 0-353,3 1 1,2-5-208,6 1 1,4-5 386,3 0-323,3-6-371,1-4 0,3-9-628,1-3 598,5-3-391,-3-1-1102,5-5 1092,-5 4 0,-2-8 109,-8 6-1381,3-1 1031,-10 9 1,4-2-176,-9 5 389,-2 0 294,-5 3 0,-1 5 110,-3-1-2,-2 5 37,-6-2 1,-4 5 88,-3 0 1,-3 4-445,0 0 745,-1 5-306,0-3 0,4 6 485,0-1 1,5 1 599,-1-1 1,2 0-82,1 1 1,5 3 679,-1 0 0,6 6 42,-2-2-1300,3 7 0,1 0-885,0 4 283,5-5 1,-1 5-192,7-4 0,-1-2-338,9 3 1,0-8 574,4-4-4760,0-2 1946,5-7 2873,-4-1 0,9-5 0,-4 0 0</inkml:trace>
  <inkml:trace contextRef="#ctx0" brushRef="#br0">8863 10199 7839,'5'-23'0,"-4"5"2038,4-3-579,-5 8-687,0-4 427,0 11-213,-5 1 105,4 5-555,-4 0-256,0 0 0,3 1-725,-2 3 208,3 2 163,1 6 0,0 1-16,0 2 1,-4 4 337,1 7-1022,-6 4 452,2 4 1,-4 1-85,-1 4-1401,1 1 1312,0 6 1,-1-2-441,1-2 471,-1-3-438,1-4 26,5-6 92,1-6 281,5-2 0,0-14-85,0-4 1,0-13 587,0-13 0,0-4 0,0-3 0,-2-3 0,-2 3 0,-2 2 434,-10 0 1,-2 3 285,-5 2-283,0 3-232,-5 8 3200,-1 1-2190,0 4 0,-2-2 29,9 6 1266,-4-1-756,19 4-811,-4 0-956,17 5 59,5-4 1,17 4 163,10-5 1,6 0-96,6 0 1,6-1-3306,5-3 2324,-1-2 538,3 0-2128,0-5 1847,1 5 0,-30 1 0,0 0-677,27-3-1625,-3-2 2233,-12 4 0,-7-6-236,-4 1 289,-6 0 311,-11-1 1,-7 4 48,-7 1-77,-3 4 1636,-1-7-1294,0 4 1268,-5-6-1268,-1 1 0,-6 2 174,1-2-174,5 2 0,-10-8 330,9 6-232,-10-1 1,6 1 297,-1 0 0,1-1 310,-1 1 0,1-1-248,0 1 977,4 0-909,-3-6 0,5 8 636,-3-2-605,3 2 712,0 2 581,4-3-1263,-4 9-188,5-4 472,0 5 0,0 6-255,0 6-699,0 4 131,0 12 0,0-2-242,0 4 239,0 6 4,0 4 0,-1 2 46,-3 0-1021,3 0 1039,-10 3 1,10 1-146,-3 0 1,-1-9-278,1-3 16,1-7 193,3 0 1,1-10 64,3-6-110,2-4 76,6-7 0,-1-2 70,0-1 0,2-8 444,2-4 1,-6-4-446,3 4 369,-4 0-369,4-2-174,-1 5 166,-4-5 0,2 6-10,-6-1-510,6 1 313,-7-1 0,6 0-106,-4-4 0,5 5-256,-1 0 0,1-1-283,-2 5 330,3-4 258,-3 0 0,4 5-151,1 2 213,-1 3-1,0 1 170,-4 0-6,3 0 0,-5 5-268,3 2 990,2-2-518,-4 11 0,5-9-69,1 8 1614,-6-2-1084,4-1 0,-7 3 116,5 0 888,-1 5-1039,0-7 0,3 7-298,-3-4-74,3 4-1,2-7-1129,-1 3 707,6-10 0,1 3 232,4-5-1526,1 0 1034,5-14 0,1 1-39,6-10-402,-6 0 425,4-4 1,-5-4-1236,2 1 152,3-6 1220,-9 8 1,3-8-1347,-8 5 592,2 1 516,-13 3-439,12-5 614,-17 9 1,7-3-210,-10 11 901,-5 5-279,-1 1 0,-7 5-193,-2 0 2787,2 0-2101,-9 0 0,9 5 1855,-6 2-1422,5 3-470,-3 2 1,7 3 3814,2 0-2120,-2 6-917,9-4-134,-9 1-664,8 4 1,-3-5 213,5 6-2444,5 0 1352,2-5 1,5 3 257,4-1 185,1-4 0,16 6 0,3-5 0</inkml:trace>
  <inkml:trace contextRef="#ctx0" brushRef="#br0">11661 10050 7824,'-12'-22'2132,"-4"4"-1979,-2 6 1211,-5 7-863,-5 5 0,3 2 88,-6 1 232,1 9-461,-4 6 1,-1 6 1117,1 2-990,0 3 1,9 6 90,2-1-506,7 5 0,5-2 267,7 5-838,3-5 434,6 2 0,6-5 113,9 1-825,1-6 708,7-1 1,1-10 5,5-3 1,2-8-175,2-3 1,-1-4-302,5-4 276,-5-2 43,2-10 0,-6-2-632,-3-5-19,3 0 574,-4-5-1343,1 4 1211,-2-4 1,-11 1-62,-1 1-172,-9 4 360,3 1 1,-8 4-114,1-2 759,-6 3-439,-4 9 0,-8-2 885,0 6-751,-5-1 16,7 4 1559,-4 0-715,6 0-485,5 5 2428,-5 1-1876,10 6 1,-3-1 55,8 1 1419,-3-1-1605,10 5 1,-4-2 20,8 5 209,-2-5-630,9 8 0,-6-8-243,3 5-239,3-5 201,-4 2 0,4-5-592,1-4 243,0-2 201,0-5-2570,5-5 1776,-4-6 1,0-8 75,-5-8-3122,0-2 2542,-1-5 1,-3-2 69,-7-2-2312,-3 2 2539,-5-8 1,-7 9 991,-4-4 0,-2 5 0,-6 4 0,-1 3 0,-2 3 0</inkml:trace>
  <inkml:trace contextRef="#ctx0" brushRef="#br0">12300 10233 7824,'12'0'155,"-1"-5"0,-3 4 779,-1-3-475,-4-2 1064,2-1-956,-5 1 1,0 0 73,0 2 1396,0 2-529,0-3-112,-5 5-759,4 0-3,-10 5-454,10 2-117,-4 4-91,5 1 0,0-1-42,0 1 1,4-1 323,0 0-657,0 1 368,1-1 0,-4 4 49,3 1-308,-3 4 114,-1-7 0,0 8 31,0-2 407,0-2-170,0-1 1,-4-4 130,0-1 0,1-5-87,3 0-1697,0-6 1076,0-6 0,6-6-43,5-11 0,7-10-296,9-9 0,1-2 148,2-2-2199,3 0 2263,-4 6 1,0-2 190,-2 8 0,-4 3 172,-4 12 1,1 4 17,-4 7 0,-5 3 26,-3 5 0,-5 0-235,5 0 222,0 5 0,3 2 13,0 4 0,1-3 629,-1-1 1,1-4 996,-1 1 1,-3 2-895,-1 1-512,-4-1 39,2 4 1,-1-4 866,0 5-437,-1 1-299,-3-1 0,-3 5 1361,-1-1-719,-5 5-273,3-2 319,-6 0-506,6 3 0,-3-7 198,5 5-467,-5-5 63,8 8 0,-4-13 131,5 2-131,0-2 0,0 2 208,0 1 100,0-6-256,0-1 0,0 0 200,5-4-140,-4 5 1,6-6 69,-4 0 263,4-6-298,-1 5 0,4-10 108,-2-1-620,2 1 189,6-16 0,2 7-1307,5-10 724,5-1 318,1-8 0,5-3-865,1-8-987,-1 3 1800,0-3-1599,0 4 1215,-4 10 1,-2 3-52,-6 11-659,-4 9 891,-6 3 1,-9 15-81,-6 2-220,-4 14 213,-4 3 626,-6 10 0,3 2 0,-5 2 0,0 2 0</inkml:trace>
  <inkml:trace contextRef="#ctx0" brushRef="#br0">13077 10324 7817,'0'-11'2480,"0"5"1,0-1-1493,0 4 882,5 1-1195,6-8 1,7 4 104,5-6 76,5 1-485,1 0 1,5-5 132,1 1-279,-1 0-30,0-2 0,-1 5-761,-2-4 336,-3-1 38,-11 4 0,0-7-141,-6 4 1,-1 0 88,-2 1 1,-3 2-129,-5-2 0,-1 2-86,-3 2-243,-7-1 323,-7 6 1,-5 1-275,0 5 185,-5 0 204,4 0 2243,-9 5-1304,9 6-249,-4 2-292,5 4 0,4-1-37,0 3 0,5 4 131,-1 4 4824,2-3-3382,7 9 0,1-8-92,5 5-1606,0 1 185,5-2 0,3-1-2205,7-5 1076,3 0 929,4-6 0,2 3-5713,3-9 5755,2-2 0,11-9 0,0 0 0</inkml:trace>
  <inkml:trace contextRef="#ctx0" brushRef="#br0">13796 10153 7823,'0'-18'587,"0"-2"75,0 5 0,-1-2-362,-3 2 1053,3 8-835,-9-9 1,4 15 712,-6-3-571,-4 3-70,3 6 1,-7 3 1053,4 7-1095,1 3-195,4 4 0,1 3 112,2 1 0,3 0-237,5 4 0,0-5-36,0 2 1,1-2-144,3 2 1,6-7-236,5 3 1,9-9-1608,-1-2 1024,8-6 121,3-6 0,7-3-901,4-4 0,5-7-1084,-1-13 1171,6-2 928,-3-5 1,-4-4-86,-2 0-251,-8 0 491,1-2 1,-4 3 377,-1-4 0,-1 1 0,-3 0 0,-3 2 0,-3-1 0</inkml:trace>
  <inkml:trace contextRef="#ctx0" brushRef="#br0">14436 9879 9067,'0'-6'3753,"0"1"-2183,0 0-736,0 3 1846,0-3-102,0 20-1266,0-1-826,0 14 0,-4 1-788,0 6 138,-5 4-548,3 7-807,-10 10 1264,3-3 1,3-22-1,0 1 141,-6 29-2453,1-2 1597,9-2 0,1-8-179,5-7-1260,0-13 1567,0-12 0,4-13-1578,-1-8 1320,6-8 1100,-7-10 0,3-3 0,-5-2 0</inkml:trace>
  <inkml:trace contextRef="#ctx0" brushRef="#br0">14310 9925 7917,'-28'1'0,"-2"3"0,1 2 0,6 6 7023,8-1-3402,15 0-1702,5 6-795,6-4-1041,12 3 80,1-4 1,10-5 164,1 1-1401,4-6 788,7 3 0,4-5 127,4 0-6031,-3-5 6189,9-1 0,-1-11 0,-25 9 0,0-1 0</inkml:trace>
  <inkml:trace contextRef="#ctx0" brushRef="#br0">16069 9970 7877,'4'-29'1311,"0"3"-576,5-4-260,-8 11-109,4-2-129,-5 9 0,-5 2 138,-3 3 595,-7 2-573,-3-1 0,-5 5 208,1-3 127,-1 8-351,-5 3 1,2 4 36,-4 0-204,5 6-87,-8 1 1,9 1 80,-3 0 0,4 4 114,4 3-394,-3 1 125,10-4 1,-3 0 249,7-1-268,-2 1 90,3-5 1,1 2 97,2-4-60,3 4-68,1-8 1,1 5 372,3-6-315,2-4 23,6 3-363,-1-9 190,6 9 0,1-8 130,4 1-688,6-6 419,-4-4 0,9-4 17,-2-1-27,2 1 72,-4 0 0,-2-2-122,-8-2-32,2 2 69,-8-4 1,7 5-38,-4-3 1,-5 2-94,-3-2 22,-6-3 151,3 5 1,-5-7-45,0 5 315,0-1-107,0 5 0,-1 1-64,-3 2 1679,3 3-527,-9 0-607,8 4-401,-3-4 1,5 10 132,0 2-633,0 4 251,0 0 76,0 5-191,0-3 160,0 9 1,2-6 90,1 3-774,-1 3 461,8-4 1,-4 1-46,6 0-743,4-5 663,2-3 0,6-2-125,3-5-181,7-6 276,6-9 0,6-7-163,0-5-628,-6 1 1029,0-6-615,-6 4 493,-5-4 1,-3 6-197,-11 3 163,-5 3 117,-10 4 1,0 5 118,0-1 115,-5 5 484,-1-2 0,-6 2 179,1-1-430,-1 0-194,6 4 1,0 0 578,2 0-268,3-5-222,-5 4 1654,6-5-511,0 6 112,0-5-570,0 4 1,6-4-68,1 5-222,-2 0 34,5 0-145,-3 0-467,-1 5 106,4 1 0,-9 10-403,3-1 281,-2 5 152,-2-7-313,0 8 207,0-3 1,-4 0-75,0-3-662,0 3 511,-1-5 1,4 3-63,-3-4-443,3-6 150,1-1 915,0 0-170,0-4-120,0 4 591,0-15-307,5 3-182,1-10 0,3 5 689,2-4-373,-2-1-185,8-1 261,-1-4-254,-3 4 1,9-4 347,-3-1 82,-3 0-340,6 5 1,-6 0 103,3 3-268,3 8-8,-4-9 1,-1 15 76,-1-3-23,-4 3 1,0 1 478,-6 5-373,-1 6 0,-5 8 108,0 8 6,0 2-247,-5 6 1,0-1-165,-3 0 0,-1-3-239,6-1 0,-1-6 313,4-1 1,1-1 224,3-7-4397,7 0 4075,7-9 0,10-6 0,1-6 0</inkml:trace>
  <inkml:trace contextRef="#ctx0" brushRef="#br0">17360 9799 7929,'6'-16'1043,"-1"3"-594,-5-4 1,0 2-123,0 0-162,0 0 0,-1 3 164,-3 1-379,3 5 93,-9-5 0,3 6 205,-4-2-856,-1 2 512,1 0 1,0 3-1285,-1-2 691,1 3 481,-1 6 1,-2 2-30,3 4 192,-8 6-52,16-5 0,-12 9 181,8-6 1,0 4-246,0-4 1789,4 5-1071,-7-2 1,5 0 46,-3-3 1975,-2 3-1664,4-5 1,-6 3-351,1-5 0,3 1-235,1-1 1,-1-1-98,-3-2 0,3 2 124,0-2 2156,6-3-1632,-3 5 1,5-7 21,0 4-2077,5-4 886,6 2 0,3-5 255,5 0-1144,5 0 724,0 0 1,4 4-1001,-5-1 748,0 1 245,0 1 0,-2 0-412,-1 3 384,-4 2 218,-5-3 0,0 8 52,-4 0 1,-2 1-113,-5 0-206,-5-4 240,-1 10 1,-11-6-35,-2 3 3,-2 3 148,-2-9 1,-1 7 84,-3-5-125,8 1 54,-8-5 0,11-1-444,-3-2 194,8-3-71,0-5 1,11-5-298,0-3 0,11-3 77,8-5 706,2-1 0,7-11 0,1 4 0,6-3-265,-1-2 1,5 0 0,2-6-1</inkml:trace>
  <inkml:trace contextRef="#ctx0" brushRef="#br0">17577 9902 7929,'11'-23'685,"1"0"-346,-1 5 0,-3 2 161,-1 5 168,-4-1-2,2 6-124,-5-4 1,-5 8 1151,-3-1-619,-2 1-549,-1 2-247,-1 5 1,1 2 953,-1 4-627,6 6-194,-4-5-216,9 10-32,-5-9 1,6 8 220,0-2-663,6-2 256,0 4 0,1-7 40,1 5 1,0-5-94,3 1 0,4 1-434,1-5 212,-1 3 203,1-8 0,1 1-217,2-3 134,2-3 157,-8-1 470,4 0-280,-6-5 0,-1 2-59,-2-4 126,-3 4-199,0-7 1,-4 7 50,3-4-1556,-3 4 990,-1-7 1,0 7-1157,0-4 797,0 4 473,5-7 0,-2 8 52,5-6 279,-1 0-2,5 2 1,-1-3 142,0 5 1,1-1-363,-1 1 1726,6 3-1055,-5-4 0,5 5-102,-6 0 2107,1 5-1523,-1-4 1,1 11 666,-1-1-918,0 1-323,-4 4 0,2-1 1,-6 1-107,6-1-163,-7-4 1,8 1-107,-3-1 0,4-4 326,0-4-1260,0-1 767,6-2 0,-3-7 238,5-4-2337,0-6 1416,4-5 1,-2-5-2053,-2 0 1555,3 1 863,-9 3 0,3 4-2109,-4 0 1366,-1 5 529,0 2-250,-4 2 997,-2 9 0,-5 1 0,0 6 0</inkml:trace>
  <inkml:trace contextRef="#ctx0" brushRef="#br0">18490 10050 7929,'7'0'2305,"-2"0"0,0 0-1328,2 0 929,4-5-1215,0-1 1,0-5 59,1-1 586,4-4-841,2-2 1,5-6 143,0-3 0,0-1-230,0-2 1,-4-3-1040,0 2 0,-2 3 240,2 2-1404,-2 2 1342,-11 6 1,-1 0 180,-5 3-1704,0 7 1168,-5-2 1,-6 10-191,-8 0 507,-8 5 324,3 1 0,-4 10 611,5-1-278,0 5-201,1-7 0,3 8 1528,0-1-837,5-4 382,-3 6 0,7-8 1102,2 5 0,-1 0-827,6 3 901,-1 1-1428,4-5 1,0 4 39,0-3-1330,5 2 424,1 2 0,6-1-861,-1-3 573,0 2 361,6-8 1,-3 3-1875,5-4 1,-3-6 266,7-2-3111,-2-3 3137,12-1 1,-2-1 1585,11-3 0,5-7 0,10-7 0</inkml:trace>
  <inkml:trace contextRef="#ctx0" brushRef="#br0">19198 9616 7929,'0'-6'7479,"0"1"-2867,0 5-3528,0 5 0,0 3 2861,0 7-2101,0 3-1497,-5 4 0,4 6-347,-3 3 0,-2 2-512,5 1 512,-9 0 0,3 1 0,-4 4-24,-1 3 0,1-4 24,0-4 0,-1-5 0,1-6 0,4-5-822,-3-7-2897,9-6 2349,-4-5 659,10-5 1,1-6-1072,6-8 1,4-4 264,3-4-529,8-2 1283,-3-5 0,8 0-23,-6-1-655,6 1 1160,-8 0 0,4 0-181,-5-1 1678,0 1-933,-5 0 1,-2 5 2120,-5 2-1279,1 8-897,-1 3 0,1 5 2471,-1 4-1289,-5 2-497,5 5-106,-10 5-731,4 6 0,-1 7 323,0 5-3146,4-5 1985,-6 8 0,7-7 762,-6 8 0,6 2 0,-2 0 0</inkml:trace>
  <inkml:trace contextRef="#ctx0" brushRef="#br0">19838 10302 7834,'0'-23'0,"-5"0"0,0 9 3055,-3 3 4029,-2 7-5267,9-1-1689,-4 10 29,5-4 1,0 9-976,0-2 0,0 2 572,0 1 1,5 1 245,2-1 0,14 1 0,3-1 0</inkml:trace>
  <inkml:trace contextRef="#ctx0" brushRef="#br0">2387 12220 7838,'-17'-5'2432,"5"4"0,-1-8-1449,5 5-39,6 0-531,-3 10 1,1 1 177,0 8 441,0 3-618,4 10 1,0 1 1086,0 6-776,0 4-533,0 1 1,0 11-218,0 3-1449,0 1 1502,0 8-400,3-29 1,0 0 301,-3 1 0,1 0 0,1 2 0,1-1 49,-3-1 0,0-1-433,0 3 0,0 0 275,0 27 1,0-27 0,0 0-147,0 24-2270,0-8 1939,0-14 1,0-11-635,0-5 754,5-5 377,-4-12 1,6-1-94,-4-5 1,0-10 1228,5-5-3206,-1-10 1440,-1-5 0,1-9-31,-3-3-184,-3-12 1004,4 0 0,-6 19 0,-2-1 0,1 2 0,0 0 0,1-1 0,0 0 0,0 0 0,1 0 0</inkml:trace>
  <inkml:trace contextRef="#ctx0" brushRef="#br0">2261 12472 7838,'0'-35'1287,"0"1"-793,0 5 0,0-3 91,0 5 516,5 1-639,7-2 1,2 4 187,5-3 972,0 3-1024,4 6 1,0 3 204,-1 7-335,6-2-311,-4 9 1,8 1-382,-5 8 164,-1 2 188,-3 6-1026,5 7 709,-9 1 1,-1 9 227,-10-2-1175,-6 7 638,3 2 0,-15 6 0,-5 0-2188,-5-1 2083,-3 1 1,-5 0-1436,-3-1 1082,-2 1 400,-1-10 0,5-5 556,2-12 0,7-1 0,3-5 0,5-2 0,3-2 0</inkml:trace>
  <inkml:trace contextRef="#ctx0" brushRef="#br0">3221 12186 7838,'-18'-11'0,"-4"4"915,10-3-705,-10 9 1,9-4 222,-2 5 0,-3 2 659,-1 6 0,-2 5 794,-2 9-996,0 6-334,0 2 1,0 14 1263,1 5-2417,4 11 796,7-26 1,0 1-461,4 2 1,2 1 472,-4 1 1,1 1 0,4-2 0,2-1 105,-1 0 1,2-1-1134,2-3 0,2-2 566,13 26 0,8-17 240,11-14-2664,4-12 1884,2-8 0,5-12-1948,4-1 1151,2-13 1586,0 0 0,3-10 0,-6 2 0,-1-2 0,-1-1 0</inkml:trace>
  <inkml:trace contextRef="#ctx0" brushRef="#br0">3986 12289 7838,'-5'-6'0,"-7"-5"0,-2 10 284,-5-3 0,-1 4 430,-7 4 0,2 2 348,-5 6-532,-6 4-240,1 2 1,-6 10-28,3 2 1,2 5-1428,-2 3 2782,8-3-1007,7 10 0,8-6-310,7 3-710,3 2 365,10-13 0,8 6 128,10-11-601,5 1 319,11-4 1,3-7-2260,7-4 1090,3-6 532,5-6-1828,1-5 1844,4-1 1,-4-10 818,3 1 0,-5-9 0,-2 1 0,1-1 0,-2 0 0</inkml:trace>
  <inkml:trace contextRef="#ctx0" brushRef="#br0">4420 12015 6128,'0'-7'8106,"5"-3"-7210,-4 9 0,9-3-469,-2 8 0,2 9-179,2 10 1,0 6-39,3 9 1,-1 4 25,5 7 1,-1 8-337,-8-25 1,-1 1 0,0 0-1,-3 1 205,-1 0 0,-2 1 1,0 1-1,-1 1 79,-1 1 1,-2 0 61,-1 2 0,-1-1-126,1-4 1,-2 0 0,-5 1-1,-3-1-1673,2-4 0,-2-1 448,-19 26 0,2-5-1098,-5-6 1,1-9 453,2-6 1749,3-10 0,4 0 0,5-9 0,5-2 0</inkml:trace>
  <inkml:trace contextRef="#ctx0" brushRef="#br0">5151 12323 7838,'-12'-5'1552,"1"4"1,0-4-788,-1 5 914,1 0-445,4 0-656,2 0 1,8 0 73,4 0 1,4 0 72,11 0-455,-1 0-113,12 0 1,0-4-783,5 0 339,5-5-661,-2 8-1007,4-4 1435,1 0 1,1 2 108,2-4-2636,3 4 2001,0-2 0,-2 1 13,-8 0-144,-3 1 1176,-10 8 0,-5-4 0,-5 3 0,0-3 0</inkml:trace>
  <inkml:trace contextRef="#ctx0" brushRef="#br0">5265 12506 7838,'-23'0'454,"5"5"0,-2-4 1441,5 3-1297,0-3 1031,8-1-426,2 0-480,5 5 1062,0-3-1135,5 8 0,7-9-202,7 3 1,7-3-89,5-1 0,7 0-1288,4 0 517,2 0 246,2-5 0,0 2-946,-1-4 831,6 4 0,-4-2-2266,2 5 1,-3 0 2545,-4 0 0,-3 0 0,-4 0 0</inkml:trace>
  <inkml:trace contextRef="#ctx0" brushRef="#br0">6601 12015 7838,'0'-35'0,"0"8"0,0 4 1453,0 6 1,-5 10-86,-2 3-901,-4 3 1402,0 11-1193,-5 2 0,-1 14 1167,-2 4-999,-3 1-1194,10 13 398,-5-3 29,6 9 0,4-1 73,4 4 0,-2 5-154,3-26 1,0 1 0,0 1 0,0-1 117,2 1 1,0 1-486,0 2 0,0-1 314,0-1 0,0 0 1,0 2-1,0-1-6,0 28-1062,5-2 638,1-10 0,2-6-1199,0-8 425,-1-2 675,5-7-908,-1-6 935,0-12 0,2-6-8,2-5 1,-2-6-26,2-5 0,-2-16-5,-2-11 0,0-10-678,-4-6 1275,-1 22 0,-2-2 0,-5 2 0,-1 0 0,1-5 0,0 0 0</inkml:trace>
  <inkml:trace contextRef="#ctx0" brushRef="#br0">6487 12289 7838,'-16'-34'2269,"-2"-1"-1468,0 6 0,-1 2 30,8 8-119,2-2-340,9 8 1,1-8 1110,3 2-752,7-3-261,7-1 757,5 5-754,5-3-8,1 3-623,5 0-798,5 2 749,2 4 0,4 2 284,-4 3-1464,9 2 1045,-18 5 1,9 6 251,-14 5-1908,-5 6 1335,-6 11 0,-9 1-664,-4 5 695,-12 6 316,-3 0 1,-16 10-634,-3-1-880,-2 6 1381,-1-8-580,-5 3 614,3-9 1,-7-3-626,5-7 1039,0-4 0,4-14 0,8-4 548,4-13-548,6-2 0,1-3 0,7-2 0,3-3 0</inkml:trace>
  <inkml:trace contextRef="#ctx0" brushRef="#br0">7241 12015 7838,'-18'0'513,"-4"0"0,6 4 1018,-3-1-700,-3 6-319,10-2 1,-10 9 978,3 3-891,-2 8-242,3 2 0,-3 5 124,6 0 1,4 7-38,3 5-1825,6-1 1373,-3 11 1,5-5 212,0 2-1419,5-2 909,1 0 1,12-11-3433,5-1 2134,5-9 998,6-7 0,1-5 604,3-3 0,-5-5 0,5-1 0,3 0 0,2-2 0</inkml:trace>
  <inkml:trace contextRef="#ctx0" brushRef="#br0">7766 12129 7838,'-11'-17'682,"-6"5"-455,5-5 822,-5 11-616,1 1 1,-2 6 222,-5 3 915,0 7-988,-5 7 0,5 6-4,1 3 1,0 2 60,7 5 1,1 2-435,6 2-935,3-3 913,5 10 1,9-10-847,2 3 383,14-7 245,-1-3-2503,10-5 1761,-5-6 1,8-1-458,-3-9-1428,-2-2 1198,1-5 1463,-9 0 0,4 2 0,-5-6 0,0-5 0</inkml:trace>
  <inkml:trace contextRef="#ctx0" brushRef="#br0">8303 11901 7838,'0'-12'4231,"0"1"-3293,0-1 1245,-5 6-634,4 1 1195,-10 5-1443,5 5-492,-5 11 47,-1 3-497,1 20 1,3-4 198,1 11-2532,4 5 1894,-7 6 0,4 6-52,0-29 0,0 1 0,2 1 0,1 0-266,-2 0 1,2 0 0,1 0 0,1-1 423,-1-2 0,1-1-1213,0 2 1,0-1 368,1 16 1,0 3-2840,0-18 1973,5-2 1039,2-15 0,0-1-1872,1-9 1298,0-2 1219,3-10 0,0-6 0,1-7 0</inkml:trace>
  <inkml:trace contextRef="#ctx0" brushRef="#br0">8668 12038 7838,'-7'-18'1283,"-1"3"-641,6 2-321,-3 1 1826,5 1-654,0 0-707,0 4 851,0-3-1020,5 9 0,-4-3-39,3 8 0,-2 7 28,2 8 1,-3 8-63,3 3-281,-3 9-315,-6 6 0,0 3 70,-2 6-1348,-3-1 1541,3 4-1170,-4 0 735,4 5 1,-1-8-744,4-1-1783,0-5 1800,4-7 0,0-7-2483,0-7 1866,5-8 1106,1-8 1,10-7-1344,-1-8 1804,5-7 0,-2-7 0,5-5 0</inkml:trace>
  <inkml:trace contextRef="#ctx0" brushRef="#br0">8931 12266 7838,'0'-23'563,"0"2"70,0 2 1,0-2-352,0 6-95,0 0-83,0 3 0,0 1-62,0 0 50,0 4-36,0 2-1366,0 5 275,-5 5 675,4 2 0,-9 4 134,2 0 116,3 1 0,-5-1-109,2 1 1238,-2-1-789,-1 6 1,-5-5 2368,1 3-1310,-5 3-793,7-5 0,-5 5 2701,3-3-1627,-3-2-681,1 3 1494,-5 1-1547,9-5 1,-3 4 74,4-9-245,1 3-338,0-3 0,4 0 102,3 1-657,3-6 247,1 3 0,5-1 187,3 0-763,7 5 474,3-8 1,9 6-1375,-1-4 803,6-1-333,-3 3-1716,5 0 1670,1-4 1,-2 5-240,-3-2-1130,8-2 1558,-13 3 1,12-5-21,-10 0-584,0 0 876,-5-5 1,4 2 570,-3-5 0,-3-4 0,-9-6 0</inkml:trace>
  <inkml:trace contextRef="#ctx0" brushRef="#br0">9342 11889 7838,'-5'-6'5765,"4"-4"-1977,-4 8-2084,5-3 1506,0 10-2132,0 2 1,5 5-26,3 4 391,-3 1-888,5 11 1,-4-1-214,6 7-132,-1-2-1090,-5 17-571,4-7-371,-8 14 1719,3-4 1,-10 8-2151,-3-3 1551,-7 3 0,-3-13-29,-5 2-3529,0-2 2852,-4-6 1,-1-7 1406,-3-8 0,1 0 0,2-5 0,-3-3 0,1-1 0</inkml:trace>
  <inkml:trace contextRef="#ctx0" brushRef="#br0">9696 12323 7838,'-11'-11'1163,"-1"-1"250,1 1 1,0 3-137,-1 1-179,6 4-1950,1-2 494,5 5-2818,0 0 2693,5 0 483,1 0 0,6-5 0,-1-1 0</inkml:trace>
  <inkml:trace contextRef="#ctx0" brushRef="#br0">10393 11958 7838,'-5'-22'0,"-3"3"2253,-2 3-661,4 9 16,-4-3-1143,8 9 1,-3-2 218,5 11 537,0-1-506,-5 20-199,4-3-135,-9 16-363,9 5 1,-6 9 8,3 6 0,2-27 0,-2 0-299,-1 5 0,-1 1 1,-2 2-1,0 1 302,1 4 1,-1 0-1494,0 3 0,1 1 1359,1-9 1,1 0 0,-1 4 0,1-1-1037,1-5 0,1-2 62,0-2 0,1-1 581,2 23 0,5-18-632,2-12 480,4-13 729,0-9-1150,5-5 1642,-3 0 1,7-10-1211,-4-6-149,4-9 787,-7-9 0,6-3 0,-8-5 0,-2 0 0</inkml:trace>
  <inkml:trace contextRef="#ctx0" brushRef="#br0">10382 12003 7838,'-17'-16'0,"6"-1"0,-1-2 2948,6 3-1935,6 4 0,1 2 40,3 3 886,2-9-1241,6 14 0,4-12 449,3 10-629,3 0-101,6-1-661,1 4 231,5-4 1,0 5-134,1 0 1,-2 6-292,-3 6 1,1 0 453,-9 7-1552,-1 5 1040,-15 6 0,-1 4-1705,-5 0 1159,-10 11 434,-8-9 1,-11 14-1123,-5-8-763,-6 7 2197,18-25 0,-1-1-203,0 3 0,-1-1 34,-22 10 0,8-3 464,8-13 0,2-7 0,9-7 0,0-5 0,0 0 0</inkml:trace>
  <inkml:trace contextRef="#ctx0" brushRef="#br0">11181 11912 7838,'-13'-4'0,"-2"0"1786,2 1-1136,-3 3 1,5 0 58,-1 0 1407,1 0-1380,-1 5 1,1 2 42,-1 8 865,-4 8-1026,3 12 1,-8 10-267,2 9-2123,2 6 1850,6-26 0,1 1 0,4 0 0,3 0-165,-3 1 0,0 0-549,4-1 1,0 0 709,-3 28-3382,15-6 2641,3-11 0,15-12 94,3-7-3786,2-3 4358,1-11 0,3 5 0,-3-11 0,-2 1 0</inkml:trace>
  <inkml:trace contextRef="#ctx0" brushRef="#br0">11581 11923 7838,'0'-16'0,"0"-3"1224,0 2-750,0 1 1,-2 6 274,-1 2 1212,1 3-1256,-3 5 0,4 0 49,-3 0 577,3 5-797,-9 7 0,3 7 1732,-4 7-1150,5 3-676,-4 11 1,3 0-45,-4 6-1423,4 5 1237,-3 1-1035,4 0 659,0 4 0,-3-6 146,5 4-1765,0 7 1319,4-18 1,0 9-543,0-18-2151,0 3 2096,0-13 0,5-2-735,3-11 1026,2-5 426,1-6 0,2-1-250,2-3-285,-2-7 999,3-7-516,-4-5 398,4 0 0,-3 1 0,4-1 0</inkml:trace>
  <inkml:trace contextRef="#ctx0" brushRef="#br0">11855 12118 7838,'6'-19'455,"-2"-1"0,-1 7 574,0-3-445,-1 4-38,3 5-187,-5-3-149,0 4-177,0-1-350,0 2-357,0 5 0,-4 2 371,0 1-444,-5 4 494,3-1 1,-6 6 501,1-1-162,-5 0-113,3 6 0,-9-1 785,3 3 0,-2-1-165,-2 1 1,-1 0 83,-3 4 1,2-4-182,-6 0 1615,1 0-1361,1-1 1,-3 2-231,5-5 0,2-3 45,6-5-145,2 1 26,11-2-224,1 0 1,11-6-14,6 0 1,4 0 12,7 0 1,0 0 118,0 0 88,-1 0-256,6 0 1,-2 3-308,4 1-1187,1 5 756,3-8 0,-1 9-1497,-3-2 1048,3 2 208,-3 2 1,4-1-394,0 0 1,-3 1 448,-1-1-1286,-5-4 1280,3 3 1,-6-9-18,-3 3 65,3-8 707,-10-2 0,5-16 0,-6-2 0</inkml:trace>
  <inkml:trace contextRef="#ctx0" brushRef="#br0">12152 11763 7838,'0'-11'0,"0"0"3512,0-1-1651,0 6-1161,5 1 0,1 1 1321,6 0 1,-1 7-341,0 8 342,6 6-1273,-4 11 1,7 7-113,-5 11 1,0 2 25,-3 9 0,-6 4-1057,-4-25 1,0 0 160,-1 2 0,-1-1 205,1 3 1,-2 0 0,0 0 0,0-1-190,-3-1 0,0 0 155,1-1 1,-1 0 100,-7-5 0,0-1 0,-8 30-1543,-8-8 846,3-7-606,-4-12-2240,0-6 2199,-1-5 1,-4-3-398,3-5-3106,-8 1 4807,2-15 0,-10 4 0,1-5 0,-1 0 0,0 0 0</inkml:trace>
  <inkml:trace contextRef="#ctx0" brushRef="#br0">12894 12163 7838,'-6'-5'0,"-4"3"1879,2-6-782,-2 5-470,4-7 1645,-5 9-668,10-9-517,-9 9-730,9-10 1,6 10-42,10-3-704,5 3 385,13-4 0,-1 4 94,10-3-1518,0 3 893,9 1 1,-3 0-854,5 0-817,0 0 1807,4 0 1,-5 5-2114,-2 2 643,-8-2 1120,-3 6-528,-10-5 1029,-1 5 1,-10-4 245,-3-3 0,-7-3 0</inkml:trace>
  <inkml:trace contextRef="#ctx0" brushRef="#br0">13305 11992 7838,'-23'-1'0,"1"-3"1922,4 3-485,-4-10-404,10 10 206,0-4-280,7 5 1190,5 0-1112,0 5-615,0 7 1,4 7-154,0 7 0,3 5 99,-3 7-1302,0 2 558,-4 11 1,0-3-206,0 6 1,0-2-678,0 1 1,0 0 1257,0-7 0,0-3 0,0-9 0</inkml:trace>
  <inkml:trace contextRef="#ctx0" brushRef="#br0">14436 11786 7838,'-5'-16'0,"-5"3"0,-5-2 3712,-6 7-2477,9 3 1,-5 6-58,6 3 262,-1 8-872,-4 5 0,-2 16 435,-5 6-552,0 9-1580,0 4 1090,12-22 1,0 2 69,-1-1 1,1 1-1,1 5 1,1 1 103,-1 2 0,1 0-542,1 0 1,2 0 324,0 5 1,0 0 0,1-4 0,1 0 47,3 1 0,-1-1-610,-3-5 1,1-1 364,3 0 1,0-2 0,0 12-630,5-7-1110,10-7 1275,-6-13 1,8-2-1030,-5-5 972,1-4 295,-1-2 1339,-4-10-1176,3-2 1,-5-9-115,2-3-522,4-8 589,-5-2 0,2-10 389,-1-3-314,-4-8 314,2-7 0,-1-2 0,-2 25 0,-1 0 0,1-2 0,-1-1 0,0-3 0,-1 0 0</inkml:trace>
  <inkml:trace contextRef="#ctx0" brushRef="#br0">14276 11958 7838,'-5'-28'0,"2"4"0,-4-3 2612,-1 8-1704,2 2 1,1 10 59,5-1 749,5 1-1088,1-5 0,11 1 63,2-1 1212,2 1-1191,7 5 1,1-3-805,6 5-8,-1-5-193,5 8 1,-3-4-828,2 5 502,-3 5 641,-5 1-600,-2 5 484,-11 1 1,-1 6-210,-9 5-1749,-7 4 1143,-6 3 0,-16 6-14,-4-1-1500,-11 1 1928,-4 4 1,-8-5-1085,-1 3 798,1-2 364,-2-7 0,4-2-512,-2-8 228,7-8 699,2-6 0,11-5 0,2-2 0,3-6 0,2-5 0</inkml:trace>
  <inkml:trace contextRef="#ctx0" brushRef="#br0">15178 11706 7838,'-16'0'0,"2"2"0,-5 1 2872,0-1-1899,-4 13 0,-1-1 1204,-3 13-1199,-2 2-905,-5 15 0,14-18 0,0 1 1280,-1 7 1,1 1-1584,0-1 0,0 1 619,0 1 0,1 1-154,6-2 0,2-1 4,-6 24 1,15-3 102,9-14-2002,6-6 1233,20-7 1,3-11-3609,9-1 2088,1-4 1104,10-5 0,-7-2 843,8-5 0,-5 0 0,3-3 0,0-4 0,-2-6 0</inkml:trace>
  <inkml:trace contextRef="#ctx0" brushRef="#br0">15921 11958 7838,'0'-23'0,"0"0"0,0 5 706,0 3-196,0 7-186,-10-2 0,2 9 14,-7-3 0,-3 4-22,-1 4 739,-8 2-650,-2 11 0,-1-3 207,-1 5 574,6 5-711,-3 0 1,1 9 231,1-3 451,-1 3-704,9 2 0,3-1 426,7 0-529,3-5 1,6 4-992,3-2 464,8-3 1,11-4-50,7-5 0,8-5-260,4 1 0,0-7 486,4-4 0,-3-3-287,6-1 0,4-1 286,5-3 0,-4 0 0,7-5 0,2 0 0,-30 5 0,0 1 0</inkml:trace>
  <inkml:trace contextRef="#ctx0" brushRef="#br0">16537 11741 7838,'5'-30'854,"-2"-1"931,5 4-1213,-6 6-71,8 9 33,-8 2-93,3 9 676,-5 1-676,0 11 1,-5 7 213,-3 5-2,-2 5-304,-2 6 1,-3 8 76,0 7-2511,0-2 1954,3 14 1,0-8-910,-4 8 822,10-26 0,0-1 106,-6 25-1114,6-22 1,2-1 421,3 22 0,-4 3-11,5-8-1384,5-2 1666,6-15 0,3-6-101,5-15 634,0-4 0,9-6 0,1 1 0</inkml:trace>
  <inkml:trace contextRef="#ctx0" brushRef="#br0">17063 11661 7838,'0'-18'0,"0"1"3877,0 6-2544,-5 5 1,2 7-217,-4 10 1,3 7-604,-4 9 0,1 7-68,-5 8 0,4 2-245,1 2 1,-1 1-347,-3 2 0,-1 9-89,7-26 1,-1 0-1236,-5 30 1135,-1 1 1,5-4-1028,-1-2 1133,5-2-7,-2-4-2585,5-9 1968,0-3 1,2-12-111,1-8-388,-1-3 1021,8-4 0,-4-6-140,6-2 1,0-8 555,3-4 0,-1-3-808,5-4 721,-5-3 0,8 0 0,-4 2 0</inkml:trace>
  <inkml:trace contextRef="#ctx0" brushRef="#br0">17417 11912 7838,'0'-11'0,"0"-1"654,0 1-7,0 4-220,0-3-424,0 4 52,0-6 261,0 6-426,0 1 239,0 5-982,0-5 481,0 4 253,0-4 0,-1 5 151,-3 0 138,2 5-216,-8 1 0,0 5 241,-5 1 0,-5 1 446,1 2 1,-3-1-304,-1 5 1279,-5 0-987,-1 4 0,-9-2 1528,0-2-1133,-5 3-372,7-4 0,-3 3 882,5-2-1607,-1-2 428,6-1 1025,6-8-857,12 7 0,6-12 137,5 4-488,0-4-15,0 7 0,6-8 158,6 6-230,-1-5 384,16 7 1,-7-8-476,10 6 0,-3-6 85,4 2 1,-1 1-626,4-1 1,-1 5 185,-2-1-715,-3-3 711,0 5 0,-4-4-205,2 6-1954,4-1 1641,-6 0 1,4 1-13,-6-1-1593,-4-4 1591,4 3 0,-4-9-1954,4 3 1514,1-3 563,0-6 772,-5-1 0,3-11 0,-3-1 0</inkml:trace>
  <inkml:trace contextRef="#ctx0" brushRef="#br0">17771 11695 7838,'6'-33'1127,"-2"3"-458,2 2-313,-4 5 0,3 1 272,-5 3-219,0 3-198,0 4 1017,-5 1-726,-2 4 1,-8 2 194,0 5 346,0 0-612,3 0 0,-1 5 223,-2 3-588,3 7 92,-5 3 0,6 5 210,-1 0-105,6 0-105,-4 5 0,8-4-856,-1 2 401,1-2 254,2-1-929,5 0-81,2-5 0,6 2-311,2-5 0,2-1-2110,6-6 3474,5-3 0,1 0 0,6 1 0</inkml:trace>
  <inkml:trace contextRef="#ctx0" brushRef="#br0">18159 11581 7801,'7'-12'2244,"-2"1"-661,-5 5-181,0-5 354,0 10-1118,5-4 1,-3 6 1175,6 3-953,5 2-268,-1 11 0,9 6 172,-6 7 0,5 3-82,-1 2-845,-2 4 58,4 1 0,-9 2 309,-1 0-1936,-5 0 1608,-6 9 1,-5-3-1538,-2 5 847,-14-4 531,-3 1 1,-11-5-3004,-3-3 1557,2-3 787,-8-5-935,8-5 1199,2-6 0,11-7 677,8-9 0,0-2 0,3-5 0,3 0 0</inkml:trace>
  <inkml:trace contextRef="#ctx0" brushRef="#br0">18719 12083 7810,'-12'-7'1438,"1"-1"1744,5 6-5435,1-4 1533,5 6 1,5-1-839,2-3 1558,-2 3 0,5-9 0,-3 4 0</inkml:trace>
  <inkml:trace contextRef="#ctx0" brushRef="#br0">19495 11729 7810,'-21'-14'1780,"2"3"1,-3-2-1234,3 9 1342,3 1-1182,-1 8 0,6 2-215,-1 8 0,0 3-225,-4 5 1,4 6 350,-3 6-157,-3 4-1304,5 7 852,-8-1 47,8 6 1,-4 6 124,11-25 1,1 1-393,-1 3 1,0 0 189,1-3 1,-1-1-1,1 4 1,0-1 95,-3 26-1716,3-5 1107,5-6 0,0-6-879,0-6 1,1-5-50,3-11-187,3-4 878,4-1 324,0-11 0,-4-2-99,-3-8 0,1-7-43,-1-8 589,-1-3 0,-8-11 0,-1-2 0</inkml:trace>
  <inkml:trace contextRef="#ctx0" brushRef="#br0">19221 11958 7810,'0'-22'0,"0"3"0,2 1 678,1 3 0,9 0 921,7-8 1,4 6 782,3-5-1292,4-4-646,4 2 1,5 0 247,3 5-1552,-3 5 751,1-2 0,-7 9-139,-3 3 1,-3 4 320,-8 4-811,-3 3 598,-9 4 1,-2 5 102,-5 3-200,-5 8 44,-7 2 0,-6 6-495,-4-1 335,-6 0-36,-1 0 0,-10 2-296,1 2 1,-3-6 62,2 2 0,-2-7-131,2-1 1,-2-5 60,3-2-677,5-11 856,5 3 1,10-18 1306,3-4-794,7-6 0,7-9 0,5-1 0,-1 0 0</inkml:trace>
  <inkml:trace contextRef="#ctx0" brushRef="#br0">20032 11626 7810,'-11'6'1814,"-1"5"0,1 3-847,0 5 0,-2 1 267,-2 7 1,1 3-178,-5 8 1971,5 3-2161,-8 10 1,8-3-344,-5 5 1,10-6-465,2-1 1,5-5-561,6-7 0,8-5-856,7-2 0,7-5-3948,5-2 2778,7-4 613,-3-10 1913,5 5 0,-1-10 0,0 3 0,-2-3 0,-4-1 0</inkml:trace>
  <inkml:trace contextRef="#ctx0" brushRef="#br0">20569 11684 7797,'0'-12'5025,"0"1"-3732,0-1 1,0 5 651,0-1-975,0 6 0,0 7-317,0 10 1,-5 6-365,-3 6 0,-2 7-141,-1 8 1,-2 3 212,-2 0-2321,2 11 1839,-3-8 0,4 13-2341,1-7 1312,4-4 698,2-4 1,5-4-1174,0-8 0,3-3 400,4-12 1,1-4-53,7-8 1,3-1 502,1-6 774,-2-6 0,4 0 0,-3-5 0</inkml:trace>
  <inkml:trace contextRef="#ctx0" brushRef="#br0">20832 11901 7797,'6'-28'0,"3"5"1209,-5 0-450,5 0-417,-3 5 1,5-1-240,1 0 1,-1 5-101,1-1 0,-5 6-148,1 2 338,-6 4-862,3-2 524,-5 5 1,-1 5 28,-3 3 1,-2 6-39,-5 1 1,-7 5 227,-5-1 1,-1 0-97,-7 4 0,1-6 205,-4 5 1,1-3 138,2 0 0,-2 2 180,3-6 1,2 0 22,1-3 0,3-5 222,1 1 0,4-6-23,0 2 1,9-3 1124,-1-1 497,7 0-1120,-1 0-396,5 0-406,5 0 49,-4 0 1,13 4 189,-3 0 1,9 5-232,-1-1 0,2 2-20,2 1 1,5-2 0,2 2-878,3-2 410,2 8 1,-1-6-1247,0 1 1,0 0 758,1 4 1,-6-4-1793,-3 4 0,-1-4 279,-3 0-330,-4-1 746,-1 0 1639,-6 1 0,-5-6 0,0-1 0</inkml:trace>
  <inkml:trace contextRef="#ctx0" brushRef="#br0">21414 11478 7808,'-16'-11'0,"2"-1"873,-5 1 0,1 1-354,-1 2 0,-3 3 45,3 5 0,-2 0 185,-2 0 235,0 0-586,5 0 1,2 5 203,4 3-327,1 2-94,5 1 1,-3 4-71,5 1 0,0 4-145,4-1 0,1-1-150,3 1 0,4 0 207,7 4 0,8-4-1929,7 0 1,4-5 173,5 1 1500,1-2 1,6-2 0,0 0-1</inkml:trace>
  <inkml:trace contextRef="#ctx0" brushRef="#br0">21688 11398 11603,'1'23'4399,"3"0"0,6 6-3392,6 5 1,3 12-392,-4 11 1,4 3-677,-11-26 0,-1 0 0,1-1 0,-2 0 214,-1 3 0,-2 0 1,0-1-1,-1 0-47,-1 0 0,-2-1 0,-5 29-1599,-6-2 0,-11-9 976,-11-6 0,-2-7-2006,-5-8 1,-5-3 1193,-4-6 1,5-8 1327,3-2 0,4-5 0,-4 1 0,-1-4 0,-2-3 0</inkml:trace>
  <inkml:trace contextRef="#ctx0" brushRef="#br0">5231 14036 7846,'-23'-16'0,"1"7"992,3-3 0,8 7 1332,7-2 1,4 4-1309,4-1 0,4 3-66,7 1 0,8 0-632,7 0 1,8-1-255,4-3 0,7 3-1319,5-3-607,-3 3 1771,4 1 0,1 0-534,5 0 1,1 0-689,-1 0 1,-8 5-878,1 2 1,-12 0 2189,-8 0 0,-1-2 0,-9 4 0,-6 0 0,-7-1 0</inkml:trace>
  <inkml:trace contextRef="#ctx0" brushRef="#br0">5356 14333 7846,'-33'0'0,"9"-1"2111,-2-3 369,12 3 1,14-4-588,7 5 1,10 0-1044,6 0 0,10-4-589,8 0-194,9 0-736,7-1 1,3 3 194,-28-2 1,0 0-1,1 3 1,-1 0 374,2-1 0,1 0-1621,1-2 1,1 1 1166,1 3 0,-1-1 553,-2-1 0,0-1 0,1 3 0,0 0 0,29 0 0,0 0 0,-4 0 0,-6 0 0</inkml:trace>
  <inkml:trace contextRef="#ctx0" brushRef="#br0">7264 13716 7846,'0'-22'0,"0"-1"602,0 0 1,0 5 2259,0 3-1556,0 2 0,3 6-649,1-1 0,1 5 234,-1 0 0,-3 8-350,3 6 0,-2 8-111,-2 12 1,-2 4-6,-2 11-395,-2 5-251,-5 6 1,3-26 0,0 1 281,1 2 1,-1 1 0,-1 1 0,-1 1-60,3 1 1,-1 0 0,-2 2 0,1-1-258,1 1 1,1 0-1,-1-3 1,2 0 175,1-3 0,2 0 0,-2 28-1797,5-8 812,0-9 444,5-15 1,1-10-269,6-13 0,3-1 25,0-6 1,4-2-1274,-3-2 2136,-1-2 0,1-15 0,2-4 0</inkml:trace>
  <inkml:trace contextRef="#ctx0" brushRef="#br0">7538 14230 7846,'0'-6'549,"1"-3"685,3 5-751,-3 1 1,5 3 1287,-2 0-1863,-2 0 1,3-2-1737,-5-2 1828,5 3 0,-4-4 0,4 5 0</inkml:trace>
  <inkml:trace contextRef="#ctx0" brushRef="#br0">8543 13751 7846,'-5'-28'0,"0"9"0,-3 0 0,-1 9 0,5 2 0,1 5 0,-1 0 2628,0 6 1,-5 10-936,1 10 1,-2 7-1176,-1 12 1,-2 5-202,-2 10-2566,2 0 2176,-3 6 0,9-30 1,1 1-18,-2 2 0,1 0 0,0 4 0,1 0-252,-2-2 0,1 0 0,2 0 0,1-1 119,0-4 0,0-1 0,2 25-398,-2-8 1,3-4-978,1-7 776,5-5 459,-4-15 0,8-6-1271,-5-4 341,5-5 1325,-8 2 0,4-12-32,-5-4 0,-10-11 0,-3-7 0</inkml:trace>
  <inkml:trace contextRef="#ctx0" brushRef="#br0">8269 14071 7846,'0'-46'0,"1"4"498,3 0 1,7 9 714,8-1 0,8 2-298,3-2 1,3 0 362,2-1 0,-2 7-582,-3 6 0,6 4-288,-6 6 0,6 2-464,-6 3 31,-2 2-39,0 5 1,-10 5-209,-3 2 0,-2 8 135,-2 4 0,-6 8-152,-5 4 0,-6 7 211,-10 4-2127,-1 2 1696,-11 7 0,2-4-152,-4 2 0,-1-6-304,-3-1 1,3-1 253,-4 1 0,7-4 93,-6-8 1,7-3-145,1-8 1,5-8 761,2-7 0,3-1 0,1-7 0,5-5 0</inkml:trace>
  <inkml:trace contextRef="#ctx0" brushRef="#br0">9045 13762 7846,'0'-11'325,"0"-1"404,0 1-485,0 5 1608,0 0-1181,-5 6 0,-1 3 172,-6 5 0,-3 2 311,0 13 1,-5 3-430,1 12 0,-3 3-296,-1 5 1,2 4-592,2 4 1,3 0 265,9 0 0,3-4-841,8-4 1,7-5 162,8-3 0,4-8-244,4-3 0,2-12-162,5-4 1,2-7-965,2 0 0,-6-3 863,2-1 1081,-2-5 0,1 0 0,-3-5 0,-1-1 0,3-6 0,3-3 0</inkml:trace>
  <inkml:trace contextRef="#ctx0" brushRef="#br0">9514 13705 9025,'0'-23'2264,"0"5"-880,0 3 800,0 3-438,0 5 1,-4 12-850,0 10 0,-5 11-600,1 4 0,-3 12-274,-4 4 0,1 7-1541,-5 0 1541,0 8 11,7-29 0,1 0 1,1 1-1,1 1 80,-1-2 0,1 1 1,2 0-1,0 0-1035,-8 28 0,7-5-1553,4-7 0,3-13 1158,1-10 0,5-7 679,3-7 0,3-7-607,4-5 1,-2-7 122,2-8 1121,-2-8 0,-2-1 0,1-4 0</inkml:trace>
  <inkml:trace contextRef="#ctx0" brushRef="#br0">9731 13899 8019,'0'-18'476,"0"-2"160,0 5 0,0-4-520,0 4 1,3-4-1042,1 3-360,0 1 566,-4 4 353,0 4 0,-5 2 228,-3 5 0,-3 7 186,-4 4 1,1 2 226,-5 6 0,0 0 532,-4 4 0,-1 1-547,-3 2 2649,3-1-1884,-4 2 0,5-4 1326,0 0 0,-1-1-1248,-2-3 0,5-3 1539,-2-4-1502,8-1-611,4-5-186,1 0-417,8-6 1,2 0-364,8 0 1,3 0 247,5 0 1,5 0-215,6 0 1,5 3-513,-2 1 0,3 0 177,1-4 1,1 4-303,-1 0 1,0 1 241,0-2 0,2-1-1376,2 1 1282,-8-1 342,3-2 1,-7 0-171,-3 0 1,1-5 38,-9-3 1,0-2-175,-3-1 0,-6-2-143,-2-2 998,-8 2 0,-2-9 0,-6 5 0</inkml:trace>
  <inkml:trace contextRef="#ctx0" brushRef="#br0">10016 13511 8027,'0'-12'4931,"0"1"62,0 0-3350,5 4 0,2 2 534,4 5 1,0 1-639,1 3 1,0 9-1540,4 10 0,-4 7 0,4 12 0,-4 5 0,0 10 0,-5 7-233,-2-30 0,-2 0 1,-2 1-1,-1 0 233,1 3 0,-2 0-774,-3-2 1,-2-1 773,-2 2 0,-2 0 0,-3-3 0,-2 0 0,1 1 0,-2-1 0,-1-5 0,0-1-1821,-21 21 0,1-4-1526,-5-11 1,4-2 3346,-4-9 0,0-1 0,-1 1 0,5 0 0,5 0 0</inkml:trace>
  <inkml:trace contextRef="#ctx0" brushRef="#br0">10736 14116 8005,'-23'-11'0,"5"-1"2423,7 6 1,6 0-933,5 2 0,6 3-466,5-3 0,6 3-519,6 1 1,1-4-4,2 0 0,5 0-431,7 4 1,-1-1-344,5-3 0,-1 3-1599,5-3 379,0 3 1311,5 1 0,-4 0-2647,2 0 1362,-2-5 596,-6 3 1,-2-3 22,-5 5 0,-10 0-498,-5 0 89,-5-5 1255,-4-1 0</inkml:trace>
  <inkml:trace contextRef="#ctx0" brushRef="#br0">11181 13705 8005,'-11'-16'3634,"-1"-2"-649,6 0-1412,-4 7 1,5 13-1014,-3 13 1,-2 9-209,2 15 0,-3 6-111,-4 9 1,1 6-343,4-27 1,1-1-1,0 2 1,0-1 220,-1 2 1,1-1 0,-2 2-1,1 0 0,2 1 1,1-1 0,2-3 0,0 0 35,1 24 0,3-10 85,1-9 0,5-8-1134,3-3 1,6-9-3492,1-7 938,0 0 2255,2-9 1,-3 1 860,5-6 330,-5-4 0,2-4 0,-4-1 0</inkml:trace>
  <inkml:trace contextRef="#ctx0" brushRef="#br0">17234 13671 8005,'0'-29'832,"-1"4"186,-3 6 1,-6 7-333,-5 0 507,-11 6-706,2 11 0,-11 4 1795,-3 10-1158,-3 5-1059,-5 10 0,4 7 737,0 5 1,4 6-417,17-23 1,1 3-870,6-1 1,1 1 595,-4 0 1,2-1-1,9 32 228,2-6-2134,13 0 1116,14-5 1,11-8 578,8-9 1,7-8 97,5-7 0,3-3 0,4-1 0,-30-8 0,1 1 0</inkml:trace>
  <inkml:trace contextRef="#ctx0" brushRef="#br0">17657 13534 8005,'0'-23'0,"0"0"0,-4 5 3605,0 3-1717,0 2-831,4 7 1712,-5 6-1804,4 11 0,-9 10 68,2 9-340,3 6-514,-5 9 1,9 6-113,-3 2 1,-1 3-303,1 1 1,-4 4-317,5 0-1073,-1 0 1648,4-4 0,0-5 182,0-2 1,4-6-1527,-1-6 1,5-6-2132,-4-13 0,5-2 1621,-2-6-272,-2-5 2172,0-1 1,0-5-1,2 0 1</inkml:trace>
  <inkml:trace contextRef="#ctx0" brushRef="#br0">17702 13991 8005,'0'-23'3707,"5"0"-2450,-3 0 1,9 5 733,1 3 1,-1-1-1065,4 0 1,3 5-468,1 3 0,6 6-193,2-2 1,5 3-76,-2 1 0,2 0 149,-2 0-2307,3 5 1479,-3 1 1,0 6-3182,0-1 1990,-4 0 984,2 1 1,-7-5 693,-2 1 0,3-5 0,-4 2 0</inkml:trace>
  <inkml:trace contextRef="#ctx0" brushRef="#br0">18502 13614 8005,'-5'-23'0,"0"1"0,-3 3 3794,3 8-1259,5 1 731,0 8-1796,0-3-883,0 15 1,-4 4 657,0 13-644,1 7-1121,-3 7 709,5 10 9,-9 1 1,5 10-29,1-30 1,0 1-555,-6 29 374,7-26 0,0 0 0,-3-3 0,0 0-88,1 5 1,-1 0-1,1-3 1,0 0-383,1 0 1,0-1 0,-1 24-754,5-9 1,0-12-242,0-6 198,0-6 1,5-8 431,3-6 1,-2-6 45,2-9 1,-4-2 387,3-6 1,0-4-830,0-3 1,2-6 1238,-5-2 0,5 0 0,-3 4 0</inkml:trace>
  <inkml:trace contextRef="#ctx0" brushRef="#br0">18593 13568 8005,'0'-23'1122,"5"0"0,-2 6-224,4 1 1975,1 4-1862,9 5 1,-4-2-17,6 6 0,2-1 182,5 4 1,-1 5-824,1 2-70,3 4-114,-4 5 1,2-2-187,-4 5 1,-5-4 111,-3 4 0,-3 4 145,-5 4 0,-2 0-14,-5-5 1,-10 6 13,-5 3 0,-12-1-191,-7 4 0,-7-6-619,-8 7 1,-3-7-712,-5 2 0,4-5 284,-1 2 0,11-13 48,1-6 948,16-6 0,3-2 0,8 0 0,-3 0 0</inkml:trace>
  <inkml:trace contextRef="#ctx0" brushRef="#br0">19324 13671 8005,'-5'-23'1965,"-1"5"-1269,-11-3 0,4 12-57,-2-3 0,3 8 56,0 1 0,-3 3 621,0 3-665,-6 9-322,9 6 0,-9 6-170,6 2 1,-4 5-15,4 7 1,0-1-73,3 5 0,2 0-688,2 3-114,3 1 583,5 0 0,7-10-376,4-1 0,6-10-663,6-2 0,4-5-378,4-7 0,-2-5 260,2-2-176,-1-3 914,4-1 0,1-5 565,-1-2 0,0-8 0,3 1 0,0-5 0,-3-4 0,-1-6 0,-3-7 0</inkml:trace>
  <inkml:trace contextRef="#ctx0" brushRef="#br0">19667 13671 8005,'0'-23'566,"-5"0"72,-3 0 0,2 5 2100,-2 3-1326,6 3-857,-4 5 0,5 2 1154,-3 5 0,3 1-970,-3 3 0,-1 8-544,1 7 1,-3 9 173,3 6-1076,-5 5 433,3 7 0,-4 1-11,2 2 1,-2 5-264,2 7 1,-2-3-87,-1 3 0,4-4-361,4-4 1,1-2-680,2-5 0,0-11 554,0-4 1,5-11 102,3-5 1,2-7 461,2-4 1,-1-8 554,0-4 0,1-2 0,-1-1 0</inkml:trace>
  <inkml:trace contextRef="#ctx0" brushRef="#br0">20044 13659 8005,'3'-21'177,"1"2"1,1 2 36,-1 6 1363,2-1-149,6 1 155,-6 0-1085,-1 4 1,-6 7-108,-3 8 0,-2 3-51,-6 4-374,1-2 102,-5 9 0,-2-4-271,-5 4 0,0 1 185,0 0 0,-3 0 51,-1 0 1,-5 3 36,2 1 1,-3 0-123,-1-4 0,-1-4 270,1 0 1,-4 0 274,0 3 1,1-4-97,7-3 1356,2-2-264,5-7 1135,5 5-1919,7-10 1,7 3-231,8-8 1,3 3-47,8-3 308,3-3-376,10 6 1,-2-8-292,4 6 0,0-5-403,5 4 0,-5 0-38,1 4 0,-6 0-715,2 0 1,2 0-1380,1 0 0,-2 5 1180,-1 3 1,-3 0-856,-1 3 1,0-2 802,0 6 0,-2-6 1337,-2-1 0,3-6 0,-5 3 0</inkml:trace>
  <inkml:trace contextRef="#ctx0" brushRef="#br0">20249 13568 8005,'-5'-6'6599,"3"-5"-3313,-6 4-1232,5 2 0,0 0-376,6 5 1505,-1 5-2277,3 6 0,0 7-906,2 5 0,0 5 0,0 2 0,0 8 0,0 4 0,-2 4 0,-5 3 0,0 0-188,0 4 1,-5 1-98,-2 7 0,-8-7-2293,-4-1 0,-3-10-160,-1-5 0,-1-7-2888,-3-5 5626,3-12 0,-9 1 0,4-8 0</inkml:trace>
  <inkml:trace contextRef="#ctx0" brushRef="#br0">20729 13465 8005,'0'-16'0,"0"-1"1139,0-2 0,1 4 1523,3 7 1,2 3-1345,6 5 1,0 2 82,4 1 1,-4 9-188,4 7 1,-5 7-575,-3 5 0,0 11-288,-4 3 1,0 9-243,-4-1 0,-5 3-338,-3 1 0,1-24 0,-2 0 41,-2 1 1,-1 0 0,-1 2 0,-2 0-509,-1-2 1,-2 0-1,0-1 1,0-1-529,0 0 1,-2 1-1,1-3 1,-1 0 332,-1-1 1,0 0 0,-18 20-1509,4-15 1,1-10 2397,0-5 0,2-6 0,0-5 0,1-4 0,0-3 0</inkml:trace>
  <inkml:trace contextRef="#ctx0" brushRef="#br0">19587 13968 8005,'-8'1'0,"1"3"0,-1-3 4354,-3 4-3087,4-5 1,3 0-525,8 0 0,3 4-137,4 0 1,5 1 70,3-1 0,3-2-223,1 6 0,4-4-8,-1 3 1,5 1-311,-5 3 0,5-3 42,-5-1 1,5 1-647,-5 4 0,5-5 115,-4 1 1,-1-4-188,-3 3 0,-1-4-383,-3 0 1,-3 0-2960,-4 1 3882,-6-3 0,-1 4 0,-5-5 0</inkml:trace>
  <inkml:trace contextRef="#ctx0" brushRef="#br0">13191 13774 8005,'-11'-23'3027,"-5"2"303,1 6-3012,0 5-175,4 15-81,-1 7 1,1 10 1038,-1 9-408,-4 2-558,3 6 1,0-2-272,6 5 1,0 0 67,0 3 0,1 6-400,2 2 1,2 2 443,-1-2-2586,1-2 2096,7-5 0,-1-6-1039,8-2 1,-3-8 430,6-8 0,1-5-651,0-9 1773,4-3 0,-8-5 0,5 0 0</inkml:trace>
  <inkml:trace contextRef="#ctx0" brushRef="#br0">13751 13534 8005,'0'-17'5310,"0"5"-4431,0 0 0,-5 10 18,-3 9 1,-7 11-24,-4 12 0,-3 8-367,-1 4 0,1 8-577,-1 3 1,9-23-1,1 1 50,0 1 1,-1 1-1,-1 2 1,0 1-351,2 0 1,-1 0 0,-1 3 0,0 0 145,1-1 0,1 0 0,0 0 0,2 0-433,3-2 0,1 0 0,-7 26-1729,10-12 0,0-7 1193,4-1 0,4-7-145,0 0 1,0-6 1337,-4-6 0,3-3 0,1-5 0,0-5 0</inkml:trace>
  <inkml:trace contextRef="#ctx0" brushRef="#br0">14185 13614 8005,'0'-18'0,"0"1"0,0 6 0,0 0 0,0 4 0,0 2 0,-2 6 0,-1 3 0,-8 8 0,-4 7 0,-6 4 0,-2 3 0,-1 3 31,-7 6 1,1-1 1887,-4 0 0,-1 0-735,1 1 0,0-2-297,0-3-580,-1 3 148,6-9 1,6-2 2124,8-11-1164,7 1-751,3-11 1,10 4-15,3-5-193,7 0-260,3 0 1,5 0 206,0 0 1,5 0-727,2 0 0,3-4 375,1 0 0,1-3 173,-1 3 0,0 0-1995,0 4 0,6-4 717,2 1 0,-3-1-203,-1 4 0,1 0 349,-1 0 0,-2 0 11,-2 0 1,-7 0 219,3 0 1,-6 0-247,-5 0 0,-1-2 230,-3-1 0,-7 0-727,0-5 1417,-6 1 0,-2-5 0,0 1 0</inkml:trace>
  <inkml:trace contextRef="#ctx0" brushRef="#br0">14299 13728 8005,'-1'-15'1678,"-3"-1"0,1 5 1814,-4 3-1431,-1 6 1,-5 7 909,-2 10 0,2 16-1842,-2 7 0,-1 11-631,1 8 0,4-24 1,1 2-767,0 2 0,1 2 1,1 2-1,1 0-281,1 1 0,1 0 1,1-2-1,1-1-271,2-3 0,2 0 0,1-3 1,1-1-5169,5 29 5988,2-18 0,1 0 0,1-14 0</inkml:trace>
  <inkml:trace contextRef="#ctx0" brushRef="#br0">1496 16320 8005,'-29'-16'0,"2"4"3038,8 1-2051,3 0 1,9 8 1116,4-4-613,1 4 1,12-3-1090,6 2 1,5 3-176,6-3 1,3 2-896,8 2 1,1-3 203,6-1 0,-2 0-166,7 4 0,-3 0 443,-2 0 0,0 1 20,-3 3 1,-3 2-531,-5 6 1,-10 1-644,-4 2 1340,-12-3 0,-8 10 0,-6-4 0</inkml:trace>
  <inkml:trace contextRef="#ctx0" brushRef="#br0">1553 16526 8005,'-37'-4'622,"3"0"1,2-1 877,10 1 0,8 3 123,2-3 0,8-2-845,1-2 1,11 2-608,8-1 1,10-2-427,9-7 0,4 5-579,7 0 1,1-1 502,2 5 1,-1-2-274,6 1 0,-2-1-843,1 5 1,-4 1 1446,-7 3 0,-2-6 0,-6 0 0</inkml:trace>
  <inkml:trace contextRef="#ctx0" brushRef="#br0">1987 16103 8002,'-5'-22'0,"-4"0"925,-2 3 0,2 2 1254,9 6 1,9 1-1136,2 2 0,8-1 73,0 6 0,3-1-768,1 4 0,1 1-332,3 3 1,-2 3-82,5 9 1,0 1 98,0 6 1,-2 5-388,-5 3 1,-4 2 69,0 1 1,-5 4-309,1 0 1,-2 0 248,-2-4 1,-5 1-20,-2-1 1,-2-5 221,-2-2 0,-2-3 199,-2-1 1,-7 0-395,-8-1 0,-3-3 84,0 0 0,-10-3-380,-2 3 1,-8-4 628,0 4 0,-8 0 0,-2 4 0</inkml:trace>
  <inkml:trace contextRef="#ctx0" brushRef="#br0">3015 15966 7963,'6'-34'791,"0"0"0,-6-2 137,0 6 1,0 1 148,0 13 551,0 1 1,-2 10-393,-2 5 0,-2 10 57,-5 9 0,-1 14-839,1 9-1,-1 11-375,1 8 1,5-26 0,1 0-409,-1-1 1,0 1 0,0 3 0,1 0 339,-1 0 0,0 0 0,1 5 1,-1 0-96,0 1 0,0 0 1,1-2-1,0 0 92,1-4 1,1 0 0,0-3 0,1 1-652,1 0 1,2 0-1,0 26-176,3-8 1,2-11 212,5-17 1,1-9 45,-1-13 1,1-4 202,-1-4 0,1-9-812,-1-10 1,0-10 186,1-8 1,-6-13 982,-2-3 0,-3-8 0,-1 1 0,0 30 0,0 0 0</inkml:trace>
  <inkml:trace contextRef="#ctx0" brushRef="#br0">2947 16103 7963,'-5'-22'0,"-2"4"0,-4 3 0,4 2 0,4 1 0,6 2 3677,5 3 1,2-2-1778,2 5 0,4-1-1036,3 1 1,3 3-557,1-3 1,-1 4-369,1 4 0,0 2-39,0 6 0,-2-1-301,-1 0 1,0 6-125,-5 2 1,-5 3-673,-6 0 0,-4 6-624,-4 3 0,-7-2 898,-8 1 1,-4 1-191,-4 3 0,2-5 397,-6-2 0,2-4-310,-1-4 1025,2-3 0,0-4 0,-1-1 0</inkml:trace>
  <inkml:trace contextRef="#ctx0" brushRef="#br0">3552 15944 7999,'-13'-12'1853,"-2"1"1,-2 4-611,-2 4 1,-1 8-231,5 6 0,-5 7-260,1 8 1,-3 5 240,-1 7 1,0 3-652,0 4 0,6 6-34,1 2 1,8 3-197,0 1 0,7-5 90,1-2 0,5-3-1454,6-2 1,7-9-234,5-6 0,1-5-2985,6-6 4469,1-3 0,1-10 0,-1-2 0,1-3 0,-2-1 0</inkml:trace>
  <inkml:trace contextRef="#ctx0" brushRef="#br0">3963 15966 7926,'-5'-28'0,"-1"4"0,-1 1 1144,3 8 0,3 3 1554,1 0 0,0 5-1342,0-1 1,0 7 196,0 1 0,0 6-1219,0 9 1,0 9-585,0 11 1,-1 4-535,-3 7 0,3 1 358,-3 2 0,-1 2 247,1 2 0,0 2-190,4-6 1,-3 4-631,-1-3 0,0 2 171,4-6 1,0-3-2,0-9 1,0-6-609,0-5-209,0 0 475,5-16 0,0-3 80,3-15 1091,2-1 0,-4-9 0,6 3 0</inkml:trace>
  <inkml:trace contextRef="#ctx0" brushRef="#br0">4317 15955 7926,'-11'-5'-498,"3"4"349,0-3 0,5 3 723,-5 1 1,0 0-98,-3 0 0,0 5-27,-1 2 1,-1 5 20,-2 3 1,-3-1 193,-4 5 1,-1 0-303,0 4 1,-1 0-132,-3-1 1,2 6 1346,-6 3 0,1-3-755,-4-2 1,-1-2 785,1-1 0,5 0 299,2 0-581,3-5-1117,6-2 0,8-9-360,10-4 1,10-1 119,9-2 0,4 0-40,4 0 1,2 0-140,5 0 1,1 0 172,-1 0 1,4 0-516,0 0 1,1 3-466,-1 1 1,2 1-714,2-1 1,-2-1 352,-2 4 1,-2 1-2210,2 3 3584,-8-4 0,3 3 0,-3-4 0</inkml:trace>
  <inkml:trace contextRef="#ctx0" brushRef="#br0">4580 15772 7914,'0'-16'0,"0"2"4424,0-5-2362,0 5 1,5-1 485,2 7 1,4 4-1299,0 8 1,6 9 64,2 9 1,-2 11-851,2 9 1,-1 8-217,1 3 1,1 7-510,-4 1 0,-9-29 0,0 2 303,-3-2 0,-1 0 0,2 2 0,-1 1-442,-2 1 0,0 0 0,0 1 1,-2 0-108,-1 1 1,-1 0-1,-1-3 1,-1-2-1367,-7 28 1,-7-3 343,-5-5 1528,0-2 0,-12-4 0,2-3 0,-3-3 0,-2-2 0</inkml:trace>
  <inkml:trace contextRef="#ctx0" brushRef="#br0">5493 16081 7914,'-22'-12'1252,"4"5"266,3-1 0,2 4-136,1-3-775,6 4 0,2-2 138,8 5 1,8 0-279,7 0 0,2-4-411,2 0 1,4 0-295,-1 4 1,10 2-307,-2 2 1,3-2-35,-3 6 0,2-4-758,2 3 1,-3-3 353,3 4 0,-3-5-1371,-5 5 2353,-2-5 0,-5 7 0,0-4 0</inkml:trace>
  <inkml:trace contextRef="#ctx0" brushRef="#br0">5551 16309 7914,'-30'5'0,"2"-4"1674,6 3 0,3 1 136,0-1-563,10 0 1,4-4-450,12 0 0,8 0-195,4 0 0,9 0-257,7 0 0,4-1-101,7-3 1,3 1-780,1-4 1,-1 4-770,-3-1 1303,-1-2 0,6 5 0,1-4 0</inkml:trace>
  <inkml:trace contextRef="#ctx0" brushRef="#br0">6727 16172 7960,'-29'-23'0,"-3"5"1332,5 3 0,6 2 1309,6 2-867,7 0 0,3-1-609,5 1 0,2 3-128,6 1 0,5 0-637,10 0 0,10-4-181,5 4 0,6-3-102,5-2 1,4 6-413,4 2 0,6-1 387,-29 3 0,1 0 0,-2 0 1,1 0 18,0 2 0,0 0 1,0 4-1,0 1-6855,27 7 6744,-6 7 0,0-5 0,-6 7 0,-3 5 0,-7 3 0,-6 1 0</inkml:trace>
  <inkml:trace contextRef="#ctx0" brushRef="#br0">6898 16263 7985,'-5'-16'1478,"0"3"2046,-3-2-1119,-2 7 962,9-2-1891,-4 9 0,11-4-819,6 5 1,4 0-1292,7 0 0,0 0 438,0 0 0,0 0-456,-1 0 1,5 0-312,0 0 1,-1 1-1013,-3 3 1,-5-2 510,-3 6 0,-3 1-247,-5 6 1,-2-1 899,-5 5 1,-5-4 810,-2 4 0,-9-1 58,-3 1 1,-2 5 159,-2-5 0,0 9 231,0-5 1,-3 4 330,-1-1 0,-4 2 1361,5 3 1,-1-3-618,4-5 1,4-4 285,0 0 0,7-5-47,0 1 1,6-6-925,6-2 1,1-4-366,3 1 1,7-3-587,8-1 0,4 0-537,4 0 1,-2 0 366,6 0 0,-2 0-262,1 0 0,-3 0 361,-8 0 0,1 5-347,-4 3 0,-2-1 98,-7 5 0,-2-2 63,-5 9 0,-2 0-1,-6 4 1,-5 1-82,-9 2 1,-5 0-283,0 4 0,-5-3-173,2 3 1,-3-4-407,-1 0 0,1-7 491,2-3 821,3-4 0,6-5 0,-1-2 0</inkml:trace>
  <inkml:trace contextRef="#ctx0" brushRef="#br0">7195 15098 7985,'-16'-11'0,"-2"1"1473,-5 2 0,4 3-638,0 5 0,5 5-376,-1 3 0,2 7-45,2 4 1,3 0 138,0 4 1,5-3-145,-5 7 0,5-2 89,0 2 1,1-3-101,2 3 0,2-3 144,1-1 1,-1-4 622,2 0-246,2-5-616,-5 2 1,6-6-170,-4-2 1,-1-2-209,1-2-170,4-3 0,-1 8-528,6-5 1,3 4 585,0-5 1,9 1 37,-1-4 0,9 0-2998,2 0 0,0 0 1462,4 0 0,3-4 756,1 1 0,1-6 399,-1 1 1,-3-2 109,-5-1 0,-6-2 419,-5-2 0,-5 1 0,-7-5 0,-4 0 0,-2-4 0</inkml:trace>
  <inkml:trace contextRef="#ctx0" brushRef="#br0">7332 15235 7985,'-16'-11'1757,"3"0"0,-3 0 3117,4 4-2901,6 2 1,-1 11 227,4 6 0,0 7-1451,-5 11 1,1 12-294,-5 15 0,1 6-616,5-27 0,1 1 0,-1 2 0,1 2 91,1 2 0,1 1 1,0-2-1,1 0-1395,1-2 0,2 0 0,-1-3 0,1 0 416,0-5 0,2 0 1047,8 25 0,7-6 0,5-5 0</inkml:trace>
  <inkml:trace contextRef="#ctx0" brushRef="#br0">8383 15658 7945,'-13'-22'0,"-2"3"0,2 8 0,-2 7 0,1 4 1443,-1 4 0,1 9-372,-5 10 1,-5 7-73,-7 12 0,-2 7-1029,16-17 1,0 1-1,0 1 1,0 2 407,-1 3 1,2 2 0,1-1 0,0 0-201,1 0 1,2 0 0,4-1-1,2 0-102,1 0 1,2-2 0,7 26-217,7-14 0,12-12-343,11-10 1,2-5-546,6-3 1,-2-3 58,2-9 0,3-2-2250,-3-5 3219,2 0 0,2 0 0,-3-2 0,-5-6 0,-5-4 0</inkml:trace>
  <inkml:trace contextRef="#ctx0" brushRef="#br0">8920 15727 7870,'-17'-12'1911,"-1"2"315,-4 2 0,4 3-896,3 5 1,6 7-702,1 4 1,0 6 563,-3 5 0,0 8-587,-1 4 0,1 6-355,-1 10 0,1 8-473,5-24 0,1 1 1,0 1-1,2 1 119,-1 3 1,0 0 0,2 2-1,1 0-21,-3 0 1,0 0 0,2 0 0,1 0-140,-1-2 1,1 0-1,0-6 1,0 0 228,1 27 0,2-18-82,1-12 0,0-6-1691,5-2 120,-6-10 665,3-3 483,-5-10 779,0-16 0,5-3 1,2-15-1</inkml:trace>
  <inkml:trace contextRef="#ctx0" brushRef="#br0">8771 15806 7862,'0'-34'0,"0"5"0,0 2 0,10 5 2847,6 3 1,0-2-1399,3 6 0,-1 0 2389,1 3-2000,3 6-1119,-10 1 0,9 6-135,-6 3 1,4 6-380,-4 5 1,-1 6-299,-6-2 1,-2 6 109,-2 2 0,-4 4-168,0 0 1,-5 6-1334,-7 1 0,-4 4 746,-3-4 1,-3 5-3747,-1-1 4191,-5-3 0,-1 5 1,-5-3-1</inkml:trace>
  <inkml:trace contextRef="#ctx0" brushRef="#br0">9559 15852 7857,'-16'-40'0,"3"5"0,-2 9 0,7 10 1572,4 5 1,2 7-850,-2 0 0,-2 3 19,-6 1 0,1 3 15,-1 4 0,-4 12 261,-3 16 0,-3 10-737,0 12 0,10-26 0,1 1-302,-1 1 1,1 2 0,1 0 0,2 0-11,0 1 1,1 0 0,2-1 0,2-1-99,1 0 1,0 0 0,4 25-1356,5-10 0,7-7 281,13-4 0,3-13-2072,8-6 3275,-2-10 0,8-4 0,-2-5 0,3 0 0</inkml:trace>
  <inkml:trace contextRef="#ctx0" brushRef="#br0">10028 15852 7888,'-30'-16'0,"-1"4"1932,4 1 0,5 1-932,7 6 0,1 0-176,-1 4 1,1 1-161,-5 3 0,0 4 21,-4 7 0,0 4-193,0 8 0,4 3 38,0 8 1,2 3-181,-2 4 1,3 5-76,9-1 0,2 0-670,5-7 0,6 1 20,5-5 0,11-7-148,8-8 1,3-6-386,2-10 1,4 2-1227,3-5 0,-3-1 809,-1-7 1,2-6 1324,-2-6 0,1 0 0,-3 1 0,-2-4 0,-2-3 0</inkml:trace>
  <inkml:trace contextRef="#ctx0" brushRef="#br0">10302 15658 7937,'-12'-11'7809,"1"-1"-5366,4 6 1,7 6-784,8 7 1,2 10-148,2 6 1,-1 5-897,0 6 0,5 1-389,-1 4 0,4 1-318,-4 6 1,2 3-141,-2 1 0,-4 4-938,1 0 1,-6-2-148,-6 1 0,-1-5-1001,-3 2 1,-4-7 750,-7-1 1565,-3-5 0,-10 2 0,-1-5 0</inkml:trace>
  <inkml:trace contextRef="#ctx0" brushRef="#br0">10998 16069 7908,'-23'-18'0,"6"3"0,1 8 0,9-4 2301,3 4 1,8 2-1000,3 1 0,9-1-544,3 1 1,2 0-334,2 4 0,5 0-208,3 0 1,2 0-1475,1 0 1,5 4 419,3 0 569,7 5 1,-2-3 0,4 5 0</inkml:trace>
  <inkml:trace contextRef="#ctx0" brushRef="#br0">11878 16035 7874,'-23'-18'988,"0"-3"1,10 8 1328,6-2 1,7 6-1164,7 1 0,2 2-598,10-2 1,2-2-187,5 2 0,5 3-218,7 2 0,0 0-112,7-1 0,-1 3-386,5-3 1,3 3-804,1 1 0,5 5-825,2 3 0,-5-2 743,2 1 0,-12-3 43,-4 4 0,-4-2 542,-3 2 1,-9 2 645,-6-2 0,-5-3 0,-6 4 0,4-6 0,2 1 0</inkml:trace>
  <inkml:trace contextRef="#ctx0" brushRef="#br0">12243 16103 7912,'-29'-5'0,"-3"4"364,6-3 1,4 3 1467,7 1-1434,2 0 1,2 0-156,-1 0 1,2 1-267,3 3 0,-4 2-334,4 6 1,-2-1 274,1 1 0,-2 0 167,2 4 0,-2 1 581,-1 6 0,-4 1 148,-1 3 0,0-2 424,1 6 0,2-5-262,-2 5 1,-3-2 360,-1 2 1,3-4-508,0-4 1,4-4 233,0 0 1,1-5-809,-1 2 0,6-8-38,2 0 0,4-5-482,4 0 1,4-1-149,7-2 0,4 0-330,8 0 0,2-5 697,5-3-2133,10-2 1250,-7-7 1,13 5 116,-8-4 1,-2 0 73,2 1 1,-1-1 251,1 5 0,-3 0 139,-5-1 1,-5 2-172,-2 2 1,0 0-616,-5 4-136,-1-5 33,-15 8 491,-1-4 0,-6 5 164,-3 0 0,-4 0 181,-7 0 0,1-2 399,-5-2 0,0 2 0,-4-6 0,4 4-26,0-3 1,0-1 127,-4-3 1,1-1 210,-1 1 0,4 0 515,0-1 1,1 1 1093,-1-1 1,2 2-300,6 3 0,0 1 3025,-1 6-1989,-4 0 0,3 11-1447,-2 4 0,7 11-951,4 9 0,2 4-571,-2 7 0,3 1-659,-3 2 0,3 3 315,1 5 1,3-1-204,1-3 1,5-7-365,-1-8 1,-2-9-1560,2-6 1,-2-5-1587,2-7 4366,2-4 0,-4-2 0</inkml:trace>
  <inkml:trace contextRef="#ctx0" brushRef="#br0">12392 15304 7848,'-13'-18'2483,"-2"3"0,2 7-946,-2 5 0,-2 13-468,2 9 0,-1 10-385,0 13 0,-1 11-254,5-20 1,1 3 0,-1 2 0,1 2-693,-1 4 0,1 0 0,1-3 0,0 0 0,2-2 0,1-2 1,1-2-1,1-2 259,5 20-55,11-12 1,6 2-1,12-8 1</inkml:trace>
  <inkml:trace contextRef="#ctx0" brushRef="#br0">12871 15464 7941,'-6'-24'0,"1"2"6781,5 11-5082,0-1 1,5 2 1013,3 3 0,7 8-1352,4 10 1,2 11-645,2 8 0,0 13-382,0 7 1,-5 6-532,-3 5 1,-9-28 0,-1 2 144,0 3 1,-2 0 0,0 3 0,-1 1-268,-1 0 0,-2 0 0,-1 0 0,-1-1-662,0-1 1,-2 0 0,-2 0 0,-2-1 472,-2-1 1,-1 0 0,-2 2 0,-1 0-866,-4-3 0,0-2 0,1 1 0,-1-2 225,-1-4 0,-2-3 1147,-1-1 0,-1 0 0,2 2 0,-2-1 0,0-3 0,-2-1 0,0-2 0,0-2 0,-26 16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14881 13602 7898,'7'-23'0,"-2"2"715,-5 2 0,-5 2-196,-3 6 1,-2-1 306,-1 1-415,-6 5 147,-6 1 1,-3 5 355,-9 0 1,-3 10-362,-11 5 1,1 15-485,21-11 1,0 1 0,0 4-1,1 2 261,-3 4 1,1 1-637,-1 3 1,1 1 579,1 4 0,2 2 1,2-3-1,1 0-6,4 0 0,2 0 1,3-3-1,3 1-228,3 0 0,3 0 0,1 27-258,15-10 1,4-13 253,18-13-1855,-2-8 1372,13-2 0,-5-7-524,6-3 1,-1-2-1053,1-5 1,4-5 1071,-1-2 0,1-8 121,-5-5 1,-3-1-998,0-2 1827,-5 0 0,3 0 0,-1 1 0,2-1 0,4 0 0</inkml:trace>
  <inkml:trace contextRef="#ctx0" brushRef="#br0">15487 13488 7755,'-12'0'1571,"0"0"-1180,-4 0 0,-3 1-18,-7 3 1,-4 9 82,-4 10 0,-1 6 329,-3 9 1,1 9-743,16-19 1,0 1 0,3 0 0,0 0 566,0 3 0,2 1 1,-7 27 331,12 1-448,5-13-223,11 1 1,10-19 166,8-4 1,8-7-259,4-7 1,4-6-134,7-2 0,-1-9 188,1-7-1419,0-9 1259,-1-8 1,1-15-275,0-1 0,-25 18 1,-2-1-458,1 0 0,-2-1 1,0-2-1,-1 0-286,-2-3 1,0-1-1,1 0 1,-1-1 472,-3 2 0,-2 0 1,0 1-1,-3 1 413,1-21 0,-6 13-764,2 14 1,-8 13-533,-3 13 1,-4 10 1351,0 9 0,0 3 0,-1 1 0</inkml:trace>
  <inkml:trace contextRef="#ctx0" brushRef="#br0">16149 13477 7755,'-11'0'2327,"-1"0"-1512,-4 0 0,7 0-226,-3 0 0,4 6-60,-4 5 1,-3 7-402,0 9 0,-4 8-229,3 11 1,-4 10-28,11-24 1,-1 1 0,-1 2-1,1 2 209,-2 1 0,1 0 0,0 1 1,0 1-239,1 0 1,1 0 0,-1-1 0,1 0-1,3 0 1,1-2 0,-2-2 0,1-2-490,2 24 1,0-11 143,4-12 0,2-6-223,1-9 1,0 1 336,5-5 0,-5-5 64,5-6 1,0-5 95,3-7 1,0-2 25,1-13 0,-5-2-1,1-9 1,0-6-26,3-2 1,-3-7 25,-1-4 0,-3-2 212,4 2 1,-6-2 504,2 6 1,1-5-703,-1 5 1,0 3 186,-4 4 0,0 6 442,0-14-727,5 13 500,-4-12 0,9 13 425,-2-2 0,3 1 145,5-1 1,1 8 336,6-1 0,1 9-410,3 6 764,-3 1-942,9 14 0,-9-3-357,3 8 1,1 4-363,-2 7 0,1-1 15,-4 5 0,-2-4 102,-2 4 0,-3 1-216,-9 7 270,-2-3 327,-5 9 1,-5-2-584,-2 7 0,-10-2 38,-6 6 0,-2-2-317,-9 5 0,2-7 335,-6 4-1604,-3-10 1537,6-4 0,-5-7-873,6-2 0,5-3 109,2-9 1045,13-12 0,4-4 0,10-10 0,0 0 0</inkml:trace>
  <inkml:trace contextRef="#ctx0" brushRef="#br0">17234 13511 7743,'0'-18'3628,"0"-2"-1728,0 5-1054,-5 4 1,2 6-85,-4 5 1,-1 8 219,-3 7 0,-6 18-751,-2 17 1,7-20-1,-1 1-210,0 2 1,-1 2 0,0 2-1,0 1-401,1 3 1,0 2-1,1 0 1,0 0 82,-2 3 0,1-1 0,-1 2 1,1-1-604,1-2 1,1 0-1,2-4 1,2 0-533,-1 20 1,6-1-1304,-2-13 2735,3 2 0,1-10 0,0 0 0,0-8 0,0-4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6396 14619 7842,'8'-34'0,"0"0"0,1 2 0,1 1 0,12-26 1590,1 15 1,1 9-729,2 10 1,-1 5-9,1 3 0,-2 8-366,-1 3 1,0 13-230,0 6 1,0 10-75,-1 6 0,0 4 13,-3 7 0,-2 1 2,-6 11 1,-5-5-194,-2 4 1,-3-4-38,-1 0 0,-5 1 80,-2-5 1,-9-2-760,-3-8 1,-2-6-38,-2-3 0,0 1-299,0-4 1,-3-4 340,-1-11-1674,5-3 1032,1-5 1346,8-10 0,-8 7 0,3-7 0</inkml:trace>
  <inkml:trace contextRef="#ctx0" brushRef="#br0">6430 14607 7909,'0'-15'322,"0"0"0,0-4 480,0 4 1,0-1-395,0 5 0,0-4-177,0-1 0,0 5 3442,0 3-2733,0 1 0,0 2 325,0 5 1,4 10-150,0 9-609,-1 13-393,-3 3 0,-1 17 194,-3 5 0,0 7-394,-1-28 0,-1 0 1,2 2-1,-1 0 219,-2 4 1,-1 0 0,1 1 0,0 2 56,0 2 0,-1 1 0,-1 1 0,0 1-132,-2 3 1,-1 0 0,3-3 0,0-1 49,2 1 1,-1-1 0,0-6 0,1-1-279,1-1 1,1-2 0,-2-5 0,1-1 91,3 0 1,2-1-1798,-3 18 1274,4-16 0,1-10-470,3-13 0,3-2-748,4-9 1,0-2 785,1-6 1033,-1-4 0,1-11 0,-1 0 0</inkml:trace>
  <inkml:trace contextRef="#ctx0" brushRef="#br0">7595 14630 7848,'-41'-11'1517,"2"1"189,5 2 1,1 5-948,2 11-207,-7 5-521,13 15 1,-15 6 572,6 8 1,-4 9-194,17-24 1,0 3 0,0 4 0,0 3 140,3 2 0,2 2 0,0 0 0,2 0-270,3-1 0,3 0 0,1-1 1,2 1-462,2-2 0,2 0 0,5-4 1,3-2-681,12 21 0,14-8-960,12-15 1,7-3 1031,9-8 0,3-8-338,-30-8 1,0-2 1124,3-2 0,0-2 0,-1 1 0,0-1 0,3-2 0,-1 0 0,1-1 0,0 0 0,-1 0 0,0-1 0</inkml:trace>
  <inkml:trace contextRef="#ctx0" brushRef="#br0">8657 14562 7833,'-18'-28'0,"-3"5"0,2 0 1776,-8 5-1103,3 7 0,-4 4-149,5 4 1,0 3-18,0 3 0,-4 9-20,-4 7 575,-2 13-936,-1 3 0,-4 16 333,19-25 0,0 1 1,-1 4-1,2 0-178,0 3 1,1 1 0,3 1 0,0 0-104,2 2 0,2 0 0,2-3 1,3-1-105,1 27 0,13-8-177,6-3 1,11-10-363,4-5 1,7-8-364,1-8 1,5-3-234,-1-9 0,6-2-2454,2-5 3515,-1 0 0,-3 2 0,-1-4 0,1-3 0,0 1 0,0 2 0</inkml:trace>
  <inkml:trace contextRef="#ctx0" brushRef="#br0">8988 14996 7828,'-9'-18'4842,"-2"3"-3276,-3 7-552,3 3 1,4 7-195,3 6 0,3 1-363,1 10 0,0 0-806,0 4 0,0 4-364,0-1 1,0 6-785,0-2 1,0 5 461,0 3 1,0-3-587,0 3 1,0 0 1620,0-3 0,-5 1 0,-1-6 0</inkml:trace>
  <inkml:trace contextRef="#ctx0" brushRef="#br0">9662 14573 7833,'-11'-16'466,"-1"3"0,1-4 675,-1 6 0,2 3-152,3 1-728,-4 4 1,9-2 1092,-6 5 406,6 5-1092,-8 1 1,7 16-169,-5 5 1,5 11-229,-5 7 1,4 8-437,-3 7 0,5-26 1,0 1 66,-2 3 1,0 0 0,3 1-1,0 1-460,-1 0 1,0 0-1,1-1 1,1 0 548,-1 0 0,2-1 0,-1-2 1,2 0 114,2-3 0,0-1-107,3 25 0,7-10 0,-2-8 0,4-4 0,5-3 0</inkml:trace>
  <inkml:trace contextRef="#ctx0" brushRef="#br0">10256 14607 7820,'-18'-28'0,"2"9"3694,4 0-2712,6 5 1,0 8-550,2 2 0,2 4-183,-1 4 1,1 5-29,2 10 0,-5 6-1,-2 13 1,0 4-13,0 8 0,-1 2-238,-3 5 1,-1 5 138,7-30 1,-1 1 0,0 0 0,0 0-59,1-1 0,-1 0 1,-5 31-177,-1-6 0,5-1-229,-1-3 1,5-13-13,0-9 0,1-11-710,2-5 255,0-7 186,5-3 1,1-15 52,1-5 0,3-7 168,-2-4 0,-2-9 27,2-7 1,-4-8 24,3-7 1,-3-3-2,0 26 0,0-1 1,2-26 373,-2 29 0,0 0 0,5-27 374,-6 6 1,5 1-9,-4 3 1,1 11 730,-1-1 0,-2 13-275,6 3 1,-1 4 483,5 4 1,-1 6-638,1-3 0,3 9-385,0-1 1,5 2 214,-1 2 0,-1 2-535,1 2 0,0 2-180,4 5 0,-1 5-9,-3-1 1,-3 4-202,-4-4 0,-1 5-436,1-1 0,-5 3 345,1 1 1,-6-4-70,2 0 1,-4 0 107,-4 4 0,0-2 13,-7-2 1,1 3 84,-9-3 1,-1 3-143,-7 0 0,-2 4 220,-6-3 1,1 2 54,0-6 0,1 1 478,2-1 0,0 2-213,4-6 1,4-1 1922,4-7-1008,10-1-82,-6-6 0,19 0 112,0 0 1,6 0 327,5 0 0,7 0-792,4 0 0,5 0-108,-5 0 0,6 0-566,-1 0 1,2 0-524,1 0 0,0 3-1044,0 1 1,-3 1 867,-1-1 1,0 1-1214,0 3 0,-6 2 2075,-5-3 0,-5 9 0,3 1 0</inkml:trace>
  <inkml:trace contextRef="#ctx0" brushRef="#br0">10907 14516 7862,'11'-17'408,"-4"5"1,3-6 586,-3 3 0,4 3-284,0 1 1,0 3 253,1 4 0,4 4 746,3 0 0,-1 11-867,1 8 1,-4 9 15,4 6 1,-3 8-482,3 11 1,-9 0-669,1 8 1,-7-1 422,0 1 1,-3 1-108,-1 3 1,-2-32 0,-2 0-116,-8 28 1,5-29 0,-2-1-370,-14 26 0,0 2-1517,0-10 0,-3-5 940,-1-6 0,-5-6-1267,2-1 1,-8-3 2300,-4-2 0,1-3 0,-3-8 0,-7 4 0,-6 3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width" value="0.09086" units="cm"/>
      <inkml:brushProperty name="height" value="0.09086" units="cm"/>
      <inkml:brushProperty name="color" value="#FF0000"/>
    </inkml:brush>
    <inkml:brush xml:id="br1">
      <inkml:brushProperty name="width" value="0.12114" units="cm"/>
      <inkml:brushProperty name="height" value="0.12114" units="cm"/>
      <inkml:brushProperty name="color" value="#FF0000"/>
    </inkml:brush>
  </inkml:definitions>
  <inkml:trace contextRef="#ctx0" brushRef="#br0">8349 8109 7804,'0'-12'1171,"0"1"0,1 0 1201,3-1-2171,7 1 771,7-1-666,10 1 0,6-1 312,8 1-339,2 5-283,2-4 1,4 4 107,-1-1-91,-5-3 0,1 8-732,-3-1 489,-8 1 0,-1 2-27,-10 0-873,0 0 738,0 0 1,-6 0 133,-1 0 1,-4 4-49,0 0 0,-5 4-1248,1-5 816,-6 6 818,3-7 1,-5 8 0,0-4 0</inkml:trace>
  <inkml:trace contextRef="#ctx0" brushRef="#br1">20626 8109 11724,'-1'-12'-112,"-3"1"1,1 3-37,-4 1 0,3 3 604,-4-4-453,6 6 0,-4-3-402,2 5-722,2 0 501,-3 0-425,10 5 960,2-4 0,9 9 0,2-3 0</inkml:trace>
  <inkml:trace contextRef="#ctx0" brushRef="#br1">23013 8097 8665,'-23'-5'668,"0"4"59,1-3 0,4 3 75,3 1 619,7 0-1533,3 0 72,15 0 1,-1 0 40,10 0 0,0-5 0,4-1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width" value="0.09086" units="cm"/>
      <inkml:brushProperty name="height" value="0.09086" units="cm"/>
      <inkml:brushProperty name="color" value="#FF0000"/>
    </inkml:brush>
    <inkml:brush xml:id="br1">
      <inkml:brushProperty name="width" value="0.12114" units="cm"/>
      <inkml:brushProperty name="height" value="0.12114" units="cm"/>
      <inkml:brushProperty name="color" value="#FF0000"/>
    </inkml:brush>
  </inkml:definitions>
  <inkml:trace contextRef="#ctx0" brushRef="#br0">2638 16754 8266,'-11'-11'1328,"-1"1"0,2 1-970,3 1 0,8 6-211,10-2 0,7-2 231,9-2 0,3-2-125,8-2 1,4 1 446,8 0 0,8-2-693,-24 5 1,1 1-1,1 0 1,1 1 219,3-2 1,0 1 0,3 1 0,0 0-117,3 2 1,0 1 0,0-2 0,2 1-1,3 2 1,0 0-1,-4 0 1,-1 0-295,4 2 0,-1 0 1,-3 0-1,-1 0 254,3 0 0,0 0 0,1 2 0,1 1-53,1 1 0,0 0 0,-1-1 1,-1 0 37,3 1 1,-1 0 0,-3-2 0,1 0-159,0 2 1,1-1-1,-3-1 1,1-1-49,1 1 1,1 0-1,-6-1 1,-1-1-99,0 0 1,-2 0-1,-3-2 1,-1 0-211,-4 1 1,-1-2 0,30-6-542,-5 2 1,-11-3-584,-8-2 1,-8 1 1581,-7-1 0,-3 2 0,-5 3 0,-4 2 0</inkml:trace>
  <inkml:trace contextRef="#ctx0" brushRef="#br1">8623 17291 20173,'-17'0'0,"-1"0"0</inkml:trace>
  <inkml:trace contextRef="#ctx0" brushRef="#br1">10633 17166 9246,'0'-17'-216,"0"1"180,0-3 0,5 2 659,3 6 0,3 4-345,4 3 0,3 3-684,5 1 1,-2 3 402,-2 4 0,3 1 1,-4 8-1</inkml:trace>
  <inkml:trace contextRef="#ctx0" brushRef="#br1">14470 17314 22454,'0'-28'-4784,"5"4"5299,3-3 0,6 8 490,1 4 0,4 4-433,-4 3 1,4 3-407,-3 5 1,5 5-2068,2 3 1809,5 7 1,6-2 0,0 3-1</inkml:trace>
  <inkml:trace contextRef="#ctx0" brushRef="#br1">16686 17200 11535,'-5'-34'1539,"4"2"-1095,-3 5 0,1 7 1151,-1 12-1110,3 3-780,-4 5 1,5 5-390,0 3 0,0 3-1829,0 5 2430,5 1 1,7 11-1,5 1 1</inkml:trace>
  <inkml:trace contextRef="#ctx0" brushRef="#br1">19781 17166 10064,'0'-35'451,"0"1"1,0 6 1162,0 5 0,5 7-1425,3 8 0,6 3-14,1 5 0,5 1-612,-1 3 0,4 3 75,4 4 1,2 4-292,5 0 0,5 2 639,3-2 0,8 3 0,2 5 0</inkml:trace>
  <inkml:trace contextRef="#ctx0" brushRef="#br1">22008 17394 15298,'11'-23'-1754,"1"-4"3219,-1 1 0,-3 4-528,-1 7 1,-4 2 164,1 2 0,-3 3-1360,-1 1 1,-1 3-716,-3-4 0,-2 6 558,-6-2 399,1 3 0,-1 1 0,1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width" value="0.12114" units="cm"/>
      <inkml:brushProperty name="height" value="0.12114" units="cm"/>
      <inkml:brushProperty name="color" value="#FF0000"/>
    </inkml:brush>
    <inkml:brush xml:id="br1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6510 8383 10208,'0'-23'-668,"0"5"4248,0 3-2302,0 2 0,0 6 4,0-1 797,5 6-1248,-4-3 1,9 5-236,-2 0-441,2 0 1,2 5-508,-1 2 0,-1 5 310,-2 3 0,2-1-188,-2 5 0,0 0 270,0 4 1,-2 3-1449,-2 1 1,-3 4 383,3-5 0,-2 5-398,-2-5 1,0 5 607,0-5 1,-2 2 216,-2-1 1,3-3 451,-3 3 0,-1-3-72,1-1 0,-3-4 157,3 0 1,-5-2-107,2 3 1,-4 0 982,0-5 0,0 2-388,-1-2 1,-3-1 1386,0 5 0,-1-5-466,5 1 1,0 1-117,-1 0 0,6-1-797,2-4 0,3 2-210,1 2 1,0-2 192,0 2 1,5-1-171,2 1 1,4 3 230,0 5 1,0 1-156,1 3 0,-1 7 384,1 8 1,-6 6-471,-2 2 0,-3 9-754,-1 2 1,-1 0-1054,-3 0 0,2-3 945,-6-1 0,2-5-1857,-2-2 0,3-15-208,5-8 2687,0-8 0,0-9 0,0-2 0</inkml:trace>
  <inkml:trace contextRef="#ctx0" brushRef="#br1">24601 8200 8074,'-23'-23'0,"0"3"2459,0 5-1588,5 0 0,-1 12 355,8-5 1,-3 6 24,6-2-408,-2 3 1,4 2-312,2 3 1,3-2-653,1 6 1,0 1-81,0 6 1,1-1-145,3 5 0,2-4 124,5 4 1,1-1-263,-1 1 1,1 2 148,-1-6 0,1 5-139,-1-1 0,0-1-506,1 1 1,-1-5 412,1 1 0,-5 2 253,1-2 0,0 0 78,3-4 0,-3 1-15,-1-1 0,0-3-277,0 0 0,3-5-1192,-2 5 1298,2-6 0,1 2 261,1-8 248,-6 3-138,-1-9 0,-5 8 1903,0-6-874,0 5 0,-5 0 448,-2 6 1,-4 1-658,0 8 0,3-2-114,1 9 1,3 0-304,-4 4 1,6 5-121,-2 2 0,3 8-275,1 4 0,0 4-27,0 3 1,0 7 122,0 5 1,0 1-431,0-1 1,-1-1 190,-1-28 0,0 0 0,-10 31-42,-7-3 0,-4 0-156,-3-10 1,-3-1-296,-6-3 0,-8-2 307,-2-2 0,-4-4-2161,4-7 2531,4-9 0,0-3 0,3-5 0,-4 0 0,-2 2 0</inkml:trace>
  <inkml:trace contextRef="#ctx0" brushRef="#br1">9594 3289 8103,'-12'-23'0,"1"6"0,-1 1 0,6 7 3546,2 2-1654,3 4-769,1-2 2476,0 5-2949,0 5-207,0 7 275,0 6-270,5 4-906,-4 6 419,4 1 0,-5 10 134,0-1-1580,0 5-70,0-3 1346,0 6 146,0 0-758,0-1 1,0-4-19,0-3-437,0 3-302,5-11 0,0-2 102,3-13 959,2-2-1403,-3-7 1920,9-1 0,-3-15 0,3-2 0</inkml:trace>
  <inkml:trace contextRef="#ctx0" brushRef="#br1">9902 3084 8103,'11'-23'0,"1"0"1469,-6 5 0,4 2-21,-2 4-953,2 1 642,-4 5 0,3 3-14,-5 11-787,0 4 1,-9 14-37,-3 4 0,-3 7-63,-5 12 0,-1 8-981,6-24 0,-1-1 991,1 2 1,-1-1-1,-2 4 1,0 0 102,-1 1 0,0 0-261,0 4 0,2 0 0,-2-1 0,2 0 36,1 3 1,1 0 0,2-4 0,0-1-586,1 1 0,1 0-3145,-1 22 594,8-1 1866,7-26 1145,9-7 0,-2-9 0,5-7 0,0-3 0</inkml:trace>
  <inkml:trace contextRef="#ctx0" brushRef="#br1">10199 3198 8103,'-8'-15'2926,"1"-1"-1345,-1 6-672,2 0-336,1 9 1643,5-4-212,0 5-951,5 0-642,1 0-1204,5 0 630,6 0 0,1 0-679,5 0 1,-4 0 31,0 0 1,-2 0-730,2 0 0,2 0 717,-6 0 1,-1 5 112,-7 2 1,2 4 260,-5 0 0,0 2 244,-4 2 0,-5-1-63,-3 5 1,-3 0 29,-4 4 0,2-4 1651,-2 0 1,-3-4-823,-1 4 1,1-1 1285,-1 1 1,5-3-851,-1-4 1,4-1 1415,3 1-1827,-2-1 1,8-3-11,-1-1 1,1-3-157,2 4 1,5-4-227,3 3 0,6-3-372,1 4 1,6-5 221,-2 5 0,2-4-425,2 3 0,-1-3 294,-3 4 0,2-2-309,-2 2 0,-2 6 137,-2-3 1,-7 3-95,-5-2 0,-1 3-18,-2 0 0,-5 5 17,-3-1 0,-9 3-1031,-5 1 0,-1 0 578,-4-1 1,-1-1-3644,2-6 4419,-1 0 0,4-8 0,0 4 0</inkml:trace>
  <inkml:trace contextRef="#ctx0" brushRef="#br1">14105 3266 7870,'-7'-11'3646,"-3"0"-2452,9-1 1,-5 4 52,2 1 635,3 4 0,-4 0-925,5 6 1,-2 10 2,-2 10 0,-2 6-421,-5 9 0,1 3-784,2 4 0,-6 2-18,3 3 1,-3-2-331,2 5 1,5-4-137,-1 0 1,5-3-1004,0-4 1,3-9-765,3-11 0,5-9 1336,7-9 0,-1-3-234,5-1 1,-4-9 1393,4-2 0,1-13 0,2 0 0</inkml:trace>
  <inkml:trace contextRef="#ctx0" brushRef="#br1">14550 3038 7890,'-11'0'4452,"-1"0"-2967,1 0 1,1 5 407,2 3 1,-3 8-1016,-1 7 1,-4 7 286,-7 12 0,-1 10-873,11-20 0,-1 1 1,-1 5-1,0 1-588,-4 3 0,0 0 0,1 4 0,0 1-107,-1 1 0,0-1 0,1-2 0,1 0-416,-1-2 0,1-2 0,2-4 0,1-1-1451,0-3 0,1-1 1,-6 24-1514,4-14 3783,8-8 0,2-5 0,5-10 0,0-5 0</inkml:trace>
  <inkml:trace contextRef="#ctx0" brushRef="#br1">14836 3255 7899,'0'-17'1674,"-5"5"0,-2-9-1159,-4 6 720,5 5 0,-3 4-52,5 2-698,0 3 1526,4-4-1288,0 5 0,1-4-485,3 0-179,2 0 0,7 4-471,2 0 0,3-4 327,5 1 0,0-1 255,0 4 0,-1 0 60,1 0 0,-1 0-3390,-3 0 1,-3 1 1553,-4 3 0,-1 2 808,1 6 1,-6 0 373,-2 3 1,-8 2 151,-4 2 1,-2 3 705,-1-3 1,-4 2-320,-1 2 1,-4-1 823,1-3 0,-3 2-453,0-2 1,0-1 1162,3 1 1,1-5-747,3 1 1,2-6 1499,-2-1-1097,8-6-865,1 3 1,8-1-660,2 0 1,7 0 196,8-4 1,3 0 30,0 0 1,6 0 144,3 0 0,-2 4-87,1-1 1,-3 5-23,4-4 0,-4 5-117,0-2 0,-2 3 62,-9 2 0,-6 3 302,-6 0 1,1 6-463,-1-2 1,-7 2 81,-8 2 0,-2 0-204,-6 0 1,0-2 135,-4-2 0,0 2-1110,0-6 1,-1 4 514,-2-4 1,0 0-613,-4-3 0,4-2 96,0-2 1,2 0 1265,1-4 0,0 0 0,0-4 0</inkml:trace>
  <inkml:trace contextRef="#ctx0" brushRef="#br1">19130 3575 7900,'0'-18'1337,"0"1"1860,-5 6-1069,4 0-903,-4-1-613,5 6 1,0 2 102,0 8 1,0 2-324,0 6-1,3 5-174,1 6 0,0 1-267,-4 7 1,0-1 111,0 5 0,-4-1-757,0 0 1,1 0-139,3 1 0,-4-1-751,0 0 0,0-5-44,4-2 1,0-8 283,0-4 1344,5-2 0,2-2 0,4 1 0</inkml:trace>
  <inkml:trace contextRef="#ctx0" brushRef="#br1">19587 3244 7875,'0'-12'0,"0"1"3061,0-1-937,0 6-1462,5 1 1,0 11-296,3 6 1,-3 5 177,-5 10 1,-7 9-147,-4 9 1,-6 7-293,7-22 0,-2 1 0,-3 4 0,0 0-379,-1 4 1,-2 2-1,-2 3 1,-1 1 118,-3 2 1,-1 1 0,2-1 0,-1 0-73,-1-3 0,1-1 0,2 0 1,2-2-275,0-2 1,2-2 0,2-1 0,2-2-1366,-8 23 1,8-9-85,6-17 1948,5-8 0,-2-7 0,5-4 0</inkml:trace>
  <inkml:trace contextRef="#ctx0" brushRef="#br1">19907 3415 7870,'-8'-12'0,"0"1"0,6 0 1050,-2-1 0,3 5 3862,1-1-3100,0 5 0,5-5-984,2 4 0,5 0-1038,3 4 0,-1 0 192,5 0 0,-4 0-1203,4 0 1,0 0 804,4 0 1,-4 1-937,0 3 864,-5-3 1,3 9-2389,-6-2 2010,-5-3 1,3 5-284,-5-2 791,0 2 1,-9 5-168,-3 0 872,-2 1-332,-6-5 0,2 6-179,-5 2 1721,-5-3-1164,5 6 0,-8-6-271,8 3 2510,-3 3-1674,4-10 0,-2 9 875,5-6-1332,5 0 0,1-3 592,5-1 1,0-3-527,4-1 0,2-3-243,1 4 0,8-6-84,4 2 1,5 1-284,-1-1 0,3 4 102,1-5 1,-1 2 4,1-1 0,-4 3 0,0 4 1,-1-2-38,1 2 0,-4-2 32,-7 6 0,-3 3-37,-5 1 0,-1 3 177,-3 1 0,-4 0-65,-7-1 0,-3 1-770,-5 0 457,1 0 0,-1-2 17,0-2-2214,0-2 1571,0-6 0,5 0-4049,3-4 2515,8-2 2339,-4-10 0,5-6 0,-5-7 0</inkml:trace>
  <inkml:trace contextRef="#ctx0" brushRef="#br1">7092 8760 7863,'-11'-12'0,"0"-2"0,0 2 2567,4 2-772,-3 6-867,8-1 721,-3 5-363,5 0-729,0 5 0,-4 6 21,1 8 1,-5 4-558,4 4-12,-5 7 1,4 3-96,-2 5 0,0 1 72,3 6 1,3 2-800,-3 2 582,3-2 0,1-1 95,0-1-1904,0-4 1504,0-1 0,4-10-151,0 0-412,5-4 674,-8-13 1,8-4-861,-5-5 863,4-6 0,-5-2-266,5-7 1,-6-5 185,2-3 1,1-4 343,-1-8 1,0 2-280,-4-6 437,0 1 0,-5 1 0,-2-4 0,-4 4 46,-1-6 0,1 1-46,0 0 0,-1-2 0,1-2 0,4 3 0,2-10 736,5 3 0,0 2-339,0-2 0,2 0 780,1-4 1,4 7-514,4 5 0,6 1 65,2 6 0,2-3-295,2 3 1,0 5 408,0 7 1,0 4-397,-1 3 1,1 3-262,0 5 1,-4 5 29,0 3 0,-5 3 162,1 4-508,-2 3 0,-5 1-310,-1 0 0,-4 0 341,1 4 0,-3 1-217,-1 3 0,-1-3-46,-3 3-482,3-3 463,-15-1 1,9 1-144,-8 2-287,-3-1-149,0 2 419,-5-4 243,0 0 1,-1 0-135,-2 0 568,1-5-167,-2 3 1,4-7-206,0 5 971,0-5-552,5 3 0,-1-10-128,8 1 563,-3-6-189,13 3 1162,-5-5-477,6 0 247,6 0 1,4 0-737,5 0 1,1 0-31,0 0 1,-2 4-165,5 0 0,0 1-282,4-1 1,-4 2 66,0 6 0,-2-1-303,2 1 0,3 4-41,-3 3 1,-1-1-33,1 1 0,-4-1-1346,4 1 0,-4 1 620,4-5 0,-5 4-1090,2-4 0,-4-3 984,0-5 1,-1-4-1479,0 1 2470,1-3 0,-6-1 0,-1 0 0</inkml:trace>
  <inkml:trace contextRef="#ctx0" brushRef="#br1">7526 9102 8004,'0'-11'0,"-5"5"0,4-4 3380,-4 8-1069,5-8 447,0 9-2121,0 6 0,0 6 54,0 8-648,0 3-107,0 1 0,0 2-207,0 6 1,0-1 259,0 4-578,0-4 504,0 3 1,0-9-491,0 2 0,1-2-1039,3-1 1,-1-5 716,4-3-1899,-4-2 2796,7-7 0,-9 4 0,4-3 0</inkml:trace>
  <inkml:trace contextRef="#ctx0" brushRef="#br1">8143 9354 7887,'-11'-7'0,"3"-2"1504,0 6-408,6-1 722,-8 4-1295,3 0 0,0 0-672,-1 0 151,1 5 1,-1 1-126,0 6 0,1 0-204,-5 4 1,1-2 265,-1 5-2363,1 0 2424,0-2 0,-1 5 0,1-4 0</inkml:trace>
  <inkml:trace contextRef="#ctx0" brushRef="#br1">8554 8588 7942,'0'-6'843,"-5"-4"503,4 9-347,-9-9 303,8 8-592,-8-3 0,9 6-151,-3 3 0,3 3-106,1 4 0,0 6-315,0 2 1,0 7 67,0 5 0,0 3-403,0 4 0,0-1 209,0 5 0,4 0-489,0 3 0,-1 0 237,-3-3 0,4-3-719,0-5 1,0-5-643,-4-2 88,0-3 290,0-6 777,-5-7 1,0-11 21,-3-7 1,-1-9 81,5-3 0,-5-3 342,2-5 0,1-2 0,-2-6 0,4 2 0,-4 3 0,6-3 0,-2 3 0,3-3 0,1-2 0,0 6 438,0 2 0,0 0-221,0 0 1,1 0 668,3 4 0,-2 4-347,6 0 1,-4 5 246,4-1 1,-2-1-211,1 0 1,5 1 241,-1 4 1,1 3-447,3 1 1,3 0-202,1 0 1,-1 2-741,1 5 1,-4 1 461,4 3 0,-5 2-790,1 5 0,-2 1 472,-2-1 1,-1 4-311,-2 1 0,-2 3 55,-2-4 1,-3 5-9,3-1 1,-6-1 461,-2 1 0,-5-1 5,1 1 1,-2 1 487,-1-5 0,-2 2-272,-2-2 1,1-2 856,-5 2 0,4 2-456,-4-2 0,3 0 840,-3-4 0,4 1-507,-4-1 0,5-3 15,-1 0 0,3-5 182,5 5-525,-3-6 0,10 7-257,0-5 0,6 1-137,9-1 1,3-3 167,5 3 0,5-3 60,2-1 0,3 2-1,1 1 1,-3-1-14,-1 2 0,0 2-334,0 1 1,-3 4-351,-8 0 0,-3 2 169,-4 2 1,-6-1-77,-2 5 0,-8 0 167,-4 4 0,-3 0 30,-4 0 1,-3-4 109,-5 0 0,-4-4-449,1 4 1,-5-9 196,5 1 0,-5-5-810,5 1 0,-5-4 333,4 0 1,2-5 170,6-2 0,4-5-427,7 2 0,3 0 295,5 0 753,0-1 0,5-3 0,2-1 0</inkml:trace>
  <inkml:trace contextRef="#ctx0" brushRef="#br1">9045 9068 8250,'-7'-6'2848,"-1"2"-2036,6 3 1,-5 1 349,3 0-866,3 5 0,-8 5 1424,5 5 0,1 6-789,3-2 0,-4 2-812,0 2 1,0 1-503,4 3 0,0-3-487,0 2 1,1 2-1569,3-1 0,-2 0 379,1-4 2059,4-1 0,-6 1 0,4 0 0</inkml:trace>
  <inkml:trace contextRef="#ctx0" brushRef="#br1">10987 9217 7934,'11'0'550,"1"0"-282,-6 0 0,0 0 1272,-2 0-556,-3 0-413,5 0-131,-6 5 664,0-4 1,-2 9-479,-2-2 0,-1-2-361,-2 2 1,-3 1-329,2 6 1,-2-1-371,-2 5 1,-3-4-1139,0 4 0,0-4 421,3 4 1150,1-5 0,-6 8 0,0-4 0</inkml:trace>
  <inkml:trace contextRef="#ctx0" brushRef="#br1">12049 8600 7934,'-11'0'551,"-1"0"55,1 0-441,-1 0 947,6 5-669,-4-4 1,9 9 276,-3-2 473,-3 7-724,6 3 0,-4 6 288,5 3-450,0 7 1,0 5-220,0 3 0,0 3 75,0-3 1,0-3 83,0-1 1,0 0-28,0-4 0,4 1-1115,0-13 0,3 2 183,-3-8 1,1-1-632,-1-4 976,-3-4-525,4 3 121,-5-9 166,5 4 178,-3-5-109,3 0-455,-5 0 372,0-5-22,0 4-3,0-9 644,0 3 0,-5-4 0,2 3 0,-4 1 0,-1-1 0,-4-3 0</inkml:trace>
  <inkml:trace contextRef="#ctx0" brushRef="#br1">12026 8623 7934,'0'-17'-1722,"0"8"1523,0-2 1,0 2 795,0-2 1,4 3 2552,0 0-2443,5 6 0,-7-7 321,6 5 1,1-1-467,6 1 1,-1 3-95,5-3 1,-1 3-121,1 1 0,2 0-307,-2 0 1,3 0 38,1 0 0,-2 4-64,-2 0 1,-1 4-121,-3 0 0,-3 2-309,-1 2 0,-1-1-336,-6 0 0,0 1 314,-4-1 0,-5 6-280,-3 2 0,-3-1 238,-4 1 0,-4 0 19,-8 4 0,2-2 215,-6-2 1,6 1 220,-2-4 0,-1-1-121,2-4 0,-1 1 68,4-1 0,1-3 432,3-1 1,3-4-204,4 1 0,5-3 1669,-1-1-1326,6 0 0,-2-1 509,8-3 1,-2 3-415,6-3 1,1 3 249,6 1 1,-1 0-316,5 0 0,-4 3-105,4 1 0,-4 5-215,5-1 1,-1 2-1,3 1 0,-3 5-252,0-1 70,-5 5 0,7-2 266,-6 5-685,5-1 349,-7 1 0,3-1 36,-4-3-1195,4 3 819,-3-10 1,4 8-2236,-6-4 1734,5-6 0,-7-5-1154,3-5 1050,-3 0 990,2 0 0,0-5 0,1-1 0</inkml:trace>
  <inkml:trace contextRef="#ctx0" brushRef="#br1">12540 9045 7834,'-11'-11'0,"3"-1"460,0 1 1,2 0 1487,-1-1-1122,1 6 1424,6 1 1135,0 5-3101,6 5 0,0 1-117,5 6 0,1-1 148,-1 0-1301,1 1 783,4-1 1,-3 2-1049,2 2 895,-2-2 1,-2 2-90,0-7 0,1 2-935,-1-2 656,1 2 382,-6 1 118,-1 1 0,-5-1-91,0 0 740,0 1-368,-5-1 0,-3 1-114,-7-1 1359,-8 0-863,-1 1 0,-5-1 224,2 1 1,3-1 434,-2 1 1,3-5 347,4 1-500,2-6-744,6 9-93,5-10 1,11 4-568,10-5 357,5 0 1,8-1 105,3-3-723,2-3 497,1 1 0,0-4-2231,0 2 1591,1 3 1,-1-4-168,0 6-754,-5-1 812,4-1 380,-9 3-881,4-3 919,-5 5 0,-5 0-131,-3 0 288,-2 0 395,-2 5 0,-4-3 0,-2 3 0</inkml:trace>
  <inkml:trace contextRef="#ctx0" brushRef="#br1">13248 9239 7848,'-5'-6'4006,"4"-4"-2490,-9 9-719,8-4-506,-3 5 1,5 1 52,0 3 167,-5 2-240,4 5 1,-8 6 120,5 2-1900,-5 3 1113,3 6 0,-5-1-3354,-1 4 3749,1 2 0,-1-4 0,1 5 0</inkml:trace>
  <inkml:trace contextRef="#ctx0" brushRef="#br1">13876 8805 7901,'-5'-17'1078,"-2"1"0,-2 4-746,1 0 1306,3 6-424,0 1-87,4 0 0,-4 5-533,5 0 0,0 2-256,0 10 0,0 2-51,0 9 1,-4 5 180,0 2-306,0 3 1,0 5-300,1 0 140,-6 5 0,7-2-609,-1 5 1,1-2-587,2-2 0,0-3-334,0-5 0,0-1 713,0-2 1,4-8-761,0-8 585,5-7 343,-3-3 372,6-10 1,-6-7-53,-2-7 325,-3-7 0,-1-9 0,0-5 0</inkml:trace>
  <inkml:trace contextRef="#ctx0" brushRef="#br1">13774 8748 7901,'0'-22'0,"-4"3"0,0-1 0,0 7 0,4-3 0,1 2 0,3-1 0,6 2 0,6-2 0,0 2 0,-1 2 0,-1 1 0,5 2 0,2-2 0,5 3 0,-2 1 1836,3 3 36,-3 1 1,3 2-1208,-1 0 1,0 0-810,-7 0 1,-3 5-1011,-4 3 1,-1 2 26,1 2 1,-6-1 553,-2 0 1,-3 2 310,-1 2 1,0-2-118,0 2 162,-5 3 565,-1-5-334,-11 8 0,3-4-128,-5 2 1078,5 2-501,-7-3 0,-1 5 130,-5 0 0,-3-2-204,3-1 1426,-4 1-1160,6-3 0,-1 0 118,7-3 198,2-8-147,11-1-189,1-1 235,5-4-504,5 4 1,8-5 470,9 0-351,1 0-218,10 0 1,-7-1-54,4-3 0,-1 3 110,2-3-313,2 3 150,-4 1 1,0 0 162,-2 0-406,-3 0 145,-1 5 1,-4 1 213,0 5-560,-10 6 248,6-4 0,-14 8-506,3-2 395,-8 3 1,-3 4-1027,-9 1 603,-1 0 349,-11-4 1,2 3-865,-4 1 699,-1-1 1,2-4-125,3-3-1806,-4-2 1469,6-6 0,-2 0-4,7 1-2016,-3-6 2865,9-1 0,-3-10 0,4-1 0</inkml:trace>
  <inkml:trace contextRef="#ctx0" brushRef="#br1">14390 9102 7890,'-16'-11'515,"3"3"64,-2 1 0,3 3 740,5-4 935,-3 6-1531,8-3 1145,-3 5 229,5 0-1935,5 0 0,2 0-561,4 0 1,1 0 333,-1 0 1,0 4-116,1-1 0,-1 6 195,1-1 1,2-2-684,-3 2 1,3-1 3,-6 5 1,1 3-59,-2 0 1,-2 1 380,-5-5 1,0 2 304,0 2 0,-1-2 491,-3 2 0,-2-1-345,-6 1 1,-4-2 823,-3 2 0,1-4-446,-1-3 1,0 2 152,-4-2 1,5-3-30,3-1 1,3-3 776,0-1-881,1 0-618,4 0 1,4 0-180,6 0 0,5 0 291,7 0 1,3 0-738,5 0 0,0-1 376,-1-3 1,5 3-547,0-3 0,-1 1 252,-3-1 0,0 3 66,0-3 1,1 3 23,3 1 0,-7-4-620,3 0 753,-8 1-804,2 3 727,-6 0 1,-3 0-200,-1 0-251,-4 0 466,2 0 491,-5 0 0,0 5 0,0 1 0</inkml:trace>
  <inkml:trace contextRef="#ctx0" brushRef="#br1">14767 9022 8371,'0'-11'662,"-5"0"1,3-1 124,-6 1-358,5 4 0,-2 2 1714,5 5 2516,0 0-4216,0 5 0,0 2-228,0 4 1,0 4-1287,0 1 810,5 4 0,-3-2-370,1 5-619,-1-1 662,3 6 87,-4-4 1,4 4-519,-5-5 0,0 4 105,0 0-1248,0-1 1391,5-3 1,-3-5-94,1-3 864,-1 3 0,3-6 0,1 5 0</inkml:trace>
  <inkml:trace contextRef="#ctx0" brushRef="#br1">15121 9194 9939,'-6'0'1565,"-3"5"-1299,5 2 1,-5 4-14,2 0 1,0 2-1236,0 2 572,-1 3 346,-8 5 0,3 3-2185,-2 1 1083,2 5 1096,2-8 0,-1 4 1,1-6-1</inkml:trace>
  <inkml:trace contextRef="#ctx0" brushRef="#br1">15658 8657 7908,'-11'-6'1461,"-1"-4"0,5 8-1012,-1-2 1870,5 3-1500,-7 1 1,9 1-275,-3 3 1,-1 8-236,1 7 1,-3 7 1659,3 5-1535,-5 2 1,6 7-376,-4 6 0,3 1-582,-4 6 1,6-4-56,-2 0 0,3-7 488,1-4 1,1-6-1459,3-2 0,-3-10-544,3 0-377,2-12 1834,1-3 1,0-10-247,1-2 0,-4-5 60,3-3 820,-4-8 0,7-6 0,-4-5 0</inkml:trace>
  <inkml:trace contextRef="#ctx0" brushRef="#br1">15589 8634 7908,'-6'-18'2538,"-4"2"-796,4-1-1206,-1 5 1,2-5-200,5 6 0,1 3-106,3 1 0,3 0-14,4 0 1,6-4 13,2 4 0,2 1 0,2-2 0,4 5-14,-1 0 1,1-3 863,-4 3 1,3-1-1783,1 4 1,0 5-337,-4 3 1,-6 2-629,-1 1 1,-8 4 735,0 1 1,-5 3 449,0-4 1,-6 5 300,-5-1 0,-3 3-53,-5 1 0,2-1 477,-5 1 0,4-4 152,-4 0 1,0 2 429,-4 5 0,0-2 56,1 3 1,-3-7 1973,-1-1-1870,2 0 707,1 4-988,1-5 0,13-1 55,-2-6 238,7 0-610,-1 1 1,6-2-48,3-2 1,4-2-123,7-2 0,4-2-91,8 6-79,-3-6 1,7 3 63,-4-5 0,0 4-170,-4 0 1,-1 4-837,1-4 677,-5 4 1,-3-1-24,-7 4-1273,-3 6 975,-5 0 0,-3 4 130,-4 2 0,-6-3 31,-10 7 1,-5-2-2243,-2 2 1326,2-8 316,0 7 1,5-9-1524,0 2 1683,1-3 325,-1-4 489,5-6 0,1 4 0,6-3 0</inkml:trace>
  <inkml:trace contextRef="#ctx0" brushRef="#br1">16103 8920 7825,'-11'-12'0,"3"5"4753,1-1-2272,4 6 314,-7-4 677,9 1-2871,-4 4 1,6-3-260,3 8 1,2-1-5,6 4-1215,4 1 682,-3-2 0,7 4-298,-5-2 0,4-2-582,-3 2 0,-1 0-1052,-4 3 1491,1 0 0,-2 1-242,-3-1 545,-2 1 0,-5-1-82,0 0 452,0 1-71,-5 4 0,-2-3-333,-8 2 1160,-3 3-637,0-5 0,-4 3-161,3-4 1350,-2-1-812,3 1 1,-2-2 848,5-3-717,4 3 72,1-8-1159,9 8 195,-4-9 219,10 9-1441,1-8 1026,11 3 1,-3-5 93,5 0-791,0 0 652,-1-5 1,2 3-255,-5-2-1061,5 3 1108,-7 1 0,9-1-1137,-3-3 952,-3 3 325,6-4 535,-4 0 0,4-2 0,1-4 0</inkml:trace>
  <inkml:trace contextRef="#ctx0" brushRef="#br1">16457 8874 7826,'-5'-11'7042,"4"-1"-5265,-4 1-879,5-1 0,5 2 3389,3 3-2935,2 1 0,1 6-581,1 0 0,3 0-29,0 0-514,0 0-1293,2 6 826,-4 0 0,3 5 290,-4 1-2104,-1 4 1503,-5 2 0,3 5 300,-5 0-2442,0 0 1558,-4-1 1,0 5-606,0 0 1273,-5-1 1,-3-3-114,-7 0 0,2 0 13,-2 0 1,-2-6 975,2-1-330,0-4 1,4-1-120,-1-4 1600,6 3-770,1-8-663,0 3 1966,3-5-562,-3 0-660,5 0-662,5-5 0,-3 3-594,8-3 339,-4 5 0,7 0 118,2 0-2184,-2 0 1484,8 0 1,2 0 626,8 0 0,2 0 0,1 0 0</inkml:trace>
  <inkml:trace contextRef="#ctx0" brushRef="#br1">17714 9125 7840,'0'-11'1957,"0"-4"-1174,0-1 1426,0 1-999,0 9-244,0-4 1006,0 8-1008,0-3 1192,0 5-1560,0 5 0,-5 3-635,-3 7 1,-3 4-724,-5 8 1,-3 2 645,-7 5-3374,-3 6 564,-6 0 2926,6 6 0,-4 5 0,4 1 0</inkml:trace>
  <inkml:trace contextRef="#ctx0" brushRef="#br1">18993 8520 7831,'-18'-18'0,"2"2"0,4 4 0,6 6 0,1 1 0,5 5 0,0 6 0,0 6 3670,-5 4-1678,3 12-1294,-3 1 0,2 12-366,-1 5 0,-5 6-1638,1 8 1568,-2 4-384,2-25 0,0 1 115,1-5 1,1 1-1,-4 3 1,0 0 106,2-4 1,0-1-417,0-2 0,1-1 124,1 21 1,-3-5-805,5-12 448,0-9 133,4-14-740,5-7 592,-3-5 222,8-5 0,-4-8 751,6-10 0,-1-5-878,0-6-299,1-11 198,-1 4 1,1-19 45,-1 3-763,-5 22 1,0 0 1153,-1 0 1,1 0 0,1-4 0,0-2 23,-1 1 1,-1 0 54,3 0 1,-2 0 0,-5 3-1,0 1 824,0 1 0,1 1-459,0-19 0,-2 7-190,0 16 2064,0 4-1431,0 15 1,1 5 160,3 2 638,-3 3-1097,9 1 0,-4 0 2141,6 0-1775,4 5-448,-3 1 0,7 5-168,-4 1-181,4 4 183,-2-3-931,5 4 518,-1-6 181,1 6-231,-5-5 0,2 9-292,-4-6 1,-1 5 203,-4-1-954,1 3 766,-6 0 1,-1 1-218,-5 0 32,-5 0 388,-1 5 0,-16-4-565,-5 3 561,-4 2 0,-5 0-650,-2 5 939,-3 1 0,-4-2-195,-1-3 1481,5-2-960,2-5 0,10-5-241,2-3 2074,13-8-645,-1-2-626,14-5 277,1 0-714,6 0 1,7 0 2001,2 0-1607,3 0-448,5 0 0,1 0 264,2 0-206,-1 0-204,2 6-1189,-4 0 778,0 0 0,-4 4 244,0-2-2888,0 7 1939,-1-2 1,2 3 27,-4-4-3269,-1 4 4147,-4-3 0,-4 4 0,-2-6 0</inkml:trace>
  <inkml:trace contextRef="#ctx0" brushRef="#br1">19415 8897 7831,'-12'-18'0,"-3"3"0,2 6 736,-2 1 0,6 6 2759,1-2-2497,6 3 975,-3 1-1238,5 0 0,6 0 20,5 0-959,1 0 206,9-5 0,-3 3-1636,5-1 895,0 1 600,0 2 0,-1 0-1977,1 0 1114,0 0 90,-5 0 1,1 2-577,-8 1 985,3-1 146,-12 8 452,3-4-164,-5 6 0,-3-1-170,-5 0 461,1 6-218,-15-4 0,5 4-263,-6-1 1503,0-4-802,0 5 0,0-6 2210,0 1-1737,6-1 0,-4-1 1218,6-2-939,0-3-527,8 0 224,2-4-495,5 4 1,0-3 173,0 1-202,5-1-211,7 3 1,2-1 209,5-1-385,5 6 61,0-7 0,5 4-367,-2-2 294,-3-3 1,8 4-511,-6-5 1,1 4 208,-4 0 150,0-1-919,-6 3 624,-5-5 1,-3 5-58,-5-2 1,-2 2-98,-6 6 0,-7 0-801,-8 4 735,-8 1 356,-2 1 1,-5 2-681,0-4 667,-1 4 0,1-7-1798,0 2 1073,5-2 434,1-2 644,10 0 0,-4 6 0,5 1 0</inkml:trace>
  <inkml:trace contextRef="#ctx0" brushRef="#br1">20158 9125 7831,'0'-6'0,"-5"1"0,2 5 3495,-4 0-1561,4 0 1,-2 1-199,5 3-1208,-5 7-107,-1 7-53,-6 5-2172,1 5 1331,-6 1 1,3 5 336,-5 1-3817,0 4 3722,-4-4 1,6 10 0,0-5-1</inkml:trace>
  <inkml:trace contextRef="#ctx0" brushRef="#br1">20946 8531 7831,'-12'-22'0,"2"4"1871,3 3-830,2 2 298,0 1-503,3 1 1,-4 5-244,2 2 827,3 3-859,-4 1 1,0 1 55,-3 3-149,3 7-182,-5 7 1,2 11-122,-7 5-158,2 6-53,-3 10 0,3-1-417,-2 4-1087,2 0 1617,-3 4-1140,4 6 760,1-5 0,3-1 4,1-8-2110,4-2 1756,-2-11 0,10-1-204,3-12-264,2-2 561,1-10-708,1-5 1979,-1-1-1008,1-10 0,-1-2 387,0-8-496,-4-3 137,3-5 1,-5-1 278,3-3 0,2-2 0,-4-10 0,5-2 0</inkml:trace>
  <inkml:trace contextRef="#ctx0" brushRef="#br1">20889 8554 7831,'-12'-23'0,"-3"4"0,0 0 2284,5 10-673,5-6-778,5 14 434,0-4-796,0 5 0,5-1 220,2-3 123,3 3-455,7-5 1,1 5-749,5-3 197,-1 3 198,1-4 1,4 1-1452,0 0 877,-1 1 363,-3 3-850,0 0 708,-5 0 1,-2 5-264,-4 2 0,-1 3-392,0 2 1,-4 3 341,-3 0 284,-3 6 205,-6-4 1,-2 6-53,-4 0 1,-2-4 12,-2 0 0,1 0-13,-5 4 0,0-4-118,-4 0 1900,-5 0-997,4 4 1,-4-4-197,5 0 2387,1-5-1762,-1 8 1,1-10-407,3 3 1,4-6-238,7-1 0,3-4 841,5 3-555,5-4-318,7 2 1,5-5-64,6 0 9,5 0-52,1 0-187,1 0 41,3 0 0,-4 0 111,5 0 1,-3 1-1,-1 3 1,-5 2 58,2 6-568,-8-1 255,-2 1 1,-10 4-732,1 3 431,-6-2 160,-2 4-930,-6-3 505,-11 5 65,0 5 277,-11-4-1808,-1 4 1520,-1-10 1,-6 3-71,1-2-1175,-1-2 1186,-4 4 1,5-4-8,-3 2 0,2 1-552,2-5 1208,0 1 0,2-4 0,0 1 0,0 1 0,4 0 0,3 1 0</inkml:trace>
  <inkml:trace contextRef="#ctx0" brushRef="#br1">21368 8885 7831,'-11'-11'1504,"0"5"0,3-3-818,0 5-244,6 0-128,-3-1 1039,5 4-625,0-4-474,5 0 1,1 3-219,6-1-40,-1 1 214,0 2-1271,1 0 834,4 0 1,-3 0 249,2 0-1717,3 0 737,-5 0 179,3 0-682,-4 5 928,-1-3 1,-3 8-66,-1-3 387,-4 4 39,2 0 1,-6 0 536,-3 1-222,3-1-177,-10 6 1531,0-5-1073,-2 5 1,-7-2-92,5 0 1999,-6 6-1492,4-9 0,-6 5 210,0-6 519,5 6-988,-3-4 1,8 3-161,-2-5 1,6-3 29,1 0 208,6-1-426,-3 5-24,5-6-53,5 4 1,2-9 78,9 3 0,-2-2-27,5-2 1,0 0 0,3 0 0,0 0 26,-3 0 0,1 0-27,-4 0 1,-1 3-2105,-4 1 506,1 5 844,-6-3 0,-1 6-605,-5-1 600,0 1 179,-5 4 1,-3-3-195,-7 2 1,-3 2-9,-4-2-652,-1 5 750,0-7 1,0 3-274,0-4-226,5-1 577,-3-5 1,12 3-1111,-2-5 748,7 0 382,-1-4 0,6-5 377,3-3 0,7-7 0,7-3 0</inkml:trace>
  <inkml:trace contextRef="#ctx0" brushRef="#br1">21665 8897 7831,'0'-12'0,"0"6"1241,0 1 246,-5 0 1,3 9-553,-6 0 751,6 4-1067,-9 9 0,9 2 70,-6 8-289,6 2-217,-8 5 1,8 0-1285,-1 1 603,1-1-370,2 5 0,2-5-846,1 1 1,4-2 646,4-7 1,-2 0 1066,2-7 0,-2-3 0,8-4 0</inkml:trace>
  <inkml:trace contextRef="#ctx0" brushRef="#br1">22031 9171 7825,'-8'4'2351,"1"0"-1070,-1-1-536,2 2 562,-4-3-824,3 8 1,0-4 92,-1 6-1206,0 4 538,-3 2 0,2 5 117,-2 0-988,7-1 963,-11 1 0,8 5 0,-4 1 0</inkml:trace>
  <inkml:trace contextRef="#ctx0" brushRef="#br1">22476 8543 7793,'0'-18'960,"-5"-4"1,3 10-107,-6-3-137,5 7 0,-3 3 88,2 5-193,3 0 1,-9 10 508,2 5 0,-2 7-815,-1 4 0,-1 9-391,1 7 0,-4 3-47,-1 5 0,1 3-459,4 8 0,-1 2 483,7-28 0,-1-1 1,-4 29-285,2-2 1,3-9-726,5-6 1,1-3-279,3-9 737,3-7 1,4-15 227,0-9 0,1-4-25,-1-7 0,-3-4 27,-1-11 0,1-5-46,3-2 0,-3-9 474,0-2 0,-4-4 0,3-1 0,-4-4 54,0-4 1,3-9-81,-4 31 0,-1-1 0,2-2 0,-2 0-93,-1-29 0,4 3 702,0 4 1,0 11 814,-4 12 1,-4 13 666,0 10 878,-5 7-2384,8-1 0,2 5-348,11 0 1,0 0-277,7 0 1,0 4 325,4 0 1,0 3-969,0-3 0,0 5-16,-1-1 0,0 1-522,-3-2 0,1 3 384,-4-2 1,-5 3-135,-3 5 1,-5-4 673,5 4 0,-5-3 102,0 3 1,-6-2 603,-5 5 1,-2-4-118,-2 4 0,0-4 36,-4 4 0,1-4 247,-8 5 1,3-5 762,-7 4 0,2-1-412,-2 1 0,2-2 158,-5-1 1,4-4-443,0 3 1,7-2 108,3-1 0,9-1-840,3 0 0,5-3 125,7 0 0,8-6-241,11 2 0,8-3 218,0-1 1,2 0 37,-3 0 1,0 2 31,0 1 1,-3 0-263,-1 5 0,-9-5-24,-2 5 1,-11 3 66,-4 5 0,-2 0-147,-2-1 0,-6-1-63,-1 5 1,-10 0-119,-6 4 1,-1 0 107,-6 0 0,-1 0-67,-3 0 0,0-4-69,0 0 0,3-4-54,1 4 1,4-5-482,0 1 1,11-2 468,3-2 1,10-4-430,2-4 1011,5-1 0,16-2 0,3 0 0</inkml:trace>
  <inkml:trace contextRef="#ctx0" brushRef="#br1">22830 8908 7850,'-6'-17'1987,"-4"0"124,9 6 1087,-5-1-2508,6 1 1,2 3-83,2 1 0,2 4-577,5-1 0,5 3-583,-1 1 0,1 0-939,-1 0 0,-1 0 879,5 0 0,-5 5-719,2 3 0,-4 2 615,0 1 0,-6 1 215,-2-1 0,-3 2 284,-1 2 1,0-2 264,0 2 1,-5 1 121,-2 0 1,-4-1 419,0-4 0,-2 3-13,-2-2 1,2 4 868,-2-8 0,2 4-25,2-4 0,0-2-725,-1 2 1,2-4 495,2 3-799,-2-4 0,9 3-169,-3-2 1,3-1-229,1 4 1,1-3-299,3 4 0,-1-5-10,4 5 0,1-2 229,3 2 0,1 2-40,-1-2 1,-1 2-184,-2 1 1,1 1 26,-6-1 0,1 2 70,-4 2 0,0-2-17,0 2 0,-5-1-37,-2 1 1,-7-2-322,-2 2 0,-3-2-460,4-2 0,0 4 463,3 1 1,1-5-1085,0-3 292,-1-1 114,1 0 1259,4-2 0,-3-5 0,4 0 0</inkml:trace>
  <inkml:trace contextRef="#ctx0" brushRef="#br1">23070 8965 7850,'-5'-11'0,"3"5"1520,-6 2 2053,5-3-932,-7 6-1996,9-4 1,0 6-712,4 3 0,6-1-158,-1 4 0,2 1-229,2 3 1,3 2 288,0 2 0,0-2-162,-3 2 0,-1-2-107,1-2 1,-2 2 10,-3 2 0,2-2 701,-5 2 0,0-2 157,-4-2 0,-5 1 364,-3-1 1,-7 1-319,-4-1 1,-3 0 185,-1 1 0,4-1-357,0 1 0,2-6-256,-2-2 1,6-2-1421,5 2 1147,6-3 0,-2 4-317,8-5 0,3 0 214,9 0 0,3 0 22,7 0 0,0-1-754,4-3 1,1 3-846,3-3 0,0-1 1898,0 1 0,1-4 0,-1 1 0</inkml:trace>
  <inkml:trace contextRef="#ctx0" brushRef="#br1">23516 9228 7850,'-6'6'1458,"-1"-2"1,1-1-675,-2 1 1,4-2 750,-4 6 0,1-4-731,-5 3 1,5 1-607,-1 3 0,2 1-636,-2-1 0,-1 4-1789,6 0 2227,-1 1 0,-1 0 0,-2 2 0</inkml:trace>
  <inkml:trace contextRef="#ctx0" brushRef="#br1">23927 8657 7821,'6'-28'0,"4"-1"0,-3 0 803,4 2 1,4 4-285,0 4 0,1 0 566,-5 8 1,-3 2-165,-1 9 0,-4 1 97,1 3 1,-9 12-513,-7 11 1,-4 11-49,-7 8 1,-4 2-218,1 9 1,-6-1-328,17-24 1,-1 1-1,0-1 1,-1 0 102,0 3 0,0-1 1,2 0-1,1 0-126,0 1 1,1-1 0,2-3-1,1 0-1093,-6 26 1,6-10 107,10-9 0,3-14-361,4-8 0,1-9 592,7-7 1,3-10-90,1-5 1,-1-5 310,1-3 641,-5-5 0,4 0 0,-3-3 0,3 4 0</inkml:trace>
  <inkml:trace contextRef="#ctx0" brushRef="#br1">23995 8463 7851,'-10'-12'713,"-5"1"1,0 3 996,-1 1 0,4 4 1317,0-1-1592,6-2 2263,1 5-2908,5-4 0,6 5-764,6 0 1,0 0-167,7 0 1,0 0-456,4 0 0,0 1 47,0 3 0,-4-2-615,0 6 0,-1-4-389,1 3 1,1 1 253,-5 3 0,-3 5 770,-5-1 1,-4 5-31,1-1 0,-4 4-267,-4 4 1,-6-2 589,-5 6 1,-6-5 327,2 5 1,-2-6 196,-2 2 0,0-3 470,0-1 1,0-4 1050,0 0 0,6-5-800,1 1 1,4-4 433,0-3 1,6-2 197,2-2-1052,3-3 1,2 8-130,3-5 0,2 5 39,6-1 0,4-2-300,3 2 0,3-1-174,1 5 0,1-1-86,2 0 1,-3 1 100,0-1 0,-1 1-117,-7-1 1,-1 4 35,-7 1 1,-1 3-19,-6-4 0,-7 4-226,-4-4 1,-2 4-127,-6-4 1,1 1-365,-1-5 0,-1 0-678,5 1 1,-4-1-567,3 1 1,-3-1 1053,4 0 0,-1 5-1554,0-1 2517,4 5 0,-10-2 0,4 5 0</inkml:trace>
  <inkml:trace contextRef="#ctx0" brushRef="#br1">24258 9011 7859,'0'-11'1455,"0"3"2057,0 0-422,0 6 1,0-4-228,0 2-1262,0 2-1490,0-3-1156,5 5 445,1 5 1,6 2-708,-1 4 0,-4-3 408,-4-1 1,2 1-856,-1 3 1,0 5 874,-4-1 0,-1 1 439,-3 0 0,1-2 337,-4 5 1,-1-2 354,-3 2 0,-1 2 335,1-6 1,-1 0-89,1-3 0,0-1 1870,-1 0-543,1 1 647,-1-1-624,6-4-798,-4-2-843,9-5-977,-4 0-2007,5 0 1728,5 0 1,1 0 414,5 0 1,-3 4-71,0-1 0,-1 2 747,5-1 1,-5-1-85,1 4 1,-1-4 218,5 1 0,-4 1 169,-1-1 1,-4 1 1242,0-1-518,4-3-318,-6 9 0,4-4-417,-5 6 0,0-5-325,0 1 0,-5 0-796,-3 3 1,-2 0 512,-1 1 1,-6 0-1291,-2 4 1,-1-4 511,1 4 1,-3-4 69,3 0 0,3-1 298,1 1 680,2-1 0,2 0 0,-1 1 0</inkml:trace>
  <inkml:trace contextRef="#ctx0" brushRef="#br1">24452 9022 7890,'0'-7'6049,"0"-1"-958,0 6-3908,0-3 1,5 3-599,3-1 0,2 1-314,1-2 0,2 3-744,2 1 0,-2 0-717,2 0-909,-2 5 1647,-2 2 1,-4 4-634,-4 0 0,-1 1-753,-2-1 0,-5 5 908,-3-1 0,-6 4 523,-1-4 0,-4 4-47,4-4 1,-4 1-239,3-5 0,-3 4 326,4 0 1,0-1 149,3-6 0,5 2 216,-1-2 0,6-2 0,-2 2 1357,3-6 0,2 5-115,3-4 1,2-1 1752,5 1 0,1-1-1076,-1-2 1,2 1-60,2 3 1,-1-2-1520,5 6 0,-5-4-651,1 3 0,-2 1 14,-2 3 1,1 1-306,-1-1 0,-1 6 131,-2 2 0,1-1 32,-5 1 0,0 0 230,-4 3 0,-6 1 159,-1 0 0,-8 4 276,-4-1 0,-3 0-905,-1-7 1,4 1-2240,0-5 2917,5-4 0,-7-1 0,3-4 0</inkml:trace>
  <inkml:trace contextRef="#ctx0" brushRef="#br1">6453 10233 7885,'4'-8'811,"-1"1"-150,1-1 410,-4 2-351,0-4 1,0 7 554,0-4-886,0 4 1,-1-2 158,-3 5 0,3 1 98,-3 3 1,3 2-358,1 6 1,0 1-75,0 2 0,0 3-603,0 4 0,0 6 288,0 3 0,0-2-1250,0 1 0,0 1 188,0 3 0,1-1-215,3-2 0,1-4 674,3-4 1,0-5 702,-4-3 0,5-2 0,-3-2 0</inkml:trace>
  <inkml:trace contextRef="#ctx0" brushRef="#br1">6784 10165 8088,'0'-17'506,"0"4"-143,0-2-58,0 8 578,0-4 692,0 5-1047,-5 0-156,4 1 493,-10 10-474,5 1 1,-9 11 174,0 2-617,-6 7-43,4 3 1,-10 15-821,0 1 514,12-16 1,-1 1-1,-14 23 203,13-23 0,0 1 0,2 0 1,0 0-439,-1-1 1,1 1-1,-5 30-464,1-4 0,10-11-481,5-8 1580,3-8 0,0-7 0,4 0 0,6 0 0</inkml:trace>
  <inkml:trace contextRef="#ctx0" brushRef="#br1">6910 10210 7885,'0'-11'0,"0"4"875,0-3-508,-5 9 0,-2-1 355,-4 9 1,-2 3-248,-2 13 1,-2-1 287,-2 8 1,-2 6-40,2 6-1541,-3 7 1652,-1-2-497,0 9 0,10-13-64,1 3 1,8-13-188,0-3 0,12-6 37,4-5 92,7-7-204,-2-7 1,7-5-120,3 0 1,-3-9 233,3-3-1572,-3-7 1607,4 2 0,-8-6-612,3 0-1463,-8 0 1220,7 0 1,-15 2-150,1 2-92,-5 7 534,-3 2 0,-11 9-249,-4-3 383,-5 3 0,-4 10 117,-3 2 223,3 8-199,-9-6 55,9 8-188,1-8 96,1 4 1,14-7-162,-4-3 323,8 3 0,-1-8 0,5 3 0</inkml:trace>
  <inkml:trace contextRef="#ctx0" brushRef="#br1">8406 10028 7889,'0'-18'849,"0"3"1302,0 2-854,-5 1 249,3 1-797,-3 5 409,5 6-702,0 6 0,-1 10-152,-3 4-225,3 1 190,-9 7-1123,9 1 681,-10 5 1,10 5 94,-3-1-1821,-2 0 1295,5-4 0,-4 3-63,5-3-1012,0 3 970,0-13 1,3-1 105,1-8 0,5-4 68,-1-3 0,2-3-185,1-5 720,-4-5 0,2-1 0,-6-6 0,6-4 0,-2-2 0</inkml:trace>
  <inkml:trace contextRef="#ctx0" brushRef="#br1">8646 9845 7889,'0'-12'2135,"0"1"-856,0 0-664,-5 4 106,-2 2-356,1 15 0,-4 0-76,2 13 1,-2-1-75,-2 8 1,0 6-252,-3 6 0,-2 7-188,-2 4 1,-3 3 57,3 1 1,-1 4-178,1 0 0,1 0-475,3-4 1,7-10 50,1-5 0,4-10-549,3-6 0,0-3-136,0-4 1452,0-2 0,0-6 0,0-4 0,0-2 0</inkml:trace>
  <inkml:trace contextRef="#ctx0" brushRef="#br1">8840 10005 7889,'0'-12'240,"0"6"0,0-4 377,0 2 0,-2 3-36,-1 1-167,-4 3-140,-4 6 0,-1 4 76,1 10 687,-5 0-619,-2 14 0,-1 1 1041,0 8-1077,0 3 0,-4 4 323,0 1 0,5-2-277,3-6 1,4-3-161,3-5 1,3-6-54,5-5 1,5-5-169,3-7 0,6-4-76,1-4 0,5-3-239,-1-3 1,3-4-49,1-4 0,-4-4-400,0-1 0,-2-3-225,2 4 0,-2 0 325,-6 3 1,-4 1-414,-4 0 694,-1-1 0,-4 6 50,-1 2 1,-5 3-1,-7 1 0,1 5-60,-5 2 1,0 2-22,-4-1 0,5 2-215,3-2 1,2 1-618,2-2 1198,-1 3 0,6-3 0,1 4 0</inkml:trace>
  <inkml:trace contextRef="#ctx0" brushRef="#br1">12003 9993 7889,'0'-11'0,"0"-1"0,0 6 1065,0-4-211,0 4 1270,0-6-1420,-5 1 1,4 3 657,-3 1 0,2 4-7,-2-1-751,3 3 0,-8 6-181,5 3 0,-5 8-487,1 7 1,2 1 125,-2 6 0,5 2-421,-5 6 1,5-2-311,0 2 1,-2 1-696,1-1 1,1 0 182,7-3 0,0-2-646,7-3 1,-2-7 15,6-8 1811,3-2 0,0-2 0,5 1 0</inkml:trace>
  <inkml:trace contextRef="#ctx0" brushRef="#br1">12335 9811 7889,'6'-12'2690,"-1"1"-1617,-5 4-526,0 2 1,-4 10 209,0 3 0,-5 3-119,2 5-367,-3 1 1,-3 7-231,-2 3 0,1 6 61,-5 5 1,0 7-592,-4 0 1,0 5 98,0 3 1,5 3-643,3-3 0,3-2 433,0-2 0,6-4-1093,2-7 0,4-6 209,4-13 1483,2-8 0,6-6 0,-1-5 0</inkml:trace>
  <inkml:trace contextRef="#ctx0" brushRef="#br1">12540 10062 7889,'6'-12'0,"5"-4"0,-9 3 478,6-2-158,-1-3 0,5 0 257,-1-4 1,-3-1-182,-1 0 1,-3 1-326,4 3 1,-6-5 19,2 5 1,-3-1 5,-1 5 0,-1 6 106,-3-3 0,-3 5-189,-8-1 1,1 4-33,-5 8 0,1 2-78,-1 6 0,-3 1 134,3 2 1,1-1 14,-1 5 0,7-4 276,0 4 0,1-5-72,3 1 0,3-1 9,1 1 0,4-6-45,4 3 0,-1-3 300,4 2 0,1-1-131,3-2 0,1-2-39,-1-2 1,1-2-351,-1 6 0,0-5 85,1 0 1,-2 0-299,-2 1 1,2-3 146,-3 3 0,2 2-102,-1 2 0,2-2 74,-2 2 0,-2-1 207,2 5 1,-5 0 56,5 4 0,-4-2 251,3 5 1,-3 0 194,4 4 1,-6 1-235,2 2 1,-3 4-730,-1 4 1,0 1 273,0 3 0,-1-2-1362,-3 2 1,-1-2 754,-2-2 1,-2-1-3657,5-3 4335,0-7 0,4-1 0,0-5 0</inkml:trace>
  <inkml:trace contextRef="#ctx0" brushRef="#br1">19838 9913 7889,'-6'-11'0,"-4"-1"2003,3 1-596,1 5-650,1-4 1165,0 8-1214,3-3 1,-3 6 917,5 3-1133,-5 3 1,4 5 228,-3 4-873,3-4 237,1 15-53,0-8-149,0 9 153,0 0 1,0 0 203,0 2-1403,0 3 876,0-4 1,0 0-41,0-2-2485,0-3 1682,5-1 1,0-1-1382,3-3 1790,2-3 0,-5-4-62,3-1 1,2-5 781,-3-2 0,3-8 0,2-2 0</inkml:trace>
  <inkml:trace contextRef="#ctx0" brushRef="#br1">20169 9742 7889,'0'-11'753,"-1"4"201,-3 3 0,2-1-281,-6 2 729,0 4-869,-3 5 0,-2 11 87,-2 2-49,-3 7-413,-10 4 1,3 9 51,-5 3 1,3 7-342,-4 5 1,17-24 0,-1 0-24,0 3 0,0-1-576,0-1 0,2 0 755,1 1 1,1-1-1717,-7 21 1085,2-2 0,9-9 358,4-3 0,3-9 91,3-6 0,4-6-410,4-10 0,2-2 567,2-5 0,-2 0 0,3 0 0</inkml:trace>
  <inkml:trace contextRef="#ctx0" brushRef="#br1">20352 9925 7889,'-5'-7'1798,"-1"-3"-675,-6 9-673,6-4 1431,-4 5-1172,8 0 0,-8 5 559,3 3-684,2 7-185,-6 3-437,10 4 226,-9 6 1,5 5 135,-3 5-1586,-2 0 962,9-3 0,-5 3 308,2 0-3185,2 5 2357,-3-13 1,7 3-1598,1-10 1247,-1-5 683,8-1 1,-4-7-284,6-3 770,-6-2 0,4-5 0,-4-5 0,6-1 0</inkml:trace>
  <inkml:trace contextRef="#ctx0" brushRef="#br1">20466 9993 7889,'-6'-11'2388,"-4"-1"0,8 5-1788,-1-1 1,1 4 113,2-3 914,0 4-706,0-2-557,5 0 1,6 4-368,4-3 14,5 3 0,-2 1-1823,5 0 1322,0 0 0,-2 1 293,-2 3-1893,3 2 1477,-10 6 1,9 0-235,-6 3 0,-1-2 109,-6 2 1,-3 3 2,-5 1 317,0-2 181,0 4 1,-9-7 804,-3 5-452,-7-5 0,2 7 1854,-6-6-1392,0 5 0,0-7-3,0 2 2555,0-7-1973,6 2 1,0-5-21,6 2 680,-1 4-1156,6-10 1,2 4 639,8-5-643,2 0-352,6 0 1,4 0-442,3 0 73,8-5 138,-3 4-2554,4-10 1780,0 10 1,-4-5 332,2 2-4098,-1 3 2943,-3-4 1,3 5-22,1 0 1540,-2 0 0,4 5 0,-5 1 0</inkml:trace>
  <inkml:trace contextRef="#ctx0" brushRef="#br1">21163 10336 7889,'-18'-6'9830,"2"0"-7734,9 6-2362,-3 0 188,9 0-1822,-4-5 1070,5 4 577,0-4-2777,0 5 3030,0-5 0,-5 4 0,-2-4 0</inkml:trace>
  <inkml:trace contextRef="#ctx0" brushRef="#br1">7321 11375 7889,'0'-23'556,"0"6"718,0 1-614,0 4 1188,0 0-405,0 6-694,0 1 1,-4 11-140,0 6 1,-3 5 115,3 10 1,-5 3-565,1 9-113,-2-4 1,2 9 199,1-2-2074,-1 3 1672,2 0 0,-3 0 204,5-3-2384,0 2 1564,4-8 1,2-1-2613,1-4 1821,4-6 865,4-2 1,1-10 694,-1-6 0,6-9 0,0 0 0</inkml:trace>
  <inkml:trace contextRef="#ctx0" brushRef="#br1">7823 11272 7889,'0'-11'0,"0"0"0,-1 4 0,-3 3 1946,3-2-515,-4 5 708,0-4-1138,-2 10-392,-4 6 458,0 7-626,-6 5 1,-1 6 228,-4 5-967,-1 11 16,0 7 0,9-22 0,-1 2 378,-2 0 1,-1 1-1237,2 5 0,-2 1 1060,-4 1 0,0 1 1,4 0-1,1-1-436,0-1 1,0-1 338,2-5 0,1 0 0,0 24 37,3-8-3976,7-7 2226,-1-8 793,10-11 1096,-4-11 0,9 3 0,-3-3 0</inkml:trace>
  <inkml:trace contextRef="#ctx0" brushRef="#br1">8086 11295 7889,'0'-16'0,"-5"3"2930,-1-3-830,-1 9-1072,2-3 582,5 9-416,0-4 634,0 5-1389,5 0 0,3 0 217,7 0-1885,-2 0 966,8 0 1,-4 4-2281,2-1 1866,2 6 0,-7-6-2401,5 4 1892,-5 1 1,3 3 63,-6 1 234,1-1 516,-6 6 0,-1-3 372,-5 5 0,-5 0 0,-1 4 0,-10-2 0,1-2-117,-5 3 0,3-4 22,-2 4 2125,-2-4-1416,3 4 0,0-10 2619,3 4-2128,2-4 1,2 0-49,0-1 799,4-4-507,2 3-731,5-9 0,1 4-19,3-5 0,3 0-256,4 0 0,2 0-101,2 0 1,3 4-407,4 0 143,1-1 0,-4-1-281,0 2 0,0-2 276,4 6 53,-5-1-378,4 5 156,-15 4 0,7-2-75,-10 5 80,0 0 37,-4 4 1,-5 0-647,-3 0 352,-7 5 255,-3-4 0,-5 2-2094,0-7 1515,1 3 0,-1-9-3660,0 2 4431,0 3 0,0-11 0,0 3 0</inkml:trace>
  <inkml:trace contextRef="#ctx0" brushRef="#br1">13911 11181 7889,'6'-34'1090,"0"3"213,-2 1 0,-1 10-503,4 1 718,-4 5-354,2 7 698,-5 2-1279,0 5 0,0 10-237,0 6 0,-1 9-219,-3 5 1,-1 5-214,-3 3 94,-2 2 0,7 2 213,-4 0-2273,4 0 1657,-2 4 1,5-6 272,0-2-3063,0 3 2039,0-11 0,5 8-2159,3-7 2033,7-8 528,-2-2 744,8-14 0,-3-1 0,5-10 0,0-5 0</inkml:trace>
  <inkml:trace contextRef="#ctx0" brushRef="#br1">14367 10941 7889,'0'-11'2305,"0"-1"-1951,0 1-176,0 5-178,0 1 0,0 5 2493,-5 10-1606,4 2 0,-10 16 1299,-1 3-1540,1 12 1,-11 1-1427,3 13 574,-2-2 235,9-19 0,1 0-27,-3-1 1,0 0-1337,-1 5 1,1 0 1222,-1-2 0,1-1 0,-1 0 1,2-1 118,1-1 0,1-1-1800,-1-2 1,1-1 843,-7 32 1,3-16-194,7-6 1,3-9 1140,5-5 0,4-7 0,0-1 0,0 0 0</inkml:trace>
  <inkml:trace contextRef="#ctx0" brushRef="#br1">14710 10964 8904,'0'-11'1332,"0"-6"0,-4 8-5,0-2-646,1 2-232,3 3 2308,0 1 1456,0 5-3716,5 0 0,2 0 228,9 0-2104,-4 0 1069,10 0 1,-4 0-2770,4 0 2236,6 0 1,-4 3-1106,3 1 1,-3 4 249,-1-4 0,-1 4-91,-3 0 1450,-3-3 1,-9 7 338,-4-1 0,-1 0 0,-7 6 0,-3-1 0,-7 3 0,1 2 0,-5-2 0,0 5 0,-4-5 1214,0 5-852,-5-6 0,5 3 2948,0-2-2078,1 3 1,9-9 863,-2 2-928,2-8-453,7 4 1154,0-10-1191,6 4 0,2-5-48,2 0 0,3 0 36,8 0 0,-1 0-956,5 0 229,0 0 1,0 4 1,1 0 1,-1 1-105,3-2 1,0 0-121,-3 5 237,3-1 0,-8 5-28,5-1 1,-9 0-55,1 1 1,-7 4-25,0 3 1,-3 3-41,-1 1 0,-5 0 219,-3 0 0,-7 1 147,-4 2 1,-3-2-1620,0 3 621,-1-8-106,-5 3-5789,4-10 6719,-9 5 0,6-8 0,-5 0 0,-2 0 0,-1-4 0,-3-3 0</inkml:trace>
  <inkml:trace contextRef="#ctx0" brushRef="#br1">19507 11021 7889,'0'-16'0,"0"3"2278,-5-4-665,3 6-720,-3 5 473,0 1-845,4 5 0,-8 5 1826,5 2-1191,-5 9-674,8 6 0,-8 8 199,6 4-399,-1 0 0,0 4-1185,0 0 708,0 5 0,4-3 212,0 2-2166,0 2 1571,0-8 1,5 3 120,3-5-1874,2 0 1427,2-4 0,-1-8-2071,0-6 1522,1-4 645,-1-5 808,-4-2 0,3-5 0,-4 0 0</inkml:trace>
  <inkml:trace contextRef="#ctx0" brushRef="#br1">20044 10838 7889,'11'-11'0,"-1"0"0,-2-1 1505,-3 6-107,-5 1 723,-5 15-1381,-2 3 1,-9 14 45,-3 4 596,-3 2-981,-6 6 1,-1 3 240,-5 8-1362,14-22 1,1 1 852,-1 2 0,-1 1 0,-3 5 0,-1 0-318,0 0 0,0 2 129,0 2 0,1 2 68,3-3 1,1 1-709,2-3 1,2-1 468,3-3 0,3-1 0,0 14-849,10-5 1,5-10-1381,6-6 1,1-7 2455,-1-4 0,0-7 0,1-3 0</inkml:trace>
  <inkml:trace contextRef="#ctx0" brushRef="#br1">20238 10998 7889,'5'-16'0,"-4"-1"0,3-2 2020,-3 3-569,-1 9 1246,-5-3-1881,4 9 0,-5-8 2105,2 5-1138,2 1-821,-3 3-1677,5 5 586,0-4 0,5 8 104,3-5-799,7 4 688,-2-6 0,9 7 70,-3-6-2761,2 6 1866,2-7 0,0 8-3271,0-3 2215,0-2 1263,-6 6 1,-5-5-28,-9 5 781,-1 1 0,-2-1 0,0 1 0,-10 4 0,1-2 0,-10 5 1292,0-5-1023,-4 3 1,0-2-226,0 0 1143,-5 0-602,9 2 1,-6-5 3325,10 4-1985,-6-4-856,14-5 1390,-9 3-1122,15-4-562,-4 0-226,5 5 674,0-5-747,5 5 0,2-3 224,4 0-1600,5-1 739,2 5 0,1-1 201,0 0 1,-1 1 139,1-1 0,-2 1 61,-6-1 1,3 1-28,-3-1 1,0 2-153,-8 2 1,-1-1-726,1 5 1,-6-4-856,-5 4 0,-3-1-429,-5 1 1778,-1 3 62,-11-5 1,2 6-64,-4 0-3586,-1 0 2473,-3-5 1,0 2 1281,0-5 0,-1 5 0,1-2 0</inkml:trace>
  <inkml:trace contextRef="#ctx0" brushRef="#br1">7081 13591 7889,'-11'-12'496,"-5"1"169,1 0 0,0 0-24,3 4 1036,6-3-439,-4 8-256,9-8 0,2 4-102,10-6-399,6 6 1399,11-4-1198,1 4 0,10-6 111,3 1-1402,8 4 896,-3-3 0,7 8-836,-4-6 451,4 6 0,-2-3-515,5 5 0,-1 0-846,-3 0 0,-3 5-214,-8 2 1,-2 3 662,-1 2 0,-14 3 1010,-2 0 0,-7-2 0,-3-2 0,-2 6 0,-2 3 0</inkml:trace>
  <inkml:trace contextRef="#ctx0" brushRef="#br1">7344 13728 7889,'-5'-12'0,"-2"1"0,1 5 0,1 1 0,5 5 0,5 1 0,2 3 5158,9-3-3636,-4 9-969,10-9 0,-8 6-142,5-3 0,-1-2-143,1 6 0,1-2-2130,-5 2 1,3 2 799,-7-3 0,2 4 134,-9 0 1,4 5 392,-5 4 1,-4-3 687,-6 2 0,-9 4 271,-3 4 1,-7-1 429,-5-3 0,2 4-38,-2 0 1,1-2 884,-4-6 1,5 3 298,2-3-1422,8-3 1,2-3 78,6-6 511,5-4-682,1 7 0,6-9 195,3 3-730,7-3 79,7-1 0,6 0-1033,3 0 733,2 0 1,5-1-214,0-3 0,1-1-610,-1-2 1,0-3-59,0 2 1,-4 3 447,-4 1 1,-7 3-277,-4 1 1,-2 0-105,-1 0 277,-1 0 1,-3 0 38,-1 0-365,-4 5 269,2-4 436,-5 4 0,0-6 427,0-3 0,0-2 0,0-6 0,5-4 0,1-2 0</inkml:trace>
  <inkml:trace contextRef="#ctx0" brushRef="#br1">7492 12894 7889,'-5'-34'0,"-1"5"1687,-6 1-1052,1 5 0,3 4 83,1 0 1426,-1 10-616,2-1-722,-5 10 587,10 0-880,-4 0 0,5 1 92,0 3-621,0 2 191,0 16 0,4-1-210,0 14 52,0-4 0,-1 14-878,1-3 0,0 7 447,-4 4 1,0 7-1694,0 1 0,1 0 852,3-4 1,-3-1 1254,3-3 0,0 0 0,1-4 0,3-1 0,-3-5 0,-3-2 0</inkml:trace>
  <inkml:trace contextRef="#ctx0" brushRef="#br1">14116 13557 7889,'-18'-12'3127,"-1"5"-1682,8-1-442,-3 5 92,13-7-570,-4 9 0,11-8 298,5 5 1,7-5-176,9 2-183,7-3-311,7-2 0,6 1 170,2-1-2688,3 1 2154,5 5 0,4-3-1967,0 5 1607,-5 0 0,-1 0-644,-6 0 0,-3 1-660,-4 3 1364,-11 5-1332,2 1 517,-20 6 762,2-1 563,-14 0 0,-6 6 0,-7 1 0</inkml:trace>
  <inkml:trace contextRef="#ctx0" brushRef="#br1">14379 13602 7889,'-12'0'0,"1"0"0,0 0 0,-1 0 0,1 0 1482,-1 0-368,6 0-474,-4 0 1833,9 0-1579,-4 0 0,6 0 449,3 0-759,2 0-284,10 0 0,-2 4-689,5 0 176,0 0 214,4 1-1357,-5-4 1027,4 4 0,-6-1 313,3 0-1063,3 0 593,-5 1 0,1-4-345,-3 3-1112,-2 2 574,-1-5 466,-1 9 602,0-3 0,-4 4-169,-3 1 984,-3-1-365,-1 0-183,0 1 1479,-5-1-1101,-2 1 0,-4 0-127,0 4 2159,-1-9-1494,1 14 1,-1-18-48,1 9 1,3-3 599,1 2-503,-1 1-583,-3-1 1,4-3-318,4-1 1,1-3 71,2 4-632,0-6 437,5 8 1,2-8 121,4 1-332,0 4 198,1-6 0,-1 4-92,1-5-144,-1 5 200,1-4 1,-1 6 1,0-3 87,-4-3-51,3 9 0,-9-4 190,3 6 12,-3-1 1,-6 1-690,-2-1 357,-9 0 1,-1 6 38,-6 2-1325,-5-3 962,-1 6 1,-7-9-91,-2 2-1687,3-2 1640,-5-2 1,11-5-800,2-2 802,8-13 689,3-3 0,7-10 0,-2-5 0,-3-4 0</inkml:trace>
  <inkml:trace contextRef="#ctx0" brushRef="#br1">14550 12837 7889,'-23'-16'0,"6"-2"0,0 1 3397,6 6-2228,4 5 0,-2 4 547,6-2 0,-1 4-921,4 0 0,-4 3-329,0 8 0,0 1-134,4 11 1,4-2-975,0 10 0,4-1 485,-5 4 0,6 2-1781,-1 2 1,6-1 1937,1 5 0,5-6 0,-2 4 0</inkml:trace>
  <inkml:trace contextRef="#ctx0" brushRef="#br1">19701 13442 7889,'-17'-5'0,"0"-1"2940,-1 0-1363,1-5-680,11 5-132,1 0 0,5-1 408,0 4 1,10-2-430,5-3 11,11-2-411,3 3 0,12 0 208,4-1-179,1 1-307,5 0 0,-2 2-921,1 5-381,4 0 1213,3 0 1,0 0-2097,1 0 1127,-1 0 47,-10 5 1,3-2-626,-4 4 1,-9-3 902,-3 4 1,-8-6 117,-4 2 0,0-3-779,-7-1 644,-5 0 505,-5 0 1,-5-1 178,0-3 0,-5-7 0,-1-7 0</inkml:trace>
  <inkml:trace contextRef="#ctx0" brushRef="#br1">20352 12643 7889,'-23'-27'0,"0"1"0,0 4 0,6 6 3461,0 9-2258,11 12 0,-4 5-69,2 13-665,-2 3-181,4 8 1,-3 5-1274,5 3-582,-5 8 735,8-3 1,-4 7-2160,5-4 2130,0 4 296,5-2 565,-4 5 0,4-1 0,-2 0 0,2-1 0,2-1 0,1-1 0</inkml:trace>
  <inkml:trace contextRef="#ctx0" brushRef="#br1">20124 13499 7889,'0'-16'0,"1"-1"1540,3-2-965,-3 3 1,4 8 132,-5 1-821,0-1 164,0 2-104,0 1 1,1 5-151,3 0 421,-3 0-906,9 0 522,-8 0 0,3 5 33,-5 2 56,0 4 122,0 5 1,-5-2 46,-3 5 870,-2 0-640,-1 4 1,-5 0 1244,1 0 0,-4 1-349,4 2 0,-4-2 989,4 3-1467,-1-3-289,0-1-55,3 0-144,2-5 0,2 2-95,5-5 0,0-3-110,4-5 1,7 0-765,4 0 0,6-2 542,5-5 1,6-1-1687,3-3 956,2-2 60,1-6 1,4 2-348,0 3 1,1-4 589,0 4 0,-4-2 39,3 1 1,-6-1 160,-2 6 1,-3-6 1,3 1 0,-5 2-148,-3-2 0,0 1 119,-7-5 1,0 1-207,-3-1 1,-6-3 634,-2 0 0,-3-10 0,-1 0 0</inkml:trace>
  <inkml:trace contextRef="#ctx0" brushRef="#br1">20421 13522 7889,'-31'-4'676,"1"1"1,3-5-191,-4 4 0,6-1 1534,-2 1-1021,8 3-392,3-4 2817,5 5-2247,-1 5 1,4 3-498,1 7 1,3 5-315,-4 11 0,6 2-43,-2 12 844,-2 4-1106,5-16 1,0 1 0,-4 27 268,5-27 0,0 0-1410,0-1 0,0 0 923,0 31 1,2-2-2456,1-5 1,3-6-274,1-6 2885,3-4 0,-5-8 0,3-2 0,-4-5 0,-3-2 0</inkml:trace>
  <inkml:trace contextRef="#ctx0" brushRef="#br1">6624 14881 7889,'0'-28'1847,"-1"9"-635,-3 0 11,3 5-691,-9 8 1,3 6 122,-4 8 1,-4 11-21,-1 4-652,-4 7 178,7-1 1,-7 11-459,5 1-367,0-1 709,3 9 1,2-7-910,2 8 0,0-3 252,4-2-1461,0-4 1325,4 3 0,5-9 5,3-1 0,2-6-454,1-9 1197,-4-3 0,1-9 0,-4-4 0</inkml:trace>
  <inkml:trace contextRef="#ctx0" brushRef="#br1">6339 15235 7889,'-28'-11'167,"5"0"249,0-1 2987,5 6-1581,12 1-1175,1 5 0,6-2 235,3-1-484,2 1 54,11-8-1290,6 4 670,6 0 1,5-5 96,0 4-2558,6 2 1821,0-5 1,6 7 182,0-5-1911,-6 6 1641,5-3 895,-10 5 0,10 0 0,-5 0 0</inkml:trace>
  <inkml:trace contextRef="#ctx0" brushRef="#br1">6830 15167 7889,'-12'-6'0,"1"-3"0,-1 5 1106,1-5-639,0 8 0,-1-4 190,1 5 1045,4 0-450,-3 0 629,9 0-1308,-9 0 1,9 5 79,-3 2 185,2 9-311,2-4-102,0 10 894,6-4-813,0-1 1,2 5 92,-1-3 203,1-3-431,3 6 1,1-9-244,-1 2 1,4-4-358,0-3 1,6-3-1348,-2-5 0,2-2 936,2-6 0,1-1-894,3-10 1,-4-4-2,0-3-1472,-1-1 1973,-9 4 0,2 0 13,-7 0-299,-3 0 977,-10 6 0,-3 0 343,-7 6 0,-3 4 0,-4 4 0,0 1 0,3 2 0,-3 0 0,10 5 0,-5 2 0</inkml:trace>
  <inkml:trace contextRef="#ctx0" brushRef="#br1">7309 14916 7889,'-1'-19'0,"-3"0"0,3 5 642,-3-2 1,3 0 910,1 1 1,0 3 1146,0 5-1456,0 4-278,0-7-544,0 9 0,4 2-72,0 10-543,-1 11 202,-3 7 0,-5 8 212,-2 5-186,-3 0-239,-2 14 0,-1-4 110,-2 5 0,2-2-477,-2-1 1,4-2-2116,3-3 1329,-2-7 731,9-2 0,-4-18-1988,5-6 1711,0-9 1,1-4-427,3-11 1329,-3-10 0,9-11 0,-3-5 0</inkml:trace>
  <inkml:trace contextRef="#ctx0" brushRef="#br1">7161 15076 7889,'-17'-12'0,"5"6"0,-4 2 4602,4-2-1537,5 4-1645,2-3 612,10 5-1320,2 5 1,9-3 51,3 1-1994,3 4 954,6-6 0,-3 4-1357,6-5 948,-1 0 565,4 0 0,-4 0 120,-4 0 0,3 5 0,1 2 0</inkml:trace>
  <inkml:trace contextRef="#ctx0" brushRef="#br1">7561 15110 7889,'6'-5'0,"-1"3"0,0-3-496,-4 0 281,4 4 153,-5-4 270,0 5-110,0-5 2,0 4-25,0-4 0,0 3 676,0-2-351,0 3 404,0-4-262,-5 5 1,-1 0 145,-5 0 927,-1 0-1016,1 0 0,-1 4 74,1 0 887,-6 5-952,5-3 1,-9 9 375,6 0 1,0 2-114,4-2-914,-1-2 231,1 8 1,1-7 134,2 5-558,-2-5 227,9 3 0,-3-6 133,8 1 0,-2-2-93,6-3 0,1 2 50,6-5 1,-3 0-286,4-4 1,-4 0-308,0 0 1,3 0 226,0 0 0,1-1-570,-5-3 0,0 1 51,1-4-176,-1-1 565,1 2 1,-1-4 10,0 2 0,-3-6 176,0-1 1,-1 0-98,5 3 338,-6 1-70,4-6 0,-5 5 1153,3-4-639,-3 4-275,-5 5-16,5-3 1176,-4 9 1,3-3 1468,-8 8 1,2 2-1322,-6 6-2134,6-1 535,-3 6 1,1-1 108,0 3-1386,0 3 1029,4-10 1,0 9-5604,0-6 5958,5 0 0,2-3 0,4-1 0</inkml:trace>
  <inkml:trace contextRef="#ctx0" brushRef="#br1">8120 14824 7889,'0'-29'359,"0"-3"44,0 6 0,4 4 1073,0 7 0,0 2 152,-4 2 1101,0 4-1426,0 2 0,-5 17-657,-3 7 0,-2 11-53,-2 8-534,-4 6-210,3 1 1,-7 7 527,5 5-2393,-1 0 1925,5 1 1,0-5-2960,-1 0 687,6-5 1410,1 3-2577,10-5 3530,-4-11 0,8-2 0,-3-10 0,4 0 0,4 0 0</inkml:trace>
  <inkml:trace contextRef="#ctx0" brushRef="#br1">8863 15018 7889,'-5'-22'0,"2"4"3271,-5 3-1527,1 2-1105,0 7 0,1 0 1569,2 6-1092,3 0-690,-9 0 1,7 8-333,-4 7 0,-1 8 113,-3 11-551,-1 6 128,1 5 1,-2 4 309,-2 4-2403,2 0 2125,-3 4 1,4 2-234,1 2 0,3-3-996,1 3 0,4-8 71,-1-3 1,3-8 598,1-4 0,0-13-576,0-6 847,0-10-218,0-9 1030,0-11 1,4-8-562,0-8 0,5-7 221,-2-8 0,-2-4 0,-1-3 0,1-6 0,-1-2 0,0 2 0</inkml:trace>
  <inkml:trace contextRef="#ctx0" brushRef="#br1">8703 15155 7889,'-10'-21'0,"2"2"2121,-2-3-1364,9 10 1,-5-5 42,6 6 1182,6-1-1242,0 6 1,3-3 342,2 5-597,-2-5-224,8 8 1,-5-4-331,3 5 1,3 0 115,5 0-1343,0 0 984,0 5 1,0 3 310,-1 7-1446,-4-2 973,4 8 1,-13-3-74,2 5 1,-7 0-194,0-1 0,-6 1 430,-5 0 0,-2 0 93,-10 0 1,-4 0-148,-4 0 1,-3-2 146,3-2 1,-3-4-443,3-7 0,2-3 148,6-5 1,2-1 509,6-3 0,5-13 0,0-7 0</inkml:trace>
  <inkml:trace contextRef="#ctx0" brushRef="#br1">8965 15076 8089,'0'-12'500,"0"5"-400,0-1 1825,5 5-479,-3-2-499,3 0 1,-4 4 107,3-3-1261,-3 3 203,9 1-287,-8 0 262,3 5 0,-5-3-78,0 6 1,0 0-341,0 3 0,0 1 423,0-1-933,0 0 586,0 1 0,-5 3-51,-3 0 1,2 2 50,-2-2 0,2-2 35,-2 2 149,3-2-158,0-7-293,4 4 52,-4-9 51,5 4 1,0-10 148,0-2 429,0-3 1324,0-7-751,5-1-475,-4 6 0,4-7 2245,-5 7-1162,5-2-680,-4 3 0,6-1 465,-4 1 1,0 0-231,5-1 0,-5-3 33,5 0 1,1-1-323,6 5 1,-1 0-200,5-1 0,-4 1-77,4-1 1,-1 5 13,1-1 0,3 6-675,-3-2 264,-3 2 199,1 2-867,-6 0 588,-4 6 0,1-4-140,-4 6 1,4 3-266,-4 4 1,-1 4 169,-3-3-42,0 4 219,-5-2 0,4 5 235,-3-1 0,-1 1-103,1 0 0,1 0 1216,3 0-522,0 0-128,0-6 0,0 4 257,0-6 0,0-4 86,0-3-292,5-6 1,2 2 103,9-8-430,-4-2 22,5-10 0,-5-2-1334,4-5 625,-4-5 388,5 4 1,-7-5-2329,-2 2 1271,2 8 330,-9-8 0,3 12-1101,-8 0 1329,-2 0 292,-11 14 1,-1-5-117,-4 6 1,-5 7 63,0 4 1,1 2-85,3 6 0,6-1-78,6 1 617,5 2 0,6-8 0,0 3 0,5 1 0,1 1 0</inkml:trace>
  <inkml:trace contextRef="#ctx0" brushRef="#br1">9696 14642 7916,'-5'-17'1411,"-1"6"1763,-6-1-1876,6 1 0,-3 11 923,5 0 0,-1 7-1231,2 12 0,0 2-99,-5 9 0,6-3-1062,-2 3 1,-1 2 183,1 6 1,0-1-933,4 5 1,-3-4 645,-1 4 0,-1-4-546,1 4-192,3-6 154,-4 4 0,1-7-359,0-3 0,-4-2 641,4-5 0,-3-5-339,3-3 491,-5-2-46,8-7-165,-9-1 382,8-5 1,-3-9-210,5-2 1,0-7-24,0 3 0,2-4 262,1 4 0,-1-1 136,2 5 1,1-1 217,-2 1 1,1 0 499,-4-1 0,2 5 3725,1-1-3202,-1 0 0,4-2 889,-2 3 1,-2-2-665,6 5 1,-4-1-116,3 1 1,1 3-903,3-3 0,1 3-343,-1 1 0,2 0 250,2 0-679,3 5 377,0 1 0,-2 6-1434,-4-1 881,-1 0 480,0 6 1,-4 1-2349,-3 4 1202,-3 1 184,-6 0 1,-5 4-186,-6-1 1,-4 5 298,1-4 1,-3-1-422,0-3 1,3-1 511,0-3 862,5-3 0,-8-9 0,4-2 0</inkml:trace>
  <inkml:trace contextRef="#ctx0" brushRef="#br1">9890 15361 7916,'0'-6'9830,"0"1"-11387,0 5 1557,0 5 0,-5 1 0,-1 5 0</inkml:trace>
  <inkml:trace contextRef="#ctx0" brushRef="#br1">10610 15647 7992,'-11'-7'663,"-1"1"182,1 2 0,-1 2-198,1-6 0,-1 5-1,1 0 1,3-2 663,1 1 1,4-1 132,-1 1-669,3 3-649,1-5 1,5 6-123,3 0 1,6 0-44,1 0 1,9 4-220,-1 0 1,7 4 14,1-4 1,3 1-444,4-2 1,-1-1-27,5 1 1,4-1 24,3-2 0,8 0-295,-3 0 0,0 0 198,-4 0 1,-5 0-119,1 0 1,-3-4 902,-9 0 0,-2-5 0,-9 3 0</inkml:trace>
  <inkml:trace contextRef="#ctx0" brushRef="#br1">10827 15864 7901,'-5'-12'0,"-1"5"0,-6-1 0,5 4 0,-1-3 0,5 3 0,0-4 1177,1 6 0,7-5 1549,3 3 0,6 3-1943,1-3 0,4 3-380,-4 1 1,6 0-1133,-2 0 1,1 0-27,-1 0 0,1 0-489,-4 0 0,-1 1 356,-4 3 1,1-3-266,-1 3 0,-5 3 648,-2 0 1,-2 3 74,-2 2 0,-7 0 325,-4 4 108,-1-4 70,-9 10 1,4-8 258,-2 5 0,-2-1 128,2 1 1,-2 1 537,2-5 1,-1 0-398,5-3 1669,0-1-662,8 1-220,-3-6-693,9-1 1,-3-5 318,8 0-504,2 0-224,6 0 0,-1-4-126,0 1 0,5-5-174,-1 4 0,4 0-275,-4 4 0,2 0 290,-2 0 0,-2 0 14,2 0 0,-3 0 35,0 0-483,-1 0 355,1 5 1,-2 2 47,-3 4 1,-1 1-56,-6-1 1,-2 2 16,-2 2 0,-2-1-115,-5 5 0,-2-4-109,-2 4 1,-3 0-466,-5 4 1,-3-4 291,-1 0-1517,-5-5 1285,3 8 0,0-11-1889,2 0 2586,-2-4 0,5-2 0,-4 1 0</inkml:trace>
  <inkml:trace contextRef="#ctx0" brushRef="#br1">10930 15110 7880,'-9'-22'0,"-3"3"2625,-1 3-1205,1 9-655,1 7 1,3 7 157,0 4 0,5 9-688,-5 3 0,2 12-350,-2-1 1,3 8 358,5 0-1910,-5 2 1520,4 2 1,-3-2-1961,8-2 1,-2 1 2001,6-5 1,-6 5-1,3-2 1</inkml:trace>
  <inkml:trace contextRef="#ctx0" brushRef="#br1">11489 15772 7888,'-11'-5'457,"0"-1"1,4-2 1477,3 1-2346,3 4 0,2-6-313,3 5 724,-3 1 0,10-3 0,-5 0 0</inkml:trace>
  <inkml:trace contextRef="#ctx0" brushRef="#br1">11969 15772 7874,'-11'-18'0,"0"-2"2031,4 5 1,3 3-975,8 5 0,3-1-362,9-3 1,1-1-390,6 1 1,1 1-250,3 2 1,-2-1-224,6 6 1,-1-1-534,5 4 0,-5 0 614,1 0-2717,-6 0 1930,8 5 1,-13-3 871,3 6 0,-8 5 0,2 4 0</inkml:trace>
  <inkml:trace contextRef="#ctx0" brushRef="#br1">11958 15966 7844,'-22'0'4807,"3"0"-3623,3 0-851,9 0 1,3 0 161,8 0 0,3 0 338,4 0 0,4 0-871,0 0 1,4 0 73,-3 0 1,3 4-482,-4 0 1,4 5 82,-4-2 1,0 4-104,-3 0 0,-1 0-104,1 1-63,-1-1 326,1 1 1,-6 3 5,-2 0 1,-3 2 221,-1-2 1,-1-2 790,-3 2 1,-2-2-399,-6-2 0,1 0 761,-1 1 1,1-6-435,-1-2 0,1 1-174,0-1 0,3 0 204,0-4-357,1 0-506,0 0-803,2 0 815,5 0 1,5-2-224,3-1 0,3 0-515,5-5 0,1 6 315,6-2 1,0-1 78,0 1 1,0-3 64,0 3 0,-1-1 40,1 1 0,-4 3 18,0-3-222,-5-3 329,3 6 1,-6-4 36,1 5 0,-5-4-194,1 0 174,-6-4 1,4 1-43,-6-4-759,0-6 427,-6 5 650,5-10 0,-14-1 0,2-6 0</inkml:trace>
  <inkml:trace contextRef="#ctx0" brushRef="#br1">12232 15110 7898,'-23'-17'1812,"0"5"321,0-4 1,9 9 223,3 3-1338,2 8-579,3 2 1,-1 11-216,3 2 0,3 3-227,-3 5 1,3 6-247,1 5 1,5 5-580,3-1 0,2-1-2384,1 1 2990,1-5 0,4 7 0,2-3 0</inkml:trace>
  <inkml:trace contextRef="#ctx0" brushRef="#br1">12974 15704 7811,'-11'-5'0,"-1"3"0,2-4 2687,2 2-1425,-2 3 1001,9-9-674,-4 9-1050,5-10 1,5 6-120,3-2 0,7-2-254,4 5 1,3 0-125,0 4 0,5-4-838,0 1 0,4-1 576,0 4 1,-2 0 282,1 0 0,-3 0-637,4 0 1,-6 0-1459,2 0 0,-5 0 739,-3 0 1293,3 5 0,-9-4 0,3 4 0</inkml:trace>
  <inkml:trace contextRef="#ctx0" brushRef="#br1">13248 15532 7845,'-23'-17'1255,"6"0"-758,0 6 1,6-2 473,-1-2-511,1 2 106,4 2 589,-3 1 1,8 8 195,-6-2-1248,6 3 1,-3 8-193,5 4 0,0 11-252,0 8 0,0 4 280,0 4-1779,0 3 1281,0 0 1,1 4 558,3 1 0,2 0 0,5 4 0</inkml:trace>
  <inkml:trace contextRef="#ctx0" brushRef="#br1">13796 15738 7884,'-5'-11'0,"-1"-1"0,-2 1 1178,1-1 0,4 1-517,-1-1 0,3 5 1137,1-1 1,1 6-512,3-2 0,8-1-60,7 1 1,7 0-939,5 4 0,3 0-432,4 0 1,-1-4-182,5 1 1,0-1-383,3 4 1,5 0-107,-1 0 1,1 0 362,-4 0 1,-5 0-3562,1 0 3902,-5 0 0,7 5 1,-3 1-1</inkml:trace>
  <inkml:trace contextRef="#ctx0" brushRef="#br1">14002 15806 7802,'-11'0'-510,"3"-3"-637,0-1 2029,1-5 2169,-5 8-105,6-4-1536,1 5-1765,5 0 0,5 1 70,3 3 0,2-2-84,1 6 0,1-4-231,-1 3 0,4-3-635,0 4 0,1-4 182,-5 3 0,1-3 284,-1 4 769,0-1 0,-1 5 0,-2-1 0,-2-3 0,-2-1 0,-2 1 0,1 3 0,-1 1 0,-2-1 0,-2-3 31,-1-1 1,-3 1 151,-1 3 1,-7 1 1246,2-1 1,-1-3-617,1-1 0,1 1 208,-1 3 1,1-3-566,-1 0 0,5-4-274,-1 3 1,6-3-438,-2 4-292,3-6 0,2 7 374,3-5 0,2 0-228,5-4 0,2 3 26,2 1 0,-2 0 68,2-4 1,2 0 50,-2 0 0,4 0 119,-4 0 1,0-4 271,-3 0 1,-1 1-201,1 3 0,-6 1 216,-2 3 1,1 2-159,-1 5 0,-2 1-141,-6-1 1,-3 4-15,-8 1 1,1 3 80,-5-4 0,0 5-191,-4-1 0,4-2 51,0-2 1,1-2-401,-1-2 0,-1-5-207,4-2 827,1-2 0,5-8 0,2-1 0,3-8 0,5-3 0,0-5 0</inkml:trace>
  <inkml:trace contextRef="#ctx0" brushRef="#br1">14150 15235 7841,'-3'-21'76,"-1"2"120,-5 2 0,6 11 212,-4 2 0,4 4 258,-1 4 1,-1 7-525,2 8 1,-5 4-448,4 4 1,0 2-1081,4 5 1,0 1 1384,0-1 0,0 5 0,0 2 0</inkml:trace>
  <inkml:trace contextRef="#ctx0" brushRef="#br1">14642 15784 7806,'-11'1'183,"4"3"0,-3-2 37,2 6 0,3-4 38,1 3 1,2-3-882,-2 4-1475,3-1 2098,-5 5 0,12-1 0,0 1 0</inkml:trace>
  <inkml:trace contextRef="#ctx0" brushRef="#br1">15007 15692 7784,'-23'-11'0,"-2"-1"1448,2 1 0,6 1-406,10 2 1,6-1 100,1 6 1,5-5-582,6 4 1,7-5-18,5 2 0,5 0-555,6 0 1,4 3 48,0-4 1,1 6-862,-1-2 0,-1 3 235,5 1 1,-1 0-110,1 0 0,-3 0-31,-5 0 1,0 3-717,1 1 1,-6 4 1442,-2-4 0,-3 10 0,-2-2 0</inkml:trace>
  <inkml:trace contextRef="#ctx0" brushRef="#br1">15121 15761 7830,'-18'-7'1284,"3"1"1754,8 2-1529,-4 3-710,10-4 1,1 1-336,8 0 0,2 1-149,1 3 1,1 0-869,-1 0 0,1 0 192,-1 0 0,4 3-775,1 1 0,-1 4 233,-4-4 0,-1 4-739,-2 0 0,2 1 1001,-2-1 1,-3 2 640,-1-3 0,-2 5 0,2 3 0,-3-5 0,3 5 0,-3-4-71,-1 4 0,-4-6 573,1-2 0,-6 1 646,1 3 1,-2-1-87,-1-2 0,-1 2 541,1-2 0,-1-2-714,1 2 0,-1-4 172,1 3 1,3-3-467,1 4 0,3-6-218,-4 2 0,6-2-1261,-2 2 562,8-2 0,2 6-96,6-4 0,3 0 314,0-4 0,4 4-201,-4 0 1,4-1 190,-3-3 1,3 4 42,-4 0 0,1 1 268,0-1 1,-5-1 148,0 4-293,1 1 0,-7 3-50,3 1 0,-3-1-117,-5 0 1,-5 1-15,-3-1 0,-3 1-213,-5-1 1,-1 1 19,-6-1 0,-1 0-154,-3 1 0,-2 0-303,-6 4 0,5-5 282,0 1 0,4-1-239,0-3 1,-1-2-794,4 2 1528,8-6 0,10 3 0,5-5 0</inkml:trace>
  <inkml:trace contextRef="#ctx0" brushRef="#br1">15304 15041 7943,'0'-23'0,"-1"4"0,-3 0 2190,3 5 2933,-4-2-4229,10 10 0,-4 2-302,3 8 0,-3 10-1091,-1 12 1,-1 6 377,-3 14 1,-4 3-1157,-7 12 0,9-28 0,-1 0 315,0 1 0,-1 0 0,2 4 0,-1-1 962,2-2 0,-1-1 0,-2 1 0,0 1 0,-1-2 0,0 0 0</inkml:trace>
  <inkml:trace contextRef="#ctx0" brushRef="#br1">15944 15704 7812,'-12'-7'252,"1"-3"1,1 4 405,2-6 1,-1 5 110,5-1-354,-5 1 2191,3-5-1246,0 1-257,1 4-646,5-3 0,8 9-324,4-3 1,7-1-249,0 1 1,4 0-174,3 4 0,2 0-354,3 0 0,2 0 38,-3 0 1,-2 0-822,-1 0 1,1 0 141,-2 0 1,1 0 670,-4 0 1,-5 0 115,-3 0 1,-2 0 495,-2 0 0,-5 0 0,-1-5 0,-15-6 0,-2-7 0</inkml:trace>
  <inkml:trace contextRef="#ctx0" brushRef="#br1">16149 15418 7827,'-11'-18'0,"1"2"0,2 4 0,-1 1 0,5 0 0,-1 0 0,1 4 0,3 2 0,-9 5 0,7 11 0,-4 8 0,3 9 230,-4 10 0,5 3 2248,-5 5 0,4 3-1160,-3 1 1,3 4 643,-4-1-2245,6-2 0,-4 0 0,6-5 0</inkml:trace>
  <inkml:trace contextRef="#ctx0" brushRef="#br1">17006 15704 5992,'-7'0'-221,"2"0"225,5 0 0,0-5 0,0-2 0</inkml:trace>
  <inkml:trace contextRef="#ctx0" brushRef="#br1">16983 15692 7797,'-8'0'-1017,"1"0"842,4 0 236,-7 0 0,7 0 185,-4 0-43,4 0 1,-3 0 217,2 0-82,3 0-244,-4 0 1,3 0 716,-1 0 303,1 0-430,-8 0 1,8 0 611,-6 0 433,6 0-505,-9 0 371,10-5-1071,-4 4 1,10-4-87,3 5 1,3 0-56,4 0 1,4-4-194,8 0 0,6-3-201,5 3 1,5-1-41,-1 1 0,6-1-346,2-3 1,7-2-1,-4 2 0,-1 3-518,-10 2 1,-2 1 200,-6 2 0,-5 0-336,-2 0 1,-10 2-456,-5 1 742,-1 4 762,-10 4 0,5 6 0,-6 0 0</inkml:trace>
  <inkml:trace contextRef="#ctx0" brushRef="#br1">17143 15875 7908,'-2'-10'861,"-1"2"1,1-2 1154,-1 2 1,1 2-824,2-1 0,2 4 341,1-1 0,0 2-1047,5-2 1,0 3-234,8-3 1,-4 2-1172,4 2 0,0 0-8,-1 0 1,1 0-495,-5 0 0,3 2 829,-3 2 1,3 1-398,-6 2 0,-3 3 473,-1-2 0,-3 3 109,-1 5 0,-5-2 530,-3 5 0,-2-4-147,-1 4 0,-2-4 823,-2 4 0,2-4 65,-2 4 1,-2-5 723,2 2 1,0 0-531,4-1 1,3-1 41,0-6 1,5 1-549,-5-5 0,5 1 565,0-2-694,1-1 1,4 3-151,1-5 0,4 0-702,4 0 1,4 0 13,1 0 0,3-1-185,-4-3 0,1 2 182,0-1 0,-4 1-306,3 2 1,-2 0 350,-1 0 1,-1 0-178,0 0 392,-4 5 1,-2 3 123,-5 7 0,-5-2 25,-3 2 1,-3 2-189,-4-2 1,1 4-394,-5-4 0,0 0-70,-4-3 0,0-1-344,0 1 1,0-2 237,0-3 0,0-1-319,1-6 0,3-2 1083,0-2 0,5-7 0,-3-7 0</inkml:trace>
  <inkml:trace contextRef="#ctx0" brushRef="#br1">17337 15064 7862,'-5'-35'0,"0"2"1486,-3 10 280,-2 10 0,4 3-850,-6 10 1,1 8 130,-1 7 1,1 9-920,0 14 1,-5 4-21,1 7 0,1 3-2598,6 5 1800,-2 6 138,9-5 1,-1 3-328,9-8 0,2-2 711,10-5 0,0-1 1,4 1-1</inkml:trace>
  <inkml:trace contextRef="#ctx0" brushRef="#br1">17817 15818 7893,'-12'-1'4826,"1"-3"-2575,4 3-3726,2-5-724,5 6 1292,0 0 0,0 0 0</inkml:trace>
  <inkml:trace contextRef="#ctx0" brushRef="#br1">18193 15749 7908,'-1'-11'2345,"-3"0"147,3 4-1836,-4-3 1,6 5 458,3-3 0,2-1-287,6 6 0,4-2-19,3 1 1,4 3-582,4-3 1,3 2-393,8 2 1,2 0-296,2 0 0,3 0-539,1 0 1,0 0-1217,3 0 1,-3 2 995,-4 2 1,-4-2-251,-8 6 1,-7-5 462,-8 5 1005,-2 0 0,-7 3 0,-1 1 0</inkml:trace>
  <inkml:trace contextRef="#ctx0" brushRef="#br1">18468 15852 7819,'-18'-6'483,"-3"-3"474,6 5-629,0 0-26,4 4 1,3 0 197,0 0 344,6 0-1110,-3 0 0,3 5 102,-1 3 1,1 2 367,-1 2 1,-4 3 237,0 0 1,0 5 248,0-1 1,3 3-85,-4 1 1,2-2 360,-2-2 0,-1 3-500,6-3 1,-1-2-17,4-2 0,0-3-382,0 0 0,1-2 11,3-2 0,3-3-671,9-5 0,1 0-2,6 0 1,1 0-470,3 0 0,-2-4 280,6 0 1,-4-5-346,3 2 0,-1-2 562,2 1 1,-3-2 4,-6 2 1,1 2-398,0-2 956,-5 1 0,-2-5 0,-4 1 0</inkml:trace>
  <inkml:trace contextRef="#ctx0" brushRef="#br1">18547 15955 7819,'-22'-11'0,"0"3"0,3 0 0,6 4 1340,6-3 1,3 4 1349,-4 0-1008,6 1 0,-3 4-1139,5 1 1,1 5-328,3 7 0,-2 8-584,6 7 0,-6 3-708,2 2 1,-2 5 165,-2 6 0,0 0 579,0 3 1,-2-2-803,-2-1 1,3-6-123,-3-1 1174,3-9 1,-4-2-1,-1-5 1</inkml:trace>
  <inkml:trace contextRef="#ctx0" brushRef="#br1">18639 15178 7876,'-22'-17'0,"7"1"2400,-8 9 1,12 2-1130,-1 5 1,5 10-489,-1 5 1,-2 10-379,2 6 0,-2 4 0,-1 7 0,3 0-1697,1 8 1,4 2 481,-1 1 0,4 0 810,4 4 0,7-7 0,7 6 0</inkml:trace>
  <inkml:trace contextRef="#ctx0" brushRef="#br1">19244 15532 7831,'-16'0'955,"3"-1"1363,-2-3-1795,2 3 1,8-4-59,5 5 1,10 0-130,9 0 1,4 0-114,4 0 1,-2 0-253,5 0 0,1 0-401,3 0 0,0 1-494,1 3 0,-2-3 924,-3 3 0,3 2 0,-4 1 0</inkml:trace>
  <inkml:trace contextRef="#ctx0" brushRef="#br1">19370 15738 7875,'-29'0'0,"2"0"643,8 0 0,2 0 924,6 0 0,1 1 225,2 3-707,3-3 1,15 4-603,6-5 0,9 4-221,5 0 1,8 0-49,4-4 0,4 1-214,3 3 0,9-3 0,5 4 0</inkml:trace>
  <inkml:trace contextRef="#ctx0" brushRef="#br1">20169 15749 7856,'-16'-5'0,"3"-1"0,-2-5 0,7 3 2373,4 0 0,4 2-1072,4-2 1,9 2-595,10 2 0,14-2-321,8-6 0,10 5-174,2-1 0,6 6-661,-27 0 0,1 0 0,1 1 0,1 1-144,5-1 0,0 2 0,-3-1 0,1 0 31,4-1 0,0 2 1,-4 1-1,0 1 272,0 0 0,-1 1 0,-2 1 0,-2 0-94,0 1 0,-1 0 384,23 5 0,1 2 0,-10 0 0,-2-2 0,-1-2 0</inkml:trace>
  <inkml:trace contextRef="#ctx0" brushRef="#br1">20432 15921 7804,'-5'-17'0,"0"3"1781,-3-5 0,-1 5 588,5-1-1403,1 2 0,8 3-474,2 3 0,0-2-60,0 5 1,2 0-1177,6 4 1,-2 0 528,2 0 0,2 0 292,-2 0 1,4 5 154,-4 3 0,1 2-2926,-5 1 0,-3 5 1297,-1-1 1,-4 4 830,1-4 1,-3 2 297,-1-2 0,-5 1 276,-3 3 0,-2-2-175,-1-6 0,-1 4 167,1 1 0,-1-1 483,1-4 1,-1 1 943,1-1 0,0-1 1088,-1-2 0,2 2-757,2-2-607,-2-3-544,9 0-297,-4 0-688,5-4 1,5 8 319,3-5 1,6 3-491,1-3 1,0 1 96,-4-1 0,1 1-158,-1 3 1,1 2 328,-1-2 1,-3-2 103,-1 2 1,-4-1-39,1 5 1,-3-1 208,-1 0 0,0-2-183,0 3 0,-6-3 113,-6 6 1,0-1-265,-8 1 0,1-2 24,-3 2 1,-1 1 5,0 0 0,0 3 102,0-4 1,0 0-15,1-3 0,5-1-599,6 0 230,4-4 0,14-3-76,4-8 1,7-4 665,8-7 0,9-8 0,5-6 0</inkml:trace>
  <inkml:trace contextRef="#ctx0" brushRef="#br1">21003 15806 7839,'0'-11'362,"0"0"672,0 4-40,0 2 0,-6 12-141,-6 4 0,-4 11 430,-7 8 1,-1 8-421,-3 4 1,2 7-113,-6 5 1,5 3-116,10-27 1,1 1 0,-9 28-278,12-26 0,1-1 1,-5 18-305,8-5 0,11-13-22,12-9 1,4-7-128,11-8 1,1-4-119,3-8 1,0-4-372,1-7 1,-1-3-317,0-4 1,-5-1-814,-2 0 1,-8 0 533,-4 0 0,-3 0 462,-5 0 1,-2 6 140,-5 1 0,-10 4 270,-5 0 0,-7 6 243,-4 2 0,-3 4-149,-6 4 1,2 2 210,3 6 0,-3 4 0,4 2 0</inkml:trace>
  <inkml:trace contextRef="#ctx0" brushRef="#br1">20809 15053 7763,'-12'-28'0,"1"5"1090,0 0 1565,-1 5-1325,6 12-673,1 1 1,1 15-336,0 5 1,-1 7-243,1 5 0,-2 7-408,-6 8 1,2 3 277,3 5 0,-3 3-1364,2 8 1,-1-6 339,1 2 1,0-4-1691,4 0 2764,-5-2 0,3 0 0,-6 1 0</inkml:trace>
  <inkml:trace contextRef="#ctx0" brushRef="#br1">21026 14836 7747,'-5'-7'4727,"-2"-3"-2840,1 9-775,1-4-505,15 10 0,-2 1-554,7 6 0,-1-5-506,1 1 1,-1-2-625,5 2 1,-5 1 760,1-5 1,2 3-1136,-2-3 1,0 4-433,-3-5 1325,-1 6 0,-1-2 301,-2 4 0,-3 0 221,-5 1 0,-1-1 261,-3 1 0,0 3 68,-7 0 1,1 4-331,-10-4 1,1 6-139,-3-2 0,0-1 1981,3 1 1,-1-5-6,4 1 1,1-6 2026,4-2-2492,-1 1-905,6 3 1,6-1-467,8-2 0,7-2 52,4-2 0,4-2-367,3 1 1,-1 0 175,1 1 1,2-3-114,-1 3 1,-2-2-11,-6 2 0,0-1-186,-7 4 1,0 1 180,-8 3 0,-10 6 53,-9 2 1,-11 4-567,-4 3 1,-8 0-27,-4 4 0,-1-1 545,1 2 1,-3-3 0,5-5 0</inkml:trace>
  <inkml:trace contextRef="#ctx0" brushRef="#br1">7287 17828 7796,'-12'0'265,"1"-5"592,-1-3-742,6 3 0,2-1 125,8 2 0,2 2-65,6-6 1,0 5 71,4 0 1,-2-3-2,5 3 1,1-5 170,7 4 1,-3-1-269,2 1 1,3 3-37,2-3 0,2 3-101,1 1 1,0-4 105,1 0 0,-1 1 4,0 3 0,2 0 9,2 0 0,-1 0-169,5 0 1,-6 0-11,2 0 1,3 0-48,1 0 0,-2 0 97,2 0 0,-4 3 1,4 1 0,0 0-56,4-4 1,0 0-88,-1 0 0,5 0 90,-1 0 0,7-4 48,1 0 0,0-3-277,4 3 1,-6-1 268,-2 1 0,2-1-6,6-3 1,-7 0-28,3 4 0,-4-4-9,1 4 1,2-5-66,-3 2 1,1 2 92,0 1 0,-3-1-151,-6 1 1,-3 0 72,0 4 1,-7-4-61,0 1 0,-4-1-38,-8 4 1,3 0-584,-7 0 604,-3 0 1,1 1 178,-6 3 0,-4-3 0,-2 4 0</inkml:trace>
  <inkml:trace contextRef="#ctx0" brushRef="#br1">7378 18228 7796,'0'-29'0,"0"1"1147,0 5 754,0 5-958,0-4 1,0 10 1403,0-4-1286,0 9-568,0 2 1,0 6-312,0 3 1,0 7-12,0 8 0,0 4-462,0 4 0,-1 2-142,-3 5 1,3 2-468,-3 2 0,2-3-23,2 3 1,0 2-1995,0-2 2917,0 0 0,0-4 0,0 0 0</inkml:trace>
  <inkml:trace contextRef="#ctx0" brushRef="#br1">7583 18102 7796,'0'-22'0,"0"9"462,0-6 0,0 5 680,0 2 1,2 5 53,2-1 1,-2 4 3,6-4-1210,-1 6 1,5-3-46,-1 5 0,1 0-16,-1 0 0,2 0-151,2 0 0,-2 1-462,2 3 1,-2-2 231,-2 6 1,-3-2-428,-1 2 0,-3 1 159,4-5 0,-6 5 86,2-2 656,-3 3-76,-1-3 0,0 4-166,0 1 1,-5-1 266,-3 4 1,-2-2 286,-1-2 0,0 5 477,-1-1 1,-3 0-71,0-4 0,-4 2 513,3 2 0,-3-6-145,4 3 1,0-5-6,3 1-436,1 2-310,5-9-193,1 4 1,11-5-22,5 0 0,6-1-113,6-3 1,3 2 40,1-6 1,1 4-117,-1-3 1,-3 4-289,2-1 1,-2 3 139,-1 1 1,-5 0-224,-3 0 0,1 1 188,-5 3 1,-2 3 67,-9 4 1,0 4-375,0 0 1,-5 6-498,-3-2 1,-7 2 498,-4 2 1,-4 0 0,-4 0 1,2 4-357,-5-1 0,3 0 389,-4-7 0,6 2-302,-2-2 1,5-2 798,3-2 0,-3 3 0,4-1 0</inkml:trace>
  <inkml:trace contextRef="#ctx0" brushRef="#br1">8212 17919 7796,'0'-21'3858,"0"2"-4102,0 2 7,0 6 1,-5 10 1931,-3 4 1,-2 13-812,-2 6 1,-5 9-520,-6 11 0,-5 5-424,11-19 0,0 1 0,-2 2 0,-1 0-481,2 1 1,-2 1 0,-1 2 0,1 2 92,0 1 0,1 0 0,2-1 0,1 0 447,3-1 0,0 0 0,1 1 0,0 1 0,0-1 0,1 1 0</inkml:trace>
  <inkml:trace contextRef="#ctx0" brushRef="#br1">8451 18068 7796,'-5'-18'0,"-1"2"0,-5 4 0,4 5 3097,3-1-175,3 0-1121,1 2 1,1-3-312,3 5-857,3 0 0,8 3-1085,0-3 1,4 3 328,-4-3 1,4 3-474,-3 1 0,3 0 483,-4 0 0,1 1-1620,0 3 1,-5 2 303,0 6 0,0-1-11,-8 1 0,1 4 841,-4 3 0,-1 3 82,-3 1 0,-2-1 522,-6 1 0,-3 0-46,0 0 1,-5 0 800,1 0 0,-3-4-558,-1 0 1,0-1 583,0 1 1,6-4 317,1-8 0,4 2 2294,0-5-1580,6 0-765,1-4 1,6-1-462,3-3 1,2 3-227,6-3 1,3-1-896,0 1 1,6-1 429,-2 1 1,2 3-208,2-3 0,-4 3 274,0 1 1,-5 0 35,1 0 1,-2 1-888,-2 3 1,-4 2-458,-4 5 1,-1 1 765,-2-1 0,-2 5 173,-1-1 0,-7 5-393,-6-1 1,-4-1 286,1 1 1,-3-1-585,0 1 0,3 1 1091,-1-5 0,1 6 0,-3-4 0</inkml:trace>
  <inkml:trace contextRef="#ctx0" brushRef="#br1">9068 17976 7796,'-6'-17'1739,"-4"-5"1,8 13-855,-1-2 0,0 8 553,-1 3 0,-3 8-542,-9 11 1,-1 6-161,-6 13 0,-4 8-433,1 7 0,10-23 0,0 1-352,0 1 0,1 1 1,2 0-1,0 0 145,1-1 1,1 1-1,-6 29-49,10-5 1,3-8-252,8-7 0,7-9-61,8-14 1,8-7-622,3-8 1,2-3 30,-2-1 1,2-6-186,-5-6 1,3-4 256,-3-7 0,-2-1 173,-6-3 0,-7 3 161,-8-3 0,-3 3 28,-1 1 1,-6 0 105,-6 1 1,-4 8-70,-7 2 1,-4 8-641,0 1 1024,-4 1 0,2 2 0,-6 0 0</inkml:trace>
  <inkml:trace contextRef="#ctx0" brushRef="#br1">8063 16926 8459,'-11'-17'1301,"-1"8"-666,1-2-126,-1 7 0,5 4-63,-1 8 1,4 7-177,-3 4 1,4 8-237,-1 3 0,3 3-215,1 1 1,0 4-305,0 0 0,0 6 48,0-2 0,0 2-274,0 2 1,1-6 349,3-2 1,-1-3-250,4-5 0,-3-2 610,4-5 0,-1-5 0,5-2 0</inkml:trace>
  <inkml:trace contextRef="#ctx0" brushRef="#br1">8440 16732 7877,'0'-17'0,"0"4"2420,0-2-1734,0 8 0,0 7-135,0 7 0,-5 13-129,-3 7 1,-6 6-278,-1 5 1,-6 9-157,-2 10 0,11-27 1,0 1-362,-3 5 0,-1 0 1,1 0-1,0 1 218,-2 4 0,-1 2 0,2-1 0,-1 1-151,2-2 0,0 1 0,1 1 0,3-1-870,2-3 1,2-2 1174,-3 24 0,6-6 0,3-13 0,6-8 0,7-6 0</inkml:trace>
  <inkml:trace contextRef="#ctx0" brushRef="#br1">8737 16869 7821,'-5'-23'797,"2"5"174,-4 3 1,3 3-185,-4 5 1,5 7-314,-5 7 0,-4 14 162,-3 5 0,-5 12-131,1 8 1,-3 6-385,11-22 1,-1 1 0,1 0-1,0 1 113,-1 3 0,1-1 0,1 0 0,2-1 126,0 0 1,1-1-1,-1 25-97,4-7 1,6-9-39,5-3 0,2-8-438,10-7 0,0-10 226,4-5 0,0-5-609,0 0 0,0-6 97,-1-5 1,1-7-187,0-4 0,-4-4 268,0-4 1,-10 3-777,-1-2 1,-6-2 608,-2 1 0,-5 0 41,-2 4 1,-9 2 61,-3 2 0,-1 6-118,1 6 599,-3 4 0,0-7 0,-8 4 0</inkml:trace>
  <inkml:trace contextRef="#ctx0" brushRef="#br1">10450 17600 7892,'-16'-12'2725,"3"1"-1635,-2-1-273,7 6 596,3 1-980,5 5 0,6 0-31,6 0 1,4 0-372,7 0 0,0 0 74,0 0 0,3 0-1440,1 0 1,4 4 109,-5-1 0,5 3 1225,-5-3 0,6 4 0,-3 4 0</inkml:trace>
  <inkml:trace contextRef="#ctx0" brushRef="#br1">10450 17748 7892,'-33'0'546,"3"0"0,3 0 1930,8 0-342,2 5-258,11-4 0,6 6-1269,8-3 0,7-3-266,4 3 1,8-2-1234,3 2 1,8-3 221,4 3 1,2-3-107,2-1-1,4 0 579,-1 0 0,6 0 0,-3 0 1</inkml:trace>
  <inkml:trace contextRef="#ctx0" brushRef="#br1">11113 17714 7857,'-12'-18'0,"2"-2"766,2 4 0,3 1 1033,5 4 1,2 3-471,1 1 1,9 3-680,7-4 0,7 4-21,5-3 0,2 3-420,1-4 1,7 6-312,4-2 1,6 1-558,6 0 0,0 1-287,0-1 1,4 1 477,0 2 0,-27 0 0,0 0 278,0 0 1,0 0 0,0 2-1,-1 0-651,2 0 0,-1 0 0,-1 0 0,0 0 841,24-2 0,4 4 0,-7-1 0,2 0 0,-1-2 0</inkml:trace>
  <inkml:trace contextRef="#ctx0" brushRef="#br1">11318 17908 9804,'-23'-12'4897,"5"6"-4725,2-4 183,10 9 0,2-3 704,8 8 1,-2-2-825,6 6 1,-4 3-402,3 5 0,-4 5-257,1 2 1,-3 5-644,-1 6 0,0 2-367,0 2 1,-5-1 676,-3 4 0,2 4-70,-2 0 0,6-1 826,-2-10 0,-3 0 0,1 0 0</inkml:trace>
  <inkml:trace contextRef="#ctx0" brushRef="#br1">11535 17839 7872,'-11'-17'0,"-6"0"0,8 6 4671,-2-1-3479,7 6 1,0 0 709,8 2 1,-1 3-971,4-3 0,5 2-1122,3 2 0,4-3-290,-4-1 0,5 0-451,-1 4 1,-2 0 284,-2 0 0,2 1-504,-2 3 1,-2-1-621,-2 4 899,-7 1 1,6 3 239,-10 1 1,0-1 208,0 1 0,-1 0 523,-3 3 1,-2-2 196,-6 2 1,-3-1 230,0 2 1,-2-4 23,2 3 1,2-2 856,-2-1 0,-1-1-229,0 0 0,1 1-611,4-1 0,-1 1 351,1-1 1,1-3 186,2-1-707,-2-4 0,10 2-223,0-5 1,5 1-173,6 3 0,2-3 28,2 3 1,2-3-111,2-1 1,2 0 39,-2 0 0,2 2-189,-2 1 0,-3 0 66,-4 5 1,3-5-14,0 5 1,-3 0-201,-5 3 1,-4 0-114,1 1 0,-8 4-144,-4 3 1,-3-1-27,-5 1 0,-3-1-273,-7 1 0,2 3-574,-3-3 1,-1-3 223,1-1 1278,6-7 0,-6-3 0,3-5 0</inkml:trace>
  <inkml:trace contextRef="#ctx0" brushRef="#br1">11535 16949 7922,'0'-23'0,"0"0"0,0 5 1408,0 3 1,0 6 149,0 1 1052,0 6-1943,0 12 1,-1 9 38,-3 15 1,-7 6-59,-8 2 1,-3 7-226,-1 4 1,0 3-31,0 1 1,6-3-144,1-1 1,5-6-219,3-2 0,5-9 76,6-9 0,9-13-623,7-7 0,4-4 371,3-3 0,-2-10-916,3-6 0,-3-9 84,-1-5 1,-3-3 176,-4-2 0,-2 5 277,-11-1 1,-4 2 12,-7-1 0,-12 3 250,-6 8 1,-7 8 39,-6 7 0,3 4 191,-6 4 0,6 3-55,2 8-53,10 8 0,2 7 0,5 4 0</inkml:trace>
  <inkml:trace contextRef="#ctx0" brushRef="#br1">12997 16697 7979,'-18'-17'0,"2"0"0,4 6 0,6-1 537,1 6 1,5 2 752,0 8 1,0 3-775,0 9 1,0-2-220,0 5 0,4 4-1464,-1 3 1,5 1 609,-4-4 0,5 3 557,-2 1 0,4 0 0,0-5 0</inkml:trace>
  <inkml:trace contextRef="#ctx0" brushRef="#br1">12963 17154 7979,'-17'17'-11,"4"-1"51,-2 3 0,4 3 103,3-3 1,-1 1-144,6-1 0,-1 1-117,4-4 1,0 3 127,0-4 0,0 5-20,0-1 1,0 3 74,0 1 1,0 0-154,0-1 0,0 6-43,0 3 0,4 0-67,-1 0 0,1-3-34,-4-5 0,1 1-96,3 2 0,-2-7 138,1 0 0,2-1 189,-1-3 0,0 1 0,-4-5 0,0 1 0,0-1-42,0 0 0,-4 1 251,0-1 0,-3 4 300,3 1 1,-5 0-62,1-1 1,0 2 308,0 2 0,-1 3-295,5-3 0,-3-2-96,3 2 1,-4-1-143,4 1 1,-3 1-1,3-4 1,0 3 27,4-4 1,0 4-28,0-4 0,1 0-1,3-3 1,1 3 27,3 0 1,2 1-76,-2-5 1,-2 0-211,2 1 1,-1-5-2112,5 1 2144,-6 0 0,9-2 0,-2-1 0</inkml:trace>
  <inkml:trace contextRef="#ctx0" brushRef="#br1">12837 18468 7979,'0'-12'4687,"0"6"-4207,0-4 1,5 8-63,3-1 0,-2 1-418,2 2 0,4 0 0,6 0 0</inkml:trace>
  <inkml:trace contextRef="#ctx0" brushRef="#br1">13876 17611 8060,'-11'0'132,"0"0"0,3 0 702,0 0 861,6 0-638,-3 0 1567,5 0-1910,10-5 0,-3 4-203,9-3 1,3 3 16,4 1 1,1 0-190,6 0 0,1 0-71,3 0 1,5 0-193,3 0 0,2 0 114,2 0 1,1 0-554,3 0 1,-3 0 97,2 0 1,-6 0-343,-1 0 1,-1 0 49,1 0 1,-3 0-435,-5 0 0,-3 0 266,-1 0 1,-10-4-814,-1 0 1538,-5 0 0,-7 4 0</inkml:trace>
  <inkml:trace contextRef="#ctx0" brushRef="#br1">14071 17017 8038,'-12'-16'0,"2"3"1336,2-2 1872,-2 7-1284,9-2 326,-4 9-2049,5-4 0,-1 11 58,-3 5 0,2 6-703,-1 6 0,1 6 111,2 5 0,-3 2-90,-1 6 1,0-1-310,4 5 1,0-2-1008,0-2 1,0-1-784,0-3 2522,5-7 0,1 7 0,6-9 0</inkml:trace>
  <inkml:trace contextRef="#ctx0" brushRef="#br1">14367 16834 8096,'-1'-17'0,"-3"1"0,3 4 0,-5 5 0,2 4 0,1 3 0,-4 3 0,-1 9 0,-3 7 0,-2 9 0,-2 6 0,-3 1 757,-5 7 1,4 2 714,0 5 1,0 0-1228,-4 9 1,6-8-627,1 7 0,9-7-2048,3-1 2274,3-7 0,1 8 0,0-3 0</inkml:trace>
  <inkml:trace contextRef="#ctx0" brushRef="#br1">14562 17029 7979,'11'-30'228,"0"4"1,1 2 326,-1 1 1,1 4-42,-1 0 0,-1 3 265,-2-3 1,1 5-555,-5-1 0,-1 6-1,-3 2 1,-1 4-340,-3-1 0,-2 3 59,-5 1 1,-5 0-62,1 0 1,-4 5 91,4 3 0,-4 1-208,4-2 1,-4 3 72,3-2 0,1 1 6,4-1 1,-1 2 430,1-3 1,3 0-105,1 0 0,3-3 244,-4 4 1,6-5 157,-2 5 24,3-5-167,1 7-283,5-9 0,1 5-46,5-2 0,-3-3-206,0 3 1,-1-1-216,5 1 1,-5-3 184,1 3 0,-4 1 119,3-1 1,-3 4 183,4 0 0,-4 4 277,3 3 1,-4-1-220,0 5 1,3 0 5,-3 4 1,1 1-244,-4 2 1,4 5-219,0 7 0,0 1 227,-4 3 0,0 3 0,0-5 0</inkml:trace>
  <inkml:trace contextRef="#ctx0" brushRef="#br1">13785 18182 7941,'-11'0'0,"-1"-5"0,1-1 0</inkml:trace>
  <inkml:trace contextRef="#ctx0" brushRef="#br1">13602 18034 7941,'-11'-23'0,"1"1"1280,2 3 1,3 3-327,5 4 0,5 1-104,3-1 0,-2 2-281,2 3 0,-1 1 2,5 6 0,-5 2-431,1 2 1,-2 3 79,2 8 1,-2 3-618,-2 5 0,-3 4 295,3-1 0,-3 10-671,-1-2 1,-3 4-50,-1 0 0,-5 2-405,1 1 1,3-1 413,1-6 1,-1-5-23,1-2 0,1 0 835,3-5 0,5-1 0,1-10 0</inkml:trace>
  <inkml:trace contextRef="#ctx0" brushRef="#br1">13785 17976 7941,'-17'-11'0,"5"1"3285,-3 2-1539,2 3 172,7 5-741,0 0-772,6 0 1,6 0-413,1 0 0,3 1-340,2 3 1,0-2 3,4 1 1,-4-1-259,4-2 1,-2 0-457,1 0 0,-3 0 347,4 0 1,-7 1-349,-2 3 745,1-3 0,-1 5 307,1-2 1,-5-1 29,0 4 0,-3 1 181,-3 3 1,-1 1 582,-8-1 1,2 1-399,-9-1 0,4 4 617,-4 0 1,-3 4-457,-1-3 1,-2-1 199,6-4 0,3-1 19,0-2-598,4 2 0,5-7-130,3 4 1,4-4-196,4 1 0,8-4 57,7-4 1,4 1-118,3-4 0,3-1-93,6-3 0,-2 3 91,-3 1 1,-2 4 67,-5-1 1,0 3 21,0 1 1,-4 0 60,0 0 1,-7 5-168,0 3 0,-2 2-309,-6 1 1,0 1-45,-4-1 0,-2 0 26,-2 1 1,-3 3-36,-8 0 1,1 4 176,-5-3 0,-2 3-220,-5-4 1,0 5 97,-4-1 0,4-2-340,0-2 878,2-2 0,1 3 0,0 2 0</inkml:trace>
  <inkml:trace contextRef="#ctx0" brushRef="#br1">14242 17839 7941,'0'-11'0,"0"0"0,-1 0 2636,-3 4-1496,2 2 0,-6 6 299,4 3 0,-9 8-869,2 11 1,-13 15-140,-3 12 1,-1 6-587,13-26 1,0 1 0,-1 0 0,1 1 169,-2 2 0,0 1 0,2-1 1,2 0 140,1 1 0,1-1 1,-5 24-58,8-5 1,3-10-100,5-4 0,10-4 0,3-1 0</inkml:trace>
  <inkml:trace contextRef="#ctx0" brushRef="#br1">14265 18011 7941,'-5'-18'0,"3"1"3893,-1 6-1849,1 5-1016,2-4 1,2 8-464,1-2 0,4 3-141,4 1 1,4 0-581,1 0 1,0 0-533,-1 0 1,-2 0 162,2 0 0,-1 4-470,1 0 0,-3 1-496,-1-1 0,-1-2 570,-6 6 1,0-1 541,-4 5 0,0 1 247,0 2 1,-5-3 132,-3 4 1,-6 0 166,-1-1 0,-4 4 447,4-3 1,-2-1 1049,2-4 1,2 1-703,-2-1 0,3-1 416,0-2 0,4 1 189,1-5-182,4-1-678,-2-3-542,5 0 1,5 0-145,3 0 0,3 0-311,5 0 1,-2 0-369,5 0 0,-4 0 416,4 0 1,-1-3-690,1-1 1,1 0 319,-5 4 1,0 1-91,-3 3 0,-1 2 138,1 6 0,-6-1-59,-2 1 1,-3 0 167,-1 4 0,-1 1 54,-3 6 0,-6 0-138,-5 0 1,-4-4 120,3 0 0,-4-1-12,1 1 1,3-3 123,0-4 1,2-2-322,-1-3 625,7-1 0,-7-12 0,9 0 0</inkml:trace>
  <inkml:trace contextRef="#ctx0" brushRef="#br1">14619 17839 8734,'0'13'1697,"0"2"0,-2 9-352,-1 11 0,-4 4-303,-4 7 0,-1 4-275,1 4 1,1-1-206,2 4 0,-1-11-16,6 3 0,-1-11-243,4-3 1,5-6 46,2-6 1,7-11-306,2-4 0,8-5 143,-1-3 0,7-3-677,1-5 0,-2 0-283,1-12 1,-3 1-762,3-3 0,-6-5 700,-1 0 1,-5 1-450,-7 3 1,-4 4 411,-3 0 1,-8 4 376,-4-5 0,-8 12 537,-7 0 1,-5 5-90,-6 3 1,-1 6-23,1 1 1,5 3-281,2 2 0,8 3 347,4 0 0,2 0 0,2-3 0</inkml:trace>
  <inkml:trace contextRef="#ctx0" brushRef="#br1">15338 17600 7941,'-6'-7'929,"0"-2"1319,2 6-1529,2-1 1,2 2 192,8-1 0,2 1-817,2-1 1,4 1-4,3 2 0,3 2-426,1 1 1,-1-1 283,1 1 0,0 3 50,0-3 0,5 6 0,1-2 0</inkml:trace>
  <inkml:trace contextRef="#ctx0" brushRef="#br1">15372 17748 7941,'-29'0'463,"3"0"1,5 0 578,2 0 0,10 1 886,2 3-170,4-3 1,12 4-1613,3-5 1,8 4-80,3 0 0,5 1-1434,6-1 1,1-3 337,4 3 1029,-4-3 0,9-1 0,-3 0 0</inkml:trace>
  <inkml:trace contextRef="#ctx0" brushRef="#br1">16058 17725 7920,'-12'-4'1879,"1"1"331,5-6 0,2 2-1221,8-4 0,7 3-5,8 1 0,6-1-561,2-3 1,6 1-165,1 2 1,2-2-14,6 2 0,3 3-28,5 1 1,-1-1-108,-3 1 1,-2 1 134,-2 3 0,0 1-28,-8 3 1,2-2-3856,-9 6 1,3-4 1571,-3 3 1,-1 0 586,-3 0 1,-1 3 1477,-3-2 0,-3 2 0,-4 1 0</inkml:trace>
  <inkml:trace contextRef="#ctx0" brushRef="#br1">16275 17817 7963,'-33'0'528,"2"0"1,8 1 536,8 3 0,4 3 51,3 8 1,-1 5-600,5 6 0,-3 5-667,3 7 0,-4 4-185,5 7 0,-1-2-167,4 2 1,0 2-154,0-1 0,0 3-637,0-3 0,0-1 680,0-3 0,0-6 612,0-2 0,5-7 0,1-3 0</inkml:trace>
  <inkml:trace contextRef="#ctx0" brushRef="#br1">16423 17874 7944,'-5'-12'912,"-1"6"0,-1 0 5860,4 2-2746,1 2-1871,2-3 1,2 7-1520,1 1 1,4 3-430,4 1 0,1 2-1271,-1-5 1,4 3 720,1-3 0,3 4-1624,-4-4 1,4 3 261,-4-3 1,2 1-787,-2-1 0,-4-1 1441,1 4 1,-2 1 160,-6 3 1,-1 2 649,-3 2 0,-1-1 329,-3 5 0,-3 0 299,-9 4 0,-1 0-337,-6 0 1,-1-1 1481,-3 1 0,7-1 45,-3-3 1,8 0 618,-1-8 0,4 3 41,0-6 221,6-3-2040,1 0 1,6-5-225,3 0 1,4 0-354,7 0 1,-1 0 215,5 0 1,0 0-721,4 0 0,-4 0 121,0 0 1,-1 0-346,1 0 0,-3 0-579,-4 0 554,-1 5 1,-5 2 173,-2 4 1,-4-3-237,-4-1 1,-6 1-751,-5 3 1,-5 1 200,1-1 1521,-3 0 0,-6 6 0,-1 1 0</inkml:trace>
  <inkml:trace contextRef="#ctx0" brushRef="#br1">16423 16789 7926,'-23'0'2539,"1"0"-1631,-1 0 1,4 5 115,0 2 1,5 9-350,-2 3 0,9 2 180,3 2 0,3 4-377,1-1 1,5 5-34,2-5 1,9 5-540,3-4 0,2-2 161,2-6 1,4 1-578,-1-5 0,5 1-47,-4-5 1,0-3-496,0-1 0,1-4 409,2 1 1,0-8-198,-4-4 1,-2-6 205,3-1 1,-4-6-130,-4-2 0,1-1-147,-5-7 0,-3 4 910,-5-3 0,-4 0 0,2-5 0</inkml:trace>
  <inkml:trace contextRef="#ctx0" brushRef="#br1">16629 16869 7926,'-19'0'192,"0"0"0,5 3 240,-1 1 0,6 5 1488,1-1 0,2 2-925,-2 1 0,-1 6-564,5 2 0,1 4 162,3 3 1,0 9 354,0 6 1,1 4-1426,3 1 1,-3 3-3833,3 1 4309,2 4 0,0-2 0,6 5 0</inkml:trace>
  <inkml:trace contextRef="#ctx0" brushRef="#br1">18262 16880 7995,'-5'-11'1664,"2"3"-231,-4 0 85,4 6-487,-2-3-596,5 5 1,0 1-802,0 3 1,4 6 302,0 5 1,3 9-548,-3-1 1,0 4 487,-4-1 1,1 4-802,3 4 1,-3 4-14,3 0 0,-3 1-38,-1-1 1,0-1 973,0 5-197,0-5 0,-5 7 0,-1-3 0</inkml:trace>
  <inkml:trace contextRef="#ctx0" brushRef="#br1">18136 17919 7995,'-5'23'0,"3"0"174,-6 0 0,6 4 374,-2-1 0,-1 5 506,1-5 0,0 1-482,4-4 1,-4 1 528,0 3 0,1-2-595,3 5 0,1-3-410,3 3 0,-2-3-237,6 4 0,-4-1-522,3 4 0,-3 2-210,4 2 1,-6-1 25,2 5 0,-3-1-798,-1 5 1459,0-5 0,0-2 0,0-5 0</inkml:trace>
  <inkml:trace contextRef="#ctx0" brushRef="#br1">19644 17691 8037,'-28'-5'0,"4"4"0,-3-6 1386,8 3 1,3 3 1145,4-3 435,6-2-2085,1 5 0,5-6 163,0 4 0,5 1-564,3-1 1,8 1-71,7 2 0,9 0-389,6 0 0,10-1 153,1-3 1,11 3-626,-28-1 1,1 0-1,2-1 1,1 0 52,0-1 0,0 0 0,5 1 0,1 0-394,-1-1 0,1 0 0,5 1 0,2 0-44,2-1 1,0 0 0,-2 0 0,0-1 164,1 3 1,-1 1 0,-4-3 0,-1 0 182,-2 2 1,0 0 0,-6 0 0,0 0 486,-2 2 0,0 0 0,0 0 0,0 0 0,30 0 0,-8 0 0,-6 0 0</inkml:trace>
  <inkml:trace contextRef="#ctx0" brushRef="#br1">19918 17919 8011,'-11'-11'3544,"-1"5"-1479,-4-5-821,8 10-479,-2-4 0,10 6 312,0 3 1,-4 4-704,0 7 0,-1 3-118,1 5 1,-1 5-760,-2 2 1,-3 3-146,2 1 0,-1 4-425,1 0 0,-2 4 356,3-4 1,2 0-428,1-3 0,3-6 94,1-3 1050,0-1 0,10-3 0,2 1 0</inkml:trace>
  <inkml:trace contextRef="#ctx0" brushRef="#br1">20215 17851 8129,'0'-12'5991,"0"-4"-4918,0 3 1,0 1 92,0 4-864,0 5 0,1-2 510,3 5 0,2 4 745,6 0 1,-1 4-1489,1-5 0,-1 6-857,0-1 0,1-2 173,-1 2 0,5-2-754,-1 2 1,-1 2-710,-7-2 1,3-2 1056,-2 1 0,-2 1 404,2 3 0,-5 1 245,0-1 1,-1 1 175,-2-1 1,-5 2 227,-3 2 0,-3-2 324,-5 2 0,2 2 125,-5-2 0,0 4 582,-4-4 0,2 1 954,2 0 1,-1-6-953,4 5 1,1-10 669,4 3-1023,4-1 1,2-4 88,5 5 1,2-6-331,1 2 0,5-3-69,7-1 1,4 0-273,8 0 1,1 0-201,2 0 0,-1 1-98,-2 3 1,-3-2 205,3 1 1,-8 4-175,-4 0 0,-2 3 60,-2 2 0,-4 1-99,-4 2 1,-3 3 97,-3 4 1,-5 1-87,-7 0 0,1 1-163,-5 3 0,0-3-411,-4 3 1,0-5-958,0-3 0,-5 3 1694,-2-3 0,-8 3 0,-3 0 0</inkml:trace>
  <inkml:trace contextRef="#ctx0" brushRef="#br1">20089 17097 8013,'-5'-6'0,"3"-1"-1125,-6 4 1125,6 1 0,-9-8 0,5 4 0</inkml:trace>
  <inkml:trace contextRef="#ctx0" brushRef="#br1">20066 16812 8019,'-3'-20'1655,"-1"1"1,0 9-1076,4-1 1,1 6-223,3-3 0,2 4 1646,6-3 1,-1 4-971,1-1 0,-1 3-513,1 1 1,3 0-526,0 0 1,4 4-578,-4 0 0,1 5 155,-5-2 1,2 3-441,2 2 0,-6 1 194,2 2 1,-7-3-781,0 4 0,-3 0 627,-1-1 1,-1 4 397,-3-3 0,-2 3-5,-6-4 0,-3 4 139,0-4 1,-6 2 63,2-2 1,-6-2 460,-2 2 1,-1-2 668,2-2 1,2 0 322,-3 1 0,3-2-33,1-2 1,2 0-609,1-4 1,4 4 605,5-4 1394,4-1-1868,2-3 1,6 0-155,3 0 0,6 0-259,6 0 0,4 0-271,-1 0 1,4 0-71,3 0 0,-1 2 135,1 2 1,2-3-59,-1 3 0,-1 2 10,-3 2 1,-5-1-12,-3 5 0,0-4-37,-3 8 1,-3 1-139,-9 3 0,-1 1-24,-3 2 1,-4 0-278,-7 0 1,-3 3-183,-5 1 0,-3 0-545,-1-5 0,-4 1-534,5 0 1,3-5 858,4-3 1,4-2 840,-4-2 0,5 6 0,-3 0 0</inkml:trace>
  <inkml:trace contextRef="#ctx0" brushRef="#br1">1553 14744 8547,'0'-11'0,"0"-1"888,0 1-512,0 0 1,10 3 87,6 0 0,5 6-69,6-2 1,2-1 80,5 1 0,6-1-248,2 1 1,2 3-19,2-3 1,1 2-132,2-2 0,4 3 86,8-3 1,-29 1 0,1 1-323,3 0 1,0 0-1,0-1 1,1 1 277,2 0 0,2 0 1,-2 1-1,0 0-128,5-3 1,0 0 0,-1 2-1,0 1-31,1-1 1,0 1 0,1 0 0,0 0 9,-1 1 0,-1 0 1,2 1-1,-1 0 67,4 0 1,-1 1-1,-4-1 1,1 1-343,3 1 0,1 2 0,-3-2 1,0 0 323,1 1 1,-1-1 0,1 2 0,1-1 3,0-2 1,1 0-1,-2 1 1,1-1 7,0 0 1,1 0 0,-1-1 0,0-1-6,0 2 1,1 0-1,1-1 1,1-1-84,3 0 0,1 0 0,-4 0 1,0 0-20,1 0 1,1 0-1,-3 0 1,1 0-90,-1 0 0,1 0 1,-2 0-1,0 0 85,-2 0 1,-1 0 0,-4 0 0,0 0-144,-3 0 1,0 0-1,23 0 256,-8 0 1,-10 0 280,-5 0 0,-12 0-17,-7 0 357,-11 0-392,-3 0 311,-5 0-1296,-5 0 0,-3 2 721,-11 1 0,-11 9 0,-10 6 0</inkml:trace>
  <inkml:trace contextRef="#ctx0" brushRef="#br1">1085 18730 8445,'6'-18'-122,"-1"2"122,-5 5 0,2-1 43,1 1 0,4-1 66,4 1 0,1 3 222,-1 1 0,1 0-81,-1 0 0,0-2 285,1 5 1,-1-1-201,1 1 0,-1 3 194,0-3-344,1 3 1,-1 1 54,1 0 0,-1 0-177,1 0 0,-1 4 0,0-1 1,2 2-117,2-1 1,3-2 85,5 1 1,0 2-81,0-1 1,5 0 67,2-4 1,7 1-24,1 3 0,1-3 244,-1 3 0,3-3-166,5-1 1,2 0-172,-3 0 0,4 0 115,-7 0 1,1 4-95,-1 0 1,2 4 32,-2-5 0,-3 3-176,-1-3 1,-1 2 121,1 3 1,-6 1 9,2-5 1,-2 3 59,2-3 0,2 4-32,2-4 1,-1 3 147,4-3 0,0 0-77,1-4 0,2 0 13,-2 0 1,3 0 37,0 0 0,-3 0 23,0 0 1,-4 0-70,4 0 1,-5 0-6,1 0 1,1 0 14,-1 0 0,2 0-1,-2 0 0,-3 0-179,3 0 1,3 0 44,1 0 0,7 0-63,5 0 0,-2 0-154,1 0 0,0 0 138,4 0 1,2 0 116,2 0 1,-7 0-7,3 0 1,-2 0 254,2 0 0,0 0-154,0 0 0,-1 0 170,-3 0 1,3 0-5,-3 0 1,3 0-102,1 0 0,-1 0-191,-3 0 1,2 0-236,-6 0 0,6-1 79,-2-3 1,-2 1-241,-1-4 1,-3 0 195,-2 0 0,-3-4 67,0 4 0,-9 1 2,1-2 1,-8 2-46,-4-2 1,0-1 379,-7 5 0,-1-1-207,-6 1 102,-3 3 0,-5-4 0,0 5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2387 10450 7853,'-11'-1'149,"-1"-2"598,1-1-562,-1 1 1,1 3 840,-1 0-646,1 0 0,-4 0 204,0 0 855,-6 0-914,3 0 1,-4 6 86,-1 5 74,-5 1-336,4 9 0,-5-2 981,2 8-901,3 2 1,-4 12 15,5 5 0,4 4 7,0 7 0,5 4-12,-1 0 1,7-2 100,4-10-447,13-4 1,4-11-63,10 0 0,6-10-256,5-5-448,1-10 567,9 1 0,-2-8-631,7 1 266,-2-1 297,-1-2 1,-2-5-67,-2-3 1,1-2-144,-1-2-5082,-2 1 2626,-6 0 2837,-5-6 0,-1-1 0,-8-2 0,-5 5 0,-4 5 0</inkml:trace>
  <inkml:trace contextRef="#ctx0" brushRef="#br0">3095 10907 7853,'0'-11'0,"0"-1"-2,0 1 54,5-1 1,-4 0 167,3-4-35,-3 4 1,-1-9 154,0 6 0,0 0 191,0 3 1,0 1 604,0 0-765,0-6 1,-3 4-160,-1-2 0,-5 6 26,1 2 1,-2 4 703,-1-1 0,-2 3-342,-2 1 1,1 5-122,-5 3 1,0 3 104,-4 4 1,0 3-165,0 5 0,4 4-34,0-1 0,1 5-121,-1-5 1,3 5-146,5-4 0,3-1 105,0-3 1,6 0-273,-2 0 1,3-6-30,1-1 0,5-4-72,2 0 0,7-2 145,2-2 1,4-3-41,-1-5 1,2 0 8,2 0 0,-4-5-140,0-3 42,-5-2-437,8 3 328,-9-3 1,3 4-136,-4-5-1128,-1-1 925,0 1 0,1-5 54,-1 1 360,6-5 1,-6 6 135,1-5 0,-1 0 42,-3-4 0,2 0-100,1 0 1,-4 2-13,-4 2 1,0-2-108,1 6 109,-3 0 157,4 4 35,-5 4 2,-5 2 1,4 12 70,-3 4 1,3 5 59,1 7 1,0 1-113,0 3 1,0 2 2292,0 6 1,0-5-1551,0 0 1,1 1-573,3 3 0,2-6-1434,5-5 0,5-3-39,-1-8 0,6 0-476,2-8 0,0-3 70,4-8 1,1-7 822,-2-13 1,5 2-336,-5-6 1,1 1 523,-4-4 1,-4 4 193,0 4 0,-9 5 386,2 2 0,-4 5 0,4-2 0</inkml:trace>
  <inkml:trace contextRef="#ctx0" brushRef="#br0">3598 10758 7853,'0'-16'0,"-4"3"0,0-2 2177,-5 2-1420,3 2 0,-4 3 39,2 1 1212,-2 4-1275,3-2 0,-4 5 749,0 0-1038,-1 5 1,2 3-34,2 7 1,0-2-145,4 2 0,0 1-379,4 0 109,0 4 1,0-6 212,0 5-406,0-5 182,5 7 0,-2-4 168,4 2 1,0 1-18,0-4 1,3 0-801,-2-1 143,2-2 326,1 3 0,5-8-54,-1 0 0,0-6 166,-3 2 0,3-3-5,0-1-208,0 0 0,2-5-503,-5 4 505,10-9 0,-9 3 19,2-4 0,-6 0 82,-2-1 0,1 5-39,3-1 1,-3 0-111,0-3 0,-5 1-78,5 2 0,-4-2 176,4 2 0,-2-6 31,1-1 0,4 0-13,-4 4 0,0-5 1270,0 1-670,1-5 1,3 7 630,1-2 0,-5 2-95,1 2 1,-2 3 1299,2 1-1188,2 4 1,-5 3-466,3 8 1,-3 7-242,-5 4 1,4 2-106,-1 2 0,1 1-456,-4 3 0,1-4 214,3 0 1,-1-2-990,4-5 1,-3-1-132,4-4 1,-1-1-775,5-2 1,-1-3-340,1-5 0,-1 0 428,1 0 1835,-1 0 0,0 0 0,1 0 0</inkml:trace>
  <inkml:trace contextRef="#ctx0" brushRef="#br0">4454 10599 7853,'0'-12'0,"-1"-3"0,-3 0 0,3-1 0,-3 5 994,3 0-290,1 4-200,0-3-4,0 4 6,0-1-163,0-3-1587,0 9 474,0-4-240,0 5 0,-2 4 925,-1 0 0,1 4-93,-1 0 0,-3 6 248,3 1 1,-5 4-175,4-4 1,-5 5 1027,2-5 0,-3 5-427,-2-1 1,-3 1 907,0-1 1,-2 2-347,2-6 1,2 4-70,-2-4 1,2 0-299,2-3 0,1-1-231,2 1 0,-1-1-683,6 1 1,-1-5 218,4 1 0,5-4-154,2 3 1,5-4 176,3 1 0,7-3-458,4-1 0,5 0-93,-5 0 1,2 0-219,-1 0 0,-4 0 244,0 0 1,-2 1 133,-6 3 1,1-2 99,-5 6 1,-5-4 31,-2 3 1,-2 1-44,-2 4 1,-6-4 69,-1 4 0,-7-3 11,-1 6 0,-6-2 83,2-2 1,2 0 149,-3 1 1,7-5 80,-3 1 0,0-5-47,1 0-153,4-1 720,1-2-233,9 0-132,-4 0 258,5 0 0,1-4 627,3 0-493,7-5-380,2 8 0,9-5 558,-3 2-507,2 3 0,6-8 156,0 5 1,4-5-212,0 1 0,6-3 83,1-4 1,0 1-73,-4-5 1,4 3-247,0-3 1,-4 2 68,-3-2 0,-7-3-502,-1 3 0,-3-1-172,-8 1 1,0-2-418,-8 6 0,-1-1 327,-7 0 1,0 4 232,-7-3 0,0 6-220,-8 1 1,-4 5 219,-3 0 0,-5 3 696,5 3 1,-1 0-238,4 5 0,4-1 1188,0 5 0,6-1 5,2 1 1,1 0 571,6 3 0,0-1-146,4 5 1,2-3-884,1 3 0,8-2-567,4 2 0,5 2 18,-1-6 1,3 4-1250,1-4 1,1 1 692,2-5 0,0 0-2330,4 1 1,-3-6 142,3-2 1,-4-3 2517,0-1 0,-2 0 0,-1 0 0</inkml:trace>
  <inkml:trace contextRef="#ctx0" brushRef="#br0">5448 10621 7853,'-12'-1'0,"1"-3"524,-1 3-411,6-4 1,-4 1 1066,2 0-298,3 1-262,-5 3-410,4-6-851,-1 5 380,2-4-140,5 5 398,0 5 247,5 2 0,-2 4 57,5 0 0,-6 1 306,2-1 1,-3 1 425,-1-1 1,0 4-450,0 1 0,-1 0-22,-3-1 0,2-2-161,-6 2 0,4 2 161,-3-2 0,3 0-125,-4-3 1,6-1 375,-2 0-636,3 1 1,1-1-129,0 1 0,8-6-379,4-2 0,6-3 282,-3-1 0,5 0-90,-1 0 0,3 0 62,1 0 0,-2 1-521,-2 3 0,-2-1 26,-6 4 0,-1-3-146,-2 4 1,-3 3-23,-5 4 1,-5 6-248,-3-2 554,-7 2-994,-8 7 887,-1-4 1,-8 4-84,6-5-1237,-1 0 771,9-5 1088,-3 3 0,8-8 0,-3 3 0</inkml:trace>
  <inkml:trace contextRef="#ctx0" brushRef="#br0">6384 10644 7853,'-18'0'3180,"2"0"-1040,5 0-1093,-1 0-642,6 0 132,1 0-1004,5 0 372,5 0 1,1 0-1344,6 0 1,0 2 866,3 1 1,-1 0-1627,5 4 2197,-5-4 0,3 7 0,-6-3 0</inkml:trace>
  <inkml:trace contextRef="#ctx0" brushRef="#br0">6396 10850 7853,'-17'0'3440,"4"0"-1892,2 5 856,6 1-1342,5 6-664,5-6-679,1 4 281,6-9 0,-1 8-3127,1-5 1503,-1 5 1624,1-8 0,-1 9 0,0-3 0</inkml:trace>
  <inkml:trace contextRef="#ctx0" brushRef="#br0">8017 10267 7853,'-16'-5'0,"-2"4"0,-5-3 2232,1 3-684,4-4 557,6 4-1465,7-4 1,7 5-10,1 0 1,9 0-242,7 0 1,11-2-423,4-2 1,8-1 123,0-2 0,6-3-714,2 2 1,3-2 247,-3-2 0,3 5-630,-3-1 0,2 6 235,-7-2 0,-3 3-38,-11 1 0,-5 5 54,-7 2 0,-4 3 189,-7 2 0,-4-1-161,-8 1 0,-4-2 725,-7-3 0,-4 2 0,-7-5 0,-4 0 0,1-4 0,1 0 0</inkml:trace>
  <inkml:trace contextRef="#ctx0" brushRef="#br0">8257 10233 7853,'-23'-4'0,"1"0"0,0 1 1375,3 3 1,2 0-590,6 0 1,1 1 751,2 3 0,2 3-757,2 9 1,2 6 456,-6 9 1,2 7-758,-2 4 1,-1 7-521,5 5 1,-5 4-586,5-26 1,1 1 0,-3 29 570,2-26 1,0 0 0,2-2 0,0 1-442,-2 3 0,0 0 0,1-5 1,0 0 289,-1 0 1,1-1 0,-3 17-905,6-7 1,0-15-4,0-8 0,2-10 39,2-6 0,-2-3 369,6-3 0,-2-9-203,2-7 0,1-9 584,-6-6 1,1 0 321,-4-4 0,0-3 0,0 0 0</inkml:trace>
  <inkml:trace contextRef="#ctx0" brushRef="#br0">8040 10701 7853,'-6'-26'0,"-5"-1"2266,-1 5-1465,-4 6 0,8 6 2067,0 2-1089,6 3-808,-3 0 0,10 4 274,2-3 1,9 3-924,3 1 0,4 0-97,3 0 1,3 1-472,6 3 1,3-3 241,0 3 1,5-2-1189,-1 2 1,2-1 9,2 4 1,-4-3-736,0 4 0,-9-1 189,1 5 1,-9-1 946,-2 1 0,-10 4 18,-9 3 1,-9 3 762,-7 1 0,-15 5 0,-8 1 0</inkml:trace>
  <inkml:trace contextRef="#ctx0" brushRef="#br0">8086 10975 7853,'-46'7'0,"7"7"0,5-3 5300,5 3-3525,11-2 0,6-1-185,9 0 1677,1-4-2154,7 3 0,8-4 22,10 6 477,10-1-1135,7-5 1,7 3-217,3-5-205,2 0 1,6-5-1397,3-3 0,-2-4 530,1-7 0,-1 1-2552,-2-5 1,-1 0 105,-3-4 3256,-7 0 0,-1 4 0,-4 0 0,-7-1 0,-7-2 0,-9 0 0</inkml:trace>
  <inkml:trace contextRef="#ctx0" brushRef="#br0">9856 10267 7853,'0'-29'758,"0"1"214,0 5 1,-1 6-328,-3 1-658,-2 9 172,-6 2 0,-3 6 1276,0 3-944,-5 7 1,-2 12 115,-5 8 0,-4 8 207,0 7 1,2 9-786,13-23 0,2 1 1,0 2-1,1 1 155,-3 0 1,1 0 0,5 3 0,0 0-227,0-1 0,1 0 0,4 0 0,3 0-96,0-1 1,4-1 0,9 24-748,12-14 1,10-12 236,9-11 0,6-10-207,1-9 1,6-6-682,-2-5 0,-1-6 727,2-10 0,1-3-327,2-1 0,-3-5 1136,-12 2 0,-2-1 0,-4 0 0,-2-1 0,-2 1 0</inkml:trace>
  <inkml:trace contextRef="#ctx0" brushRef="#br0">10393 10233 7853,'-17'-16'1347,"4"8"1683,-7 0-2356,12 1 1182,-3 5-1200,11-3 1,2 5 59,2 0-695,7 5 55,7-3 1,10 3-607,2-5 403,8 0 0,-1 0-351,5 0 0,-2-1-560,2-3 0,3 2 147,-3-1 0,-4 1 391,-4 2 0,-1-3-468,-6-1 0,-6 0 435,-6 4 1,-7 1-61,-4 3 0,-5-3 593,-7 3 0,-5 2 0,-10 1 0</inkml:trace>
  <inkml:trace contextRef="#ctx0" brushRef="#br0">10564 10222 7853,'-11'-5'1625,"-1"-2"-1024,1-4 0,5 3 741,2 1 321,3 4-464,6-2 1,-4 14-561,3 2 1,-3 13-772,-1 3 1,0 6 141,0 5 1,-5 4-232,-3 7 1,-3 9-139,3-26 1,1 0-1,0 2 1,0 0 41,-3 0 0,1 0 1,2-2-1,0 0-1319,-8 28 0,3-2 661,4-5 1,3-16-1303,5-11 1700,0-14 0,0-8 577,0-16 0,2-4 0,1-7 0,-1-5 0,3-1 0</inkml:trace>
  <inkml:trace contextRef="#ctx0" brushRef="#br0">10439 10587 7853,'-5'-28'0,"-6"9"1637,-4 0 0,4 9 143,3 2-477,6 6 0,-2-3-640,8 5 1,3 0-80,8 0 1,5 0-519,6 0 1,2 0-629,3 0 0,5 0-194,-1 0 1,3 0 577,0 0 1,1 0-1802,3 0 0,-3 4 773,-4-1 0,-8 6-613,-4-1 1819,-10 2 0,-8 7 0,-5 0 0</inkml:trace>
  <inkml:trace contextRef="#ctx0" brushRef="#br0">10496 10804 7853,'-34'12'0,"-1"-1"0,7 0 0,5 1 3954,6-1-1297,10-4-1404,2 3 941,15-9-1389,3 9 0,15-9 664,3 3-1028,2-2 1,2-2-566,3 0 0,3-2-818,4-2 0,1-1-237,0-2 0,-1-3 898,1 2 0,1-6-2627,3-1 0,-7 0 314,2 3 2594,-7 1 0,3-3 0,-3 0 0,1 2 0,-2 2 0,-4 3 0</inkml:trace>
  <inkml:trace contextRef="#ctx0" brushRef="#br0">11329 10302 7853,'-16'-12'0,"3"1"0,-2-1 3753,2 1-2487,7 0 0,0 0-63,2 4 161,3 2-360,-4 0 1012,5 3-1370,-6 2 1,4 13-344,-6 10 1,1 5-417,-5 6 1,1 5-526,-1 3 1,0 3 381,-3 0 0,1 6-372,-5 2 1,1-1 230,-1 2 1,2-11-1111,6-1 1,-1-8-359,1-7 1186,5-6 1,1-16-339,5-5 1,5-6 477,2-9 1,7-4-248,1-8 1,6-2 384,-2-5 1,2 1 541,2 2 0,-5-1-141,-3 6 0,-2-2 0,-2 1 0,1 3 143,-1-3 1,-5 3 143,-2 2 0,1 2 489,-1 1 0,0 2-312,-4-2 1,0 2 2879,0 6-2454,0-1 1,1 5 622,3-1 1,-1 6-749,4-2 0,-3 9 252,4 6 1,-1 2-432,5 6 1,-1 4-157,0 3 1,1 10-339,-1-2 1,1 8 5,-1 0 1,-3-1 228,-1 0 0,2-4-68,7 1 0,-4-8-408,3-8 0,-2-5 181,-1-10 1,4-3-485,3-8 0,-1-12-2,1-11 0,0-4-214,4-4 0,0-4-617,-1-3 0,0-4 372,-3-3 0,-2 1 30,-6-6 1,-5 5 355,-2-4 0,-3 4-1014,-1 0 0,-1 12 66,-3 7 1475,3 9 0,-7 2 0,1 8 0,-6 2 0</inkml:trace>
  <inkml:trace contextRef="#ctx0" brushRef="#br0">12277 10324 7853,'7'-22'493,"-3"-1"0,-4 5-93,-4 3 1,-3 2 2,-4 2 0,-4 4 1,0 4 0,-6 3-77,2 3 1,-2 4 472,-2 4 1,-4 7-308,1 5 0,-1 2 529,4 9 1,-1 3-444,-3 9 1,-1 5 127,-2 2 1,7-2-404,8-2 1,3-3-249,5-4 1,4-6-515,11-9 0,6-7 353,12-12 0,5-3-317,7-5 1,3-1 251,4-3 0,1-7-1926,0-8 1,-1-3 823,1-1 0,-2-3-426,-2-1 1,-9 0 1697,-10 4 0,-3 1 0,-6-1 0,0 0 0,2 0 0</inkml:trace>
  <inkml:trace contextRef="#ctx0" brushRef="#br0">12243 10576 7853,'-26'0'0,"-1"0"0,1 1 1952,7 3 0,7-3 972,4 3-1486,6-3 0,-2-1 238,8 0 0,2 4-866,5 0 1,5 0-475,-1-4 0,5 3-125,-1 1 1,3 1-591,1-1 1,-1-1 276,1 4 78,0-4-686,0 7 581,-5-9 0,2 9-2532,-5-2 1748,6 2 1,-9 2-121,3-1 0,-7 0-157,-4 1 0,-3 4 364,-1 3 0,-5-1 367,-3 1 0,-3-1-166,-4 1 0,1-1 96,-5-3 1,5-6-52,-1 2 0,6-7 17,1 0 563,6-3 0,-2-7 0,8-6 0,7-4 0,7-7 0</inkml:trace>
  <inkml:trace contextRef="#ctx0" brushRef="#br0">12963 10153 7853,'0'-16'1502,"0"-3"-940,0 2 1,-2 4 37,-1 6 0,-8 4 148,-4-1 1,-5 4-91,1 4 680,-3 3-828,-6 9 1,3 7 1506,-5 7-1388,-1 8 1,2 3-171,2 5 1,3 5-30,1 2 1,0 0 323,1 4 0,9-12-299,5 0 1,7-8-379,5-6 1,9-3-304,9-6 0,4-8-313,8-2 1,-1-8-110,9-1 1,0-6-851,3-5 1,0-2-713,-3-2 0,-3 0 1162,-5-4 0,1 2 113,-1-5 0,-6 4 414,-5-4 0,-6 5-276,-5-1 1,-2 1-155,-2-1 951,-3 2 0,-5-3 0,0 4 0</inkml:trace>
  <inkml:trace contextRef="#ctx0" brushRef="#br0">12986 10496 7853,'-23'0'-1854,"0"0"4082,5 0 3190,2 0-4061,9 0 1,5 4 176,9-1 1,1 1 2907,7-4-3093,3 0 0,0 0-728,5 0 1,3 0-326,1 0 0,3 0-1503,-3 0 1,0 4 780,-5 0 0,1 3-1311,0-3 1,-5 9 527,-3-2 1,-7 10-296,-4 1 0,-10 11 321,-5 9 1,-5 3-158,-7 0 1,0 0-2616,0-3 3955,5-3 0,2-5 0,4 1 0</inkml:trace>
  <inkml:trace contextRef="#ctx0" brushRef="#br0">13602 10028 7853,'-6'-12'0,"-4"4"0,2 1 5435,3 4-3644,0-2 0,10 7-167,3 1 205,2 9-1138,6 6 0,1 9 2044,2 4-1884,2 7 0,-4 4-183,2 7 0,-3 11-502,-9-24 1,-2 0 0,-1 2 0,-2 0-477,1 6 0,-2 0 1,-3-2-1,-1 0 251,-2 2 0,-1-1-188,-2-1 1,-1-1 0,-4 3 0,-2-1-289,0-2 1,0-2 0,-1-2 0,-1-1 408,0-5 1,-1-1-4205,-16 23 2855,0-7 0,1-10-1636,2-9 1450,4-11 1661,-1-10 0,3-12 0,-2 0 0</inkml:trace>
  <inkml:trace contextRef="#ctx0" brushRef="#br0">14813 10918 7853,'-5'-11'4923,"4"5"-5372,-5 1 362,6 5 0,-1 0-43,-3 0 22,3 10 162,-9-3 1,0 16-861,-5 0 535,-6 0 0,3 14-1983,-4-3 1080,-6 8 905,4-7 0,-4 10 0,5-5 0</inkml:trace>
  <inkml:trace contextRef="#ctx0" brushRef="#br0">15818 10107 7820,'-15'-11'570,"-1"0"0,2 3 1818,7 0-1893,2 6 0,7-8 564,6 2-555,0 3-148,18-5-511,-7 4 188,14-6 1,-2 1 214,7-1-884,-3 6 494,5-4 0,-5 8-189,3-1 0,-1 1-303,5 2 0,-10 2-148,-2 1 302,-5 4 221,-7 4 1,-5 2-396,-5 2 294,-6-2 1,3 8 345,-5-8-58,-5 4 0,-1-6-267,-6 0-190,-4 1 252,3-6 1,-8 1-118,2-4 216,-3-1 21,-6 3 0,3-5 26,-6 0 131,1 0 0,-1 0 553,1 0-478,-1 0 0,2 0-77,3 0 1961,1-5-1312,3 3 1,3-3 0,0 5 938,5 0-999,-3 5 1,11 2 70,2 4 943,3 6-1026,-4 0 0,3 13 1093,-2 4-865,-2 10-766,0 13 1,0-24 0,0 0 138,1 5 1,-1 1-995,-2-2 0,-1 2 922,3 3 1,0 1-691,-3-1 0,1 1 455,2-3 0,1 1 0,1-1 0,2 0 128,-1-3 0,2-2-3106,-1 20 2342,8-6 0,0-26-464,5-8-1133,6-2 1754,-5-12 1,9-2-1525,-6-10 1153,5-6 465,-7-6 516,3-5 0,-3-2 0,2-8 0,3-3 0</inkml:trace>
  <inkml:trace contextRef="#ctx0" brushRef="#br0">15818 10564 7823,'-18'-6'1791,"-2"-3"2449,5 5-3057,-1 0 9,10 4-491,1 6-247,10-5 534,6 9-562,2-4 0,13 2 180,-4 0-657,9-6 77,-2 3 1,5-5-242,1 0 0,4 0-590,3 0 1,-3 0-2258,-1 0 1057,-2 0 803,-2 0-1649,0 0 1868,-10 5 1,-3 2 8,-14 4 974,-7 5 0,-16 7 0,-8 7 0</inkml:trace>
  <inkml:trace contextRef="#ctx0" brushRef="#br0">15589 11113 7823,'-33'5'0,"3"2"4202,2-2-2882,15 5 1,3-7-255,10 5 990,5-6-1323,2 3 1,13-5 93,3 0-383,12-5-170,-4-1 0,13-6-640,-2 1-894,8-6 1351,-3 5-2621,8-10 1287,-8 4 642,4 1 322,0 0-2935,-9 6 2091,7 4 1,-11-2 142,0 6 0,-2-1-115,-13 4 0,1 1 1095,-9 3 0,3-4 0,-7 8 0,-2 2 0</inkml:trace>
  <inkml:trace contextRef="#ctx0" brushRef="#br0">16743 9822 7944,'-10'-23'0,"2"0"0,-12 5 3254,5 3-1461,-6 8-814,9 2 1001,-10 5-1265,9 0 0,-7 2 56,5 6 68,-5-1-498,7 15 0,-4-3 202,6 8-604,0-3 135,-1 9 0,5-4-222,-1 5 0,5 0-414,0 1 0,3-2-3144,3-3 1909,4 3 1797,9-9 0,2 4 0,5-5 0</inkml:trace>
  <inkml:trace contextRef="#ctx0" brushRef="#br0">17405 10142 7894,'0'-12'0,"-3"-3"426,-1 0-145,-5 5 0,3 0 347,-6 2 1,-1-1-214,-2 1 1,0 3 1244,-8 5-1123,3 5 1,-12 4 86,5 10 829,-4 5-1074,2 16 0,-7 5 155,17-19 0,0 2-1143,1 4 0,0 2 787,-2-3 0,1 2-787,4 9 0,1 0 737,-1-1 0,2-1 7,3 3 0,2 1-629,-1 1 0,2 0 249,2-9 1,3-1 211,3 0 1,3-3-1,14 14 93,13-8-2131,2-8 1430,6-2 0,-3-11 54,2-6-2895,2 1 2838,-4-11 1,3 4 643,-5-5 0,-1-4 0,0 0 0,2 2 0,1 1 0</inkml:trace>
  <inkml:trace contextRef="#ctx0" brushRef="#br0">17999 10210 7894,'-16'-23'0,"3"7"0,-2 4 0,2 6 1915,7 6-1306,-4 0 0,8 1-98,-1 3 1461,-4 3-1248,6 9 0,-8-2 65,5 5-931,0 0 169,4 4 1,-3 0 156,-1 0 1,-1 5 44,1 2 1,3-1 94,-3 2-1837,-2-1 1041,4 4 1,-8 1-1265,3-1 1157,1 0 1,-2-3-382,4-1 0,-5-5-156,1 2 698,-2-3 1,-1-7 0,-1-6 201,6-5 74,1-16-20,5 3 0,0-15 29,0 3-83,0-2 159,0-2 1,0 0 144,0 0-104,0 5-200,0-3 571,0 3-294,0-5 1,0 0 21,0 0 634,0 1-493,5-1 1,1-4 104,6 0 520,4 1-536,2-2 1,6 0 338,3-3-1146,2-2 847,5 9 70,-5-4-163,4 6 1,-5 4 103,3 3 106,-3 7-295,-6 3 1,-4 10 175,-3 3 365,-7 7-367,2 3 1,-8 6 99,1 2 578,-1 4-629,-2 9 1,0-4 1062,0 3-974,-5-2 1,3-6 1176,-2 1-1141,3-1 0,5 0 356,0-4 0,6-7-397,1-4 0,6-3-173,6-5 1,0-7 42,-1-7 0,5-12 26,0-4-949,4-7 328,-1-5 0,0-4-1775,1-3-121,-6-2 1783,3 3 0,-7-8-2818,-2-1 1542,-2 6 709,-11-1-1308,4 5 1630,-8-1 0,3 3-199,-5 7-1655,0 9 1373,0 10 1082,-5 7 0,-2 5 0</inkml:trace>
  <inkml:trace contextRef="#ctx0" brushRef="#br0">18879 10130 7894,'0'-11'-500,"0"-1"312,0 1 1,1 1 1319,3 2-632,-3-2 1,4 4 241,-5-6 344,0 6-218,0 1-217,0 0 431,0 4-666,0-4 0,-5 6 144,-3 3 1,-2 2 101,-1 5 0,-1 6 694,1 2-685,0 2-339,-1 7 0,-3 7 283,0 7-791,-1-3 392,5 10-738,5-12 684,1 13 0,6-15 162,3 3-527,2-2 260,11-2 0,4-10 267,6-5-432,-1-5 162,2-8 0,2 0-890,4-6 379,-5-6 335,-1-5 1,-5-7-1428,0-5 699,-1-4 289,1-3 1,-5 0-224,-3-1 1,-2 1 108,-2-4-1153,1-6 1162,-6 5 0,-1-4-1637,-5 4 1523,0 6 313,0 1 0,-1 7 234,-3 2 233,3 7 0,-9 7 0,3 5 0</inkml:trace>
  <inkml:trace contextRef="#ctx0" brushRef="#br0">19553 10142 7894,'6'-5'0,"0"2"0,-2-4-218,-3 4 196,4-7 1,-1 3 443,0-4-206,5 5 135,-8-4 949,9 3-610,-8-4-237,3 4 1425,-5-3-488,0 9-623,0-4 787,0 15-974,-5-2 1,-3 18 77,-7 1 7,2 5-544,-9 12 0,3-1-181,-7 11-1482,2-1 1578,-4 4 1,16-26 0,1 0-49,-1 1 1,1 1 40,-7 29-1017,2-5-1,9-11 735,2-12 1,5-7 68,0-8-1017,5-8 653,2-6 0,4-7 1169,1-6-1437,4-5 467,2-14 0,1 0-459,0-7 388,-5 2 130,7-13 0,-7 1-271,5-5 117,-5-6 229,3-2 148,-6-1-47,1-5 0,-5 9-209,1 4 1627,-5 11-371,2 16-656,-5 7 1420,0 4-1095,5 6 1,-3 2 633,6 8-110,-1 2 0,5 4-484,-1-2-473,6 2-184,-5-4 0,10 11-530,-9-4 497,8 3 1,-3-4 86,5-1-1468,-5 0 892,-2 1 0,-4-1-158,-1 1-385,0-1 554,-4 6 1,-2-3-137,-5 5 254,-5-5 220,-2 7 0,-9-4 468,-3 2-193,-8 2-798,-2-3 2596,-5 5-1316,0 0 0,-4 0-49,-1-1 1041,1-4-914,4-1 1,5-6 337,2 0 1165,8 1-616,8-6-467,6-1-599,15-5 53,3 0-519,9 0 215,6 0 268,2 0-665,4 0 1,0 0-348,0 0 1,3 4-87,-3 0 0,3 5-838,-6-2 1,-3 0 418,-2 0 1,2 1-238,-1 3 0,-4 0-2508,-4-4 2331,-5 3 1447,2-8 0,6 3 0,2-5 0</inkml:trace>
  <inkml:trace contextRef="#ctx0" brushRef="#br0">20375 10176 7894,'0'-29'678,"0"-4"1,0 7-365,0-4 93,5 5-216,-4-3 1,9 1 222,-2 0-291,2 1 0,0 4-273,-2 3 0,2 3-19,-2 4 257,2 6-1377,-4 1 864,-1 0 0,-5 5 164,0 0 0,-1 5 35,-3 6 1,-4 6 47,-7 2 829,3 2-513,-10 2 1,6 0 1486,-4 0-1113,-1 0 1,4 0-219,-2-1 0,-1 0 3,5-3 1,-4 3 448,4-3-439,-6 2 1,7-2 100,-5 0 1,5-4-141,-1 4 0,1-3-39,-1 3 1,6-5-14,-2 1 0,7-2 108,0-2 4144,3 0-2153,6 1-1914,1-1-239,6 1 0,4-2 162,3-3-577,3 4 219,1-5 0,-1 5-144,1 1-590,0-1 373,0 1 1,-4 3-272,0 0 330,-5 0 87,7-3 1,-8-1-630,2 1 364,-2-1-74,-7 0-548,5-4 513,-10 3 4,-1-9 0,-12 9-379,-7-2 0,-7 3 333,-5 5-653,-2 1 798,-6 1 1,2 5-1697,-5 0 181,5 0 2035,-2 5 0,2-6 0,1 1 0,1 0 0,2 0 0,3 0 0</inkml:trace>
  <inkml:trace contextRef="#ctx0" brushRef="#br0">21003 9890 7894,'0'-22'2867,"0"4"3773,0 1-2004,0 11-2636,0 6-1108,5 17 0,-4 8-37,3 13 1,1 9-287,-1 10 1,-1 5-826,-5-28 0,0 1 0,-1 2 0,-2 1 256,-2 1 0,-1 2-1054,-1 1 0,0 1 1054,-2 5 0,-1 0 0,-1 0 0,-2-1 0,0 1 0,0-1-229,1-3 0,0-3-341,-2-5 1,-1-3-1,3-3 1,0 0-5187,-16 19 2960,-8 1 694,12-25 1,-13 0 2101,5-17 0,2 1 0,-6-5 0,0-1 0</inkml:trace>
  <inkml:trace contextRef="#ctx0" brushRef="#br0">21266 11090 7821,'-33'0'5109,"5"0"-194,-3 0 0,15 0-252,16 0-8533,10 0 2735,3 0 1,4-2 93,-1-1 1,-6-4-1692,5-4 2732,-10-6 0,10 0 0,-8-6 0</inkml:trace>
  <inkml:trace contextRef="#ctx0" brushRef="#br0">2193 12266 7831,'-17'-11'0,"-2"-1"2119,-2 1-1339,-2 4 1,5 1 1301,3 2-811,7 3-682,-2-4 0,10 0 28,0-3 1,8 2 90,11-2 1,2 1-246,14-5 1,1-3-699,10 0 1,0 0 199,-1 3 0,5 2-490,-1 2 1,5-2 109,-5 3 1,-1 2-395,-6 1 0,-2 2-709,-6 2 657,-5 6 500,-6 0 1,-8 5 21,-7 1 1,-3-1 102,-5 1 0,0-1 185,0 0 0,-5-3-106,-3 0 1,-6-6 202,-1 2 0,-5-3 195,1-1 1,-3 0 867,-1 0-968,0 0 1,-1 0 1459,-2 0-1047,2 0 0,-4-4 530,5 1 0,0-1-496,0 4 0,1 0-127,3 0 0,-1 0-124,5 0 0,-2 1 149,2 3 0,3 7-126,-4 8 0,4 9-151,0 7 1,1 10-53,-1 12 0,7-24 1,-1 2-281,0 2 0,0 2 1,1 0-1,0 0 95,1 1 1,1 0 0,0 0-1,1-1 66,1-1 1,2 0 0,-1-2 0,0-1-2535,0 26 0,6-10 1215,5-13 1,2-13 275,6-6 0,-4-6 202,4-5-535,0-8 828,4-12 1,-4-7 353,0-7 0,-1-9-557,1-7 1,-2-2 360,-6-2 0,-5 1 116,-2-1 0,-3 2 803,-1 2 0,-5 4-427,-2 7 0,-5 1 2106,-3 7-1504,-8 3 0,0 9 1631,1 4-1704,-1 2 1,10 5 1426,-2 0-1589,7 5 1,4 0-921,8 2 0,9 2 354,10-5 0,6 0-733,9-4 1,3 0 564,4 0 1,1-5-1502,0-3 1,3 3 447,1 1 1,-7 3-297,-9 1 998,-5 0-589,-6 5 584,-10 7 583,-8 5 0,-14 11 0,-10 3 0,-10 7 0,-12 2 0</inkml:trace>
  <inkml:trace contextRef="#ctx0" brushRef="#br0">2410 12917 7831,'-34'11'2210,"4"-4"-1000,2 3 1,11-4-19,0 6-734,11-6 1,3-1 77,11-5 0,2 0-101,13 0-784,-3 0 332,13-5 0,-4-3 175,6-7-1413,4 2 955,-3-8 0,4 8-2364,-2-2 1738,-2-3 1,7 6-17,-5-4 1,4 5 941,-4 3 0,0-2 0,-4 4 0</inkml:trace>
  <inkml:trace contextRef="#ctx0" brushRef="#br0">3312 12392 7831,'-6'-23'867,"-4"0"0,7 4-221,-5 0-95,6 5-266,-8-3 0,3 11 1062,-4 2-881,-6 3 1,3 1 611,-5 0 1,0 10-511,-3 5 0,-1 11-68,0 4 1,1 10-136,3 5 1,3 1-1231,4 3 1,1 5 775,0 3 0,3-24 0,2 1-60,0 4 1,0 0 0,-1 0 0,1-1-699,4 1 0,1 0 885,-1-2 1,0-1 0,2 0 0,0 0-84,0 30 0,10-21-439,5-6 1,6-16-563,1-11 0,2-6 259,3-8 1,2-10 388,6-10 1,0-11 174,3-12 0,-1-6-609,-16 22 1,0-1-375,-2-3 0,-1 0 602,2-1 1,-1 0 301,-2-4 1,0-1 301,1 5 0,-1 0 250,-3-2 0,1 1 0,-2 4 1,0 2-333,6-28 1,-3 10 5,-9 6 0,-2 9 692,-5-1 0,0 4-370,0-1 1,-5 7 1414,-2 5 1,-2 5 337,1-1 0,-2 3-425,2 5 1,-2 2-170,-1 5 0,-1 10-141,1 5 0,-4 16-934,-1 7 0,-4 15-191,1 8 1,8-24 0,1 2-481,-2 2 0,1 2 1,-3 5-1,1 1 350,0 2 1,-1 1 0,1 5 0,0 0-794,1 1 1,1-1 0,0-1 0,2 1 669,0-5 1,2-2 0,1-3 0,2-2-971,3-9 1,2-4 0,4 14-692,3-23-79,2-13 769,-4-15 464,5-8-1046,-5-15 1054,5-1 1,-3-15-67,0-6-34,-6-4 544,1 20 0,-1 0 0,0 2 0,0 0 169,0-4 0,0-1 0,-2 1 0,-1-1 193,-3 1 0,0-1 0,-1-2 1,-1 0-194,-2-1 0,0 0 0,0 2 0,-1 1 0,-2 1 0,-1 3 0,-15-11 3255,0 17-2095,1 13 1,0 12 1006,4 9 0,2 6-1181,13 10 0,2-4-497,5 0 0,10-5 325,5 1 1,11-7-713,4-4 0,8-3 134,4-1 0,6-3-672,2-4 1,3-1 501,-4-7 0,1 2 105,-4 2 1,-2-1-2815,-2 1-1281,-8 5 2593,-6 1 0,-10 6-240,-3 3 1,-7 6 1570,-4 5 0,-8 0 0,-3-3 0</inkml:trace>
  <inkml:trace contextRef="#ctx0" brushRef="#br0">3620 12871 7831,'7'-6'2765,"-2"-4"-1784,0 9 1,1-10-271,6 4 0,0-3-93,4-2 0,1 0-626,6-4-10,0-1 1,4-6 198,-1 0-24,6 0 0,-3 0 210,6 0-1716,-1 0 1267,0 1 1,-5 4-159,-2 3-572,-3 2 263,-6 7-16,-2-5-14,-9 10 347,-7-4 0,-8 10 797,-7 3-793,2 2 386,-9-4-483,5 4 108,-6-3 1,1 4-109,3 1 1817,-2-6-1039,8 4 1,-5-5-80,3 3 1947,2 2-1473,-3-9 1,4 9 104,1-2 1773,0 2-1783,4-3 1,-2 4-423,6 0-472,-6 1 160,7 4-990,-3 1 495,5-5 248,5 10 53,2-4-3345,9 5 2366,2-1 1,11-4-687,5-3 1,2-3 1649,6-4 0,5-3 0,5-5 0</inkml:trace>
  <inkml:trace contextRef="#ctx0" brushRef="#br0">4534 12529 7831,'0'-23'2351,"0"5"-1967,-5 2 1,2 4-110,-4 1-118,4 4 1,-7 2 156,3 5 596,-4 5-551,0 2 1,0 4 197,-1 1-71,1 4-212,4 2 0,-2 5 287,6 0-199,-6 4-152,8-2-504,-10 8 382,10-4 0,-5 9 253,2 0-289,3 0 105,-4-4 1,5 0 157,0 1-473,5-6 163,6-1 0,3-12 22,5-4-380,5-6 287,0-6 0,11-5-134,-1-3 94,0-7-960,5-8 372,1-6 457,-5-10 1,10-3 52,-24 17 1,0 0-1339,23-22 1146,-23 22 0,-1 0 0,18-25-299,-8 1-305,-2-1 598,-5 5 0,-7 5-80,-4 6 411,-6 5 106,-6 6 0,0 5 513,0 3-442,-5 2 1,3 3 522,-6 3 551,5 1-97,-7 1 1812,4 4-1980,0-4 786,-5 10-1092,10 7 1,-8 5 62,5 6 1052,-4 5-1081,6 6 0,-4 7-542,2 5-104,3-1-989,-4 1 992,0 0 68,3 4 1,-3 1-252,5 2 0,4-3-490,0-8 0,5-4-38,-1-8 1,2-3-971,1-8 0,0-8 480,1-7-1080,-6-8 1436,4-7 1,-8-7-1688,1-5 1332,-1-4 969,-2-8-567,0 0 362,-5-5 416,-7 1 0,2 2 0,-5-5 0,-5-1 0,-8-1 0,-8-2 0</inkml:trace>
  <inkml:trace contextRef="#ctx0" brushRef="#br0">4865 12552 7831,'-23'-12'0,"1"2"3193,-1 2-987,5-2-1119,2 9-493,9-4 266,2 5 0,15 0 735,5 0 0,7 0-1443,5 0 1,7 0-751,8 0 0,-2-1 253,2-3 1,4 3-349,3-3 1,-3 2-2586,-4 2 3278,0 0 0,4 0 0,-1 0 0</inkml:trace>
  <inkml:trace contextRef="#ctx0" brushRef="#br0">5905 12494 7831,'-17'-6'1814,"4"-3"301,-2 5 0,6 1-406,2 3-1013,4 0-243,-2 0-1454,5 0 951,5 0-1543,1 0 1105,6 5 0,4-3 117,3 6-2799,-2-1 1480,5 0 1690,-10 3 0,5 1 0,-6 7 0</inkml:trace>
  <inkml:trace contextRef="#ctx0" brushRef="#br0">5973 12734 7831,'-13'2'770,"-2"1"0,3-1 2878,-4 1-2616,9-1 46,2-2-1685,5 0 187,5 0 0,1 0-2743,5 0 1625,1-5 1538,-1 3 0,1-3 0,-1 5 0</inkml:trace>
  <inkml:trace contextRef="#ctx0" brushRef="#br0">8052 12049 7831,'14'-27'141,"-3"1"1,2-5 50,-9 5 0,-1 0-114,-3 7 1,-8 3 187,-4 4 0,-11 2 140,0 3 0,-7 1 242,-1 6 1,-1 3-220,-3 5 1,0 4 390,-3 11 0,2 1-340,-2 3 0,3 6 348,0 5 0,6 9-57,2-1 0,5 11-57,3 0 0,3 1-336,9-5 0,3 2-142,8-5 0,8-2-891,11-6 1,6-9 475,9-11 0,3-4-1267,5-6 1,3-6 179,1-2 1,2-4-286,-7-4 1,4-6 979,-7-5 0,-3-4 249,-1 3 1,-11 0-854,-5 1 0,-10 1 1175,-1-5 0,-7 2 0,0 2 0,-3 5 0</inkml:trace>
  <inkml:trace contextRef="#ctx0" brushRef="#br0">7960 12312 7831,'-22'-12'3377,"4"1"-1084,-4 5-534,15 0-951,-4 6 1,13 0 1225,1 0-1381,4 0 1,9 4-69,3 0 0,8 0-38,3-4 1,0 1-688,0 3 1,-1-2 181,2 6 1,0-4-571,-4 3 0,0 0 436,-4 0 0,-6 7-770,-1-2 0,-5 7 129,-3 0 0,-5 6 180,-6 2 0,-5 6 20,-7 1 1,-7-3 33,-4 3 1,0-4-561,7 1 0,-1-3 485,5-5 1,-1-4-2373,5 0 2946,5-10 0,-5 6 0,5-9 0</inkml:trace>
  <inkml:trace contextRef="#ctx0" brushRef="#br0">2410 14573 7831,'-17'-18'940,"5"-1"1045,-4 8-1567,4 2 0,4 5 1080,0 0-775,6 6-257,-8 4 883,9 15-836,-10 4 0,9 19-152,-6 6 1,2 10-538,2-26 0,0 1 1,1 4-1,0 1 142,1 3 0,0 1 1,1 3-1,0 1-160,-3 2 0,0-1 0,2 1 1,1-1 170,-1-1 1,1-1 17,0-1 0,0-1-623,1-7 0,0-2-85,0-1 0,0-1 238,5 28 1,2-11-810,4-5-282,1-6 909,-1-11 1,-3-2-111,-1-8 417,1-7-573,-2-7 1738,4-5-1576,-8-11 860,3-1 1,-1-16-100,-1-3 0,1-7-850,-4 3 850,0-15 0,-5 3 0,1-7 0,-5-3 0,0-6 0,6 30 0,-1 0 0</inkml:trace>
  <inkml:trace contextRef="#ctx0" brushRef="#br0">2193 15087 7831,'-23'-34'955,"5"5"-539,2-4 1,9 0 352,4-6-378,6-4-1956,9 3 2163,11-6-269,1 0 0,9-3 83,-3-1 732,3 6-695,7 5 0,-5 9 268,3 4-640,3 7 170,-6 7 0,0 9 113,-9 6 1,1 13-391,-4 6 0,-3 13-346,-9-1 295,-4 8 129,-2-2 0,-6 2-182,-3 0-742,-3 0 822,-9-1 1,-2 2-108,-5-5 1,-3 0-171,-1-4-1961,-10 6 1474,7-5 0,-10-2 277,6-10 0,0-5 629,0-7 1,2-6-299,5-5 1,2-16 209,10-15 0,1-3 0,6-8 0,3 0 0</inkml:trace>
  <inkml:trace contextRef="#ctx0" brushRef="#br0">3175 14413 7831,'-16'0'0,"-4"0"1728,4 0-1097,-6 0 1,8 6 762,-5 6-687,0 4-383,-9 12 1,4 8 2213,-2 10-3484,-3 9 1315,16-24 0,1 2 733,-2 5 1,0 2-513,2 1 1,2 0-243,0-1 0,2 1-122,-1-1 1,1-1 161,2 24 2,1-1 0,10-11-49,3-5-1375,7-6 802,3-11 0,8-6 236,1-7-2320,5-4 1594,-8 0 0,7-6-1861,-4-2 979,5-8 697,-8 3-2131,4-9 1441,0 3 1597,-4-4 0,6-2 0,-2 0 0,3-1 0,-3 1 0,-3-3 0</inkml:trace>
  <inkml:trace contextRef="#ctx0" brushRef="#br0">3917 14436 7831,'-22'-5'0,"-4"-1"0,3-6 2696,3 1-1762,9 4 1,4 1-330,3 2 0,4 3-157,4-3 0,8 2-247,7-2 9,2 3-53,7-10 1,3 10-887,7-3 365,2 3-556,1 1-691,3 0 799,-3 0 397,5 0 91,-1 0 0,1 4-333,0 0 1,-6 5-43,-2-2-478,-2 3 733,-2 2 1,-8-1 443,-4 1 0,-9-4 0,0 1 0,-3 0 0,-2-1 0</inkml:trace>
  <inkml:trace contextRef="#ctx0" brushRef="#br0">4169 14447 7831,'-12'-11'486,"0"1"166,-4 2 0,4-1-286,-4 6 0,4-1-157,0 4 1,1 5 105,-1 2 1549,1 14-1206,0-2 0,0 18-43,4-3-405,-3 13-276,3 0 1,0 16-103,3-29 1,0 1-663,0-1 1,0 0 849,1 3 1,0 0-481,-2 0 0,0-1 338,4 29 1,-2-31-1,2-2-600,5 21-1381,-3-7 1342,14-12 1,-6-12-179,10-11-892,-5-4 1307,8-7 524,-10-5 0,5-7 0,-6-6 0</inkml:trace>
  <inkml:trace contextRef="#ctx0" brushRef="#br0">4020 14859 7831,'-29'-12'0,"6"2"3131,8 2-1461,7-2-416,3 9-177,5-9-590,10 9-226,-2-5 1,14 3-5,-3-1 1,8-1 83,8 1-2180,-1 3 1343,10-4 0,-3 5 260,5 0-3269,-1 0 2562,1 0 0,-1 0-979,-4 0 1922,-6 5 0,-7 6 0,-6 7 0</inkml:trace>
  <inkml:trace contextRef="#ctx0" brushRef="#br0">4077 15155 7831,'-25'0'2398,"2"0"-1094,-2 6 402,12-5-520,2 9 1,7-9-728,8 3 1,7-3-134,8-1 1,9 0 40,6 0-576,6 0 92,5-5 0,1-1-1352,0-6-150,-1 1 1540,1 5 1,5-4-2438,2 2 1271,-2-2-909,5-2 75,-9 1 1311,3 0 1,-1 0-662,-4 4 1429,-2-3 0,-6 5 0,-3-6 0,-4 3 0,-5-1 0,-2 1 0</inkml:trace>
  <inkml:trace contextRef="#ctx0" brushRef="#br0">4957 14345 7831,'0'-18'0,"0"1"3327,0 6-1012,0 0-1221,0 4 1369,-5 7-1602,3 17 1,-8 12 68,3 13-126,-4 12-810,0 0 0,5-21 0,1 1 73,-1-2 1,0 1-726,0 0 0,1 1 749,1 2 1,1 1 0,-1 0 0,-1-1-671,3 0 1,1 0 314,-1-2 1,0-1-559,2 19-2751,0-6 2412,5-12 0,1-7-70,6-8-2344,-6-3 3575,4-9 0,-3-2 0,4-5 0</inkml:trace>
  <inkml:trace contextRef="#ctx0" brushRef="#br0">5893 14265 7831,'-11'-18'-351,"-1"6"219,-4 2 1,-2 10 1005,-5 0-236,-5 10-340,-1 8 0,-10 11-639,-3 6 1098,-3 4-1118,20-14 0,0 1 1405,1-1 0,1 2-681,-5 6 1,0 1 0,4 0 0,2 1 21,-1 2 1,1 2 575,0 0 1,3 0-603,6-4 0,2 0 1,1-1-1,3-1 384,4 25-1176,6-11 590,9-13 1,7-11-154,7-8-34,9-2 187,0-7 1,6-1-1333,-3-5 640,3 0 977,4-5-3594,6-1 2073,-9-6 0,6-3-154,-10 0-1732,-5-1 1920,-5 0 1,-6 3 1044,-3-2 0,-5 5 0,-3-2 0,3-2 0</inkml:trace>
  <inkml:trace contextRef="#ctx0" brushRef="#br0">5699 14893 7831,'-18'-12'920,"3"1"0,6 0 1604,2-1-1254,4 1-781,-2-1 0,5 5 550,0-1 1,9 0-329,2-3 1,8 1 575,0 2-762,8-2-158,-3 4-504,9-1 253,-9 2 1,8 5 198,-5 0-1170,-1 0 679,-3 0 1,-5 5-737,-3 3 548,-2 7 46,-2 3 0,-5 9-797,-2-1 645,-8 6-122,-2-3 147,-10 11 202,3-5 0,-4 4-285,6-4 406,0-1 42,-1 0 1,2 0-236,2 1-1101,3-6 348,5-6 1068,5-2 0,2-3 0,4 5 0</inkml:trace>
  <inkml:trace contextRef="#ctx0" brushRef="#br0">6407 14139 7831,'0'-23'0,"0"5"4342,0 3-2066,5 8-1474,2 2 1,5 10 1425,3 2-1138,3 13-181,5 5 1,1 11 526,3 6 1,-3 10-1974,-11-20 1,1 1 832,-2 3 1,0 0-157,0 4 1,-1 0 0,-2 3 0,-2 1 57,-1 1 1,-1 1-352,-1 0 0,-1-1 141,-3-1 1,0-1 0,-2 2 0,-1 0-839,0-1 1,-2-1 476,-2-2 0,-1-2 302,0 1 1,-2-1-1,-3-5 1,-2-1-2154,0 0 0,0-1 1253,-1-3 1,-1-1-889,-23 23-672,5-11 1648,-4-10 1,0-10 882,1-13 0,-2-1 0,3-9 0,0-5 0,-1-4 0</inkml:trace>
  <inkml:trace contextRef="#ctx0" brushRef="#br0">7321 14527 7831,'-12'-11'2550,"1"-1"-1170,0 6-585,4 1 560,2 0-298,5 4-430,0-4 809,5 5-896,7 0 1,3 0-103,8 0 1,-2 0-30,10 0 1,-1 0-1130,4 0 413,1 0 283,-1 0 1,5 0-2434,3 0 1332,3 0-75,0 0 0,0 3-663,-3 1 1,-3 1 785,-5-1-52,-5 2 1129,-6 1 0,-11 3 0,-7-4 0</inkml:trace>
  <inkml:trace contextRef="#ctx0" brushRef="#br0">7355 14733 7831,'-15'1'5773,"0"3"-4679,-1-3-443,10 9 928,1-3-981,5 4 0,1 1-261,3-1 1,9 0-185,10 1 0,4-5-292,8 1 0,4-5-495,3 0 0,2-1-329,2-2 0,0 0-229,-1 0 1192,6 0 0,-4-5 0,4-2 0</inkml:trace>
  <inkml:trace contextRef="#ctx0" brushRef="#br0">8486 14664 7836,'-12'0'985,"1"0"0,-1-3 1350,1-1-1949,5 0-176,1 4-189,5-5 0,5 4 0,5-3-1037,8 3 881,1-5 1,14 4 0,-3-4-48,3 1 0,1-3 477,1 4 1,3-1-110,0 1 0,4 3 47,-4-3 1,7 3-179,-3 1 1,5 1 92,-5 3 0,4-2 192,3 6 1,2-4-148,2 4 0,3-5-66,-3 5 0,5-6-287,2 2 1,-26-1 0,0-1 168,2 0 0,0 0 1,1 0-1,0 0 47,-1-2 1,0 0-1,3-2 1,2 0-297,2 0 0,1 0 0,3-1 0,0-1 259,1 2 0,0 0 0,0-2 0,0 0-254,0 2 0,-1 1 1,1-3-1,1 0 246,4 2 0,0 0 1,-4 0-1,0-1-228,4 1 1,1 0 0,-4 2 0,1-1 231,0-1 0,1 0 0,0 1 1,1 1-5,2 0 0,1 0 0,-4 0 1,1 0 16,2 0 1,0 0-1,-1 0 1,-1 0 1,0 0 0,0 0 0,2 0 1,1 0 98,3 0 0,0 0 0,-4 0 0,0 1-32,0 1 0,1 0 1,-1-1-1,0-1-30,0 2 1,0 0-1,2-1 1,1-1-49,1 0 1,0 0 0,-2 2-1,0 0 1,0 0 0,0 0 0,-1 0 0,-1 1-3,-2-1 0,0 0 0,-2-1 0,0 0-65,2 3 1,0 0-1,-6-2 1,-1 0-102,2 2 1,-1-1-1,-5-1 1,0-1 46,-2 1 1,0 0 0,-1 0 0,0 1-308,-2-1 1,-1 0 0,-3 0 0,0-1-34,24-1 1,-1 0-113,-7 0 1,-3-1 553,-4-3 0,0-1 0,1-2 0,-5 3 0,-5 3 0</inkml:trace>
  <inkml:trace contextRef="#ctx0" brushRef="#br0">9696 13557 7912,'-5'-23'615,"3"0"1,-6 0 1023,-1 0-1122,4 5 0,-4 6 92,5 4 740,-4 6-849,1-3 0,0 6 116,-1 3 1,0 7 56,-3 8 1,0 13-313,-1 6-198,1 5 1,-1 13-1634,1 5 1380,5-26 0,0 1 127,1 1 0,-1 1-28,0 6 1,1 2-132,1-5 0,1 0 117,-2 7 0,0-1 1,4-6-1,1-2 111,-2 2 0,0-2-597,1-1 1,1-1-28,0 27 1,5-12-20,2-10-723,4-11 714,0-8 1,0-11-1181,1-9 886,-1-1 360,1-2 0,-5-2-906,1-1 2492,0-9-1508,-2-6-641,-1-5 782,0-4 0,-4-3 261,3-4 0,-8-5 0,-2-2 0,-3-8 0,-2-1 0,-6 2 0,-3 1 0</inkml:trace>
  <inkml:trace contextRef="#ctx0" brushRef="#br0">9411 13831 7912,'0'-35'0,"-5"5"0,-3-1 1428,3 6-869,0-3 0,11 5 84,6 1 566,4-1-753,12 0 1,3 0 52,7 0 0,2 2 12,6 2 0,0 2-288,-1 6-1017,-4 4 811,-2 2 1,-11 10-464,-5 3 347,-5 7 125,-7 8-729,-4 1 503,-2 9 0,-12-2 58,-4 7-665,-6-3 331,-11 10 0,-1-6 18,-5 3-878,-5-3 925,3 0 1,-8-7-558,2 2 493,-3-7-30,5 1 0,2-12-525,7-4 642,-2-6 0,14-11 378,3-6 0,6-7 0,3-5 0</inkml:trace>
  <inkml:trace contextRef="#ctx0" brushRef="#br0">10176 13591 7912,'-18'0'0,"2"5"0,1-3 0,-1 6 1695,1 0-1070,-1 3 0,3 2 71,-2 2 1316,2 8-1261,-4 6 0,5 7 1784,-3 2-1325,-3 7-999,5 7 1,-3 5 399,4 1-1660,6-1 1267,1-5-2323,5-2 1515,10-14 1,8-3 390,12-10-1575,8-5 1200,3-2 1,8-10 573,1-2 0,2-6 0,1-2 0,5 0 0</inkml:trace>
  <inkml:trace contextRef="#ctx0" brushRef="#br0">10736 13545 7912,'-5'-11'766,"-2"-1"-431,-4 6 0,-1-3 197,1 5 197,0 0-347,-6 4 0,-1 6 73,-5 1 1103,-5 8-976,4 3 0,-9 10 810,3 3-1855,-3 2 784,-1 6 0,4 3-51,4 7 1,3-2-85,4 3 1,8-5 874,7-3-476,2-2-183,13-11-1723,1-6 1030,16-7 1,1-6 232,6-2-2420,-1-3 1622,0-5 0,4 0-168,0 0-2117,0-5 915,-3-7 2226,-1 0 0,-1-6 0,-3 3 0,-3-4 0,-3-3 0,-1-1 0</inkml:trace>
  <inkml:trace contextRef="#ctx0" brushRef="#br0">10610 13911 7912,'-19'-4'0,"0"0"3275,10-5-1562,-1 8-779,10-9 1665,0 8-1665,5-3 1,5 5-143,5 0 0,4-3 47,-3-1 1,4 0-975,-1 4 25,3 0 150,0-5 1,0 4-1223,-3-3 913,3 3 1,-10 4 265,3 1 77,-2 5 1,-5-1 251,-1 7-2741,-4-2 1532,2 8 0,-10-3-268,-3 5 244,-2 5 514,-1-4 0,-1 4-169,1-5 1,-1-1-109,1 1 0,1-4-1236,2 0 894,3-10 424,5 6 588,0-13 0,5 3 0,2-5 0</inkml:trace>
  <inkml:trace contextRef="#ctx0" brushRef="#br0">11238 13431 7912,'0'-11'-913,"0"-1"760,0 1 5293,0-1-1771,0 1-2467,0 4 0,0 4-481,0 6 1,-5 11-153,-3 13 1,-2 9-52,-1 13 0,-4 8 471,7-25 1,0 1 209,-2 5 0,0 1-409,1 2 1,0 0-197,-2 4 1,0 1-2248,-1 0 0,1-1 1483,1-1 0,2-1 289,-1 0 1,1-1-2646,5-7 1,0-1 1591,0 3 0,1-1 1,3 11 1233,3-5 0,0-11 0,7-8 0,3 0 0</inkml:trace>
  <inkml:trace contextRef="#ctx0" brushRef="#br0">11501 13442 7912,'-17'-11'841,"5"0"1050,-4-1 258,4 1-1293,5 4 0,9-2-194,9 6-499,6-1-39,5-1 1,3 3-31,1-1 124,3 1-206,6 2-463,4 0 405,-4 0 1,9 0 121,-6 0-1890,5 0 1276,-8 0 0,7 2-135,-8 1-940,-2 4 935,-9-1 0,-5 3 175,-3-5 1,-4 5 72,-3-2-324,-3-2 519,-10 6 1,-3-9 234,-7 6-438,-3-6 438,-9 8 0,1-8 0,-4 2 0,3-3 0,-3-1 0,0 4 242,0-1-286,-3 1 20,9-4 0,-4 0 1952,5 0-954,0 5-327,0 2 1495,6-1-1369,-5 4 0,9 0 95,-2 5 1065,2 11-1234,7-7 0,1 14 56,5-3-703,0 8-75,0 8 1,0 6-229,0 5-1205,-5 0 1524,4 0 1,-4 1-1140,5-1-199,0-10 1150,0-3-2915,0-15 2061,5-1 0,1-11 42,5-6-1514,1-5 2220,-6-6 1,4-6 225,-2-5 0,2-6 0,2-6 0</inkml:trace>
  <inkml:trace contextRef="#ctx0" brushRef="#br0">11581 13831 7912,'-18'-12'0,"3"1"0,2-1 0,7 6 0,1 1 0,14 5 4837,2 0-2255,8 0-368,4 0-998,1 0-499,9 0-2087,-4 0 1011,5 0 343,1 0-716,-1 0 1,4 0-965,0 0 0,-1 4 1021,-7 0-2507,-2 4 2109,-5-1 0,-10 6 19,-6 2 1054,-4-3 0,-18 10 0,-4-4 0</inkml:trace>
  <inkml:trace contextRef="#ctx0" brushRef="#br0">11581 14082 7912,'-23'0'822,"0"4"103,0 0 0,9-1 823,3-3 1,7 2-851,0 1 1,8-1 3,4 1 0,8-1-98,7-2-966,5-5 196,6 3 1,2-8-58,2 3 1,-1 0-224,4 0 0,-2 0-392,2 0 0,1-3-785,4 2 1,-2 2-1839,-2-2 1006,-2 5 1648,-6-7 0,-1 8-898,-3-6 1505,-2 1 0,-10-5 0,-2 1 0</inkml:trace>
  <inkml:trace contextRef="#ctx0" brushRef="#br0">12243 13328 7912,'0'-11'0,"0"-1"0,0 6 4371,0 1 0,1 19-1542,3 5 1,-1 11-665,4 5-315,1 4-1253,-2 7 1,1 4 137,-3 4-2442,-3 7 1701,4-3 1,-5-25 0,-1 1 138,-1-2 1,0 1-1562,-1 3 1,-1 0 895,-1-3 1,-1-1-1,-9 30-1547,0-12 346,-6-3 1098,-2-7 1,-1-2-4042,-2-7 2715,7-8 1019,-3-12 942,9-6 0,-3-5 0,4 0 0</inkml:trace>
  <inkml:trace contextRef="#ctx0" brushRef="#br0">12426 14002 9675,'0'-11'4629,"-5"4"-5752,4-3 342,-5 4 262,6-1 1,2-2-721,2 6 807,-3-6 432,4 8 0,-10-10 0,-2 5 0</inkml:trace>
  <inkml:trace contextRef="#ctx0" brushRef="#br0">13054 13420 7912,'-11'-12'1571,"-1"1"0,1 3 926,-1 0-1670,6 6 1,-3-1 9,5 11 627,-5 5-623,3 20-919,-10 2 2419,3 21-2094,-9 2 1,15-21-1,0 1 27,-2 2 1,-1 0 0,3 2 0,-1 1-120,-2 2 1,1 2 0,2 2 0,0 1 7,-1-1 1,1 1-2723,3-5 0,0-2 1904,1-2 1,1-3 0,2 23-827,0-8 243,0-2 966,5-20 0,-2-4-1130,4-11 314,1-9 1104,-2-2-1994,5-5 2171,-10-5 1,9-2-960,-2-9-424,2-6 696,1-13 0,1-5-197,-1-6 691,0 0 0,0-3 0,-4-1 0,-2 1 0</inkml:trace>
  <inkml:trace contextRef="#ctx0" brushRef="#br0">12986 13499 7912,'-17'-22'1035,"1"4"1295,-4 3-1813,4 2 1870,10 7-1546,1 1 0,6 3 2316,3-2-1687,2 3-916,5-4 1,6 5 426,2 0-515,3 0 55,0 0-1607,6 0 842,-4 0 0,4 1 258,-5 3 1,0 4 189,0 7 0,-2-1 123,-2 5-2749,-7 0 1468,-2 9 1,-10 1-2089,0 5 1628,-10 6 695,-8 0 0,-10 6-1411,-2 0-251,-8-1 1598,2-4 0,-2 1-977,8-8 1760,2-7 0,9-8 0,0-8 0,-2-4 0,0-5 0</inkml:trace>
  <inkml:trace contextRef="#ctx0" brushRef="#br0">13522 13465 7912,'-5'-11'2496,"-2"-1"-1248,-4 6-858,0-4 0,0 10 1727,-1 0-973,1 5-491,-6 11 1412,0 7-1325,-6 6 1,0 7 47,0 2-477,0 8 159,0 11 0,6 1 225,1 3-899,4 3 222,5-11 1,7 7-1191,8-11 680,7-10 433,3-6 1,6-11-4341,3-3 2067,7-3 1144,1-4 1188,10-6 0,-7 3 0,3-5 0,-3-2 0,0 0 0</inkml:trace>
  <inkml:trace contextRef="#ctx0" brushRef="#br0">13819 13431 7912,'0'-11'0,"-5"4"2958,4-3-1939,-4 4 1,5-2-199,0 0 1,10 6 10,5-2 1,6-1-749,1 1-53,6 0 39,1-1 1,6 4-842,-1-3 413,5 3-258,2 1 1,0 1-646,-3 3 0,-3-1 833,-1 4-2202,1 1 1746,-6-2 0,-3 4 338,-6-2 0,-9-2 546,-7 2 0,-4-2 0,-4 2 0,-13 2 0,-7-4 0</inkml:trace>
  <inkml:trace contextRef="#ctx0" brushRef="#br0">13956 13408 7912,'-17'1'0,"1"3"0,4 3 2014,0 4-925,1 5-436,4 2 1654,2 5-1491,0 5 0,4 6 87,-3 8-329,3 3-433,-4 5 0,4-3-193,-3 3 1,3-2-409,1 1 0,0-3-2143,0 0 1386,0-11 890,5-7 0,1-10-1293,5-3 490,1-2 497,-1-7-1008,1-1 1641,-6-5 0,-1-10 0,-5-2 0</inkml:trace>
  <inkml:trace contextRef="#ctx0" brushRef="#br0">13865 13774 7912,'-5'-14'0,"-3"2"0,-2-2 3960,4 8-2627,11 0 0,5 0-70,13 6-383,-3 0-527,13 0 0,-4-1-365,6-3 22,4 3 63,2-4 0,4 5-1729,1 0 5,0 0 1086,-6 0 1,0 4-341,-6 0 0,-5 5 150,-2-2 0,-8 5 755,-4 3 0,-13 3 0,-3 4 0</inkml:trace>
  <inkml:trace contextRef="#ctx0" brushRef="#br0">13888 14002 7912,'-23'4'0,"0"0"3754,5 4-1252,2-6 116,9 3-1472,7 0-679,12-4 0,6 4 406,5-5-454,4 0-155,3 0 1,8 0-34,0 0 0,6 0 123,2 0-3736,0-5 2744,4 4 0,-3-8 323,3 5-1062,-3-5 581,9 8 0,-15-8-3035,1 5 2280,-5 1 957,-8 3 1,-5-2-955,-5-2 816,-10 3 302,7-4 671,-15 5 0,4-10 0,-5-3 0</inkml:trace>
  <inkml:trace contextRef="#ctx0" brushRef="#br0">14824 13225 7912,'-11'-6'5613,"-1"2"-3764,6 3 1,1 2-120,5 3 1412,-5 2-1463,4 11-730,-4 1 1386,5 4-1529,0 6 0,0 5-806,0 5 0,0 11-231,0-7 0,0 17 231,0-2-869,-5-22 0,-1 0 869,1-3 0,-2 1 0,-4 4 0,-2-1-1981,0-1 0,-1-1 1026,0 0 0,-1 0 639,-2 1 1,0-1-1,-3 1 1,0 0-1895,-1-2 1,0-2 1463,2 0 0,-1-2-109,-24 17 855,3-6 0,-5-3 0,1-5 0,-1 0 0,0-2 0</inkml:trace>
  <inkml:trace contextRef="#ctx0" brushRef="#br0">13728 14699 7782,'-12'-18'0,"-4"1"1185,3 6-725,-3 0 1,4 3 342,1 0-368,0 6-25,-1-8-193,6 8 1,2-3-1,8 5 1,2 0 89,6 0 1610,9 0-1216,3 5 1,12-3 59,2 1 500,7 4-1047,8-6 1,5 4 0,3-5 0,-27 2 1,2 0-50,3 0 1,2 0-1388,-2 0 0,1 0 1206,8-2 0,0 0 1,-4 0-1,0 0 58,6 0 1,-1 0-817,-2 0 1,0 0 516,4 0 1,0 0 0,-7 0 0,-2 0-109,1 0 1,-2 0 0,-5-1 0,-2 0-288,23-3 0,-3 3-71,-8-3 1,-9 3-202,-14 1 0,-6 1-1323,-5 3 2246,-6-3 0,4 5 0,-3-6 0</inkml:trace>
  <inkml:trace contextRef="#ctx0" brushRef="#br0">14859 14710 7916,'0'-11'1447,"-6"-1"-867,0 1 0,-4 3 267,2 1-39,3 4-136,5-7-371,0 9 1,0-6-72,0 3 1,5 3 0,3-3 0,2 2-25,2-2 0,-1 3-107,0-3 1,2 3-79,2 1 0,-2 0 133,2 0 1,-2 0-164,-2 0 1,1 0-5,-1 0 0,2 0 79,2 0 0,-2 0-11,2 0 1,-1 0 21,1 0 0,2 0-34,2 0 1,2 0 12,-2 0 1,3 4-116,1-1 1,1 1 87,3-4 0,-3 0-128,2 0 0,-2 0 20,-1 0 1,4 0 32,0 0 0,3 4-29,-3 0 1,1 0-7,-2-4 1,0 0-23,4 0 1,-5 3-122,2 1 1,1 0 6,-1-4 0,-1 4 78,-3 0 0,0-1 78,0-3 1,-4 4-35,0 0 1,0 0 5,4-4 1,-2 0-11,-2 0 1,3 4 1,-3-1 0,3 1-13,0-4 0,-3 0 4,0 0 1,0 1-131,4 3 1,-4-2 79,0 1 1,-1-1-5,1-2 0,1 0 88,-4 0 1,3 0 146,-4 0 1,4 0-126,-4 0 0,0 0 146,-3 0 0,3 0-123,0 0 0,4 0 36,-3 0 0,-1 0-1,-4 0 0,4 0-14,1 0 1,3 0-159,-4 0 0,4 0 27,-4 0 1,6 0 31,-2 0 0,-2 0 46,2 0 1,-3-2-12,3-1 1,0 1-17,4-2 1,-2 3 2,-2 1 0,1-4 329,-4 1 0,4-1-74,-1 4 0,-1-4-155,1 0 1,-4 0 94,4 4 0,-4 0 167,4 0 0,0-1-227,4-3 0,-1 3-49,-3-3 0,4 3 54,-1 1 0,1 0-23,4 0 0,-2 0 163,2 0 1,-2 0-85,6 0 0,-5-4-43,5 0 0,-1 1-37,5 3 0,4-4 8,3 0 1,2-1-5,2 1 1,0 3-80,-1-3 0,5 1 140,-1 0-1404,6 1 1331,-8-3 1,5 5 121,-3 0 1,3 0-295,5 0 0,-3 0 231,-1 0 0,-3 0 29,3 0 1,-1 0 51,1 0 1,-7 0-15,-8 0 1,-4 4 161,-3 0 1,-5 4-308,-7-5 0,-7 2 712,-8-1-2975,-3-3 2373,-1 5 0,-5-6 0,-2 0 0</inkml:trace>
  <inkml:trace contextRef="#ctx0" brushRef="#br0">8691 15201 7904,'-16'-6'0,"3"-4"2488,-3 8-1163,9-3-816,-3 5 0,9 2 938,-3 1 0,3 5-155,1 7-316,0 3-576,0 10 1,0 2 209,0 8-1248,0 3 321,0 15 1,0 6 318,0-26 0,0 0-1044,0 3 1,0 0 1034,-2-2 0,-1 1 0,0 1 0,1 0-299,-2 0 1,0-1-1,-1-2 1,1 0-2,2-3 1,0-1-1,-2 23-981,4-9 1,0-9 313,0-7 1,0-6-378,0-1 1087,0-5 1,-1-12-191,-3-2 0,3-4 913,-3-4 0,-1-7-1054,1-8 0,1-4 595,3-4 0,0 3 0,0-4 0</inkml:trace>
  <inkml:trace contextRef="#ctx0" brushRef="#br0">8486 15452 7904,'0'-44'389,"0"2"1,0-2 595,0 2 0,10-3 715,5 0-2507,5 9 1154,3-2 0,0 15 915,0 0-637,0 6-158,5 5 0,-3 6-107,6 2 0,-5 3-315,5 1 0,-6 2-233,2 6 0,-8 5 235,-4 10-847,-2-1 1066,-7 6 1,-1 1-304,-5 6 1,-3 3-125,-4 0 0,-2 4-209,-10-4 1,-1 4-227,-7-4 1,3 0-38,-3-4 1,-1-1 92,2-2 0,-2-4-137,1-4 677,8-10 0,-8 4 0,8-9 0,-2 3 0,-2-3 0</inkml:trace>
  <inkml:trace contextRef="#ctx0" brushRef="#br0">9354 15087 7925,'-12'-6'1365,"1"2"1,-2 4-547,-2 4 1,1 2 137,-5 5 0,0 7 411,-4 5 0,-1 10-864,-3 9 0,11-15 0,-2 2-353,-3 2 0,0 2 0,-1 5 1,0 1 349,-2 2 1,2 1 0,2 1 0,1 1-232,0-4 0,3 0 0,5-3 0,3 0-970,1 24 0,12-7-600,10-16 0,9-10-3218,14-13 4518,3-8 0,11-1 0,5-6 0,5 0 0</inkml:trace>
  <inkml:trace contextRef="#ctx0" brushRef="#br0">9753 15270 7917,'7'-28'0,"-2"4"997,-5-4-591,0 5 1,0 5 743,0 3-569,-5 2-254,-2 2 1,-4 1 313,0 2 0,-6 3-234,-2 5 1,-4 10-46,-3 5 1,-4 12-30,-4 7 1,-5 8-86,18-16 0,0 1 0,-1 3 0,-1 0-256,0 6 1,1 0 0,0 1 0,1 0 230,1 1 0,2 0 0,2-2 0,4 0-288,3-3 0,2-1 0,1 24 130,6-10 0,12-7-796,10-8 0,8-12 206,8-8 0,-2-7-123,6 0 0,0-8-228,4-4 1,-4-7-2475,0-4 3350,-6-3 0,6-1 0,-5-2 0,0-5 0,1-6 0</inkml:trace>
  <inkml:trace contextRef="#ctx0" brushRef="#br0">9673 15578 7905,'-22'0'0,"4"-1"1715,3-3 1,2 3 170,2-3-315,4 3 1,3 1-224,8 0 355,3 0-1026,9-5 1,2 2-324,5-5 0,3 5-301,1-5 0,0 5 50,-5 0 1,4 1-160,-3 2 1,1 0-675,-9 0 0,1 2 554,0 1 0,-7 4-1085,2 4 1,-7 2 170,0 2 0,-4 0 175,-4 8 0,-3-2 320,-4 5 0,-4 2-143,0-1 1,-4 1 161,3-2 0,1-3-38,4 0 1,-1-1 37,1-7 0,3 0 576,1-4 0,4-4 0,-2-2 0</inkml:trace>
  <inkml:trace contextRef="#ctx0" brushRef="#br0">10245 14984 7937,'-6'-11'2381,"0"-1"1,-2 7-1157,1 5 0,3 12 645,-4 11 0,1 7-762,-5 12 0,0 2-293,-4 13 0,4 3-944,4-26 0,1 1 0,0 1 0,1 1 226,0 1 0,0 0 1,1 0-1,-1-1-235,0 2 1,1-2 0,-1-3 0,1-2-490,1 1 0,1-1 0,-2 23-2069,5-6 0,0-7 206,0-4 2490,0-13 0,4-2 0,-1-8 0,1 3 0</inkml:trace>
  <inkml:trace contextRef="#ctx0" brushRef="#br0">10587 15190 7988,'-16'-12'723,"3"6"90,-2 2 1,6-1 816,1 1 0,6-1-788,-2 1 0,8 3-302,3-3 0,9-1-208,3 1 1,3-3-245,5 3 0,2-4-142,6 5 1,-1-2-367,0 1 0,0 2-106,1-1 0,-1 1-689,0 2 1,-3 0-341,-1 0 1,-10 0 762,-1 0 1,-6 5 0,-5 3 1,-3 3 790,-5 5 0,-9-4 0,-3 4 0,-8-4 0,-3 0 0,0-1 0,-4 1 0</inkml:trace>
  <inkml:trace contextRef="#ctx0" brushRef="#br0">10724 15213 7988,'-21'-4'815,"2"0"1,-3 0-42,3 4 1,4 1 85,3 3 0,1 3-250,3 4 0,-1 6 145,2 2 1,-2 3 45,5 5 1,-1 3 346,1 9 0,3 2-1138,-3 9 0,-1-2-193,1 5 0,-3-1-694,3 2 1,0-2-137,4-3 0,1-12-757,3-3 1,4-10 546,7-8 1223,-2-6 0,13-5 0,-2 1 0</inkml:trace>
  <inkml:trace contextRef="#ctx0" brushRef="#br0">10644 15510 7975,'-28'-6'0,"5"5"2155,1-3 1,8 3 109,6 1-415,6 0-1342,12 0 1,4 0-124,12 0 0,0 0-493,0 0 0,4 0-447,4 0 1,-1 0-46,-3 0 0,6 0-720,-6 0 1,4 1 264,-7 3 0,0-1-2535,-4 4 3590,-6 1 0,0 3 0,-6 1 0</inkml:trace>
  <inkml:trace contextRef="#ctx0" brushRef="#br0">10644 15784 7975,'-23'0'0,"2"0"4423,2 0-3279,2 5 0,12-4 630,5 3 1,7-3-905,8-1 0,6-1-452,6-3 1,6-2-591,1-6 1,1 5-645,3-1 0,1 2-1101,-1-2 1,1-1 1916,-1 5 0,8-10 0,6 2 0</inkml:trace>
  <inkml:trace contextRef="#ctx0" brushRef="#br0">11307 15041 7878,'0'-17'453,"0"-4"56,0 6 0,0 0 1174,0 3 1,5 5-291,2-1 1,1 6 135,3-2 1,-4 5-795,8 7 0,-5 2 12,5 13 0,-2 3-303,-2 12 0,0 4-99,-4 8 0,2 2-719,-5 5 1,0 1 406,-4 3 1,-2-2-1128,-1 1 0,-5-1 885,-7-2 1,1 0-1391,-5 0 1,0-10 226,-4-5 0,0-7 256,0-4 1,0-6 1115,1-9 0,3 1 0,-1-9 0,0-3 0,-1-2 0</inkml:trace>
  <inkml:trace contextRef="#ctx0" brushRef="#br0">11763 15475 7909,'-5'-6'5250,"-1"-4"-2718,0 9-2862,-4-5 229,8 6-4415,-3 0 4516,5 0 0,0 0 0</inkml:trace>
  <inkml:trace contextRef="#ctx0" brushRef="#br0">12163 15076 7925,'-5'-35'735,"-1"2"187,-6 3 1,5 3-227,-1 8 34,6 3-18,-9 9 770,10 2-750,-9 10-293,9 7 1,-6 11 77,4 7 1,0 8-367,-5 4 1,6 7-225,-2 5 1,2 5-147,-2 2 1,3-28 0,-1-1 153,-5 29 1,5-26 0,0 0 33,-2-1 0,0 0 0,1 3 1,-1 0-105,-2-3 0,0 0 0,2-1 0,1-1-273,-5 21 1,5-3 93,0-8 0,-2-4-1096,1-8 629,0-7-325,4-11-563,0-7 1120,0-5 1,4-9-5,0-3 0,-1-12 36,-3-2-40,0-6 363,0-2 0,0-6 108,0-2 0,0-3 86,0-5 0,0 3 8,0-2 0,0 7-8,0 4 1615,-5 2-1178,4 2 1,-4 1-256,5 3 1454,0 2-1013,0 10 0,4-2 257,0 4-299,9-4-281,-5 7 0,14-7 52,-3 5 0,2-2-168,2 2 1,5 2-184,2-2 1,0 2 13,0 2 1,-3 1 5,3 2 1,-6 3-151,-1 5 1,-5 0-169,-7 0 1,-3 7 90,0 4 1,-7 5-14,-1 7 0,-6 1-312,-10 3 224,-1-3 131,-6 9 1,-4-5-561,0 3 0,-1-4 281,2-4 1,2 1 108,-3 3 0,3-7-236,1 3 582,0-8 0,0 2 0,1-6 0</inkml:trace>
  <inkml:trace contextRef="#ctx0" brushRef="#br0">12734 15076 7912,'-1'-11'-645,"-3"4"0,2 2 2233,-6 5-1,4 0-698,-3 0 0,-1 9 178,-3 2 1,-2 8-120,-2 0 383,2 8-837,-9 7 0,5 7-71,-6 4 0,0 7-471,0 5 0,11-26 0,0 1 114,-2 2 0,1 0 1,-4 28-180,1-5 1,9-10-243,7-9 0,5-7 326,2-4 0,9-8-1251,3-4 0,6-8 60,2-3 0,4-4-183,0-4 0,-2-6 635,2-5 0,-5-5 194,5 1 0,-6-3 574,2-1 0,-3-5 0,-1-1 0</inkml:trace>
  <inkml:trace contextRef="#ctx0" brushRef="#br0">12986 15224 7912,'-13'-13'1520,"-2"-2"1,7 2-435,0-2 1,6 6-519,2 2 0,1 0-13,3 0 0,4 0-214,7 4 1,1 1-330,3-2 0,7-1-290,-3 2 0,3-1-558,1 4 1,1 0 142,2 0 1,2 0-623,-5 0 0,-1 4 164,-3-1 0,-1 5 573,-3-4 1,-3 5 577,-4-2 0,-6 0 0,-2 0 0,-8 1 0,-4 3 0,-6-1 0,-1-2 0,-5 1 0,1-5 0,1 3 0,-1-3 0,1 4 0,-1-4 0,-1-1 0,5-3 0,-6 0 0,2 0 0,2 0 530,-2 0 1,5-3 298,-2-1 777,-1 0-986,4 4 1,-4 0-5,6 0 0,1 1 113,2 3 1,-2 8-175,2 7 0,2 2 57,-2 2 1,6 5-834,-2 2 1,-1 7 183,1 1 0,-3 4-796,3-4 1,0 4-65,4-4 0,1-1-766,3-7 0,-1-7 794,4-8 1,1-3 868,3-5 0,1-1 0,-1-6 0</inkml:trace>
  <inkml:trace contextRef="#ctx0" brushRef="#br0">13054 15407 7912,'-15'-12'1326,"0"1"1,-1 3-244,5 1-215,5 4 0,2-2 292,8 5 1,3 0-557,8 0 0,3 0-519,5 0 1,1 0-406,3 0 1,-2 0-576,6 0 0,-5 0 27,5 0 0,-1 4-900,4 0 0,-3-1 943,-1-3 0,-9 2 825,-2 2 0,0 2 0,-1 5 0</inkml:trace>
  <inkml:trace contextRef="#ctx0" brushRef="#br0">12974 15681 7912,'-29'5'0,"1"-3"1992,5 6 0,10-4-952,6 3 1,6-4-108,4 1 0,5-3-272,7-1 0,8-5-25,8-3 0,3-2-517,4-1 0,0-4-454,8-1 1,-5-3-342,5 4 0,0-1-351,-4 0 0,3 2-849,5-5 0,-8 5 768,0-1 1,-7 3 276,-4 0 1,-7 1 99,-5-1 731,-5-4 0,-3-2 0,-6-5 0</inkml:trace>
  <inkml:trace contextRef="#ctx0" brushRef="#br0">13648 15007 7863,'-11'0'1748,"-1"-4"2185,1 0-2650,4 1 1,2 8 740,5 2 1,5 5 930,3 3 1,-2 3-1656,2 5 0,0 4-1300,3 4 0,-1 6 0,-2 1 0,-3 6 0,-5 2 0,0 1-336,0 6 0,-7-1-139,-4 1 1,-5-2-244,-7-5 0,-5 0-1299,-3-1 1,-2 0-1262,-1-3 0,0-8 3278,0-8 0,-3-5 0,0-2 0,3-1 0,1-4 0,2-4 0</inkml:trace>
  <inkml:trace contextRef="#ctx0" brushRef="#br0">14128 15407 7863,'-17'-5'617,"4"0"771,-2-3 3190,3-2-2291,0 3-289,6 1 0,2 1-1015,8 5 1,3 0-839,9 0 1,3 0-531,7 0 1,3 0-610,6 0 0,-1 0 155,0 0 0,4 0-754,0 0 0,6 0 506,-3 0 1,0 0-204,1 0 1,-3 0-1,-1 0 0,-1-4 632,-10 0 1,-6-4 300,-5 0 1,-9 2 356,-3-2 0,-4 0 0,-4-3 0,-2 0 0,-6-1 0</inkml:trace>
  <inkml:trace contextRef="#ctx0" brushRef="#br0">14413 15178 7863,'-15'-3'603,"0"-1"1,-1-1 2351,5 1-489,5 3-577,1-5 1,5 15 832,0 3 1,0 8-1477,0 3 0,0 6-839,0 9 0,-5 5-239,-3 11 1,-2 4-651,4-24 1,0 1 0,0 1-1,0 0-77,-2 0 0,0 0 1,2 0-1,0-1-886,-2-2 0,1-1 0,-1 31 1445,4-9 0,-2-11 0,-1-15 0</inkml:trace>
  <inkml:trace contextRef="#ctx0" brushRef="#br0">15155 15098 7876,'8'-29'1150,"0"3"0,-6 3-37,2 4 67,-3 7-228,-1 2-242,0 9 908,0 6-1019,0 8 1,-5 15-83,-2 2 0,-4 9-5,0 7 0,-2 5-486,-2 6 1,1 5-191,5-30 0,-1 1 0,2 3 0,1 1 39,-2 3 1,-1 0 0,1 2 0,-1 0-315,-1 2 1,-1 0 0,1 0 0,0 0 111,2-1 0,-1-2 0,2-1 0,0 0-136,2-1 1,0-2-1,0 23-902,2-7 0,3-16 531,1-14 0,4-5-15,0-7 0,1-5 190,-1-2 1,-3-4 604,3-4 1,-3-6-849,-1-5 1185,0-5 0,5-3 0,1-6 1</inkml:trace>
  <inkml:trace contextRef="#ctx0" brushRef="#br0">15098 15247 7876,'0'-41'1939,"0"2"-1213,5 5 1,-2 6-129,5 5 0,-1 6-6,5 10 1,-1-2 34,0 5 772,1 0-868,-1 4 0,-3 0-114,0 0 0,-1 5-133,5 3 0,-1 3-375,0 5 99,1 1 0,-6 6-733,4 0 618,-8 0 1,3 4-243,-5-1 0,-5 6-418,-3-2 0,-3 2-7,-5-1 1,-1 5-515,-6-1 1,0 0-930,0-4 321,-5 2 1216,-1-4 680,-5 5 0,1-1 0,0-2 0,1-2 0,0 2 0,2 5 0</inkml:trace>
  <inkml:trace contextRef="#ctx0" brushRef="#br0">15989 15041 7893,'-5'-16'0,"-1"3"0,-6 0 1258,1 6 1,0 4-137,-1-1 1,-6 10 130,-5 5 0,-4 11-307,-8 8 0,0 9-40,-3 7 0,16-18 1,-1 1-860,-1 5 1,-1 1 0,0 3-1,0 1 286,2 2 1,1 2 0,1 0 0,2 1-192,1-2 0,2 0 0,5-3 0,3 0 11,3-4 0,2-2 0,5 19-1464,9-14 0,4-9-50,16-10 1,0-6-696,8-5 0,1-7 663,6-1 1393,0-10 0,-5-8 0,1-5 0,0 0 0</inkml:trace>
  <inkml:trace contextRef="#ctx0" brushRef="#br0">16423 15281 7957,'0'-39'406,"0"8"0,0-4 604,0 12 0,-1 3 454,-3 8-792,-2 1-337,-6 4 1,-4-1 558,-3 4 0,-3 5-199,-1 7 0,-5 8-26,-2 7 1,-3 10-234,-1 9 0,-4 9-463,19-23 0,0 1 0,-2 3 1,1 0 168,2 3 0,2-1 1,0-1-1,1 0 268,-4 24 0,9-5-708,10-2 0,8-6 280,11-6 1,5-10 191,10-13 1,2-7-1275,2-4 1,-1-4-1985,4-4 1,-4-4 1598,1-7 1,-6-3 1484,-2-5 0,0 4 0,0-2 0,-3-7 0,-3-6 0</inkml:trace>
  <inkml:trace contextRef="#ctx0" brushRef="#br0">16240 15544 7957,'-15'0'1907,"0"0"2579,5-5-3058,5 3 1,7-4-777,6 2 0,2 3 874,13-3 1,-1 2-714,8-2 0,-1 3-412,2-3 1,0-1-549,-4 1 0,3 0-434,-3 4 1,0 0 104,-4 0 0,-6 1-511,-1 3 1,-5 6-110,-3 6 1,-3 4 318,-5-1 0,-9 4-283,-3 3 1,-10 0 246,-1 4 1,-4 3-38,0 1 1,5 2 25,-1-9 0,2-2 824,10-6 0,-8 3 0,6-5 0</inkml:trace>
  <inkml:trace contextRef="#ctx0" brushRef="#br0">17131 15053 7893,'0'-17'0,"-5"5"0,4-5 0,-3 6 0,-2 4 0,3 3 4319,-4 8 0,-1 9-2233,-3 10 1,-2 11-1376,-2 12 1,1 6-667,-5 9 1,9-30-1,1 1-540,-3 2 0,1 1 1,-1 3-1,0 1 55,-2 1 0,1 0 0,3 3 0,0 2-511,-2-1 1,1-1-1,5-5 1,2-1 446,0-2 1,0-1 503,2 16 0,5-3 0,4-15 0,3-10 0,4-10 0</inkml:trace>
  <inkml:trace contextRef="#ctx0" brushRef="#br0">17485 15144 7862,'-16'-16'723,"2"3"90,-5-2 0,9 6 794,-2 1 1436,8 6-2491,-1-3 1,10 5-275,3 0 1,7 1-195,4 3 0,4-3-273,4 3 0,2 1-392,5-1 1,2-1 302,2-3 0,-1 2-310,5 1 0,-4-1-226,4 2 1,-6-3-500,2-1 0,-7 0-376,-5 0 731,-6 5 681,-4-4 0,-16 8 277,-8-5 0,-12 5 0,-9-3 0</inkml:trace>
  <inkml:trace contextRef="#ctx0" brushRef="#br0">17565 15178 7862,'-23'0'0,"4"0"1114,0 0 0,5 2-218,-1 1 1,4 4 8,3 4 1,-1 2 13,5 2 0,-3 4 514,3 8 1,-4 3-761,5 8 0,-5 3-52,4 5 1,-3-1-763,3 1 0,-1 0 168,1-1 1,1 2-879,-4 3 0,4-8 340,-1 0-3084,3-6 2432,1-6 1,5-6-222,3-5 1,1-9-2130,-2 1 3513,3-7 0,-3-4 0,4-6 0</inkml:trace>
  <inkml:trace contextRef="#ctx0" brushRef="#br0">17405 15647 7862,'-5'-23'1264,"-1"4"1733,-5 0-103,4 10-2176,2-1 0,6 10 82,3 0 0,6 0-435,6 0 1,5 0-195,2 0 0,1 0-369,7 0 0,-5 0-544,5 0 1,-1 0 42,4 0 1,1 1-860,-1 3 0,-1 2-782,-3 5 1,-2 1 2339,-5-1 0,-5 6 0,-2 1 0</inkml:trace>
  <inkml:trace contextRef="#ctx0" brushRef="#br0">17405 15909 7862,'-28'10'2048,"-2"-2"1,3-2 496,5-2-1623,9-3 1,9 5-146,8-6 1,9 0 364,9 0 1,6 0-822,7 0 0,4-2-422,3-2 0,2-1-1563,2-2 1,1-3 933,2 2 1,3-2-4063,5-2 4427,1-4 1,-1 3 0,0-3 0</inkml:trace>
  <inkml:trace contextRef="#ctx0" brushRef="#br0">18433 14938 7841,'-17'-11'-389,"-5"0"1,4 0 77,-5 4 3286,6 2-1953,0 0 1,2 3-205,0-1 1,-6 3-35,2 3 1,3 1-346,1 8 1,2-3-174,1 6 0,2-1-1386,3 1 600,2 3 449,5 5 1,0-1-1279,0 1 0,5 0 350,2 0 0,9-1 999,3-3 0,7 2 0,3-3 0</inkml:trace>
  <inkml:trace contextRef="#ctx0" brushRef="#br0">18570 15133 7823,'7'-12'0,"-1"2"1674,-2 2 0,-2-2-757,6 3 1,-4 2 1027,3 1 1,1 3-346,3 1 1,1 1 270,-1 3 1,1 3-1161,-1 8 0,1 8-190,-1 8 0,-5 3-364,-2 4 0,1 7-357,-1 4 1,-7 2-368,-8-2 0,-5 3 154,-7 5 1,9-27-1,0 0-748,-17 27 1,15-27-1,-1-2-546,-17 22 0,-4-4-281,0-4 1,-3-11 894,7 0 1093,-3-11 0,13-1 0,-3-10 0,3-10 0,2-9 0</inkml:trace>
  <inkml:trace contextRef="#ctx0" brushRef="#br0">18251 14653 7866,'-18'-8'171,"3"1"0,2 4 872,1-1-797,1-2 1,0 1-150,-1-3 0,5-1 619,-1 6-175,5-6 97,-2 2 0,5 0-146,0-1 0,5 6-28,3-2 1,3-1-143,5 1 1,3 0-35,7 4 0,5 0 4,7 0 0,2 0 118,6 0 0,6 0-567,5 0 1,8 0 172,-27 0 1,0 0 0,2 2 0,1 1-511,5 1 1,0 0 0,2-1 0,1 0 423,2 1 0,1 0 1,3-2-1,2 0-4,5 2 1,2-1 0,-2-1-1,1-1-262,-16 0 1,0 0 0,0 1 0,0-2 0,0 1 0,1-1 306,2 0 0,1 0 0,0 0 0,2-1 0,-1-1 1,1 1-239,3 0 1,0 0 0,-1-1-1,-3 0 1,-1-1 0,0 1-65,1 0 0,0 1 1,0 0-1,-4-2 1,0 1-1,-1-1 128,0 2 0,0 0 0,0-1 1,0 1-1,-1 0 0,-1 0-240,21 0 0,-2 2 0,-3-1 0,-2 0 397,-8-1 0,-3 2 0,-2 1 1,-1 1-164,-5 0 0,0 1 0,-4 1 0,0 0 209,25 7 0,-5-2 0,-11-2 0,1-3 0</inkml:trace>
  <inkml:trace contextRef="#ctx0" brushRef="#br0">19141 15464 7896,'-11'-10'572,"0"2"1,-5-1 2831,1 5 0,0 1-958,3 3-2866,1 0 1,5 5-539,2 2 0,4 0 958,4 0 0,2 6 0,5 5 0</inkml:trace>
  <inkml:trace contextRef="#ctx0" brushRef="#br0">19598 14973 7924,'0'-12'0,"0"-3"0,0 0 2597,0 0-1596,0 8 0,-6 9-61,-6 9 1,0 12-523,-7 11 1,-4 12-180,-4 11 0,11-24 1,0 2-517,1 5 1,0 0-1,-1 4 1,-1 0 223,0 5 1,0 1 0,0 1 0,1 2-110,0 4 0,1 0 0,1 0 0,0 0 155,2 1 1,2-1-1,2-8 1,2-1-470,-1-3 1,2-2 0,3-7 0,0-1-345,-1 22 1,6-10-1173,5-9 1424,2-13 1,2-8 20,-1-13 0,0-9 101,1-7 1,3-6 445,0-8 0,1 2 0,-5-4 0</inkml:trace>
  <inkml:trace contextRef="#ctx0" brushRef="#br0">19438 15121 7924,'-11'-29'720,"5"1"1,0 10 0,8 4 702,2 6 0,7-1-149,8 5-654,3 0-201,0 4 424,1 0-339,0 5-143,0 1 0,0 6-674,0 4 266,-6 2-7,5 5 0,-9 0 0,2 1-427,-2 3 1,-7-2 58,-2 5 0,-3-2-190,-1 7 1,-6-8-375,-6 8 0,-4-5 327,-7 1 0,-5 0 20,-2-4 1,-3 0 125,-2-4 0,1-2-451,0-2 876,5-2 0,-10-1 1,4 2-1</inkml:trace>
  <inkml:trace contextRef="#ctx0" brushRef="#br0">20283 15224 7995,'-7'-18'0,"-1"3"0,-1 2 0,-1 3 2460,-1 3-1610,-1 1 0,1 6 27,0 0 0,-6 2 216,-2 2 1,-3 3-373,0 8 1,-1 8-303,0 8 0,0 3-359,0 4 0,0 4-216,1 7 0,9-2-362,5 3 0,6-3 317,2-2 1,10-3-213,5 0 1,9-11-439,3-5 0,5-7-843,-2-7 1,4-2 1693,4-2 0,0-3 0,3-5 0,-3 0 0,0 0 0</inkml:trace>
  <inkml:trace contextRef="#ctx0" brushRef="#br0">20478 15247 7908,'0'-26'826,"0"4"1,1-2-129,3 8 1,-1-3 251,9 4 0,-2 0-448,9 3 0,0 1 36,4 0 1,1 3-322,3 0 1,2 6-228,5-2 0,-1 3-779,-2 1 1,0 1 553,-4 3 0,2 2-357,-6 6 0,1 3-87,-9 0 1,1 1-522,-5 0 1,-1-4 567,-2 4 1,-3-4-416,-5 0 1047,0-1 0,0 1 0,-5-6 0,-7-1 0,-5-5 0</inkml:trace>
  <inkml:trace contextRef="#ctx0" brushRef="#br0">20854 15190 7908,'-19'-8'0,"0"1"0,2-1 47,-2-4 1,-3 1 344,3 0 1,1 4 325,-1 3 0,5-1 23,-1 2 0,2-1 217,2 4 0,0 1 272,-1 3 0,4 3-567,1 9 1,-1 1-350,-3 6 0,3 7-189,1 4 0,-1 1-112,-3 7 1,-1 4-170,1 3 0,1 5-566,2-5 1,3 4 100,5-3 0,0-2-1034,0-6 0,1-8-17,3-7 0,1-8 843,3-4 0,2-7-238,-3-4 1067,-2-3 0,6-6 0,-5-2 0</inkml:trace>
  <inkml:trace contextRef="#ctx0" brushRef="#br0">20592 15487 7908,'-12'-18'1579,"1"3"1,0 2-458,-1 2 0,5 3-162,-1 0 1,7 6-376,1-2 0,2-1 107,10 1 1,3 0-359,11 4 0,0 0-268,4 0 0,1 4-661,3 0 0,0 4-116,1-5 1,-1 6-1294,0-1 1,-1 2 740,-2 1 1,-4 1 1262,-4-1 0,-5 6 0,-1 1 0</inkml:trace>
  <inkml:trace contextRef="#ctx0" brushRef="#br0">20523 15761 7908,'-34'4'0,"0"-1"0,6 5 4365,5-4-2135,10 0 1,10-1-1153,6 1 0,9 0 45,7-4 1,9-1-1373,6-3 1,7-2 188,8-6 1,3 5-1181,5-1 0,0 0 668,0-3 397,-5 0 1,-19 5-1,0 0 1,0 0 0,-1 1-1</inkml:trace>
  <inkml:trace contextRef="#ctx0" brushRef="#br0">21357 15053 7910,'-18'-24'0,"-2"-2"2080,5 11 1,-2 4-774,2 3 1,2 2-426,-2-2 1,-3 3-222,-1 5 1,-2 5 248,-2 3 1,1 6-546,3 1 1,4 5-148,7-1 0,0 7-725,4 0 0,1 5-54,7-5 0,5 1-1263,10-4 1,2-4 142,14 0 1681,2-5 0,8 2 0,1-4 0</inkml:trace>
  <inkml:trace contextRef="#ctx0" brushRef="#br0">21608 14996 7972,'5'-12'0,"-3"5"1680,1-1 1,0 4 1278,1-3-1290,-3 4 1,4-1-119,-5 8 0,1 7 957,3 8 1,-3 9-1436,3 7 1,-2 4-687,-2 7 0,-2 1-645,-2 2 1,-3 9 159,0-24 1,-1 1-1,-1-1 1,-1 1-288,-3 1 0,-1 0 0,-1-1 0,-1 0 82,-2-1 1,-2 0-1,1-1 1,-2-1-339,-2 1 0,0-1 0,1-7 0,-2-1-1124,-21 22 0,3-11 1765,0-8 0,8-3 0,-2-13 0,3-4 0,3-5 0</inkml:trace>
  <inkml:trace contextRef="#ctx0" brushRef="#br0">21391 14516 7930,'-23'-5'2269,"1"4"1205,-1-10-2586,5 10 0,8-8 145,10 5 1,6 1-191,9 3 1,8 0 138,8 0 0,7 0-557,4 0 1,6 3-198,1 1 1,6 4-686,-2-4 0,7 1 50,1-1 1,-28-2 0,0 1-700,-1 0 0,0 1 1,27 6 318,-2-2 1,-8 2 786,1 2 0,-7-4 0,-4 1 0,-3 3 0,-7 0 0,-3 4 0</inkml:trace>
  <inkml:trace contextRef="#ctx0" brushRef="#br0">1405 17291 8290,'-7'-5'0,"-1"3"1163,4-6-252,-5 5-273,8-7 1,-4 8 138,5-6 0,1 6 9,3-2 1,2 1 247,5-1 1,6 3-449,2-3 1,4-1-240,3 1 1,4-3-676,4 3 0,6-4 99,6 5 0,1-1-101,6 4 1,1 0-660,3 0 1,-1 0-891,-3 0 1,-1 0 1878,-3 0 0,-7 10 0,3 3 0</inkml:trace>
  <inkml:trace contextRef="#ctx0" brushRef="#br0">1804 17463 8232,'-55'0'2140,"1"0"1,6 1 133,10 3-756,10-3 0,18 4-726,10-5 1,10 0 120,9 0 1,4 0-369,4 0 0,7 0-221,8 0 1,4 0-60,3 0 1,2 0-254,2 0 0,3 0-809,-3 0 0,8 4 797,-29-3 0,1 2 0,0 3 0,1 1 0,0 0 0,1-1 0</inkml:trace>
  <inkml:trace contextRef="#ctx0" brushRef="#br0">2969 17394 8370,'-11'0'125,"5"-5"0,-3 2 41,5-4 1,0 3-295,4-4 1,1 2 58,3-2 1,-1 2 568,4 2 1,0 2-19,0-6 0,4 6 162,-4-2 0,3 2-267,2 2 0,-1 0-24,1 0 0,3 0-142,0 0 0,4 0-116,-4 0 0,6 0-1,-2 0 0,2 0 73,2 0 0,1 0-257,3 0 1,-2 0-5,6 0 0,-1 4-5,4 0 0,1 0 155,-1-4 0,1 0 6,3 0 1,2 0-72,2 0 1,2 0-136,-2 0 1,0 0 29,4 0 1,-7 0 133,7 0 0,-7-1-120,3-3 1,-4 3 81,4-3 1,-7 2-15,-1 2 0,1 0 53,-5 0 0,3 0 14,1 0 1,1 2-23,-1 2 1,-4-3 14,1 3 0,-4 1-117,3-2 0,-1 1 95,2-4 0,0 4-120,-4 0 0,5 1 60,-2-1 1,-1-3-17,2 3 1,-5-2 36,5 2 1,-3-3-10,6 3 0,-6-2 64,6-2 1,-6 3 8,3 1 1,0 0-30,7-4 1,-2 0-14,2 0 0,-1 0-123,1 0 0,0 0 116,8 0 1,-7 0-4,7 0 1,-7 0 15,3 0 1,-3-1-11,7-3 0,-8 3 11,4-3 0,0 3-4,0 1 0,-2-2 121,2-2 0,-1 3-68,1-3 1,1 3 101,-5 1 0,5 0-75,-1 0 0,-2 0-48,2 0 1,-4 0 1,4 0 0,1 0 1,7 0 1,-3 0-176,2 0 1,-2 0 128,-1 0 1,5-4 133,2 1 0,-1-1-103,1 4 0,-3-4 206,3 0 0,3 0-40,1 4 1,1 0-39,-8 0 0,5 0-54,-2 0 1,6 4 4,2 0 0,0 0-277,-4-4 0,4 0 342,0 0 0,3 0-207,-7 0 1,2 0 79,-5 0 0,2 0-214,1 0 0,-3 0-320,-4 0 1,-3-4-160,-13 0 0,0 0 252,-11 4 412,-3 0 0,-6 4 0,-2 0 0,-3 0 0</inkml:trace>
  <inkml:trace contextRef="#ctx0" brushRef="#br0">3495 16709 8047,'-23'-12'1120,"0"1"0,0 1 1552,0 2-2420,-4 3 1,1 15-8,-4 5 1,0 6 1117,0 2 1,3 3-379,8 1 0,4 3-94,7-3 0,6 3-607,10-3 0,6-2-403,12-6 0,1-2 349,7-6 1,-2-4 267,6-3 0,-3-3-594,0-1 0,0-10 144,3-6 1,-2-4 137,2-3 0,-8-1-1081,-3-2 1,-4-4-1596,-4-4 0,-8 4 1111,-7-1 0,-9 7-173,-6 1 1,-7 2-420,-9 5 1971,-2 6 0,-10 5 0,-2 5 0</inkml:trace>
  <inkml:trace contextRef="#ctx0" brushRef="#br0">3906 16971 7961,'-11'-7'5630,"-1"-1"-5927,6 6-280,1-9 110,5 10 0,1-4 95,3 5 0,-2 0 372,6 0 0,0 5 0,3 2 0</inkml:trace>
  <inkml:trace contextRef="#ctx0" brushRef="#br0">4226 16378 7977,'-23'-23'5564,"10"5"-2955,-2 6-1163,14 7 1,-3 7-730,8 1 0,2 4-541,5 4 0,2 2-384,2 2 1,-1 3-639,5 5 0,-5 0 217,2-1 0,0 5-593,-1 0 1,1 4 609,-5 0 1,-1-2-131,-2 2 0,-3 0 487,-5 7 0,-1-2 31,-3 2 0,-8-2 984,-7-2 0,-7 0 149,-5 0 1,-2-1 750,-1-2 0,1-8-339,2-8 0,9-4 2586,6-3-2941,4-3 0,8-5 76,8 0 1,7-1-998,12-3 0,5-2-45,2-6 0,5 1 0,3-1 0,-2 1-605,6-1 0,0 1-1352,4 0 0,-4 3 1166,0 0 560,0 6 1,3-8-1,1 3 1</inkml:trace>
  <inkml:trace contextRef="#ctx0" brushRef="#br0">4934 16754 8059,'0'-11'2335,"-5"0"1,3 3-908,-1 0-3032,6 6 913,4-3 691,4 5 0,1 5 0,-1 1 0</inkml:trace>
  <inkml:trace contextRef="#ctx0" brushRef="#br0">5516 16709 7974,'-7'0'68,"-1"0"1,4 0 167,-3 0 0,3 0 327,-4 0 1,4 0-131,-3 0 1,3 0 510,-4 0 61,6 0 49,-8-5-449,8-2-346,-3-4 0,7 1 25,1 2 0,4-1 78,4 5 1,2-3 13,2 3 1,-1-1-93,5 1 0,4 3-28,4-3 0,0 3-18,0 1 0,2 0-72,6 0 1,0 0-18,3 0 1,3 4-99,4-1 0,2 6 14,3-1 0,2-2-536,5 2 1,5-2 364,-30-2 1,1 0 0,1-1 0,0 0 60,3-1 0,-1 0 1,-2-1-1,0-1-130,1 2 1,-1 0-1,0 1 1,-1-1-21,28 2 1,1 0 82,-1-4 1,-8 0 10,1 0 1,-7 0-28,-5 0 1,1 0-386,-5 0 0,-1-5 513,-7-3 0,6-3 0,-6-2 0,-5-1 0,-7 0 0,-8-1 0</inkml:trace>
  <inkml:trace contextRef="#ctx0" brushRef="#br0">5882 16069 8055,'0'-23'501,"-2"4"618,-1 0-786,1 5 0,-3-6 859,5 5 0,0-4 509,0 3-39,0 1-1063,0 4 1,0 6-13,0 5 0,0 7-276,0 12 1,-1 3-225,-3 12 0,-2-1-407,-6 9 0,1 0 290,0 4 1,-1 3-860,1 1 1,3-1-36,1-3 1,3-6-361,-4-1 1,6 0 565,-2-1 1,4-5 61,4-6 1,2-8 24,5-4 631,1-8 0,9-1 0,3-6 0</inkml:trace>
  <inkml:trace contextRef="#ctx0" brushRef="#br0">6179 16161 8104,'-16'-8'435,"1"0"1,-4 6-218,4-2 0,-5 4 1169,1 4 1,2-2-157,2 6 0,0 3 222,3 5 1,0-1-923,8-4 1,0 4-265,4 1 0,5-1-57,3-4 1,7 1-143,4-1 0,2-5 46,2-2 0,0-2 152,0-2 1,4 0-503,-1 0 0,1-6-243,-4-1 1,-2-7-708,-2-1 0,2-2 261,-6 2 0,0-2-408,-3-2 0,-6-2 533,-2 2 0,-3-1-89,-1 0 1,-5 4 131,-3 5 1,-6 0 265,-1 4 1,0 2 490,3 5 0,2 1 0,3 3 0,2 2 0,5 6 0,0-1 0,5 5 0,1 2 0</inkml:trace>
  <inkml:trace contextRef="#ctx0" brushRef="#br0">6636 16161 8104,'0'-23'236,"0"0"58,0 0 1,0 5 227,0 3 1,0-1 638,0 0 1,0 5 341,0 3-596,0 1 0,0 2-98,0 5 1,-6 6-317,-1 9 1,0 3-209,0 5 1,-1 5 181,-3 2 1,3 3 269,1 1 1,4-1-156,-1-2 0,4 1 81,4-6 1,2-3-388,6-4 1,1-5-323,2 1 1,0-7-454,8-4 1,-3-4 403,7-4 1,-3-8-1543,-1-7 1,-2-7 63,-2-5 0,-3-2-314,-9-1 0,-2 0 960,-5 0 0,-6 4 927,-6 4 0,-4 7 0,-7 2 0</inkml:trace>
  <inkml:trace contextRef="#ctx0" brushRef="#br0">5802 16949 8045,'-5'-30'464,"3"-3"0,-4 11 682,2-1 0,3 1 401,-3 7 1,2-4-784,-2 4 1,3 3 2407,-3 5-2329,-3 4 0,2-1-418,-2 8 1,0 7-256,4 9 0,0 2 29,-5 5 0,6-2-140,-2 6 0,2-1-214,-2 5 0,3 3-378,-3 0 1,2 0 220,2-4 0,0 0-930,0 1 1,0-5 144,0 0 1,0-2-31,0-1 1,4-2 512,0-9 0,5 0-13,-1-1 1,2-7 26,1 0 600,1-6 0,-1-2 0,0 0 0</inkml:trace>
  <inkml:trace contextRef="#ctx0" brushRef="#br0">5985 17017 8045,'11'-34'0,"-2"5"543,2 2 1,-3 4 780,3 4 1,1 3 1068,-5 4 1285,-2 1-1368,0 4 746,-5 2-2140,0 16 1,-3-4-422,-1 8 0,-1 2 185,1-2 1,3 7-222,-3 0 0,1 1-284,0 4 1,1 1-176,-2-1 0,3 0 0,1 0 0,0-3-304,0 3 1,0 1-513,0-2 0,0 1-1383,0-4 0,0-2 1056,0-1 1,1 0-188,3-5 1,-2 0-114,1-3 0,0-2-2131,1-3 3574,-3-1 0,9-1 0,-4 1 0</inkml:trace>
  <inkml:trace contextRef="#ctx0" brushRef="#br0">6430 17051 7957,'0'-22'0,"0"0"0,0 3 0,-4 2 0,0 6 0,-1 3 2443,1 1 431,3 4 0,-8-1-1437,5 8 0,-3 8-799,3 7 0,-4 2 153,5 2 0,-1 4-251,4-1 0,0 5-18,0-5 0,0 1-213,0-4 0,5 0-88,3 0 1,3-6-194,4-1 0,-1-5 157,5-3 0,4-3-557,4-5 0,1-3 297,-2-4 0,-2-4-1241,3-11 1,-4 0 104,-4-8 0,-3 0-236,-4 0 1,-6-2 562,-2 6 0,-5-4-148,-7 8 0,-5 1 131,-9 10 1,-1 4 41,0 4 859,0 1 0,-5 7 0,-1 2 0</inkml:trace>
  <inkml:trace contextRef="#ctx0" brushRef="#br0">2741 18091 7994,'0'-12'0,"0"1"503,0-1-334,0 6 1,-1 0 757,-3 2 560,3 3-859,-9-4 0,3 10 140,-4 2 0,-1 5-352,1 3 0,3 3-190,1 4 0,0 1 1095,0 0 0,2 1-499,5 3 0,0-7-259,0 3 0,5-8-274,2 1 0,5-4-239,3 0 1,-1-6-340,5-2 1,0-8 271,4-4 0,0-3-1443,0-4 0,-4-4 360,0-8 0,-2 2-147,2-6 1,-6 6 302,-5-2 1,-6 4-144,2 4 1,-12 4 395,-3 7 1,-7 3 690,3 5 0,-5 5 0,2 2 0</inkml:trace>
  <inkml:trace contextRef="#ctx0" brushRef="#br0">3038 18388 10654,'5'-7'-487,"-4"2"487,4 5 0,0-5 0,2-1 0</inkml:trace>
  <inkml:trace contextRef="#ctx0" brushRef="#br0">3381 17988 7994,'-12'-18'1078,"6"2"36,2 4 1,3 1-921,1-1 0,5 2-82,2 3 0,4-2-64,0 5 1,0 0-154,1 4 0,3 5-5,0 3 0,4 3-45,-3 4 1,-1-1 106,-4 5 1,3 4 40,-2 4 1,0 5 116,-8-2 1,0 4 144,-4 4 1,-1-2 125,-3 2 0,-6-1 55,-6 1 0,-4-4-179,1 0 0,-2 1 674,-2-5 1,0-3-129,0-4 0,1-6 879,3-5-1001,3-1-658,4-4 0,7-2-123,5-5-267,11 0 0,6-2-313,6-1 0,5-4-816,3-4 1,3-1-1361,4 1 2856,-3 0 0,15-1 0,-3 1 0</inkml:trace>
  <inkml:trace contextRef="#ctx0" brushRef="#br0">3780 18388 7994,'-11'-12'0,"-1"6"0,2-4-223,3 2 600,-3-2 1,8-2 581,-2 1 0,3 3 578,1 1-481,5 4 0,5-6-799,6 6 0,4-1-17,-1 4 0,3 0-14,0 0 1,3 0 13,1 0 0,0 0 0,4 0 0,0 0-14,5 0 0,-4 0 14,4 0 0,-7 0 0,6 0 1,-4 0-835,1 0 0,-5 0 594,-7 0 0,-2-5 0,-6-2 0</inkml:trace>
  <inkml:trace contextRef="#ctx0" brushRef="#br0">4066 18079 7994,'-22'-15'-143,"3"0"0,4 0 48,7 3 4920,-2 1-1601,9-1-2090,-4 6 1,6 10-1076,3 7 1,-2 9-573,6 3 1,-4 9-329,4 6 1,-6 4-1020,2-4 1,2 5-1316,2-1 3030,-3-3 1,5 11 0,-4-3 0</inkml:trace>
  <inkml:trace contextRef="#ctx0" brushRef="#br0">3963 18239 7994,'6'-11'423,"5"-6"1,-9 5 1644,6-4-1246,-1 4 1,5 1 362,-1 4 0,1-2-180,-1 5 0,2 0-449,2 4 0,-1 0-762,5 0 1,-1 2 189,1 1 1,-3 2-279,-4 3 0,-2 2-100,-3-2 0,-2 3-447,-5 5 0,-6 0 114,-5 3 1,-6 3-529,-6-3 1,-5 3 681,-2 5 0,-2-8 240,2 0 0,-3-2 645,2-6 0,3 2-164,2-9 1,5-1 3,2-3 1,9-6 280,-1-5 1,7-1 674,0-3 0,4 2-220,4 2 1,2-1 238,6 1 1,-1 1-396,1 2 0,3-1-302,0 6 1,4-5-553,-4 4 1,4-3-190,-3 3 0,3-4-298,-4 4 1,0-1 415,-3 1 0,-1 3-898,0-3-311,1 3 241,-6 1 0,-1 1 84,-5 3 1,-1 3 145,-3 4 931,-2 0 0,-11 1 0,0-1 0</inkml:trace>
  <inkml:trace contextRef="#ctx0" brushRef="#br0">4032 18285 15700,'6'0'-1677,"-1"0"1589,0 0 1,-4 1-625,3 3 7,-3-3 333,-1 9 0,0-7-268,0 4 94,0-4 320,0 2 0,-1-5 161,-3 0 1,2 0 137,-6 0 0,4-4 74,-3 0 0,3-1 395,-4 2 1541,6 1 0,-7-4 70,5 2-2409,0 3 289,4-4-942,0 0 605,0 3 1,0-4-285,0 2 286,5 3 114,2-4-282,-1 5-157,4 0-1542,-9 0 2169,5 5 0,-1 1 0,1 6 0</inkml:trace>
  <inkml:trace contextRef="#ctx0" brushRef="#br0">4705 18388 7994,'-7'-8'1198,"-1"0"0,6 5 198,-2-5-523,3 0 1,6-3-454,2-1 0,3 2 238,2 3 1,4-3 495,3 2 1,8-1-751,3 1 0,5 0-328,3 4 1,1-4-40,3 4 0,6 1-222,-2 3 1,3 1-226,1 3 0,-4 2 260,-1 5 1,0-3-1452,-7 0 1,4-1 625,-4 5 0,-2-2-521,-5-3 0,-3 2 214,-5-5 1282,-6 0 0,5 1 0,-4 1 0</inkml:trace>
  <inkml:trace contextRef="#ctx0" brushRef="#br0">4991 17702 7994,'0'-23'0,"0"-3"769,0-1 1,0 4 1060,0 4 0,0 5-64,0-1 0,0 2-113,0 2-810,-5 5 1,2 7-340,-4 10 1,-1 7-250,-3 9 1,-1 7-30,1 8 0,-1 6 28,1 2 1,0 4-777,-1 0 0,2-4-455,2 0 0,3-7-805,5-1 1,0-3 730,0-1 0,5-6-509,3-13 1,2-3 751,2-4 0,0-6 397,3-2 1,-6-4 410,3-4 0,-3-7 0,2-7 0</inkml:trace>
  <inkml:trace contextRef="#ctx0" brushRef="#br0">5105 17874 8107,'-5'-12'0,"-1"1"0,-1 3 5502,4 1-3798,1 4 1,2-1-550,0 8 0,0-1-811,0 4 0,2 1-321,1 3 1,0 4-41,5 1 1,-1-1 145,5-4 0,3 1-501,0-1 1,0-3 294,-3-1 0,-1 0-903,0 0 0,-3 0 18,0-3 1,-1-3-150,5 3 0,-5-3 378,1-1 0,-5-5-164,0-3 0,-1-2-242,-2-1 0,0-1 513,0 1 0,-2-1 626,-1 1 0,-3-1 0,-1 1 0,0 3 0,4 1 0,0 4 0,-4 0 0,4-4 148,-2 6 492,5-4 849,0 5 1,1-4-617,3 0 0,2 0 565,6 4 0,-5 0-717,1 0 0,0-1 126,3-3 0,-3 3 231,-1-3-630,1 3 0,3 1-429,1 0 0,-5 4-292,1 0 1,0 4-304,3 0 0,0-2 488,1 2 1,-1 0-366,1 3 0,0-1 123,4-2 1,-4 2-42,3-2 1,2 2 126,-2 1 1,4-3 394,-4-1 0,1-4-62,-5 1 0,1-3 667,-1-1-456,0 0 1,0-5-92,-4-3 0,-2-3-40,-5-4 0,-1-2-665,-3-2 1,-2-2-1079,-6 2 0,-4-2 1574,-3 2 0,-3-2 0,-1 3 0</inkml:trace>
  <inkml:trace contextRef="#ctx0" brushRef="#br0">4808 18547 8068,'-21'-22'0,"2"-1"0,3 4 2525,9 0 0,2 5-253,5-1 10,5 2 0,-3 3-390,6 2-1864,-6 3 1,7 10-108,-5 3 1,0 7-456,-4 4 1,0 3-727,0 0 0,0 6 730,0 3 0,0 2-187,0 1 1,0-4-138,0 1 1,-1-1-234,-3 5 0,3-2 334,-3-3 0,3 2-237,1-6 0,0 0 246,0-7 744,5-3 0,1-4 0,5-1 0</inkml:trace>
  <inkml:trace contextRef="#ctx0" brushRef="#br0">4979 18468 8068,'0'-23'0,"0"0"0,0 1 2825,0 3 0,0 7-1385,0 4 1,0 4 1711,0-3-2490,0 4 0,4 4-564,0 11 1,0 4-69,-4 7 0,0 6-288,0 5 1,0 2-603,0 6 0,0 0 634,0 3 0,0 0-1351,0-3 1,0 0 303,0-8 0,0 3 328,0-7 1,4-3 517,0-4 0,4-7 140,0-8 0,6-8 287,1-8 0,6-12 0,-4-4 0</inkml:trace>
  <inkml:trace contextRef="#ctx0" brushRef="#br0">5288 18593 8068,'-5'-11'0,"-2"-1"0,1 6 0,1 1 0,5 6 0,0 3 0,1 2 0,3 6 0,-1 3 0,4 0 0,-3 6 0,4-2 0,-2 2 2519,2 2 0,2-4 2396,-3 0 0,4-5-2735,0 1 0,-3-2-2223,-1-2 1,1-4 81,3-4 0,1-1-1135,-1-2 1,0-2-131,1-1 1,-2-9-473,-2-7 1,1-2 575,-6-2 1,1 0-329,-4 0 1,0 0 226,0 0 0,-1 1 172,-3-1 1051,-2 5 0,-6-4 0,1 5 0</inkml:trace>
  <inkml:trace contextRef="#ctx0" brushRef="#br0">6361 18308 8068,'12'-7'0,"-1"-2"-292,1 6 0,-1-5-1021,1 4 1313,-6-5 0,-1 8 39,-5-4 134,-5 5 0,-1 4-343,-6 0 1,1 3 85,-1-3 1,5 1-159,-1-1 242,0-3 0,2 4 0,1-5 0</inkml:trace>
  <inkml:trace contextRef="#ctx0" brushRef="#br0">6213 18251 8068,'-17'0'0,"3"-4"678,-5 0 0,9-1 2541,-1 1-2065,2 3 0,3-6 2121,2 4-2397,3 1 1,6-3-408,2 5 1,9 0-177,3 0 0,6-4-244,2 1 0,4-1-261,0 4 1,2 0-65,1 0 1,4 0-320,0 0 1,0 0-62,-4 0 0,3 0-927,-2 0 0,1 0-84,-5 0 0,-3 4 885,-2-1 1,-7 1-664,-3-4 0,-7 0 1443,-2 0 0,-4 0 0,2 0 0</inkml:trace>
  <inkml:trace contextRef="#ctx0" brushRef="#br0">6544 18034 8068,'-21'-17'2920,"2"6"1,6 0-884,5 8-1013,6-1 1,-5 5 235,4 3 1,0 7 917,-5 8 1,5 4-1570,-5 4 1,4 2-323,-3 5 1,4 1-1542,-1-1 1,3 4-366,1 0 0,1 0-951,3-4 1,2-3 872,6-1 1697,-1-4 0,6 2 0,0-6 0</inkml:trace>
  <inkml:trace contextRef="#ctx0" brushRef="#br0">7092 18228 8068,'-5'11'816,"-1"-1"932,-5-2-961,-1 2-295,1-4 0,3 2 423,0 0 0,6-5 550,-2 5 0,3-4-589,1 3 1,0-3 169,0 4 0,5-4-526,3 3 0,3-4-153,4 1 0,-1-2-419,5 2 1,0-3 104,4 3 1,-1-6-583,-3-2 0,2-5 158,-2 1 1,3-3-314,1-4 1,-4 1-275,0-5 1,-5 0-578,1-4 1,-4 1 663,-3 3 1,-3-2-152,-5 1 0,-6 3 369,-6-2 1,-9 6 228,-10 2 0,-3 0 176,-4 8 0,2 3 188,-2 3 1,5 6 249,7-1 1,2 6-381,12 1 0,3 2-268,9-2 1,3 1-478,4 3 935,6-2 0,15-1 0,1 2 0</inkml:trace>
  <inkml:trace contextRef="#ctx0" brushRef="#br0">7469 18388 8068,'-5'-7'2218,"3"1"-1565,-6 2 1,4 3-770,-3-3 0,3 3-594,-4 1 1,4-4 709,-3 0 0,-1 0 0,-3 4 0</inkml:trace>
  <inkml:trace contextRef="#ctx0" brushRef="#br0">8040 18068 8068,'-14'-29'0,"3"2"0,-2 3 692,9 1 0,-1-4-54,2 1 0,1 3 426,-2 4 1,-2 5-801,-2-1 1,-2 3-351,-1 5 1,3 2-138,1 5 0,-1 1 91,-3 3 1,3 2 297,0 5 0,6 6-100,-2 2 1,3 2 339,1 2 1,0 0 205,0 0 1,0 0 409,0 0 0,5 1-217,3 2 0,0-3 154,0 0 0,2 0-382,-2-4 0,2 3-180,1 0 0,1-3-787,-1 1 0,4-5-110,1 4 0,-1-4-388,-4 4 1,2-5 403,2 1 0,-6-2-346,3-2 1,-4 2 55,4 2 1,-6-2-24,-2 2 1,-4-2 360,-4-2 0,-7-2 188,-8 3 0,-3-7 217,-1 6 1,-1-3-151,-2-1 1,0-2 222,-4-5 1,4 0 27,0 0 1,7-5 88,3-2 0,9-10 105,3-6 1,3 1 276,1-5 0,10-2-171,5-2 1,7-2-113,4-1 0,4 4-696,4-1 0,0 1 143,0-5 0,2 1-2862,2 0 3157,2 5 0,6-6 0,-3 4 0,-2-2 0,-3 3 0,0 5 0</inkml:trace>
  <inkml:trace contextRef="#ctx0" brushRef="#br0">7858 17485 8060,'0'-16'-19,"0"-3"1,0 1 164,0-1 0,0 5 86,0-1 1,0 2 107,0 2 59,0-1 66,0 1 1,0-1 788,-6 6-839,5 1 1,-3 5 362,8 0 0,-1 4-171,4 0 1,2 1-20,6-1 1,-1-2-246,5 6 1,2-6 35,5 2 1,7 1-189,5-1 0,7 0-83,1-4 0,4 0-238,7 0 1,1 0 235,-1 0 1,0 0-424,0 0 0,3 1 285,-3 3 0,6-3-128,-6 3 1,7 1 100,-3-1 0,-26-2 1,1 0 39,0-2 1,0 0 0,2-1 0,1 0-174,1-1 0,0 0 1,3 1-1,-1 0-526,2-3 0,0 0 0,0 1 0,1 0 76,-2-1 0,1 0 0,2 0 1,0-1 295,-4 4 1,-1-1 0,0-2 0,-2 0-282,-6 2 0,-1 0 0,25-2 122,-7 4 0,-9 0 567,-2 0 0,-13 0-123,-3 0 0,-8-1 656,1-3-834,-9 3 923,-2-4-1424,-5 5 843,0-5 1,0 4 0,0-4 0</inkml:trace>
  <inkml:trace contextRef="#ctx0" brushRef="#br0">8486 18251 8038,'0'-8'637,"0"0"1,0 5 2435,0-5-1543,0 0 89,0-3-1816,0-1 232,0 1 1,1 5-2776,3 2 2740,2 3 0,6-4 0,-1-2 0</inkml:trace>
  <inkml:trace contextRef="#ctx0" brushRef="#br0">8885 18182 8038,'-11'-1'-646,"0"-3"1,-1 3 4183,1-3-2553,4-2 1,2 3 969,5-5-1316,0 1 1,5-1-61,3 1 0,11 3-143,4-4 1,7 6-7,1-2 0,7 2-140,4 2 1,7-3-40,5-1 0,5 0-507,2 4 0,-28 0 1,1 0 312,1 0 1,-1 0 0,1 2 0,0 0-224,3-1 0,0 2 0,-5 1 0,-1 1-463,28 2 0,-2 3-153,-9 2 0,-1-1 38,-6 1 1,1-2-340,-5-3 1,2 0 149,-2-3 1,0-3-256,0 3 0,-1-4 1188,-11-4 0,5 4 0,-5-5 0,0-2 0,-2 1 0</inkml:trace>
  <inkml:trace contextRef="#ctx0" brushRef="#br0">9468 17588 8038,'0'-28'-1404,"-1"5"3364,-3 1 3878,3-1-3340,-5 15-1300,6-2 1,0 12-745,0 6 1,-3 6-227,-1 13 0,-5 2-575,1 5 0,-2 5 296,-1 3 0,-1 3-832,1 0 0,3 0 653,1-3 0,4 2 142,-1-2 1,3-3-1301,1-1 1,1-3-1030,3-5 1,3-7 1418,4-8 0,4-3 998,0-5 0,6-2 0,-4-5 0</inkml:trace>
  <inkml:trace contextRef="#ctx0" brushRef="#br0">9639 17782 8038,'-5'-11'3530,"4"-1"-816,-4 1-553,5 5-559,5 1 0,1 6-777,6 3 1,-5 2 32,1 5 1,-1 1-280,5-1 0,1 2-176,2 2 1,-2-2-268,2 2 1,-3-6-132,0-1 1,3-2-347,0 2 1,2-3-291,-2-5 0,-1-2-768,5-1 0,-5-5 176,1-7 0,-2 1-658,-2-5 1,-4-2 373,-4-5 0,-3 2 797,-3-3 1,-6 4 168,-10 4 0,-2 3 66,-9 4 0,0 6 60,-5 2 0,5 4 415,-1 4 0,6 2 0,-3 6 0</inkml:trace>
  <inkml:trace contextRef="#ctx0" brushRef="#br0">9091 18388 8053,'-18'-23'0,"2"5"5215,4 3-2712,6 2 1366,1 2-2194,5 4-1579,0 2 0,4 10-167,0 3 1,-1 3-397,-3 5 1,0-2 21,0 5 1,0 3-556,0 5 1,0 1 193,0-1 0,0 1 196,0 2 0,-1 2-393,-3-6 0,3 5 186,-3-5 1,3 1-137,1-4 0,0-4 236,0 0 1,1-9 716,3 2 0,2-9 0,6 2 0</inkml:trace>
  <inkml:trace contextRef="#ctx0" brushRef="#br0">9319 18319 8053,'0'-22'0,"0"3"0,-3 2 5866,-1 1-4393,0 4 1,4-1 2985,0 5-3414,0 6 1,0-2-753,0 8 0,0 7-268,0 8 0,0 4-278,0 4 1,-4 3-456,0 8 0,-3 2 119,3 2 1,-4 2-1208,5-2 1,-1-3 665,4-1 0,0-7-745,0-5 0,1-1 701,3-3 1,2-8 1173,6-2 0,-1-8 0,0 1 0</inkml:trace>
  <inkml:trace contextRef="#ctx0" brushRef="#br0">9594 18410 8053,'0'-21'3162,"0"2"-644,0-3-1006,0 10 0,-2 0-602,-2 8 0,2 9 142,-6 7 0,4 7-529,-3 11 1,-1 1 10,-3 7 0,-1 5 190,1-1 1,1 5-275,2-5 1,-1-3-238,6-1 0,0-4-290,7-3 1,7-8-387,8-8 1,3-7 46,1-5 0,5-3-637,2-3 0,-1-10-54,2-10 0,-6-2 391,2-10 0,-3 4-534,-1-7 0,-6-2 606,-1 2 1,-9 0-250,-3 4 0,-4 1 340,-4 2 1,-7 9 105,-8 6 0,-4 9-144,-4 3 0,-1 4-906,-2 4 1497,7 2 0,2 11 0,3 0 0</inkml:trace>
  <inkml:trace contextRef="#ctx0" brushRef="#br0">11238 17303 7971,'0'-12'564,"-1"1"1719,-3-1-1639,3 1 0,-4 0 851,5-1 1,0 4-713,0 1 0,0 3-378,0-4 1,5 5-70,2-5 0,4 5 148,0 0 0,5-2-706,4 1 1,2 0 225,5 4 0,2 0-1011,5 0 0,1 1 582,-1 3 1,4 1-1756,0 3 1,3 4 239,-7-4 1940,3 10 0,-13-11 0,4 10 0</inkml:trace>
  <inkml:trace contextRef="#ctx0" brushRef="#br0">11261 17440 7971,'-33'-2'1769,"3"-1"1,7 1-592,7-1-340,9-4-1,4 2 967,11-3 0,6 0-899,13 4 0,2-4-506,5 4 0,8-3-587,0 3 1,5-1-514,-5 1 0,3 3-95,5-3 1,-3 4-2324,2 4 2854,-2-3 0,-1 14 0,-1-2 0</inkml:trace>
  <inkml:trace contextRef="#ctx0" brushRef="#br0">12517 17520 7857,'-11'-12'0,"1"1"1092,2-1 0,4 5-601,8-1 0,5 6-219,10-2 1,1 3 139,11 1 0,4-4 259,7 0 0,8 0-321,3 4 1,12 0-474,-32 0 1,2 0-1,6 0 1,1 0 8,1 0 0,1 0 0,2-2 0,0 0-220,3 0 1,1 0 0,-1 0 0,1 1-4,1 0 1,0 2 0,3-2 0,-1 0 214,0-1 0,1 1 0,-3 0 0,-1 0-152,-2-1 1,-1 1-1,-3-1 1,0 1-16,-2-1 0,0 0 289,-4 2 0,0-1 0,1-3 0,-1-1 0,-2 3 0,0 0 0,0 1 0,-1 0 0,0 0 0,0 0 0</inkml:trace>
  <inkml:trace contextRef="#ctx0" brushRef="#br0">13100 16766 7898,'-7'-1'-592,"4"-3"-592,1 2 1184,2-8 0,0 9 0,0-4 0</inkml:trace>
  <inkml:trace contextRef="#ctx0" brushRef="#br0">13031 16754 7888,'-6'-17'474,"-4"-5"0,8 9 692,-1-2 0,3 2-159,3 2 1,0 0 513,5-1 0,3 2-701,4 2 1,6 2-369,-2 2 1,3 3-318,5-3 1,-3 8-303,3 4 0,-3 6-401,-1 1 0,-2 5 562,-2-1 1,-2 7 189,-6 0 1,-4 6-672,-4-2 0,-1 3-1123,-2 2 0,-9-1 992,-3 0 1,-10 2 326,-1 2 1,-8-7 437,1 4 1,-7-9 104,-1 1 0,-1-3 344,1-1 0,7-5-80,1-3 0,6-7 396,4-5 1,4-1-286,5-2 1,4-2 128,3-1 1,8-4-643,4-4 1,7-1 9,4 1 0,4 0-102,4-1 0,1-3-256,2 0 0,6-1-408,-6 5 1,5 0 59,-4-1 0,2 1-567,1-1 1,4 2 391,0 3 1,-3-2-110,-5 5 0,-5 0-74,2 4 1,-3-4 411,-1 0 1,-4 1 527,0 3 0,-5-5 0,3-2 0</inkml:trace>
  <inkml:trace contextRef="#ctx0" brushRef="#br0">13728 16743 12114,'0'-6'4425,"1"1"141,3 5-2404,-3 0-1188,9 0 0,-3 5-462,4 2 0,1 3-291,-1 2 1,0-1-96,1 1 1,1-2-117,2-3 1,-1 4-292,5-4 0,0-2-521,4-1 0,-2-3-1278,-2-1 0,3-1 839,-3-3 1,-3-6-657,0-5 1,-9-5 501,-3 1 1,-4-3-16,-4-1 0,-10-2 751,-12 2 1,-5 3 20,-11 8 0,-3 6 638,-5 2-238,1 3 1,8 11-1,2 3 1</inkml:trace>
  <inkml:trace contextRef="#ctx0" brushRef="#br0">12563 17942 7941,'-17'-28'2357,"10"9"1,-7 1-1493,10 11 1,2 3 389,5-4 1,0 6-400,4-2 1,1 3-375,4 1 1,3 0-631,0 0 0,4 0-146,-4 0 1,0 1-251,-3 3 1,-1 2 209,1 6 0,-2 0-424,-2 4 0,0-2 68,-4 5 0,-1 0 197,-7 3 0,-2 1 189,-6 0 0,-1 0 83,-2 0 0,1 0 141,-5-1 0,0 1 191,-4 0 0,1-5 333,-1-3 0,4-2 52,0-2 1,1-1 1655,-1-2-379,2-3-1122,6-5 1,6-1-572,5-3 1,6-2 41,9-6 1,4 1-332,8-1 0,2 1 99,6 0 1,-1-1-32,0 1 0,2-2 96,2-2 0,-3 2-78,3-2 0,-2 2-1063,-2 2 1,-3 3 68,-1 1 0,-5 0 601,2 0 0,-8 2 217,-4 5 0,-6 0 526,-1 0-79,-6 0-24,3 0 0,-5 1 637,0 3 247,0-3 1,4 5-206,0-2 1,1-3 1441,-1 3-1621,2 2 0,6-3-209,-1 5 1,0-5-453,1 5 1,-1-2-150,1 2 0,-1 1-128,1-5 1,0-1 169,3-3 0,-2 0-216,2 0 1,-2-1-715,-1-3 0,-2-3 411,-3-8 1,-2 1-428,-5-5 1,0 0 485,0-4 1,-5-1-403,-2-3 1,-5 4 226,-3 0 0,2 2-69,-2 5 1,2 3-170,2 5 1017,5 3 0,-5 10 0,5 1 0</inkml:trace>
  <inkml:trace contextRef="#ctx0" brushRef="#br0">13431 18022 7941,'-14'-18'2406,"3"3"0,2 2-499,9 2 0,2 1-999,6 2 1,2-2-246,13 2 0,-2 0-232,10 0 1,-1-2-615,5 2 0,-1 3-405,0 1 0,0 3-637,1 1 1,-5 0 294,1 0 0,-10 1-776,2 3 0,-8-1-890,0 4 1352,-2-4 595,-7 7 0,-2-9 649,-8 3 0,-3-8 0,-8-3 0,2-4 0,-4 0 0</inkml:trace>
  <inkml:trace contextRef="#ctx0" brushRef="#br0">13728 17748 7941,'0'-11'0,"-4"-1"1583,0 1 0,-3 3 189,3 1 905,-5-1-1224,3 2 0,-6 2 626,1 8 0,1 7-1331,2 8 0,-2 8-226,2 3 0,-2 8-214,-1 4 1,-1 2-88,1 2 0,4 0-3791,4 0 0,1-2 1909,2-2 0,9-4 1661,3-8 0,12-2 0,0-5 0</inkml:trace>
  <inkml:trace contextRef="#ctx0" brushRef="#br0">14128 17954 7941,'0'-28'0,"5"2"0,2-4 0,3 3 2136,2-3 1,-2 3-1055,-2-3 1,2-1-670,-3-3 1,-2 3-496,-1 1 1,-2 6-365,-2 1 0,-11 5-351,-4 7 1,-1 1 473,-3 2 0,0 4 264,-4 8 0,4 4 281,0 7 1,1 3 196,-1 5 0,4 1 238,7 2 1,-1 0 834,5 4 1,1-4-473,3 0 1,5-2 309,2-1 1,5 1-260,3 3 0,-1-7-529,5 3 1,0-4-405,4 0 0,-4 3 52,0-3 1,0-2-370,4 3 0,0-5-209,-1 4 0,-3-4-428,0 4 0,-5-5 95,2 1 1,-9 2-850,-3-2 0,-3 1 463,-1 0 1,-5 0 552,-2 3 1,-9-1-12,-3-3 1,-6-2 171,-2 2 1,-3-2 102,3-2 0,-4-1 95,0-2 0,-1-3 27,2-5 0,3 0 135,8 0 1,-1-6 206,5-6 1,5 0-145,6-7 1,4-2 128,4-5 1,6 2-398,5-3 1,9-1-37,-1 1 1,4-1-99,-1 2 0,3 2 68,6-3 57,4-2 0,-4 5 0,5-4 0</inkml:trace>
  <inkml:trace contextRef="#ctx0" brushRef="#br0">15612 17622 7970,'-11'-6'0,"-1"-3"0,1 5 0,1-5 0,2 2 0,3 1 1487,5-2 0,0 0-642,0-3 1,0-1-91,0 1 0,7 0-313,4-1 0,2 1 472,6-1 0,-4-2-386,4 3 0,0-3-147,4 6 1,-2 2-337,-2-2 1,3 6-286,-3-2 0,-1 2-434,1-2 1,0 2 505,4-1 1,3 1-416,1 2 0,3 0-159,-3 0 0,4 0-368,-5 0 0,5 0 436,-5 0 0,1 0-66,-4 0 1,-2-1 172,-2-3 1,0 2 21,-7-6 1,1 4 544,-11-1 0</inkml:trace>
  <inkml:trace contextRef="#ctx0" brushRef="#br0">15681 17805 7953,'-6'-5'695,"0"3"-160,6-6 1,0 0 239,0-3 0,6-2-186,1-2 0,3-2 69,2-2 1,3-3-223,0-1 0,5 4-34,-1-4 0,7 4 27,1 0 0,-1 2-77,-3 6 0,-4 5-266,0 2 0,-9 2 63,2 2 1,-7 6-130,2 1 0,0 7 19,0 1 1,3 4-150,-2-3 0,0 4 75,3-1 1,-2-3-148,6 0 0,3-4-236,1 0 0,3-1 175,0 1 0,1-6-322,0-2 1,0-3-248,0-1 1,1-1-1448,3-3 2259,-3-2 0,9-11 0,-4-1 0</inkml:trace>
  <inkml:trace contextRef="#ctx0" brushRef="#br0">17440 17405 7864,'-23'0'1022,"0"0"0,0 2-526,0 1 1,4 5-144,0 7 1,1 3 1306,-1 5 1,-1 5-759,5 2 1,3 2 674,5-2 0,4 6-652,0-6 1,6 0-269,5-11 1,8-3-337,7-4 1,5-2-299,6-3 1,5-7-141,-1-7 0,3-7 187,-2-1 1,-1-10-1119,-4 3 0,-2-5-331,-6 0 1,0-1-896,-11-2 0,-5-2 1095,-6 6 0,-9 0-183,-7 7 1,-5 4 610,-10 7 0,-6 3 751,-5 5 0,0 10 0,4 3 0</inkml:trace>
  <inkml:trace contextRef="#ctx0" brushRef="#br0">17725 17771 8057,'-11'0'279,"-1"0"0,5 0 1181,-1 0-2468,6 0 1008,-4 0 0,6 0 0</inkml:trace>
  <inkml:trace contextRef="#ctx0" brushRef="#br0">18136 17143 7950,'-5'-12'3528,"-2"1"-2446,2-1-365,-1 6 1,8 1-170,2 5 1,2 0-172,5 0 0,2 1-322,2 3 0,-1 1 120,5 3 1,-4 2-385,5-2 1,-5-2-75,4 2 0,-4-1-282,4 5 1,-5-5 255,1 1 0,-2-2-834,-2 2 461,1 2 273,-1-4 1,-3 1 96,-1-4 1,-4 0 27,1 1 941,-3-3 1,-5 5-225,0-2 0,-6 3 129,-1 4 1,-3 5-140,-9 3 1,3 8 234,-7 4 1,-1 7-402,2 4 1,-5 3-547,4 5 1,1 2 103,3 5 0,5-4-382,3 0 1,7-6-739,4-1 1,4-7 632,4-8 672,3-8 0,5-6 0,4-1 0,1 1 0</inkml:trace>
  <inkml:trace contextRef="#ctx0" brushRef="#br0">18799 17177 7927,'-2'-14'0,"-1"3"3789,1 2 1,-8 11-1721,3 6 0,-4 6-1012,0 12 0,-2 5-410,-2 7 1,-1 3 143,-3 4 1,-3 10-1921,3 2 1,9-25 0,0 1 880,0-1 0,1 0 0,-2 0 1,1 0-1200,3 0 1,-1 1 0,-10 29 1446,7-1 0,-3-6 0,8-9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3FB922-F127-5E47-9B2E-CA730A74DCAB}" type="datetimeFigureOut">
              <a:rPr lang="en-US" smtClean="0"/>
              <a:t>9/20/21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E1A22D-B0DA-7946-9107-1C35E13A8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084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E1A22D-B0DA-7946-9107-1C35E13A888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8876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E1A22D-B0DA-7946-9107-1C35E13A888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9192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Garamond"/>
                <a:cs typeface="Garamond"/>
              </a:rPr>
              <a:t>0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E1A22D-B0DA-7946-9107-1C35E13A888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8176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example shows pairwise independence not enough for independence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E1A22D-B0DA-7946-9107-1C35E13A888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699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example shows P(ABC) = P(A)P(B)P(C) can hold but A, B, C still not independent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E1A22D-B0DA-7946-9107-1C35E13A888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5887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E1, E2 are independent, but dependent conditioned on S7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E1A22D-B0DA-7946-9107-1C35E13A888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191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events A = “Alice likes the movie” and B = ”Bob likes the movie” are conditionally independent, but unconditionally dependent</a:t>
            </a:r>
            <a:br>
              <a:rPr lang="en-US" dirty="0"/>
            </a:br>
            <a:r>
              <a:rPr lang="en-US" dirty="0"/>
              <a:t>P(A and B) = ½ * .99^2 + ½ * .01^2 very close to ½, P(A) = P(B) = 1/2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E1A22D-B0DA-7946-9107-1C35E13A888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0684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958037"/>
            <a:ext cx="7772400" cy="815815"/>
          </a:xfrm>
          <a:prstGeom prst="rect">
            <a:avLst/>
          </a:prstGeom>
        </p:spPr>
        <p:txBody>
          <a:bodyPr/>
          <a:lstStyle>
            <a:lvl1pPr>
              <a:defRPr>
                <a:latin typeface="Franklin Gothic Medium"/>
                <a:cs typeface="Franklin Gothic Medium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685800" y="682560"/>
            <a:ext cx="65426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ENGG</a:t>
            </a:r>
            <a:r>
              <a:rPr lang="en-US" sz="2400" b="1" baseline="0" dirty="0"/>
              <a:t> 2760A </a:t>
            </a:r>
            <a:r>
              <a:rPr lang="en-US" sz="2400" b="0" baseline="0" dirty="0"/>
              <a:t>/</a:t>
            </a:r>
            <a:r>
              <a:rPr lang="en-US" sz="2400" b="1" baseline="0" dirty="0"/>
              <a:t> ESTR 2018: </a:t>
            </a:r>
            <a:r>
              <a:rPr lang="en-US" sz="2400" baseline="0" dirty="0"/>
              <a:t>Probability for Engineers</a:t>
            </a:r>
            <a:endParaRPr lang="en-US" sz="24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6119098" y="5887585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Andrej Bogdanov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685800" y="1094160"/>
            <a:ext cx="16626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aseline="0" dirty="0"/>
              <a:t>Spring 2020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27174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0664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>
                <a:latin typeface="Franklin Gothic Medium"/>
                <a:cs typeface="Franklin Gothic Medium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44160"/>
            <a:ext cx="8229600" cy="5140800"/>
          </a:xfrm>
          <a:prstGeom prst="rect">
            <a:avLst/>
          </a:prstGeom>
        </p:spPr>
        <p:txBody>
          <a:bodyPr/>
          <a:lstStyle>
            <a:lvl1pPr>
              <a:defRPr>
                <a:latin typeface="Franklin Gothic Medium"/>
                <a:cs typeface="Franklin Gothic Medium"/>
              </a:defRPr>
            </a:lvl1pPr>
            <a:lvl2pPr>
              <a:defRPr>
                <a:latin typeface="Franklin Gothic Medium"/>
                <a:cs typeface="Franklin Gothic Medium"/>
              </a:defRPr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881280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024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0493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0664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>
                <a:latin typeface="Franklin Gothic Medium"/>
                <a:cs typeface="Franklin Gothic Medium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7200" y="881280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3158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rcise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2184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0664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>
                <a:latin typeface="Franklin Gothic Medium"/>
                <a:cs typeface="Franklin Gothic Medium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44160"/>
            <a:ext cx="8229600" cy="5140800"/>
          </a:xfrm>
          <a:prstGeom prst="rect">
            <a:avLst/>
          </a:prstGeom>
        </p:spPr>
        <p:txBody>
          <a:bodyPr/>
          <a:lstStyle>
            <a:lvl1pPr>
              <a:defRPr>
                <a:latin typeface="Franklin Gothic Medium"/>
                <a:cs typeface="Franklin Gothic Medium"/>
              </a:defRPr>
            </a:lvl1pPr>
            <a:lvl2pPr>
              <a:defRPr>
                <a:latin typeface="Franklin Gothic Medium"/>
                <a:cs typeface="Franklin Gothic Medium"/>
              </a:defRPr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881280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5472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958037"/>
            <a:ext cx="7772400" cy="815815"/>
          </a:xfrm>
          <a:prstGeom prst="rect">
            <a:avLst/>
          </a:prstGeom>
        </p:spPr>
        <p:txBody>
          <a:bodyPr/>
          <a:lstStyle>
            <a:lvl1pPr>
              <a:defRPr>
                <a:latin typeface="Franklin Gothic Medium"/>
                <a:cs typeface="Franklin Gothic Medium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685800" y="682560"/>
            <a:ext cx="67045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ENGG</a:t>
            </a:r>
            <a:r>
              <a:rPr lang="en-US" sz="2400" b="1" baseline="0" dirty="0"/>
              <a:t> 2760A </a:t>
            </a:r>
            <a:r>
              <a:rPr lang="en-US" sz="2400" b="0" baseline="0" dirty="0"/>
              <a:t>/</a:t>
            </a:r>
            <a:r>
              <a:rPr lang="en-US" sz="2400" b="1" baseline="0" dirty="0"/>
              <a:t> ESTR 2018: </a:t>
            </a:r>
            <a:r>
              <a:rPr lang="en-US" sz="2400" baseline="0" dirty="0"/>
              <a:t>Probability for Engineers</a:t>
            </a:r>
            <a:endParaRPr lang="en-US" sz="24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6119098" y="5887585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Andrej Bogdanov</a:t>
            </a:r>
          </a:p>
        </p:txBody>
      </p:sp>
    </p:spTree>
    <p:extLst>
      <p:ext uri="{BB962C8B-B14F-4D97-AF65-F5344CB8AC3E}">
        <p14:creationId xmlns:p14="http://schemas.microsoft.com/office/powerpoint/2010/main" val="1869697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7026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0664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>
                <a:latin typeface="Franklin Gothic Medium"/>
                <a:cs typeface="Franklin Gothic Medium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7200" y="881280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2051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rcise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42071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824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54" r:id="rId3"/>
    <p:sldLayoutId id="2147483657" r:id="rId4"/>
    <p:sldLayoutId id="2147483658" r:id="rId5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1094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3.png"/><Relationship Id="rId4" Type="http://schemas.openxmlformats.org/officeDocument/2006/relationships/customXml" Target="../ink/ink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1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3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9.png"/><Relationship Id="rId4" Type="http://schemas.openxmlformats.org/officeDocument/2006/relationships/customXml" Target="../ink/ink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0.png"/><Relationship Id="rId4" Type="http://schemas.openxmlformats.org/officeDocument/2006/relationships/customXml" Target="../ink/ink1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customXml" Target="../ink/ink17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8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customXml" Target="../ink/ink19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customXml" Target="../ink/ink20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customXml" Target="../ink/ink22.xml"/><Relationship Id="rId7" Type="http://schemas.openxmlformats.org/officeDocument/2006/relationships/image" Target="../media/image220.png"/><Relationship Id="rId2" Type="http://schemas.openxmlformats.org/officeDocument/2006/relationships/customXml" Target="../ink/ink21.xml"/><Relationship Id="rId1" Type="http://schemas.openxmlformats.org/officeDocument/2006/relationships/slideLayout" Target="../slideLayouts/slideLayout4.xml"/><Relationship Id="rId9" Type="http://schemas.openxmlformats.org/officeDocument/2006/relationships/image" Target="../media/image2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6.png"/><Relationship Id="rId4" Type="http://schemas.openxmlformats.org/officeDocument/2006/relationships/customXml" Target="../ink/ink2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8.png"/><Relationship Id="rId4" Type="http://schemas.openxmlformats.org/officeDocument/2006/relationships/customXml" Target="../ink/ink2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958037"/>
            <a:ext cx="7772400" cy="1561411"/>
          </a:xfrm>
        </p:spPr>
        <p:txBody>
          <a:bodyPr/>
          <a:lstStyle/>
          <a:p>
            <a:r>
              <a:rPr lang="en-US" dirty="0"/>
              <a:t>3. Conditional Probability</a:t>
            </a:r>
            <a:br>
              <a:rPr lang="en-US" dirty="0"/>
            </a:br>
            <a:r>
              <a:rPr lang="en-US" dirty="0"/>
              <a:t>and Independence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FFD754-6A72-1942-85DE-814C1E402B8D}"/>
              </a:ext>
            </a:extLst>
          </p:cNvPr>
          <p:cNvSpPr txBox="1"/>
          <p:nvPr/>
        </p:nvSpPr>
        <p:spPr>
          <a:xfrm>
            <a:off x="6138041" y="5875282"/>
            <a:ext cx="292187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Medium"/>
                <a:ea typeface="宋体" panose="02010600030101010101" pitchFamily="2" charset="-122"/>
                <a:cs typeface="Franklin Gothic Medium"/>
              </a:rPr>
              <a:t>Prof.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Medium"/>
                <a:ea typeface="宋体" panose="02010600030101010101" pitchFamily="2" charset="-122"/>
                <a:cs typeface="Franklin Gothic Medium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Medium"/>
                <a:ea typeface="宋体" panose="02010600030101010101" pitchFamily="2" charset="-122"/>
                <a:cs typeface="Franklin Gothic Medium"/>
              </a:rPr>
              <a:t>Hong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Medium"/>
                <a:ea typeface="宋体" panose="02010600030101010101" pitchFamily="2" charset="-122"/>
                <a:cs typeface="Franklin Gothic Medium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Medium"/>
                <a:ea typeface="宋体" panose="02010600030101010101" pitchFamily="2" charset="-122"/>
                <a:cs typeface="Franklin Gothic Medium"/>
              </a:rPr>
              <a:t>Xu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A412EFF-AA64-2644-9020-999426D8A43C}"/>
              </a:ext>
            </a:extLst>
          </p:cNvPr>
          <p:cNvSpPr/>
          <p:nvPr/>
        </p:nvSpPr>
        <p:spPr>
          <a:xfrm>
            <a:off x="5486142" y="6336947"/>
            <a:ext cx="32797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Medium"/>
                <a:ea typeface="宋体" panose="02010600030101010101" pitchFamily="2" charset="-122"/>
                <a:cs typeface="Franklin Gothic Medium"/>
              </a:rPr>
              <a:t>Credit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Medium"/>
                <a:ea typeface="宋体" panose="02010600030101010101" pitchFamily="2" charset="-122"/>
                <a:cs typeface="Franklin Gothic Medium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Medium"/>
                <a:ea typeface="宋体" panose="02010600030101010101" pitchFamily="2" charset="-122"/>
                <a:cs typeface="Franklin Gothic Medium"/>
              </a:rPr>
              <a:t>to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Medium"/>
                <a:ea typeface="宋体" panose="02010600030101010101" pitchFamily="2" charset="-122"/>
                <a:cs typeface="Franklin Gothic Medium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Medium"/>
                <a:ea typeface="宋体" panose="02010600030101010101" pitchFamily="2" charset="-122"/>
                <a:cs typeface="Franklin Gothic Medium"/>
              </a:rPr>
              <a:t>Prof.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Medium"/>
                <a:ea typeface="宋体" panose="02010600030101010101" pitchFamily="2" charset="-122"/>
                <a:cs typeface="Franklin Gothic Medium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Medium"/>
                <a:ea typeface="宋体" panose="02010600030101010101" pitchFamily="2" charset="-122"/>
                <a:cs typeface="Franklin Gothic Medium"/>
              </a:rPr>
              <a:t>Andrej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Medium"/>
                <a:ea typeface="宋体" panose="02010600030101010101" pitchFamily="2" charset="-122"/>
                <a:cs typeface="Franklin Gothic Medium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Medium"/>
                <a:ea typeface="宋体" panose="02010600030101010101" pitchFamily="2" charset="-122"/>
                <a:cs typeface="Franklin Gothic Medium"/>
              </a:rPr>
              <a:t>Bogdanov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ranklin Gothic Medium"/>
              <a:ea typeface="+mn-ea"/>
              <a:cs typeface="Franklin Gothic Medium"/>
            </a:endParaRPr>
          </a:p>
        </p:txBody>
      </p:sp>
    </p:spTree>
    <p:extLst>
      <p:ext uri="{BB962C8B-B14F-4D97-AF65-F5344CB8AC3E}">
        <p14:creationId xmlns:p14="http://schemas.microsoft.com/office/powerpoint/2010/main" val="18577687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1C809-9061-FA42-ADEC-45FC74147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Cause and effect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4645EDA-1269-5348-8744-1585E830BB03}"/>
              </a:ext>
            </a:extLst>
          </p:cNvPr>
          <p:cNvSpPr/>
          <p:nvPr/>
        </p:nvSpPr>
        <p:spPr>
          <a:xfrm>
            <a:off x="1587500" y="1257300"/>
            <a:ext cx="5283200" cy="177165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680F4D1-3399-5645-954C-DF1A0E6AD819}"/>
              </a:ext>
            </a:extLst>
          </p:cNvPr>
          <p:cNvSpPr/>
          <p:nvPr/>
        </p:nvSpPr>
        <p:spPr>
          <a:xfrm>
            <a:off x="1331111" y="3029873"/>
            <a:ext cx="97975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3200" dirty="0">
                <a:solidFill>
                  <a:prstClr val="black"/>
                </a:solidFill>
                <a:latin typeface="Symbol" pitchFamily="2" charset="2"/>
                <a:cs typeface="Garamond"/>
              </a:rPr>
              <a:t>W</a:t>
            </a:r>
            <a:r>
              <a:rPr lang="en-US" sz="3200" dirty="0">
                <a:solidFill>
                  <a:prstClr val="black"/>
                </a:solidFill>
                <a:latin typeface="Garamond"/>
                <a:cs typeface="Garamond"/>
              </a:rPr>
              <a:t> = </a:t>
            </a:r>
            <a:endParaRPr lang="en-US" sz="3200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630AC0F-7510-9A49-94FF-826594C556E8}"/>
              </a:ext>
            </a:extLst>
          </p:cNvPr>
          <p:cNvSpPr/>
          <p:nvPr/>
        </p:nvSpPr>
        <p:spPr>
          <a:xfrm>
            <a:off x="830974" y="3882347"/>
            <a:ext cx="147989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3200" b="1" dirty="0">
                <a:solidFill>
                  <a:prstClr val="black"/>
                </a:solidFill>
                <a:latin typeface="Garamond"/>
                <a:cs typeface="Garamond"/>
              </a:rPr>
              <a:t>P</a:t>
            </a:r>
            <a:r>
              <a:rPr lang="en-US" sz="3200" dirty="0">
                <a:solidFill>
                  <a:prstClr val="black"/>
                </a:solidFill>
                <a:latin typeface="Garamond"/>
                <a:cs typeface="Garamond"/>
              </a:rPr>
              <a:t>(</a:t>
            </a:r>
            <a:r>
              <a:rPr lang="en-US" sz="3200" i="1" dirty="0">
                <a:solidFill>
                  <a:prstClr val="black"/>
                </a:solidFill>
                <a:latin typeface="Garamond"/>
                <a:cs typeface="Garamond"/>
              </a:rPr>
              <a:t>C</a:t>
            </a:r>
            <a:r>
              <a:rPr lang="en-US" sz="3200" i="1" baseline="-25000" dirty="0">
                <a:solidFill>
                  <a:prstClr val="black"/>
                </a:solidFill>
                <a:latin typeface="Garamond"/>
                <a:cs typeface="Garamond"/>
              </a:rPr>
              <a:t>i</a:t>
            </a:r>
            <a:r>
              <a:rPr lang="en-US" sz="3200" dirty="0">
                <a:solidFill>
                  <a:prstClr val="black"/>
                </a:solidFill>
                <a:latin typeface="Garamond"/>
                <a:cs typeface="Garamond"/>
              </a:rPr>
              <a:t>) = </a:t>
            </a:r>
            <a:endParaRPr lang="en-US" sz="3200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9261FC4-6285-164D-902D-05B8626B76DA}"/>
              </a:ext>
            </a:extLst>
          </p:cNvPr>
          <p:cNvSpPr/>
          <p:nvPr/>
        </p:nvSpPr>
        <p:spPr>
          <a:xfrm>
            <a:off x="472966" y="4628204"/>
            <a:ext cx="193674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3200" b="1" dirty="0">
                <a:solidFill>
                  <a:prstClr val="black"/>
                </a:solidFill>
                <a:latin typeface="Garamond"/>
                <a:cs typeface="Garamond"/>
              </a:rPr>
              <a:t>P</a:t>
            </a:r>
            <a:r>
              <a:rPr lang="en-US" sz="3200" dirty="0">
                <a:solidFill>
                  <a:prstClr val="black"/>
                </a:solidFill>
                <a:latin typeface="Garamond"/>
                <a:cs typeface="Garamond"/>
              </a:rPr>
              <a:t>(</a:t>
            </a:r>
            <a:r>
              <a:rPr lang="en-US" sz="3200" i="1" dirty="0" err="1">
                <a:solidFill>
                  <a:prstClr val="black"/>
                </a:solidFill>
                <a:latin typeface="Garamond"/>
                <a:cs typeface="Garamond"/>
              </a:rPr>
              <a:t>R</a:t>
            </a:r>
            <a:r>
              <a:rPr lang="en-US" sz="3200" dirty="0" err="1">
                <a:solidFill>
                  <a:prstClr val="black"/>
                </a:solidFill>
                <a:latin typeface="Garamond"/>
                <a:cs typeface="Garamond"/>
              </a:rPr>
              <a:t>|</a:t>
            </a:r>
            <a:r>
              <a:rPr lang="en-US" sz="3200" i="1" dirty="0" err="1">
                <a:solidFill>
                  <a:prstClr val="black"/>
                </a:solidFill>
                <a:latin typeface="Garamond"/>
                <a:cs typeface="Garamond"/>
              </a:rPr>
              <a:t>C</a:t>
            </a:r>
            <a:r>
              <a:rPr lang="en-US" sz="3200" i="1" baseline="-25000" dirty="0" err="1">
                <a:solidFill>
                  <a:prstClr val="black"/>
                </a:solidFill>
                <a:latin typeface="Garamond"/>
                <a:cs typeface="Garamond"/>
              </a:rPr>
              <a:t>i</a:t>
            </a:r>
            <a:r>
              <a:rPr lang="en-US" sz="3200" dirty="0">
                <a:solidFill>
                  <a:prstClr val="black"/>
                </a:solidFill>
                <a:latin typeface="Garamond"/>
                <a:cs typeface="Garamond"/>
              </a:rPr>
              <a:t>) = </a:t>
            </a:r>
            <a:endParaRPr lang="en-US" sz="3200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BAF3269-14CA-F44D-8AF1-DA79BC637DDB}"/>
              </a:ext>
            </a:extLst>
          </p:cNvPr>
          <p:cNvSpPr/>
          <p:nvPr/>
        </p:nvSpPr>
        <p:spPr>
          <a:xfrm>
            <a:off x="341520" y="6095946"/>
            <a:ext cx="206819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3200" b="1" dirty="0">
                <a:solidFill>
                  <a:prstClr val="black"/>
                </a:solidFill>
                <a:latin typeface="Garamond"/>
                <a:cs typeface="Garamond"/>
              </a:rPr>
              <a:t>P</a:t>
            </a:r>
            <a:r>
              <a:rPr lang="en-US" sz="3200" dirty="0">
                <a:solidFill>
                  <a:prstClr val="black"/>
                </a:solidFill>
                <a:latin typeface="Garamond"/>
                <a:cs typeface="Garamond"/>
              </a:rPr>
              <a:t>(</a:t>
            </a:r>
            <a:r>
              <a:rPr lang="en-US" sz="3200" i="1" dirty="0">
                <a:solidFill>
                  <a:prstClr val="black"/>
                </a:solidFill>
                <a:latin typeface="Garamond"/>
                <a:cs typeface="Garamond"/>
              </a:rPr>
              <a:t>C</a:t>
            </a:r>
            <a:r>
              <a:rPr lang="en-US" sz="3200" i="1" baseline="-25000" dirty="0">
                <a:solidFill>
                  <a:prstClr val="black"/>
                </a:solidFill>
                <a:latin typeface="Garamond"/>
                <a:cs typeface="Garamond"/>
              </a:rPr>
              <a:t>i </a:t>
            </a:r>
            <a:r>
              <a:rPr lang="en-US" sz="3200" dirty="0">
                <a:solidFill>
                  <a:prstClr val="black"/>
                </a:solidFill>
                <a:latin typeface="Garamond"/>
                <a:cs typeface="Garamond"/>
              </a:rPr>
              <a:t>|</a:t>
            </a:r>
            <a:r>
              <a:rPr lang="en-US" sz="3200" i="1" dirty="0">
                <a:solidFill>
                  <a:prstClr val="black"/>
                </a:solidFill>
                <a:latin typeface="Garamond"/>
                <a:cs typeface="Garamond"/>
              </a:rPr>
              <a:t>R</a:t>
            </a:r>
            <a:r>
              <a:rPr lang="en-US" sz="3200" dirty="0">
                <a:solidFill>
                  <a:prstClr val="black"/>
                </a:solidFill>
                <a:latin typeface="Garamond"/>
                <a:cs typeface="Garamond"/>
              </a:rPr>
              <a:t>) = </a:t>
            </a:r>
            <a:endParaRPr lang="en-US" sz="32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17D4616-605B-B041-BCB5-6323C163C648}"/>
              </a:ext>
            </a:extLst>
          </p:cNvPr>
          <p:cNvSpPr/>
          <p:nvPr/>
        </p:nvSpPr>
        <p:spPr>
          <a:xfrm>
            <a:off x="823091" y="5363332"/>
            <a:ext cx="147989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3200" b="1" dirty="0">
                <a:solidFill>
                  <a:prstClr val="black"/>
                </a:solidFill>
                <a:latin typeface="Garamond"/>
                <a:cs typeface="Garamond"/>
              </a:rPr>
              <a:t>P</a:t>
            </a:r>
            <a:r>
              <a:rPr lang="en-US" sz="3200" dirty="0">
                <a:solidFill>
                  <a:prstClr val="black"/>
                </a:solidFill>
                <a:latin typeface="Garamond"/>
                <a:cs typeface="Garamond"/>
              </a:rPr>
              <a:t>(</a:t>
            </a:r>
            <a:r>
              <a:rPr lang="en-GB" sz="3200" i="1" dirty="0">
                <a:solidFill>
                  <a:prstClr val="black"/>
                </a:solidFill>
                <a:latin typeface="Garamond"/>
                <a:cs typeface="Garamond"/>
              </a:rPr>
              <a:t>R</a:t>
            </a:r>
            <a:r>
              <a:rPr lang="en-US" sz="3200" dirty="0">
                <a:solidFill>
                  <a:prstClr val="black"/>
                </a:solidFill>
                <a:latin typeface="Garamond"/>
                <a:cs typeface="Garamond"/>
              </a:rPr>
              <a:t>) = </a:t>
            </a:r>
            <a:endParaRPr lang="en-US" sz="3200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74536A5-2CDC-304C-A8DA-44932A8C7436}"/>
              </a:ext>
            </a:extLst>
          </p:cNvPr>
          <p:cNvGrpSpPr/>
          <p:nvPr/>
        </p:nvGrpSpPr>
        <p:grpSpPr>
          <a:xfrm>
            <a:off x="3110239" y="1468999"/>
            <a:ext cx="4518799" cy="1278561"/>
            <a:chOff x="3110239" y="1468999"/>
            <a:chExt cx="4518799" cy="1278561"/>
          </a:xfrm>
        </p:grpSpPr>
        <p:sp>
          <p:nvSpPr>
            <p:cNvPr id="22" name="Trapezoid 21">
              <a:extLst>
                <a:ext uri="{FF2B5EF4-FFF2-40B4-BE49-F238E27FC236}">
                  <a16:creationId xmlns:a16="http://schemas.microsoft.com/office/drawing/2014/main" id="{862604A9-BAE8-564B-A3D4-E45F5335E995}"/>
                </a:ext>
              </a:extLst>
            </p:cNvPr>
            <p:cNvSpPr/>
            <p:nvPr/>
          </p:nvSpPr>
          <p:spPr>
            <a:xfrm flipV="1">
              <a:off x="3122939" y="1553932"/>
              <a:ext cx="1228810" cy="1176396"/>
            </a:xfrm>
            <a:prstGeom prst="trapezoid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rapezoid 22">
              <a:extLst>
                <a:ext uri="{FF2B5EF4-FFF2-40B4-BE49-F238E27FC236}">
                  <a16:creationId xmlns:a16="http://schemas.microsoft.com/office/drawing/2014/main" id="{A8562150-A6E4-8D4B-A62D-AA76B723C9E8}"/>
                </a:ext>
              </a:extLst>
            </p:cNvPr>
            <p:cNvSpPr/>
            <p:nvPr/>
          </p:nvSpPr>
          <p:spPr>
            <a:xfrm flipV="1">
              <a:off x="4778058" y="1553932"/>
              <a:ext cx="1228810" cy="1176396"/>
            </a:xfrm>
            <a:prstGeom prst="trapezoid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rapezoid 23">
              <a:extLst>
                <a:ext uri="{FF2B5EF4-FFF2-40B4-BE49-F238E27FC236}">
                  <a16:creationId xmlns:a16="http://schemas.microsoft.com/office/drawing/2014/main" id="{2AB739BB-6C65-CC49-AF29-750C06028802}"/>
                </a:ext>
              </a:extLst>
            </p:cNvPr>
            <p:cNvSpPr/>
            <p:nvPr/>
          </p:nvSpPr>
          <p:spPr>
            <a:xfrm flipV="1">
              <a:off x="6400228" y="1571164"/>
              <a:ext cx="1228810" cy="1176396"/>
            </a:xfrm>
            <a:prstGeom prst="trapezoid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491729C2-AE76-BF42-A97F-875985F3B9B0}"/>
                </a:ext>
              </a:extLst>
            </p:cNvPr>
            <p:cNvSpPr/>
            <p:nvPr/>
          </p:nvSpPr>
          <p:spPr>
            <a:xfrm>
              <a:off x="3404396" y="2236059"/>
              <a:ext cx="425621" cy="42562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40D30EE7-3ED3-BF44-8430-BBFC66B4C6C3}"/>
                </a:ext>
              </a:extLst>
            </p:cNvPr>
            <p:cNvSpPr/>
            <p:nvPr/>
          </p:nvSpPr>
          <p:spPr>
            <a:xfrm>
              <a:off x="7012407" y="2002895"/>
              <a:ext cx="425621" cy="42562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54F53595-9C3F-2E41-92CE-B4DAC2295569}"/>
                </a:ext>
              </a:extLst>
            </p:cNvPr>
            <p:cNvSpPr/>
            <p:nvPr/>
          </p:nvSpPr>
          <p:spPr>
            <a:xfrm>
              <a:off x="5287431" y="2236059"/>
              <a:ext cx="425621" cy="425621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E85D0C6B-E51F-2C47-8AF1-00FA8C71842A}"/>
                </a:ext>
              </a:extLst>
            </p:cNvPr>
            <p:cNvSpPr/>
            <p:nvPr/>
          </p:nvSpPr>
          <p:spPr>
            <a:xfrm>
              <a:off x="6939296" y="1558224"/>
              <a:ext cx="425621" cy="425621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D5C75878-D1C1-6B4A-A507-B4C375BDB569}"/>
                </a:ext>
              </a:extLst>
            </p:cNvPr>
            <p:cNvSpPr/>
            <p:nvPr/>
          </p:nvSpPr>
          <p:spPr>
            <a:xfrm>
              <a:off x="6563266" y="1825783"/>
              <a:ext cx="425621" cy="425621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0A4CF1A-BA43-3D42-9359-547502B360F8}"/>
                </a:ext>
              </a:extLst>
            </p:cNvPr>
            <p:cNvSpPr/>
            <p:nvPr/>
          </p:nvSpPr>
          <p:spPr>
            <a:xfrm>
              <a:off x="6680145" y="2281955"/>
              <a:ext cx="425621" cy="425621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AD410AB3-D14C-8E4D-AD86-66998750095A}"/>
                </a:ext>
              </a:extLst>
            </p:cNvPr>
            <p:cNvSpPr/>
            <p:nvPr/>
          </p:nvSpPr>
          <p:spPr>
            <a:xfrm>
              <a:off x="4937666" y="1839102"/>
              <a:ext cx="425621" cy="425621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F950266C-F880-674E-904F-203793ACDE82}"/>
                </a:ext>
              </a:extLst>
            </p:cNvPr>
            <p:cNvSpPr/>
            <p:nvPr/>
          </p:nvSpPr>
          <p:spPr>
            <a:xfrm>
              <a:off x="3724816" y="1753802"/>
              <a:ext cx="425621" cy="425621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3E6787F9-3C8C-1C4A-A47C-9E2B7F95B2F7}"/>
                </a:ext>
              </a:extLst>
            </p:cNvPr>
            <p:cNvSpPr/>
            <p:nvPr/>
          </p:nvSpPr>
          <p:spPr>
            <a:xfrm>
              <a:off x="3110239" y="1482300"/>
              <a:ext cx="458402" cy="458402"/>
            </a:xfrm>
            <a:prstGeom prst="ellipse">
              <a:avLst/>
            </a:prstGeom>
            <a:ln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Franklin Gothic Medium"/>
                  <a:cs typeface="Franklin Gothic Medium"/>
                </a:rPr>
                <a:t>1</a:t>
              </a: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7AA566CF-C76E-1346-9FC3-6A6E29DBE209}"/>
                </a:ext>
              </a:extLst>
            </p:cNvPr>
            <p:cNvSpPr/>
            <p:nvPr/>
          </p:nvSpPr>
          <p:spPr>
            <a:xfrm>
              <a:off x="4779269" y="1468999"/>
              <a:ext cx="458402" cy="458402"/>
            </a:xfrm>
            <a:prstGeom prst="ellipse">
              <a:avLst/>
            </a:prstGeom>
            <a:ln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Franklin Gothic Medium"/>
                  <a:cs typeface="Franklin Gothic Medium"/>
                </a:rPr>
                <a:t>2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47BD2177-6D95-2146-9FC7-20E0D58C4C8D}"/>
                </a:ext>
              </a:extLst>
            </p:cNvPr>
            <p:cNvSpPr/>
            <p:nvPr/>
          </p:nvSpPr>
          <p:spPr>
            <a:xfrm>
              <a:off x="5427530" y="1647509"/>
              <a:ext cx="425621" cy="42562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9981F997-9EDE-2848-963A-49B38247F5DD}"/>
                </a:ext>
              </a:extLst>
            </p:cNvPr>
            <p:cNvSpPr/>
            <p:nvPr/>
          </p:nvSpPr>
          <p:spPr>
            <a:xfrm>
              <a:off x="6362222" y="1477152"/>
              <a:ext cx="458402" cy="458402"/>
            </a:xfrm>
            <a:prstGeom prst="ellipse">
              <a:avLst/>
            </a:prstGeom>
            <a:ln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Franklin Gothic Medium"/>
                  <a:cs typeface="Franklin Gothic Medium"/>
                </a:rPr>
                <a:t>3</a:t>
              </a:r>
            </a:p>
          </p:txBody>
        </p:sp>
      </p:grp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EC6203B-501B-DA47-93E6-B9E226F575BB}"/>
                  </a:ext>
                </a:extLst>
              </p14:cNvPr>
              <p14:cNvContentPartPr/>
              <p14:nvPr/>
            </p14:nvContentPartPr>
            <p14:xfrm>
              <a:off x="390600" y="1069920"/>
              <a:ext cx="8502840" cy="56937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EC6203B-501B-DA47-93E6-B9E226F575B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4400" y="1053720"/>
                <a:ext cx="8535240" cy="5726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70003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450810"/>
            <a:ext cx="822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Two classes take place in Lady Shaw Building.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250600"/>
            <a:ext cx="822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ENGG2430 has 100 students, 20% are girls.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1979553"/>
            <a:ext cx="822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NURS</a:t>
            </a:r>
            <a:r>
              <a:rPr lang="en-GB" sz="2800" dirty="0">
                <a:latin typeface="Franklin Gothic Medium"/>
                <a:cs typeface="Franklin Gothic Medium"/>
              </a:rPr>
              <a:t>2400 </a:t>
            </a:r>
            <a:r>
              <a:rPr lang="en-US" sz="2800" dirty="0">
                <a:latin typeface="Franklin Gothic Medium"/>
                <a:cs typeface="Franklin Gothic Medium"/>
              </a:rPr>
              <a:t>has 10 students, 80% are girls.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2708506"/>
            <a:ext cx="8229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A girl walks out. What are the chances that she is from the engineering class? 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EEC3594-8FEB-814A-932C-DC18F3EAD201}"/>
                  </a:ext>
                </a:extLst>
              </p14:cNvPr>
              <p14:cNvContentPartPr/>
              <p14:nvPr/>
            </p14:nvContentPartPr>
            <p14:xfrm>
              <a:off x="493560" y="3503160"/>
              <a:ext cx="7532640" cy="33181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EEC3594-8FEB-814A-932C-DC18F3EAD20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7360" y="3486960"/>
                <a:ext cx="7565040" cy="3350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648633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conditional probability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443970"/>
            <a:ext cx="82296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Franklin Gothic Medium"/>
                <a:cs typeface="Franklin Gothic Medium"/>
              </a:rPr>
              <a:t>Conditional probabilities are used:</a:t>
            </a:r>
          </a:p>
        </p:txBody>
      </p:sp>
      <p:sp>
        <p:nvSpPr>
          <p:cNvPr id="6" name="Rectangle 5"/>
          <p:cNvSpPr/>
          <p:nvPr/>
        </p:nvSpPr>
        <p:spPr>
          <a:xfrm>
            <a:off x="1003300" y="2928611"/>
            <a:ext cx="74422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800" dirty="0">
                <a:solidFill>
                  <a:prstClr val="black"/>
                </a:solidFill>
                <a:latin typeface="Franklin Gothic Medium"/>
                <a:cs typeface="Franklin Gothic Medium"/>
              </a:rPr>
              <a:t>to estimate the probability of a cause when we observe an effect</a:t>
            </a:r>
          </a:p>
        </p:txBody>
      </p:sp>
      <p:sp>
        <p:nvSpPr>
          <p:cNvPr id="8" name="Rectangle 7"/>
          <p:cNvSpPr/>
          <p:nvPr/>
        </p:nvSpPr>
        <p:spPr>
          <a:xfrm>
            <a:off x="1003300" y="4878061"/>
            <a:ext cx="74422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800" dirty="0">
                <a:solidFill>
                  <a:prstClr val="black"/>
                </a:solidFill>
                <a:latin typeface="Franklin Gothic Medium"/>
                <a:cs typeface="Franklin Gothic Medium"/>
              </a:rPr>
              <a:t>Conditioning on the right event can simplify the description of the sample space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568354" y="2305050"/>
            <a:ext cx="7699346" cy="584776"/>
            <a:chOff x="568354" y="2305050"/>
            <a:chExt cx="7699346" cy="584776"/>
          </a:xfrm>
        </p:grpSpPr>
        <p:sp>
          <p:nvSpPr>
            <p:cNvPr id="5" name="TextBox 4"/>
            <p:cNvSpPr txBox="1"/>
            <p:nvPr/>
          </p:nvSpPr>
          <p:spPr>
            <a:xfrm>
              <a:off x="1003300" y="2305050"/>
              <a:ext cx="7264400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latin typeface="Franklin Gothic Medium"/>
                  <a:cs typeface="Franklin Gothic Medium"/>
                </a:rPr>
                <a:t>When there are </a:t>
              </a:r>
              <a:r>
                <a:rPr lang="en-US" sz="3200" dirty="0">
                  <a:solidFill>
                    <a:srgbClr val="FF9933"/>
                  </a:solidFill>
                  <a:latin typeface="Franklin Gothic Medium"/>
                  <a:cs typeface="Franklin Gothic Medium"/>
                </a:rPr>
                <a:t>causes</a:t>
              </a:r>
              <a:r>
                <a:rPr lang="en-US" sz="3200" dirty="0">
                  <a:latin typeface="Franklin Gothic Medium"/>
                  <a:cs typeface="Franklin Gothic Medium"/>
                </a:rPr>
                <a:t> and </a:t>
              </a:r>
              <a:r>
                <a:rPr lang="en-US" sz="3200" dirty="0">
                  <a:solidFill>
                    <a:srgbClr val="FF9933"/>
                  </a:solidFill>
                  <a:latin typeface="Franklin Gothic Medium"/>
                  <a:cs typeface="Franklin Gothic Medium"/>
                </a:rPr>
                <a:t>effects</a:t>
              </a: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568354" y="2368550"/>
              <a:ext cx="381000" cy="461665"/>
              <a:chOff x="568354" y="2368550"/>
              <a:chExt cx="381000" cy="461665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577850" y="2368550"/>
                <a:ext cx="3651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FF9933"/>
                    </a:solidFill>
                    <a:latin typeface="Franklin Gothic Medium"/>
                    <a:cs typeface="Franklin Gothic Medium"/>
                  </a:rPr>
                  <a:t>1</a:t>
                </a:r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568354" y="2432050"/>
                <a:ext cx="381000" cy="381000"/>
              </a:xfrm>
              <a:prstGeom prst="ellipse">
                <a:avLst/>
              </a:prstGeom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6" name="Group 15"/>
          <p:cNvGrpSpPr/>
          <p:nvPr/>
        </p:nvGrpSpPr>
        <p:grpSpPr>
          <a:xfrm>
            <a:off x="600104" y="4203700"/>
            <a:ext cx="7667596" cy="584776"/>
            <a:chOff x="600104" y="4203700"/>
            <a:chExt cx="7667596" cy="584776"/>
          </a:xfrm>
        </p:grpSpPr>
        <p:sp>
          <p:nvSpPr>
            <p:cNvPr id="7" name="TextBox 6"/>
            <p:cNvSpPr txBox="1"/>
            <p:nvPr/>
          </p:nvSpPr>
          <p:spPr>
            <a:xfrm>
              <a:off x="1003300" y="4203700"/>
              <a:ext cx="7264400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latin typeface="Franklin Gothic Medium"/>
                  <a:cs typeface="Franklin Gothic Medium"/>
                </a:rPr>
                <a:t>To calculate </a:t>
              </a:r>
              <a:r>
                <a:rPr lang="en-US" sz="3200" dirty="0">
                  <a:solidFill>
                    <a:srgbClr val="FF9933"/>
                  </a:solidFill>
                  <a:latin typeface="Franklin Gothic Medium"/>
                  <a:cs typeface="Franklin Gothic Medium"/>
                </a:rPr>
                <a:t>ordinary probabilities</a:t>
              </a: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600104" y="4267200"/>
              <a:ext cx="381000" cy="461665"/>
              <a:chOff x="568354" y="2368550"/>
              <a:chExt cx="381000" cy="461665"/>
            </a:xfrm>
          </p:grpSpPr>
          <p:sp>
            <p:nvSpPr>
              <p:cNvPr id="13" name="TextBox 12"/>
              <p:cNvSpPr txBox="1"/>
              <p:nvPr/>
            </p:nvSpPr>
            <p:spPr>
              <a:xfrm>
                <a:off x="577850" y="2368550"/>
                <a:ext cx="3651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FF9933"/>
                    </a:solidFill>
                    <a:latin typeface="Franklin Gothic Medium"/>
                    <a:cs typeface="Franklin Gothic Medium"/>
                  </a:rPr>
                  <a:t>2</a:t>
                </a:r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568354" y="2432050"/>
                <a:ext cx="381000" cy="381000"/>
              </a:xfrm>
              <a:prstGeom prst="ellipse">
                <a:avLst/>
              </a:prstGeom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22493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Independence of two events</a:t>
            </a:r>
          </a:p>
        </p:txBody>
      </p:sp>
      <p:pic>
        <p:nvPicPr>
          <p:cNvPr id="4" name="Picture 3" descr="g95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861" y="1497731"/>
            <a:ext cx="923210" cy="925778"/>
          </a:xfrm>
          <a:prstGeom prst="rect">
            <a:avLst/>
          </a:prstGeom>
        </p:spPr>
      </p:pic>
      <p:pic>
        <p:nvPicPr>
          <p:cNvPr id="5" name="Picture 4" descr="g95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1911" y="1497731"/>
            <a:ext cx="923210" cy="92577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086100" y="1389781"/>
            <a:ext cx="52276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Let </a:t>
            </a:r>
            <a:r>
              <a:rPr lang="en-US" sz="2800" i="1" dirty="0">
                <a:latin typeface="Garamond"/>
                <a:cs typeface="Garamond"/>
              </a:rPr>
              <a:t>E</a:t>
            </a:r>
            <a:r>
              <a:rPr lang="en-US" sz="2800" baseline="-25000" dirty="0">
                <a:latin typeface="Garamond"/>
                <a:cs typeface="Garamond"/>
              </a:rPr>
              <a:t>1</a:t>
            </a:r>
            <a:r>
              <a:rPr lang="en-US" sz="2800" dirty="0">
                <a:latin typeface="Franklin Gothic Medium"/>
                <a:cs typeface="Franklin Gothic Medium"/>
              </a:rPr>
              <a:t> be “first coin comes up </a:t>
            </a:r>
            <a:r>
              <a:rPr lang="en-US" sz="2800" dirty="0">
                <a:latin typeface="Courier New"/>
                <a:cs typeface="Courier New"/>
              </a:rPr>
              <a:t>H</a:t>
            </a:r>
            <a:r>
              <a:rPr lang="en-US" sz="2800" dirty="0">
                <a:latin typeface="Franklin Gothic Medium"/>
                <a:cs typeface="Franklin Gothic Medium"/>
              </a:rPr>
              <a:t>”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643721" y="1906651"/>
            <a:ext cx="51256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latin typeface="Garamond"/>
                <a:cs typeface="Garamond"/>
              </a:rPr>
              <a:t>E</a:t>
            </a:r>
            <a:r>
              <a:rPr lang="en-US" sz="2800" baseline="-25000" dirty="0">
                <a:latin typeface="Garamond"/>
                <a:cs typeface="Garamond"/>
              </a:rPr>
              <a:t>2</a:t>
            </a:r>
            <a:r>
              <a:rPr lang="en-US" sz="2800" dirty="0">
                <a:latin typeface="Franklin Gothic Medium"/>
                <a:cs typeface="Franklin Gothic Medium"/>
              </a:rPr>
              <a:t> be “second coin comes up </a:t>
            </a:r>
            <a:r>
              <a:rPr lang="en-US" sz="2800" dirty="0">
                <a:latin typeface="Courier New"/>
                <a:cs typeface="Courier New"/>
              </a:rPr>
              <a:t>H</a:t>
            </a:r>
            <a:r>
              <a:rPr lang="en-US" sz="2800" dirty="0">
                <a:latin typeface="Franklin Gothic Medium"/>
                <a:cs typeface="Franklin Gothic Medium"/>
              </a:rPr>
              <a:t>”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065178" y="2605504"/>
            <a:ext cx="37064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latin typeface="Franklin Gothic Medium"/>
                <a:cs typeface="Franklin Gothic Medium"/>
              </a:rPr>
              <a:t>Then </a:t>
            </a:r>
            <a:r>
              <a:rPr lang="en-US" sz="2800" b="1" dirty="0">
                <a:latin typeface="Garamond"/>
                <a:cs typeface="Garamond"/>
              </a:rPr>
              <a:t>P</a:t>
            </a:r>
            <a:r>
              <a:rPr lang="en-US" sz="2800" dirty="0">
                <a:latin typeface="Garamond"/>
                <a:cs typeface="Garamond"/>
              </a:rPr>
              <a:t>(</a:t>
            </a:r>
            <a:r>
              <a:rPr lang="en-US" sz="2800" i="1" dirty="0">
                <a:latin typeface="Garamond"/>
                <a:cs typeface="Garamond"/>
              </a:rPr>
              <a:t>E</a:t>
            </a:r>
            <a:r>
              <a:rPr lang="en-US" sz="2800" baseline="-25000" dirty="0">
                <a:latin typeface="Garamond"/>
                <a:cs typeface="Garamond"/>
              </a:rPr>
              <a:t>2 </a:t>
            </a:r>
            <a:r>
              <a:rPr lang="en-US" sz="2800" dirty="0">
                <a:latin typeface="Garamond"/>
                <a:cs typeface="Garamond"/>
              </a:rPr>
              <a:t>| </a:t>
            </a:r>
            <a:r>
              <a:rPr lang="en-US" sz="2800" i="1" dirty="0">
                <a:latin typeface="Garamond"/>
                <a:cs typeface="Garamond"/>
              </a:rPr>
              <a:t>E</a:t>
            </a:r>
            <a:r>
              <a:rPr lang="en-US" sz="2800" baseline="-25000" dirty="0">
                <a:latin typeface="Garamond"/>
                <a:cs typeface="Garamond"/>
              </a:rPr>
              <a:t>1</a:t>
            </a:r>
            <a:r>
              <a:rPr lang="en-US" sz="2800" dirty="0">
                <a:latin typeface="Garamond"/>
                <a:cs typeface="Garamond"/>
              </a:rPr>
              <a:t>) = </a:t>
            </a:r>
            <a:r>
              <a:rPr lang="en-US" sz="2800" b="1" dirty="0">
                <a:latin typeface="Garamond"/>
                <a:cs typeface="Garamond"/>
              </a:rPr>
              <a:t>P</a:t>
            </a:r>
            <a:r>
              <a:rPr lang="en-US" sz="2800" dirty="0">
                <a:latin typeface="Garamond"/>
                <a:cs typeface="Garamond"/>
              </a:rPr>
              <a:t>(</a:t>
            </a:r>
            <a:r>
              <a:rPr lang="en-US" sz="2800" i="1" dirty="0">
                <a:latin typeface="Garamond"/>
                <a:cs typeface="Garamond"/>
              </a:rPr>
              <a:t>E</a:t>
            </a:r>
            <a:r>
              <a:rPr lang="en-US" sz="2800" baseline="-25000" dirty="0">
                <a:latin typeface="Garamond"/>
                <a:cs typeface="Garamond"/>
              </a:rPr>
              <a:t>2</a:t>
            </a:r>
            <a:r>
              <a:rPr lang="en-US" sz="2800" dirty="0">
                <a:latin typeface="Garamond"/>
                <a:cs typeface="Garamond"/>
              </a:rPr>
              <a:t>)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1064970" y="4090253"/>
            <a:ext cx="7120180" cy="1491397"/>
            <a:chOff x="1064970" y="4090253"/>
            <a:chExt cx="7120180" cy="1491397"/>
          </a:xfrm>
        </p:grpSpPr>
        <p:sp>
          <p:nvSpPr>
            <p:cNvPr id="12" name="Rectangle 11"/>
            <p:cNvSpPr/>
            <p:nvPr/>
          </p:nvSpPr>
          <p:spPr>
            <a:xfrm>
              <a:off x="1064970" y="4090253"/>
              <a:ext cx="7120180" cy="149139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064970" y="4090253"/>
              <a:ext cx="701406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600" dirty="0">
                  <a:latin typeface="Franklin Gothic Medium"/>
                  <a:cs typeface="Franklin Gothic Medium"/>
                </a:rPr>
                <a:t>Events </a:t>
              </a:r>
              <a:r>
                <a:rPr lang="en-US" sz="3600" i="1" dirty="0">
                  <a:latin typeface="Garamond"/>
                  <a:cs typeface="Garamond"/>
                </a:rPr>
                <a:t>A</a:t>
              </a:r>
              <a:r>
                <a:rPr lang="en-US" sz="3600" dirty="0">
                  <a:latin typeface="Franklin Gothic Medium"/>
                  <a:cs typeface="Franklin Gothic Medium"/>
                </a:rPr>
                <a:t> and </a:t>
              </a:r>
              <a:r>
                <a:rPr lang="en-US" sz="3600" i="1" dirty="0">
                  <a:latin typeface="Garamond"/>
                  <a:cs typeface="Garamond"/>
                </a:rPr>
                <a:t>B</a:t>
              </a:r>
              <a:r>
                <a:rPr lang="en-US" sz="3600" dirty="0">
                  <a:latin typeface="Franklin Gothic Medium"/>
                  <a:cs typeface="Franklin Gothic Medium"/>
                </a:rPr>
                <a:t> are </a:t>
              </a:r>
              <a:r>
                <a:rPr lang="en-US" sz="3600" dirty="0">
                  <a:solidFill>
                    <a:schemeClr val="accent1"/>
                  </a:solidFill>
                  <a:latin typeface="Franklin Gothic Medium"/>
                  <a:cs typeface="Franklin Gothic Medium"/>
                </a:rPr>
                <a:t>independent</a:t>
              </a:r>
              <a:r>
                <a:rPr lang="en-US" sz="3600" dirty="0">
                  <a:latin typeface="Franklin Gothic Medium"/>
                  <a:cs typeface="Franklin Gothic Medium"/>
                </a:rPr>
                <a:t> if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761409" y="4829586"/>
              <a:ext cx="3727302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b="1" dirty="0">
                  <a:solidFill>
                    <a:prstClr val="black"/>
                  </a:solidFill>
                  <a:latin typeface="Garamond"/>
                  <a:cs typeface="Garamond"/>
                </a:rPr>
                <a:t>P</a:t>
              </a:r>
              <a:r>
                <a:rPr lang="en-US" sz="3200" dirty="0">
                  <a:solidFill>
                    <a:prstClr val="black"/>
                  </a:solidFill>
                  <a:latin typeface="Garamond"/>
                  <a:cs typeface="Garamond"/>
                </a:rPr>
                <a:t>(</a:t>
              </a:r>
              <a:r>
                <a:rPr lang="en-US" sz="3200" i="1" dirty="0">
                  <a:solidFill>
                    <a:prstClr val="black"/>
                  </a:solidFill>
                  <a:latin typeface="Garamond"/>
                  <a:cs typeface="Garamond"/>
                </a:rPr>
                <a:t>A∩B</a:t>
              </a:r>
              <a:r>
                <a:rPr lang="en-US" sz="3200" dirty="0">
                  <a:solidFill>
                    <a:prstClr val="black"/>
                  </a:solidFill>
                  <a:latin typeface="Garamond"/>
                  <a:cs typeface="Garamond"/>
                </a:rPr>
                <a:t>) = </a:t>
              </a:r>
              <a:r>
                <a:rPr lang="en-US" sz="3200" b="1" dirty="0">
                  <a:solidFill>
                    <a:prstClr val="black"/>
                  </a:solidFill>
                  <a:latin typeface="Garamond"/>
                  <a:cs typeface="Garamond"/>
                </a:rPr>
                <a:t>P</a:t>
              </a:r>
              <a:r>
                <a:rPr lang="en-US" sz="3200" dirty="0">
                  <a:solidFill>
                    <a:prstClr val="black"/>
                  </a:solidFill>
                  <a:latin typeface="Garamond"/>
                  <a:cs typeface="Garamond"/>
                </a:rPr>
                <a:t>(</a:t>
              </a:r>
              <a:r>
                <a:rPr lang="en-US" sz="3200" i="1" dirty="0">
                  <a:solidFill>
                    <a:prstClr val="black"/>
                  </a:solidFill>
                  <a:latin typeface="Garamond"/>
                  <a:cs typeface="Garamond"/>
                </a:rPr>
                <a:t>A</a:t>
              </a:r>
              <a:r>
                <a:rPr lang="en-US" sz="3200" dirty="0">
                  <a:solidFill>
                    <a:prstClr val="black"/>
                  </a:solidFill>
                  <a:latin typeface="Garamond"/>
                  <a:cs typeface="Garamond"/>
                </a:rPr>
                <a:t>) </a:t>
              </a:r>
              <a:r>
                <a:rPr lang="en-US" sz="3200" b="1" dirty="0">
                  <a:solidFill>
                    <a:prstClr val="black"/>
                  </a:solidFill>
                  <a:latin typeface="Garamond"/>
                  <a:cs typeface="Garamond"/>
                </a:rPr>
                <a:t>P</a:t>
              </a:r>
              <a:r>
                <a:rPr lang="en-US" sz="3200" dirty="0">
                  <a:solidFill>
                    <a:prstClr val="black"/>
                  </a:solidFill>
                  <a:latin typeface="Garamond"/>
                  <a:cs typeface="Garamond"/>
                </a:rPr>
                <a:t>(</a:t>
              </a:r>
              <a:r>
                <a:rPr lang="en-US" sz="3200" i="1" dirty="0">
                  <a:solidFill>
                    <a:prstClr val="black"/>
                  </a:solidFill>
                  <a:latin typeface="Garamond"/>
                  <a:cs typeface="Garamond"/>
                </a:rPr>
                <a:t>B</a:t>
              </a:r>
              <a:r>
                <a:rPr lang="en-US" sz="3200" dirty="0">
                  <a:solidFill>
                    <a:prstClr val="black"/>
                  </a:solidFill>
                  <a:latin typeface="Garamond"/>
                  <a:cs typeface="Garamond"/>
                </a:rPr>
                <a:t>) </a:t>
              </a:r>
              <a:endParaRPr lang="en-US" sz="3200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3898721" y="3143482"/>
            <a:ext cx="35862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latin typeface="Garamond"/>
                <a:cs typeface="Garamond"/>
              </a:rPr>
              <a:t>P</a:t>
            </a:r>
            <a:r>
              <a:rPr lang="en-US" sz="2800" dirty="0">
                <a:latin typeface="Garamond"/>
                <a:cs typeface="Garamond"/>
              </a:rPr>
              <a:t>(</a:t>
            </a:r>
            <a:r>
              <a:rPr lang="en-US" sz="2800" i="1" dirty="0">
                <a:latin typeface="Garamond"/>
                <a:cs typeface="Garamond"/>
              </a:rPr>
              <a:t>E</a:t>
            </a:r>
            <a:r>
              <a:rPr lang="en-US" sz="2800" baseline="-25000" dirty="0">
                <a:latin typeface="Garamond"/>
                <a:cs typeface="Garamond"/>
              </a:rPr>
              <a:t>2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∩</a:t>
            </a:r>
            <a:r>
              <a:rPr lang="en-US" sz="2800" i="1" dirty="0">
                <a:latin typeface="Garamond"/>
                <a:cs typeface="Garamond"/>
              </a:rPr>
              <a:t>E</a:t>
            </a:r>
            <a:r>
              <a:rPr lang="en-US" sz="2800" baseline="-25000" dirty="0">
                <a:latin typeface="Garamond"/>
                <a:cs typeface="Garamond"/>
              </a:rPr>
              <a:t>1</a:t>
            </a:r>
            <a:r>
              <a:rPr lang="en-US" sz="2800" dirty="0">
                <a:latin typeface="Garamond"/>
                <a:cs typeface="Garamond"/>
              </a:rPr>
              <a:t>) = </a:t>
            </a:r>
            <a:r>
              <a:rPr lang="en-US" sz="2800" b="1" dirty="0">
                <a:latin typeface="Garamond"/>
                <a:cs typeface="Garamond"/>
              </a:rPr>
              <a:t>P</a:t>
            </a:r>
            <a:r>
              <a:rPr lang="en-US" sz="2800" dirty="0">
                <a:latin typeface="Garamond"/>
                <a:cs typeface="Garamond"/>
              </a:rPr>
              <a:t>(</a:t>
            </a:r>
            <a:r>
              <a:rPr lang="en-US" sz="2800" i="1" dirty="0">
                <a:latin typeface="Garamond"/>
                <a:cs typeface="Garamond"/>
              </a:rPr>
              <a:t>E</a:t>
            </a:r>
            <a:r>
              <a:rPr lang="en-US" sz="2800" baseline="-25000" dirty="0">
                <a:latin typeface="Garamond"/>
                <a:cs typeface="Garamond"/>
              </a:rPr>
              <a:t>2</a:t>
            </a:r>
            <a:r>
              <a:rPr lang="en-US" sz="2800" dirty="0">
                <a:latin typeface="Garamond"/>
                <a:cs typeface="Garamond"/>
              </a:rPr>
              <a:t>)</a:t>
            </a:r>
            <a:r>
              <a:rPr lang="en-US" sz="2800" b="1" dirty="0">
                <a:latin typeface="Garamond"/>
                <a:cs typeface="Garamond"/>
              </a:rPr>
              <a:t>P</a:t>
            </a:r>
            <a:r>
              <a:rPr lang="en-US" sz="2800" dirty="0">
                <a:latin typeface="Garamond"/>
                <a:cs typeface="Garamond"/>
              </a:rPr>
              <a:t>(</a:t>
            </a:r>
            <a:r>
              <a:rPr lang="en-US" sz="2800" i="1" dirty="0">
                <a:latin typeface="Garamond"/>
                <a:cs typeface="Garamond"/>
              </a:rPr>
              <a:t>E</a:t>
            </a:r>
            <a:r>
              <a:rPr lang="en-US" sz="2800" baseline="-25000" dirty="0">
                <a:latin typeface="Garamond"/>
                <a:cs typeface="Garamond"/>
              </a:rPr>
              <a:t>1</a:t>
            </a:r>
            <a:r>
              <a:rPr lang="en-US" sz="2800" dirty="0">
                <a:latin typeface="Garamond"/>
                <a:cs typeface="Garamond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42305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(in)dependence</a:t>
            </a:r>
          </a:p>
        </p:txBody>
      </p:sp>
      <p:pic>
        <p:nvPicPr>
          <p:cNvPr id="4" name="Picture 3" descr="Die_Spire_01_483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145" y="1251118"/>
            <a:ext cx="1006171" cy="1006171"/>
          </a:xfrm>
          <a:prstGeom prst="rect">
            <a:avLst/>
          </a:prstGeom>
        </p:spPr>
      </p:pic>
      <p:pic>
        <p:nvPicPr>
          <p:cNvPr id="5" name="Picture 4" descr="Die_Spire_01_483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553288">
            <a:off x="1696843" y="1352721"/>
            <a:ext cx="1006171" cy="100617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276602" y="1269299"/>
            <a:ext cx="40357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Let </a:t>
            </a:r>
            <a:r>
              <a:rPr lang="en-US" sz="2800" i="1" dirty="0">
                <a:latin typeface="Garamond"/>
                <a:cs typeface="Garamond"/>
              </a:rPr>
              <a:t>E</a:t>
            </a:r>
            <a:r>
              <a:rPr lang="en-US" sz="2800" baseline="-25000" dirty="0">
                <a:latin typeface="Garamond"/>
                <a:cs typeface="Garamond"/>
              </a:rPr>
              <a:t>1</a:t>
            </a:r>
            <a:r>
              <a:rPr lang="en-US" sz="2800" dirty="0">
                <a:latin typeface="Franklin Gothic Medium"/>
                <a:cs typeface="Franklin Gothic Medium"/>
              </a:rPr>
              <a:t> be “first die is a </a:t>
            </a:r>
            <a:r>
              <a:rPr lang="en-US" sz="2800" dirty="0">
                <a:latin typeface="Courier New"/>
                <a:cs typeface="Courier New"/>
              </a:rPr>
              <a:t>4</a:t>
            </a:r>
            <a:r>
              <a:rPr lang="en-US" sz="2800" dirty="0">
                <a:latin typeface="Franklin Gothic Medium"/>
                <a:cs typeface="Franklin Gothic Medium"/>
              </a:rPr>
              <a:t>”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841752" y="1779118"/>
            <a:ext cx="40585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latin typeface="Garamond"/>
                <a:cs typeface="Garamond"/>
              </a:rPr>
              <a:t>S</a:t>
            </a:r>
            <a:r>
              <a:rPr lang="en-US" sz="2800" baseline="-25000" dirty="0">
                <a:latin typeface="Garamond"/>
                <a:cs typeface="Garamond"/>
              </a:rPr>
              <a:t>6</a:t>
            </a:r>
            <a:r>
              <a:rPr lang="en-US" sz="2800" dirty="0">
                <a:latin typeface="Franklin Gothic Medium"/>
                <a:cs typeface="Franklin Gothic Medium"/>
              </a:rPr>
              <a:t> be “sum of dice is a </a:t>
            </a:r>
            <a:r>
              <a:rPr lang="en-US" sz="2800" dirty="0">
                <a:latin typeface="Courier New"/>
                <a:cs typeface="Courier New"/>
              </a:rPr>
              <a:t>6</a:t>
            </a:r>
            <a:r>
              <a:rPr lang="en-US" sz="2800" dirty="0">
                <a:latin typeface="Franklin Gothic Medium"/>
                <a:cs typeface="Franklin Gothic Medium"/>
              </a:rPr>
              <a:t>”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41752" y="2301739"/>
            <a:ext cx="40585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latin typeface="Garamond"/>
                <a:cs typeface="Garamond"/>
              </a:rPr>
              <a:t>S</a:t>
            </a:r>
            <a:r>
              <a:rPr lang="en-US" sz="2800" baseline="-25000" dirty="0">
                <a:latin typeface="Garamond"/>
                <a:cs typeface="Garamond"/>
              </a:rPr>
              <a:t>7</a:t>
            </a:r>
            <a:r>
              <a:rPr lang="en-US" sz="2800" dirty="0">
                <a:latin typeface="Franklin Gothic Medium"/>
                <a:cs typeface="Franklin Gothic Medium"/>
              </a:rPr>
              <a:t> be “sum of dice is a </a:t>
            </a:r>
            <a:r>
              <a:rPr lang="en-US" sz="2800" dirty="0">
                <a:latin typeface="Courier New"/>
                <a:cs typeface="Courier New"/>
              </a:rPr>
              <a:t>7</a:t>
            </a:r>
            <a:r>
              <a:rPr lang="en-US" sz="2800" dirty="0">
                <a:latin typeface="Franklin Gothic Medium"/>
                <a:cs typeface="Franklin Gothic Medium"/>
              </a:rPr>
              <a:t>”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85121BA-85A5-1E41-909E-B926EB2DFE47}"/>
              </a:ext>
            </a:extLst>
          </p:cNvPr>
          <p:cNvSpPr txBox="1"/>
          <p:nvPr/>
        </p:nvSpPr>
        <p:spPr>
          <a:xfrm>
            <a:off x="333711" y="3592405"/>
            <a:ext cx="18662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 </a:t>
            </a:r>
            <a:r>
              <a:rPr lang="en-US" sz="2800" i="1" dirty="0">
                <a:latin typeface="Garamond"/>
                <a:cs typeface="Garamond"/>
              </a:rPr>
              <a:t>E</a:t>
            </a:r>
            <a:r>
              <a:rPr lang="en-US" sz="2800" baseline="-25000" dirty="0">
                <a:latin typeface="Garamond"/>
                <a:cs typeface="Garamond"/>
              </a:rPr>
              <a:t>1</a:t>
            </a:r>
            <a:r>
              <a:rPr lang="en-US" sz="2800" dirty="0">
                <a:latin typeface="Franklin Gothic Medium"/>
                <a:cs typeface="Franklin Gothic Medium"/>
              </a:rPr>
              <a:t> and </a:t>
            </a:r>
            <a:r>
              <a:rPr lang="en-US" sz="2800" i="1" dirty="0">
                <a:latin typeface="Garamond"/>
                <a:cs typeface="Garamond"/>
              </a:rPr>
              <a:t>S</a:t>
            </a:r>
            <a:r>
              <a:rPr lang="en-US" sz="2800" baseline="-25000" dirty="0">
                <a:latin typeface="Garamond"/>
                <a:cs typeface="Garamond"/>
              </a:rPr>
              <a:t>6</a:t>
            </a:r>
            <a:r>
              <a:rPr lang="en-US" sz="2800" dirty="0">
                <a:latin typeface="Franklin Gothic Medium"/>
                <a:cs typeface="Franklin Gothic Medium"/>
              </a:rPr>
              <a:t>?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C91229E-365A-EC45-B789-DDF1A12CA7B1}"/>
              </a:ext>
            </a:extLst>
          </p:cNvPr>
          <p:cNvSpPr txBox="1"/>
          <p:nvPr/>
        </p:nvSpPr>
        <p:spPr>
          <a:xfrm>
            <a:off x="333711" y="4445194"/>
            <a:ext cx="18662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 </a:t>
            </a:r>
            <a:r>
              <a:rPr lang="en-US" sz="2800" i="1" dirty="0">
                <a:latin typeface="Garamond"/>
                <a:cs typeface="Garamond"/>
              </a:rPr>
              <a:t>E</a:t>
            </a:r>
            <a:r>
              <a:rPr lang="en-US" sz="2800" baseline="-25000" dirty="0">
                <a:latin typeface="Garamond"/>
                <a:cs typeface="Garamond"/>
              </a:rPr>
              <a:t>1</a:t>
            </a:r>
            <a:r>
              <a:rPr lang="en-US" sz="2800" dirty="0">
                <a:latin typeface="Franklin Gothic Medium"/>
                <a:cs typeface="Franklin Gothic Medium"/>
              </a:rPr>
              <a:t> and </a:t>
            </a:r>
            <a:r>
              <a:rPr lang="en-US" sz="2800" i="1" dirty="0">
                <a:latin typeface="Garamond"/>
                <a:cs typeface="Garamond"/>
              </a:rPr>
              <a:t>S</a:t>
            </a:r>
            <a:r>
              <a:rPr lang="en-US" sz="2800" baseline="-25000" dirty="0">
                <a:latin typeface="Garamond"/>
                <a:cs typeface="Garamond"/>
              </a:rPr>
              <a:t>7</a:t>
            </a:r>
            <a:r>
              <a:rPr lang="en-US" sz="2800" dirty="0">
                <a:latin typeface="Franklin Gothic Medium"/>
                <a:cs typeface="Franklin Gothic Medium"/>
              </a:rPr>
              <a:t>?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DBFEC84-F03F-9240-9FEC-B92973B48CCD}"/>
              </a:ext>
            </a:extLst>
          </p:cNvPr>
          <p:cNvSpPr txBox="1"/>
          <p:nvPr/>
        </p:nvSpPr>
        <p:spPr>
          <a:xfrm>
            <a:off x="333710" y="5297983"/>
            <a:ext cx="18662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 </a:t>
            </a:r>
            <a:r>
              <a:rPr lang="en-US" sz="2800" i="1" dirty="0">
                <a:latin typeface="Garamond"/>
                <a:cs typeface="Garamond"/>
              </a:rPr>
              <a:t>S</a:t>
            </a:r>
            <a:r>
              <a:rPr lang="en-US" sz="2800" baseline="-25000" dirty="0">
                <a:latin typeface="Garamond"/>
                <a:cs typeface="Garamond"/>
              </a:rPr>
              <a:t>6</a:t>
            </a:r>
            <a:r>
              <a:rPr lang="en-US" sz="2800" dirty="0">
                <a:latin typeface="Franklin Gothic Medium"/>
                <a:cs typeface="Franklin Gothic Medium"/>
              </a:rPr>
              <a:t> and </a:t>
            </a:r>
            <a:r>
              <a:rPr lang="en-US" sz="2800" i="1" dirty="0">
                <a:latin typeface="Garamond"/>
                <a:cs typeface="Garamond"/>
              </a:rPr>
              <a:t>S</a:t>
            </a:r>
            <a:r>
              <a:rPr lang="en-US" sz="2800" baseline="-25000" dirty="0">
                <a:latin typeface="Garamond"/>
                <a:cs typeface="Garamond"/>
              </a:rPr>
              <a:t>7</a:t>
            </a:r>
            <a:r>
              <a:rPr lang="en-US" sz="2800" dirty="0">
                <a:latin typeface="Franklin Gothic Medium"/>
                <a:cs typeface="Franklin Gothic Medium"/>
              </a:rPr>
              <a:t>?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53C97E54-AA48-604D-AD47-CEB6CE8C8C37}"/>
                  </a:ext>
                </a:extLst>
              </p14:cNvPr>
              <p14:cNvContentPartPr/>
              <p14:nvPr/>
            </p14:nvContentPartPr>
            <p14:xfrm>
              <a:off x="875880" y="3330720"/>
              <a:ext cx="7717680" cy="24526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53C97E54-AA48-604D-AD47-CEB6CE8C8C3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59680" y="3314520"/>
                <a:ext cx="7750080" cy="2485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041392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4994"/>
          <a:stretch/>
        </p:blipFill>
        <p:spPr>
          <a:xfrm>
            <a:off x="0" y="0"/>
            <a:ext cx="9156689" cy="6858000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0" y="0"/>
            <a:ext cx="9156689" cy="6858000"/>
          </a:xfrm>
          <a:prstGeom prst="rect">
            <a:avLst/>
          </a:prstGeom>
          <a:gradFill flip="none" rotWithShape="1">
            <a:gsLst>
              <a:gs pos="20000">
                <a:schemeClr val="bg1">
                  <a:alpha val="0"/>
                </a:schemeClr>
              </a:gs>
              <a:gs pos="41000">
                <a:schemeClr val="bg1">
                  <a:alpha val="80000"/>
                </a:schemeClr>
              </a:gs>
            </a:gsLst>
            <a:lin ang="5520000" scaled="0"/>
            <a:tileRect/>
          </a:gra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/>
          <p:cNvSpPr/>
          <p:nvPr/>
        </p:nvSpPr>
        <p:spPr>
          <a:xfrm rot="5400000">
            <a:off x="3023985" y="204582"/>
            <a:ext cx="409042" cy="329012"/>
          </a:xfrm>
          <a:prstGeom prst="triangle">
            <a:avLst/>
          </a:prstGeom>
          <a:solidFill>
            <a:schemeClr val="bg1">
              <a:lumMod val="65000"/>
              <a:alpha val="50000"/>
            </a:schemeClr>
          </a:solidFill>
          <a:ln w="3810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Hexagon 14"/>
          <p:cNvSpPr/>
          <p:nvPr/>
        </p:nvSpPr>
        <p:spPr>
          <a:xfrm>
            <a:off x="7569201" y="1205967"/>
            <a:ext cx="474489" cy="409042"/>
          </a:xfrm>
          <a:prstGeom prst="hexagon">
            <a:avLst/>
          </a:prstGeom>
          <a:solidFill>
            <a:srgbClr val="A6A6A6">
              <a:alpha val="50000"/>
            </a:srgbClr>
          </a:solidFill>
          <a:ln w="3810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 flipH="1">
            <a:off x="580377" y="3079101"/>
            <a:ext cx="62050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Garamond"/>
                <a:cs typeface="Garamond"/>
              </a:rPr>
              <a:t>ER</a:t>
            </a:r>
            <a:r>
              <a:rPr lang="en-US" sz="2400" dirty="0">
                <a:latin typeface="Franklin Gothic Medium"/>
                <a:cs typeface="Franklin Gothic Medium"/>
              </a:rPr>
              <a:t>: “East Rail Line is working”</a:t>
            </a:r>
          </a:p>
        </p:txBody>
      </p:sp>
      <p:sp>
        <p:nvSpPr>
          <p:cNvPr id="20" name="TextBox 19"/>
          <p:cNvSpPr txBox="1"/>
          <p:nvPr/>
        </p:nvSpPr>
        <p:spPr>
          <a:xfrm flipH="1">
            <a:off x="580377" y="3635668"/>
            <a:ext cx="62050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Garamond"/>
                <a:cs typeface="Garamond"/>
              </a:rPr>
              <a:t>MS</a:t>
            </a:r>
            <a:r>
              <a:rPr lang="en-US" sz="2400" dirty="0">
                <a:latin typeface="Franklin Gothic Medium"/>
                <a:cs typeface="Franklin Gothic Medium"/>
              </a:rPr>
              <a:t>: “Ma On Shan Line is working”</a:t>
            </a:r>
          </a:p>
        </p:txBody>
      </p:sp>
      <p:sp>
        <p:nvSpPr>
          <p:cNvPr id="22" name="TextBox 21"/>
          <p:cNvSpPr txBox="1"/>
          <p:nvPr/>
        </p:nvSpPr>
        <p:spPr>
          <a:xfrm flipH="1">
            <a:off x="5904404" y="3054975"/>
            <a:ext cx="2095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Garamond"/>
                <a:cs typeface="Garamond"/>
              </a:rPr>
              <a:t>P</a:t>
            </a:r>
            <a:r>
              <a:rPr lang="en-US" sz="2400" dirty="0">
                <a:latin typeface="Garamond"/>
                <a:cs typeface="Garamond"/>
              </a:rPr>
              <a:t>(</a:t>
            </a:r>
            <a:r>
              <a:rPr lang="en-US" sz="2400" i="1" dirty="0">
                <a:latin typeface="Garamond"/>
                <a:cs typeface="Garamond"/>
              </a:rPr>
              <a:t>ER</a:t>
            </a:r>
            <a:r>
              <a:rPr lang="en-US" sz="2400" dirty="0">
                <a:latin typeface="Garamond"/>
                <a:cs typeface="Garamond"/>
              </a:rPr>
              <a:t>) = 70%</a:t>
            </a:r>
          </a:p>
        </p:txBody>
      </p:sp>
      <p:sp>
        <p:nvSpPr>
          <p:cNvPr id="23" name="TextBox 22"/>
          <p:cNvSpPr txBox="1"/>
          <p:nvPr/>
        </p:nvSpPr>
        <p:spPr>
          <a:xfrm flipH="1">
            <a:off x="5904403" y="3561665"/>
            <a:ext cx="20955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Garamond"/>
                <a:cs typeface="Garamond"/>
              </a:rPr>
              <a:t>P</a:t>
            </a:r>
            <a:r>
              <a:rPr lang="en-US" sz="2400" dirty="0">
                <a:latin typeface="Garamond"/>
                <a:cs typeface="Garamond"/>
              </a:rPr>
              <a:t>(</a:t>
            </a:r>
            <a:r>
              <a:rPr lang="en-US" sz="2400" i="1" dirty="0">
                <a:latin typeface="Garamond"/>
                <a:cs typeface="Garamond"/>
              </a:rPr>
              <a:t>MS</a:t>
            </a:r>
            <a:r>
              <a:rPr lang="en-US" sz="2400" dirty="0">
                <a:latin typeface="Garamond"/>
                <a:cs typeface="Garamond"/>
              </a:rPr>
              <a:t>) = 98%</a:t>
            </a:r>
          </a:p>
        </p:txBody>
      </p:sp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06642"/>
          </a:xfrm>
        </p:spPr>
        <p:txBody>
          <a:bodyPr/>
          <a:lstStyle/>
          <a:p>
            <a:pPr algn="r"/>
            <a:r>
              <a:rPr lang="en-US" dirty="0"/>
              <a:t>Sequential components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81B0B00-9EB6-1841-9192-303D1621F9E9}"/>
                  </a:ext>
                </a:extLst>
              </p14:cNvPr>
              <p14:cNvContentPartPr/>
              <p14:nvPr/>
            </p14:nvContentPartPr>
            <p14:xfrm>
              <a:off x="916920" y="4051800"/>
              <a:ext cx="8075160" cy="13633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81B0B00-9EB6-1841-9192-303D1621F9E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00720" y="4035600"/>
                <a:ext cx="8107560" cy="1395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91728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3" grpId="0" animBg="1"/>
      <p:bldP spid="15" grpId="0" animBg="1"/>
      <p:bldP spid="18" grpId="0"/>
      <p:bldP spid="20" grpId="0"/>
      <p:bldP spid="22" grpId="0"/>
      <p:bldP spid="2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Algebra of independent events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8229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If </a:t>
            </a:r>
            <a:r>
              <a:rPr lang="en-US" sz="2800" i="1" dirty="0">
                <a:latin typeface="Garamond"/>
                <a:cs typeface="Garamond"/>
              </a:rPr>
              <a:t>A</a:t>
            </a:r>
            <a:r>
              <a:rPr lang="en-US" sz="2800" dirty="0">
                <a:latin typeface="Franklin Gothic Medium"/>
                <a:cs typeface="Franklin Gothic Medium"/>
              </a:rPr>
              <a:t> and </a:t>
            </a:r>
            <a:r>
              <a:rPr lang="en-US" sz="2800" i="1" dirty="0">
                <a:latin typeface="Garamond"/>
                <a:cs typeface="Garamond"/>
              </a:rPr>
              <a:t>B</a:t>
            </a:r>
            <a:r>
              <a:rPr lang="en-US" sz="2800" dirty="0">
                <a:latin typeface="Franklin Gothic Medium"/>
                <a:cs typeface="Franklin Gothic Medium"/>
              </a:rPr>
              <a:t> are independent, then </a:t>
            </a:r>
            <a:r>
              <a:rPr lang="en-US" sz="2800" i="1" dirty="0">
                <a:latin typeface="Garamond"/>
                <a:cs typeface="Garamond"/>
              </a:rPr>
              <a:t>A</a:t>
            </a:r>
            <a:r>
              <a:rPr lang="en-US" sz="2800" dirty="0">
                <a:latin typeface="Franklin Gothic Medium"/>
                <a:cs typeface="Franklin Gothic Medium"/>
              </a:rPr>
              <a:t> and </a:t>
            </a:r>
            <a:r>
              <a:rPr lang="en-US" sz="2800" i="1" dirty="0" err="1">
                <a:latin typeface="Garamond"/>
                <a:cs typeface="Garamond"/>
              </a:rPr>
              <a:t>B</a:t>
            </a:r>
            <a:r>
              <a:rPr lang="en-US" sz="2800" i="1" baseline="30000" dirty="0" err="1">
                <a:latin typeface="Garamond"/>
                <a:cs typeface="Garamond"/>
              </a:rPr>
              <a:t>c</a:t>
            </a:r>
            <a:r>
              <a:rPr lang="en-US" sz="2800" dirty="0">
                <a:latin typeface="Franklin Gothic Medium"/>
                <a:cs typeface="Franklin Gothic Medium"/>
              </a:rPr>
              <a:t> are also independent.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899A1A0E-D58A-6549-9509-B892D3DF85A8}"/>
                  </a:ext>
                </a:extLst>
              </p14:cNvPr>
              <p14:cNvContentPartPr/>
              <p14:nvPr/>
            </p14:nvContentPartPr>
            <p14:xfrm>
              <a:off x="684720" y="2006280"/>
              <a:ext cx="7764480" cy="38566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899A1A0E-D58A-6549-9509-B892D3DF85A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8520" y="1990080"/>
                <a:ext cx="7796880" cy="388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806171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4994"/>
          <a:stretch/>
        </p:blipFill>
        <p:spPr>
          <a:xfrm>
            <a:off x="0" y="0"/>
            <a:ext cx="9156689" cy="6858000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27000">
                <a:schemeClr val="bg1">
                  <a:alpha val="0"/>
                </a:schemeClr>
              </a:gs>
              <a:gs pos="66000">
                <a:schemeClr val="bg1">
                  <a:alpha val="80000"/>
                </a:schemeClr>
              </a:gs>
            </a:gsLst>
            <a:path path="rect">
              <a:fillToRect t="100000" r="100000"/>
            </a:path>
            <a:tileRect l="-100000" b="-100000"/>
          </a:gra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Isosceles Triangle 12"/>
          <p:cNvSpPr/>
          <p:nvPr/>
        </p:nvSpPr>
        <p:spPr>
          <a:xfrm rot="5400000">
            <a:off x="2427085" y="3268838"/>
            <a:ext cx="409042" cy="329012"/>
          </a:xfrm>
          <a:prstGeom prst="triangle">
            <a:avLst/>
          </a:prstGeom>
          <a:solidFill>
            <a:schemeClr val="bg1">
              <a:lumMod val="65000"/>
              <a:alpha val="50000"/>
            </a:schemeClr>
          </a:solidFill>
          <a:ln w="3810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Hexagon 14"/>
          <p:cNvSpPr/>
          <p:nvPr/>
        </p:nvSpPr>
        <p:spPr>
          <a:xfrm>
            <a:off x="2893123" y="5866867"/>
            <a:ext cx="474489" cy="409042"/>
          </a:xfrm>
          <a:prstGeom prst="hexagon">
            <a:avLst/>
          </a:prstGeom>
          <a:solidFill>
            <a:srgbClr val="A6A6A6">
              <a:alpha val="50000"/>
            </a:srgbClr>
          </a:solidFill>
          <a:ln w="3810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 flipH="1">
            <a:off x="580377" y="1153780"/>
            <a:ext cx="62050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Garamond"/>
                <a:cs typeface="Garamond"/>
              </a:rPr>
              <a:t>TW</a:t>
            </a:r>
            <a:r>
              <a:rPr lang="en-US" sz="2400" dirty="0">
                <a:latin typeface="Franklin Gothic Medium"/>
                <a:cs typeface="Franklin Gothic Medium"/>
              </a:rPr>
              <a:t>: “</a:t>
            </a:r>
            <a:r>
              <a:rPr lang="en-US" sz="2400" dirty="0" err="1">
                <a:latin typeface="Franklin Gothic Medium"/>
                <a:cs typeface="Franklin Gothic Medium"/>
              </a:rPr>
              <a:t>Tsuen</a:t>
            </a:r>
            <a:r>
              <a:rPr lang="en-US" sz="2400" dirty="0">
                <a:latin typeface="Franklin Gothic Medium"/>
                <a:cs typeface="Franklin Gothic Medium"/>
              </a:rPr>
              <a:t> Wan Line is operational”</a:t>
            </a:r>
          </a:p>
        </p:txBody>
      </p:sp>
      <p:sp>
        <p:nvSpPr>
          <p:cNvPr id="20" name="TextBox 19"/>
          <p:cNvSpPr txBox="1"/>
          <p:nvPr/>
        </p:nvSpPr>
        <p:spPr>
          <a:xfrm flipH="1">
            <a:off x="580377" y="1747489"/>
            <a:ext cx="62050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Garamond"/>
                <a:cs typeface="Garamond"/>
              </a:rPr>
              <a:t>TC</a:t>
            </a:r>
            <a:r>
              <a:rPr lang="en-US" sz="2400" dirty="0">
                <a:latin typeface="Franklin Gothic Medium"/>
                <a:cs typeface="Franklin Gothic Medium"/>
              </a:rPr>
              <a:t>: “Tung Chung Line is operational”</a:t>
            </a:r>
          </a:p>
        </p:txBody>
      </p:sp>
      <p:sp>
        <p:nvSpPr>
          <p:cNvPr id="22" name="TextBox 21"/>
          <p:cNvSpPr txBox="1"/>
          <p:nvPr/>
        </p:nvSpPr>
        <p:spPr>
          <a:xfrm flipH="1">
            <a:off x="5904403" y="1153780"/>
            <a:ext cx="2095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Garamond"/>
                <a:cs typeface="Garamond"/>
              </a:rPr>
              <a:t>P</a:t>
            </a:r>
            <a:r>
              <a:rPr lang="en-US" sz="2400" dirty="0">
                <a:latin typeface="Garamond"/>
                <a:cs typeface="Garamond"/>
              </a:rPr>
              <a:t>(</a:t>
            </a:r>
            <a:r>
              <a:rPr lang="en-US" sz="2400" i="1" dirty="0">
                <a:latin typeface="Garamond"/>
                <a:cs typeface="Garamond"/>
              </a:rPr>
              <a:t>TW</a:t>
            </a:r>
            <a:r>
              <a:rPr lang="en-US" sz="2400" dirty="0">
                <a:latin typeface="Garamond"/>
                <a:cs typeface="Garamond"/>
              </a:rPr>
              <a:t>) = 80%</a:t>
            </a:r>
          </a:p>
        </p:txBody>
      </p:sp>
      <p:sp>
        <p:nvSpPr>
          <p:cNvPr id="23" name="TextBox 22"/>
          <p:cNvSpPr txBox="1"/>
          <p:nvPr/>
        </p:nvSpPr>
        <p:spPr>
          <a:xfrm flipH="1">
            <a:off x="5904403" y="1753154"/>
            <a:ext cx="20955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Garamond"/>
                <a:cs typeface="Garamond"/>
              </a:rPr>
              <a:t>P</a:t>
            </a:r>
            <a:r>
              <a:rPr lang="en-US" sz="2400" dirty="0">
                <a:latin typeface="Garamond"/>
                <a:cs typeface="Garamond"/>
              </a:rPr>
              <a:t>(</a:t>
            </a:r>
            <a:r>
              <a:rPr lang="en-US" sz="2400" i="1" dirty="0">
                <a:latin typeface="Garamond"/>
                <a:cs typeface="Garamond"/>
              </a:rPr>
              <a:t>TC</a:t>
            </a:r>
            <a:r>
              <a:rPr lang="en-US" sz="2400" dirty="0">
                <a:latin typeface="Garamond"/>
                <a:cs typeface="Garamond"/>
              </a:rPr>
              <a:t>) = 85%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06642"/>
          </a:xfrm>
        </p:spPr>
        <p:txBody>
          <a:bodyPr/>
          <a:lstStyle/>
          <a:p>
            <a:pPr algn="r"/>
            <a:r>
              <a:rPr lang="en-US" dirty="0"/>
              <a:t>Parallel components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E23CD6B-915D-F247-BFA2-B24E77DF56F9}"/>
                  </a:ext>
                </a:extLst>
              </p14:cNvPr>
              <p14:cNvContentPartPr/>
              <p14:nvPr/>
            </p14:nvContentPartPr>
            <p14:xfrm>
              <a:off x="818280" y="727560"/>
              <a:ext cx="7030440" cy="43174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E23CD6B-915D-F247-BFA2-B24E77DF56F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02080" y="711360"/>
                <a:ext cx="7062840" cy="4349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47785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8" grpId="0"/>
      <p:bldP spid="20" grpId="0"/>
      <p:bldP spid="22" grpId="0"/>
      <p:bldP spid="2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Independence of three events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1676400" y="1631950"/>
            <a:ext cx="5911850" cy="3162300"/>
            <a:chOff x="1790700" y="1371600"/>
            <a:chExt cx="5911850" cy="3162300"/>
          </a:xfrm>
        </p:grpSpPr>
        <p:sp>
          <p:nvSpPr>
            <p:cNvPr id="9" name="Rectangle 8"/>
            <p:cNvSpPr/>
            <p:nvPr/>
          </p:nvSpPr>
          <p:spPr>
            <a:xfrm>
              <a:off x="1790700" y="1371600"/>
              <a:ext cx="5911850" cy="31623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1790700" y="1371600"/>
              <a:ext cx="59118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Franklin Gothic Medium"/>
                  <a:cs typeface="Franklin Gothic Medium"/>
                </a:rPr>
                <a:t>Events </a:t>
              </a:r>
              <a:r>
                <a:rPr lang="en-US" sz="2800" i="1" dirty="0">
                  <a:latin typeface="Garamond"/>
                  <a:cs typeface="Garamond"/>
                </a:rPr>
                <a:t>A</a:t>
              </a:r>
              <a:r>
                <a:rPr lang="en-US" sz="2800" dirty="0">
                  <a:latin typeface="Franklin Gothic Medium"/>
                  <a:cs typeface="Franklin Gothic Medium"/>
                </a:rPr>
                <a:t>, </a:t>
              </a:r>
              <a:r>
                <a:rPr lang="en-US" sz="2800" i="1" dirty="0">
                  <a:latin typeface="Garamond"/>
                  <a:cs typeface="Garamond"/>
                </a:rPr>
                <a:t>B</a:t>
              </a:r>
              <a:r>
                <a:rPr lang="en-US" sz="2800" dirty="0">
                  <a:latin typeface="Franklin Gothic Medium"/>
                  <a:cs typeface="Franklin Gothic Medium"/>
                </a:rPr>
                <a:t>, and </a:t>
              </a:r>
              <a:r>
                <a:rPr lang="en-US" sz="2800" i="1" dirty="0">
                  <a:latin typeface="Garamond"/>
                  <a:cs typeface="Garamond"/>
                </a:rPr>
                <a:t>C</a:t>
              </a:r>
              <a:r>
                <a:rPr lang="en-US" sz="2800" dirty="0">
                  <a:latin typeface="Franklin Gothic Medium"/>
                  <a:cs typeface="Franklin Gothic Medium"/>
                </a:rPr>
                <a:t> are </a:t>
              </a:r>
              <a:r>
                <a:rPr lang="en-US" sz="2800" dirty="0">
                  <a:solidFill>
                    <a:srgbClr val="FF9933"/>
                  </a:solidFill>
                  <a:latin typeface="Franklin Gothic Medium"/>
                  <a:cs typeface="Franklin Gothic Medium"/>
                </a:rPr>
                <a:t>independent</a:t>
              </a:r>
              <a:r>
                <a:rPr lang="en-US" sz="2800" dirty="0">
                  <a:latin typeface="Franklin Gothic Medium"/>
                  <a:cs typeface="Franklin Gothic Medium"/>
                </a:rPr>
                <a:t> if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2669351" y="2012434"/>
              <a:ext cx="327846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b="1" dirty="0">
                  <a:solidFill>
                    <a:prstClr val="black"/>
                  </a:solidFill>
                  <a:latin typeface="Garamond"/>
                  <a:cs typeface="Garamond"/>
                </a:rPr>
                <a:t>P</a:t>
              </a:r>
              <a:r>
                <a:rPr lang="en-US" sz="2800" dirty="0">
                  <a:solidFill>
                    <a:prstClr val="black"/>
                  </a:solidFill>
                  <a:latin typeface="Garamond"/>
                  <a:cs typeface="Garamond"/>
                </a:rPr>
                <a:t>(</a:t>
              </a:r>
              <a:r>
                <a:rPr lang="en-US" sz="2800" i="1" dirty="0">
                  <a:solidFill>
                    <a:prstClr val="black"/>
                  </a:solidFill>
                  <a:latin typeface="Garamond"/>
                  <a:cs typeface="Garamond"/>
                </a:rPr>
                <a:t>A∩B</a:t>
              </a:r>
              <a:r>
                <a:rPr lang="en-US" sz="2800" dirty="0">
                  <a:solidFill>
                    <a:prstClr val="black"/>
                  </a:solidFill>
                  <a:latin typeface="Garamond"/>
                  <a:cs typeface="Garamond"/>
                </a:rPr>
                <a:t>) = </a:t>
              </a:r>
              <a:r>
                <a:rPr lang="en-US" sz="2800" b="1" dirty="0">
                  <a:solidFill>
                    <a:prstClr val="black"/>
                  </a:solidFill>
                  <a:latin typeface="Garamond"/>
                  <a:cs typeface="Garamond"/>
                </a:rPr>
                <a:t>P</a:t>
              </a:r>
              <a:r>
                <a:rPr lang="en-US" sz="2800" dirty="0">
                  <a:solidFill>
                    <a:prstClr val="black"/>
                  </a:solidFill>
                  <a:latin typeface="Garamond"/>
                  <a:cs typeface="Garamond"/>
                </a:rPr>
                <a:t>(</a:t>
              </a:r>
              <a:r>
                <a:rPr lang="en-US" sz="2800" i="1" dirty="0">
                  <a:solidFill>
                    <a:prstClr val="black"/>
                  </a:solidFill>
                  <a:latin typeface="Garamond"/>
                  <a:cs typeface="Garamond"/>
                </a:rPr>
                <a:t>A</a:t>
              </a:r>
              <a:r>
                <a:rPr lang="en-US" sz="2800" dirty="0">
                  <a:solidFill>
                    <a:prstClr val="black"/>
                  </a:solidFill>
                  <a:latin typeface="Garamond"/>
                  <a:cs typeface="Garamond"/>
                </a:rPr>
                <a:t>) </a:t>
              </a:r>
              <a:r>
                <a:rPr lang="en-US" sz="2800" b="1" dirty="0">
                  <a:solidFill>
                    <a:prstClr val="black"/>
                  </a:solidFill>
                  <a:latin typeface="Garamond"/>
                  <a:cs typeface="Garamond"/>
                </a:rPr>
                <a:t>P</a:t>
              </a:r>
              <a:r>
                <a:rPr lang="en-US" sz="2800" dirty="0">
                  <a:solidFill>
                    <a:prstClr val="black"/>
                  </a:solidFill>
                  <a:latin typeface="Garamond"/>
                  <a:cs typeface="Garamond"/>
                </a:rPr>
                <a:t>(</a:t>
              </a:r>
              <a:r>
                <a:rPr lang="en-US" sz="2800" i="1" dirty="0">
                  <a:solidFill>
                    <a:prstClr val="black"/>
                  </a:solidFill>
                  <a:latin typeface="Garamond"/>
                  <a:cs typeface="Garamond"/>
                </a:rPr>
                <a:t>B</a:t>
              </a:r>
              <a:r>
                <a:rPr lang="en-US" sz="2800" dirty="0">
                  <a:solidFill>
                    <a:prstClr val="black"/>
                  </a:solidFill>
                  <a:latin typeface="Garamond"/>
                  <a:cs typeface="Garamond"/>
                </a:rPr>
                <a:t>) </a:t>
              </a:r>
              <a:endParaRPr lang="en-US" sz="2800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669351" y="2590284"/>
              <a:ext cx="318228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b="1" dirty="0">
                  <a:solidFill>
                    <a:prstClr val="black"/>
                  </a:solidFill>
                  <a:latin typeface="Garamond"/>
                  <a:cs typeface="Garamond"/>
                </a:rPr>
                <a:t>P</a:t>
              </a:r>
              <a:r>
                <a:rPr lang="en-US" sz="2800" dirty="0">
                  <a:solidFill>
                    <a:prstClr val="black"/>
                  </a:solidFill>
                  <a:latin typeface="Garamond"/>
                  <a:cs typeface="Garamond"/>
                </a:rPr>
                <a:t>(</a:t>
              </a:r>
              <a:r>
                <a:rPr lang="en-US" sz="2800" i="1" dirty="0">
                  <a:solidFill>
                    <a:prstClr val="black"/>
                  </a:solidFill>
                  <a:latin typeface="Garamond"/>
                  <a:cs typeface="Garamond"/>
                </a:rPr>
                <a:t>B∩C</a:t>
              </a:r>
              <a:r>
                <a:rPr lang="en-US" sz="2800" dirty="0">
                  <a:solidFill>
                    <a:prstClr val="black"/>
                  </a:solidFill>
                  <a:latin typeface="Garamond"/>
                  <a:cs typeface="Garamond"/>
                </a:rPr>
                <a:t>) = </a:t>
              </a:r>
              <a:r>
                <a:rPr lang="en-US" sz="2800" b="1" dirty="0">
                  <a:solidFill>
                    <a:prstClr val="black"/>
                  </a:solidFill>
                  <a:latin typeface="Garamond"/>
                  <a:cs typeface="Garamond"/>
                </a:rPr>
                <a:t>P</a:t>
              </a:r>
              <a:r>
                <a:rPr lang="en-US" sz="2800" dirty="0">
                  <a:solidFill>
                    <a:prstClr val="black"/>
                  </a:solidFill>
                  <a:latin typeface="Garamond"/>
                  <a:cs typeface="Garamond"/>
                </a:rPr>
                <a:t>(</a:t>
              </a:r>
              <a:r>
                <a:rPr lang="en-US" sz="2800" i="1" dirty="0">
                  <a:solidFill>
                    <a:prstClr val="black"/>
                  </a:solidFill>
                  <a:latin typeface="Garamond"/>
                  <a:cs typeface="Garamond"/>
                </a:rPr>
                <a:t>B</a:t>
              </a:r>
              <a:r>
                <a:rPr lang="en-US" sz="2800" dirty="0">
                  <a:solidFill>
                    <a:prstClr val="black"/>
                  </a:solidFill>
                  <a:latin typeface="Garamond"/>
                  <a:cs typeface="Garamond"/>
                </a:rPr>
                <a:t>) </a:t>
              </a:r>
              <a:r>
                <a:rPr lang="en-US" sz="2800" b="1" dirty="0">
                  <a:solidFill>
                    <a:prstClr val="black"/>
                  </a:solidFill>
                  <a:latin typeface="Garamond"/>
                  <a:cs typeface="Garamond"/>
                </a:rPr>
                <a:t>P</a:t>
              </a:r>
              <a:r>
                <a:rPr lang="en-US" sz="2800" dirty="0">
                  <a:solidFill>
                    <a:prstClr val="black"/>
                  </a:solidFill>
                  <a:latin typeface="Garamond"/>
                  <a:cs typeface="Garamond"/>
                </a:rPr>
                <a:t>(</a:t>
              </a:r>
              <a:r>
                <a:rPr lang="en-US" sz="2800" i="1" dirty="0">
                  <a:solidFill>
                    <a:prstClr val="black"/>
                  </a:solidFill>
                  <a:latin typeface="Garamond"/>
                  <a:cs typeface="Garamond"/>
                </a:rPr>
                <a:t>C</a:t>
              </a:r>
              <a:r>
                <a:rPr lang="en-US" sz="2800" dirty="0">
                  <a:solidFill>
                    <a:prstClr val="black"/>
                  </a:solidFill>
                  <a:latin typeface="Garamond"/>
                  <a:cs typeface="Garamond"/>
                </a:rPr>
                <a:t>) </a:t>
              </a:r>
              <a:endParaRPr lang="en-US" sz="2800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669351" y="3157438"/>
              <a:ext cx="3323346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b="1" dirty="0">
                  <a:solidFill>
                    <a:prstClr val="black"/>
                  </a:solidFill>
                  <a:latin typeface="Garamond"/>
                  <a:cs typeface="Garamond"/>
                </a:rPr>
                <a:t>P</a:t>
              </a:r>
              <a:r>
                <a:rPr lang="en-US" sz="2800" dirty="0">
                  <a:solidFill>
                    <a:prstClr val="black"/>
                  </a:solidFill>
                  <a:latin typeface="Garamond"/>
                  <a:cs typeface="Garamond"/>
                </a:rPr>
                <a:t>(</a:t>
              </a:r>
              <a:r>
                <a:rPr lang="en-US" sz="2800" i="1" dirty="0">
                  <a:solidFill>
                    <a:prstClr val="black"/>
                  </a:solidFill>
                  <a:latin typeface="Garamond"/>
                  <a:cs typeface="Garamond"/>
                </a:rPr>
                <a:t>A∩C</a:t>
              </a:r>
              <a:r>
                <a:rPr lang="en-US" sz="2800" dirty="0">
                  <a:solidFill>
                    <a:prstClr val="black"/>
                  </a:solidFill>
                  <a:latin typeface="Garamond"/>
                  <a:cs typeface="Garamond"/>
                </a:rPr>
                <a:t>) = </a:t>
              </a:r>
              <a:r>
                <a:rPr lang="en-US" sz="2800" b="1" dirty="0">
                  <a:solidFill>
                    <a:prstClr val="black"/>
                  </a:solidFill>
                  <a:latin typeface="Garamond"/>
                  <a:cs typeface="Garamond"/>
                </a:rPr>
                <a:t>P</a:t>
              </a:r>
              <a:r>
                <a:rPr lang="en-US" sz="2800" dirty="0">
                  <a:solidFill>
                    <a:prstClr val="black"/>
                  </a:solidFill>
                  <a:latin typeface="Garamond"/>
                  <a:cs typeface="Garamond"/>
                </a:rPr>
                <a:t>(</a:t>
              </a:r>
              <a:r>
                <a:rPr lang="en-US" sz="2800" i="1" dirty="0">
                  <a:solidFill>
                    <a:prstClr val="black"/>
                  </a:solidFill>
                  <a:latin typeface="Garamond"/>
                  <a:cs typeface="Garamond"/>
                </a:rPr>
                <a:t>A</a:t>
              </a:r>
              <a:r>
                <a:rPr lang="en-US" sz="2800" dirty="0">
                  <a:solidFill>
                    <a:prstClr val="black"/>
                  </a:solidFill>
                  <a:latin typeface="Garamond"/>
                  <a:cs typeface="Garamond"/>
                </a:rPr>
                <a:t>) </a:t>
              </a:r>
              <a:r>
                <a:rPr lang="en-US" sz="2800" b="1" dirty="0">
                  <a:solidFill>
                    <a:prstClr val="black"/>
                  </a:solidFill>
                  <a:latin typeface="Garamond"/>
                  <a:cs typeface="Garamond"/>
                </a:rPr>
                <a:t>P</a:t>
              </a:r>
              <a:r>
                <a:rPr lang="en-US" sz="2800" dirty="0">
                  <a:solidFill>
                    <a:prstClr val="black"/>
                  </a:solidFill>
                  <a:latin typeface="Garamond"/>
                  <a:cs typeface="Garamond"/>
                </a:rPr>
                <a:t>(</a:t>
              </a:r>
              <a:r>
                <a:rPr lang="en-US" sz="2800" i="1" dirty="0">
                  <a:solidFill>
                    <a:prstClr val="black"/>
                  </a:solidFill>
                  <a:latin typeface="Garamond"/>
                  <a:cs typeface="Garamond"/>
                </a:rPr>
                <a:t>C</a:t>
              </a:r>
              <a:r>
                <a:rPr lang="en-US" sz="2800" dirty="0">
                  <a:solidFill>
                    <a:prstClr val="black"/>
                  </a:solidFill>
                  <a:latin typeface="Garamond"/>
                  <a:cs typeface="Garamond"/>
                </a:rPr>
                <a:t>) </a:t>
              </a:r>
              <a:endParaRPr lang="en-US" sz="280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993353" y="3782258"/>
              <a:ext cx="534473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>
                  <a:solidFill>
                    <a:schemeClr val="accent1"/>
                  </a:solidFill>
                  <a:latin typeface="Franklin Gothic Medium"/>
                  <a:cs typeface="Franklin Gothic Medium"/>
                </a:rPr>
                <a:t>and </a:t>
              </a:r>
              <a:r>
                <a:rPr lang="en-US" sz="2800" b="1" dirty="0">
                  <a:solidFill>
                    <a:prstClr val="black"/>
                  </a:solidFill>
                  <a:latin typeface="Garamond"/>
                  <a:cs typeface="Garamond"/>
                </a:rPr>
                <a:t>P</a:t>
              </a:r>
              <a:r>
                <a:rPr lang="en-US" sz="2800" dirty="0">
                  <a:solidFill>
                    <a:prstClr val="black"/>
                  </a:solidFill>
                  <a:latin typeface="Garamond"/>
                  <a:cs typeface="Garamond"/>
                </a:rPr>
                <a:t>(</a:t>
              </a:r>
              <a:r>
                <a:rPr lang="en-US" sz="2800" i="1" dirty="0">
                  <a:solidFill>
                    <a:prstClr val="black"/>
                  </a:solidFill>
                  <a:latin typeface="Garamond"/>
                  <a:cs typeface="Garamond"/>
                </a:rPr>
                <a:t>A∩B∩C</a:t>
              </a:r>
              <a:r>
                <a:rPr lang="en-US" sz="2800" dirty="0">
                  <a:solidFill>
                    <a:prstClr val="black"/>
                  </a:solidFill>
                  <a:latin typeface="Garamond"/>
                  <a:cs typeface="Garamond"/>
                </a:rPr>
                <a:t>) = </a:t>
              </a:r>
              <a:r>
                <a:rPr lang="en-US" sz="2800" b="1" dirty="0">
                  <a:solidFill>
                    <a:prstClr val="black"/>
                  </a:solidFill>
                  <a:latin typeface="Garamond"/>
                  <a:cs typeface="Garamond"/>
                </a:rPr>
                <a:t>P</a:t>
              </a:r>
              <a:r>
                <a:rPr lang="en-US" sz="2800" dirty="0">
                  <a:solidFill>
                    <a:prstClr val="black"/>
                  </a:solidFill>
                  <a:latin typeface="Garamond"/>
                  <a:cs typeface="Garamond"/>
                </a:rPr>
                <a:t>(</a:t>
              </a:r>
              <a:r>
                <a:rPr lang="en-US" sz="2800" i="1" dirty="0">
                  <a:solidFill>
                    <a:prstClr val="black"/>
                  </a:solidFill>
                  <a:latin typeface="Garamond"/>
                  <a:cs typeface="Garamond"/>
                </a:rPr>
                <a:t>A</a:t>
              </a:r>
              <a:r>
                <a:rPr lang="en-US" sz="2800" dirty="0">
                  <a:solidFill>
                    <a:prstClr val="black"/>
                  </a:solidFill>
                  <a:latin typeface="Garamond"/>
                  <a:cs typeface="Garamond"/>
                </a:rPr>
                <a:t>) </a:t>
              </a:r>
              <a:r>
                <a:rPr lang="en-US" sz="2800" b="1" dirty="0">
                  <a:solidFill>
                    <a:prstClr val="black"/>
                  </a:solidFill>
                  <a:latin typeface="Garamond"/>
                  <a:cs typeface="Garamond"/>
                </a:rPr>
                <a:t>P</a:t>
              </a:r>
              <a:r>
                <a:rPr lang="en-US" sz="2800" dirty="0">
                  <a:solidFill>
                    <a:prstClr val="black"/>
                  </a:solidFill>
                  <a:latin typeface="Garamond"/>
                  <a:cs typeface="Garamond"/>
                </a:rPr>
                <a:t>(</a:t>
              </a:r>
              <a:r>
                <a:rPr lang="en-US" sz="2800" i="1" dirty="0">
                  <a:solidFill>
                    <a:prstClr val="black"/>
                  </a:solidFill>
                  <a:latin typeface="Garamond"/>
                  <a:cs typeface="Garamond"/>
                </a:rPr>
                <a:t>B</a:t>
              </a:r>
              <a:r>
                <a:rPr lang="en-US" sz="2800" dirty="0">
                  <a:solidFill>
                    <a:prstClr val="black"/>
                  </a:solidFill>
                  <a:latin typeface="Garamond"/>
                  <a:cs typeface="Garamond"/>
                </a:rPr>
                <a:t>) </a:t>
              </a:r>
              <a:r>
                <a:rPr lang="en-US" sz="2800" b="1" dirty="0">
                  <a:solidFill>
                    <a:prstClr val="black"/>
                  </a:solidFill>
                  <a:latin typeface="Garamond"/>
                  <a:cs typeface="Garamond"/>
                </a:rPr>
                <a:t>P</a:t>
              </a:r>
              <a:r>
                <a:rPr lang="en-US" sz="2800" dirty="0">
                  <a:solidFill>
                    <a:prstClr val="black"/>
                  </a:solidFill>
                  <a:latin typeface="Garamond"/>
                  <a:cs typeface="Garamond"/>
                </a:rPr>
                <a:t>(</a:t>
              </a:r>
              <a:r>
                <a:rPr lang="en-US" sz="2800" i="1" dirty="0">
                  <a:solidFill>
                    <a:prstClr val="black"/>
                  </a:solidFill>
                  <a:latin typeface="Garamond"/>
                  <a:cs typeface="Garamond"/>
                </a:rPr>
                <a:t>C</a:t>
              </a:r>
              <a:r>
                <a:rPr lang="en-US" sz="2800" dirty="0">
                  <a:solidFill>
                    <a:prstClr val="black"/>
                  </a:solidFill>
                  <a:latin typeface="Garamond"/>
                  <a:cs typeface="Garamond"/>
                </a:rPr>
                <a:t>). </a:t>
              </a:r>
              <a:endParaRPr lang="en-US" sz="2800" dirty="0"/>
            </a:p>
          </p:txBody>
        </p:sp>
      </p:grp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52F6CFE-5F74-9845-B928-7AF3E4F1FF83}"/>
                  </a:ext>
                </a:extLst>
              </p14:cNvPr>
              <p14:cNvContentPartPr/>
              <p14:nvPr/>
            </p14:nvContentPartPr>
            <p14:xfrm>
              <a:off x="5488200" y="2732400"/>
              <a:ext cx="182880" cy="10926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52F6CFE-5F74-9845-B928-7AF3E4F1FF8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472000" y="2716200"/>
                <a:ext cx="215280" cy="1125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762975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(In)dependence of three events</a:t>
            </a:r>
          </a:p>
        </p:txBody>
      </p:sp>
      <p:pic>
        <p:nvPicPr>
          <p:cNvPr id="4" name="Picture 3" descr="Die_Spire_01_483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145" y="1251118"/>
            <a:ext cx="1006171" cy="1006171"/>
          </a:xfrm>
          <a:prstGeom prst="rect">
            <a:avLst/>
          </a:prstGeom>
        </p:spPr>
      </p:pic>
      <p:pic>
        <p:nvPicPr>
          <p:cNvPr id="5" name="Picture 4" descr="Die_Spire_01_483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553288">
            <a:off x="1696843" y="1352721"/>
            <a:ext cx="1006171" cy="100617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276602" y="1269299"/>
            <a:ext cx="40357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Let </a:t>
            </a:r>
            <a:r>
              <a:rPr lang="en-US" sz="2800" i="1" dirty="0">
                <a:latin typeface="Garamond"/>
                <a:cs typeface="Garamond"/>
              </a:rPr>
              <a:t>E</a:t>
            </a:r>
            <a:r>
              <a:rPr lang="en-US" sz="2800" baseline="-25000" dirty="0">
                <a:latin typeface="Garamond"/>
                <a:cs typeface="Garamond"/>
              </a:rPr>
              <a:t>1</a:t>
            </a:r>
            <a:r>
              <a:rPr lang="en-US" sz="2800" dirty="0">
                <a:latin typeface="Franklin Gothic Medium"/>
                <a:cs typeface="Franklin Gothic Medium"/>
              </a:rPr>
              <a:t> be “first die is a </a:t>
            </a:r>
            <a:r>
              <a:rPr lang="en-US" sz="2800" dirty="0">
                <a:latin typeface="Courier New"/>
                <a:cs typeface="Courier New"/>
              </a:rPr>
              <a:t>4</a:t>
            </a:r>
            <a:r>
              <a:rPr lang="en-US" sz="2800" dirty="0">
                <a:latin typeface="Franklin Gothic Medium"/>
                <a:cs typeface="Franklin Gothic Medium"/>
              </a:rPr>
              <a:t>”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41752" y="1779118"/>
            <a:ext cx="39926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latin typeface="Garamond"/>
                <a:cs typeface="Garamond"/>
              </a:rPr>
              <a:t>E</a:t>
            </a:r>
            <a:r>
              <a:rPr lang="en-US" sz="2800" baseline="-25000" dirty="0">
                <a:latin typeface="Garamond"/>
                <a:cs typeface="Garamond"/>
              </a:rPr>
              <a:t>2</a:t>
            </a:r>
            <a:r>
              <a:rPr lang="en-US" sz="2800" dirty="0">
                <a:latin typeface="Franklin Gothic Medium"/>
                <a:cs typeface="Franklin Gothic Medium"/>
              </a:rPr>
              <a:t> be “second die is a </a:t>
            </a:r>
            <a:r>
              <a:rPr lang="en-US" sz="2800" dirty="0">
                <a:latin typeface="Courier New"/>
                <a:cs typeface="Courier New"/>
              </a:rPr>
              <a:t>3</a:t>
            </a:r>
            <a:r>
              <a:rPr lang="en-US" sz="2800" dirty="0">
                <a:latin typeface="Franklin Gothic Medium"/>
                <a:cs typeface="Franklin Gothic Medium"/>
              </a:rPr>
              <a:t>”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841752" y="2301739"/>
            <a:ext cx="40585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latin typeface="Garamond"/>
                <a:cs typeface="Garamond"/>
              </a:rPr>
              <a:t>S</a:t>
            </a:r>
            <a:r>
              <a:rPr lang="en-US" sz="2800" baseline="-25000" dirty="0">
                <a:latin typeface="Garamond"/>
                <a:cs typeface="Garamond"/>
              </a:rPr>
              <a:t>7</a:t>
            </a:r>
            <a:r>
              <a:rPr lang="en-US" sz="2800" dirty="0">
                <a:latin typeface="Franklin Gothic Medium"/>
                <a:cs typeface="Franklin Gothic Medium"/>
              </a:rPr>
              <a:t> be “sum of dice is a </a:t>
            </a:r>
            <a:r>
              <a:rPr lang="en-US" sz="2800" dirty="0">
                <a:latin typeface="Courier New"/>
                <a:cs typeface="Courier New"/>
              </a:rPr>
              <a:t>7</a:t>
            </a:r>
            <a:r>
              <a:rPr lang="en-US" sz="2800" dirty="0">
                <a:latin typeface="Franklin Gothic Medium"/>
                <a:cs typeface="Franklin Gothic Medium"/>
              </a:rPr>
              <a:t>” 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3261076-BB28-064A-9E63-D83A1DAEF560}"/>
              </a:ext>
            </a:extLst>
          </p:cNvPr>
          <p:cNvGrpSpPr/>
          <p:nvPr/>
        </p:nvGrpSpPr>
        <p:grpSpPr>
          <a:xfrm>
            <a:off x="5581650" y="3057619"/>
            <a:ext cx="2419350" cy="2510205"/>
            <a:chOff x="5581650" y="3351817"/>
            <a:chExt cx="2419350" cy="2510205"/>
          </a:xfrm>
        </p:grpSpPr>
        <p:grpSp>
          <p:nvGrpSpPr>
            <p:cNvPr id="36" name="Group 35"/>
            <p:cNvGrpSpPr/>
            <p:nvPr/>
          </p:nvGrpSpPr>
          <p:grpSpPr>
            <a:xfrm>
              <a:off x="5875374" y="3715281"/>
              <a:ext cx="1914157" cy="1730492"/>
              <a:chOff x="5875374" y="3893081"/>
              <a:chExt cx="1914157" cy="1730492"/>
            </a:xfrm>
          </p:grpSpPr>
          <p:sp>
            <p:nvSpPr>
              <p:cNvPr id="22" name="Arc 21"/>
              <p:cNvSpPr/>
              <p:nvPr/>
            </p:nvSpPr>
            <p:spPr>
              <a:xfrm>
                <a:off x="6411779" y="3910593"/>
                <a:ext cx="799084" cy="1379349"/>
              </a:xfrm>
              <a:custGeom>
                <a:avLst/>
                <a:gdLst>
                  <a:gd name="connsiteX0" fmla="*/ 399541 w 799084"/>
                  <a:gd name="connsiteY0" fmla="*/ 499874 h 1379349"/>
                  <a:gd name="connsiteX1" fmla="*/ 157076 w 799084"/>
                  <a:gd name="connsiteY1" fmla="*/ 757619 h 1379349"/>
                  <a:gd name="connsiteX2" fmla="*/ 399541 w 799084"/>
                  <a:gd name="connsiteY2" fmla="*/ 661799 h 1379349"/>
                  <a:gd name="connsiteX3" fmla="*/ 600136 w 799084"/>
                  <a:gd name="connsiteY3" fmla="*/ 723072 h 1379349"/>
                  <a:gd name="connsiteX4" fmla="*/ 612600 w 799084"/>
                  <a:gd name="connsiteY4" fmla="*/ 733356 h 1379349"/>
                  <a:gd name="connsiteX5" fmla="*/ 399541 w 799084"/>
                  <a:gd name="connsiteY5" fmla="*/ 499874 h 1379349"/>
                  <a:gd name="connsiteX6" fmla="*/ 403333 w 799084"/>
                  <a:gd name="connsiteY6" fmla="*/ 23 h 1379349"/>
                  <a:gd name="connsiteX7" fmla="*/ 781550 w 799084"/>
                  <a:gd name="connsiteY7" fmla="*/ 353439 h 1379349"/>
                  <a:gd name="connsiteX8" fmla="*/ 756987 w 799084"/>
                  <a:gd name="connsiteY8" fmla="*/ 723224 h 1379349"/>
                  <a:gd name="connsiteX9" fmla="*/ 701072 w 799084"/>
                  <a:gd name="connsiteY9" fmla="*/ 827403 h 1379349"/>
                  <a:gd name="connsiteX10" fmla="*/ 730122 w 799084"/>
                  <a:gd name="connsiteY10" fmla="*/ 880923 h 1379349"/>
                  <a:gd name="connsiteX11" fmla="*/ 758316 w 799084"/>
                  <a:gd name="connsiteY11" fmla="*/ 1020574 h 1379349"/>
                  <a:gd name="connsiteX12" fmla="*/ 399541 w 799084"/>
                  <a:gd name="connsiteY12" fmla="*/ 1379349 h 1379349"/>
                  <a:gd name="connsiteX13" fmla="*/ 40766 w 799084"/>
                  <a:gd name="connsiteY13" fmla="*/ 1020574 h 1379349"/>
                  <a:gd name="connsiteX14" fmla="*/ 102039 w 799084"/>
                  <a:gd name="connsiteY14" fmla="*/ 819980 h 1379349"/>
                  <a:gd name="connsiteX15" fmla="*/ 127920 w 799084"/>
                  <a:gd name="connsiteY15" fmla="*/ 788612 h 1379349"/>
                  <a:gd name="connsiteX16" fmla="*/ 95065 w 799084"/>
                  <a:gd name="connsiteY16" fmla="*/ 823537 h 1379349"/>
                  <a:gd name="connsiteX17" fmla="*/ 19055 w 799084"/>
                  <a:gd name="connsiteY17" fmla="*/ 347363 h 1379349"/>
                  <a:gd name="connsiteX18" fmla="*/ 403333 w 799084"/>
                  <a:gd name="connsiteY18" fmla="*/ 23 h 1379349"/>
                  <a:gd name="connsiteX0" fmla="*/ 399541 w 799084"/>
                  <a:gd name="connsiteY0" fmla="*/ 499874 h 1379349"/>
                  <a:gd name="connsiteX1" fmla="*/ 157076 w 799084"/>
                  <a:gd name="connsiteY1" fmla="*/ 757619 h 1379349"/>
                  <a:gd name="connsiteX2" fmla="*/ 600136 w 799084"/>
                  <a:gd name="connsiteY2" fmla="*/ 723072 h 1379349"/>
                  <a:gd name="connsiteX3" fmla="*/ 612600 w 799084"/>
                  <a:gd name="connsiteY3" fmla="*/ 733356 h 1379349"/>
                  <a:gd name="connsiteX4" fmla="*/ 399541 w 799084"/>
                  <a:gd name="connsiteY4" fmla="*/ 499874 h 1379349"/>
                  <a:gd name="connsiteX5" fmla="*/ 403333 w 799084"/>
                  <a:gd name="connsiteY5" fmla="*/ 23 h 1379349"/>
                  <a:gd name="connsiteX6" fmla="*/ 781550 w 799084"/>
                  <a:gd name="connsiteY6" fmla="*/ 353439 h 1379349"/>
                  <a:gd name="connsiteX7" fmla="*/ 756987 w 799084"/>
                  <a:gd name="connsiteY7" fmla="*/ 723224 h 1379349"/>
                  <a:gd name="connsiteX8" fmla="*/ 701072 w 799084"/>
                  <a:gd name="connsiteY8" fmla="*/ 827403 h 1379349"/>
                  <a:gd name="connsiteX9" fmla="*/ 730122 w 799084"/>
                  <a:gd name="connsiteY9" fmla="*/ 880923 h 1379349"/>
                  <a:gd name="connsiteX10" fmla="*/ 758316 w 799084"/>
                  <a:gd name="connsiteY10" fmla="*/ 1020574 h 1379349"/>
                  <a:gd name="connsiteX11" fmla="*/ 399541 w 799084"/>
                  <a:gd name="connsiteY11" fmla="*/ 1379349 h 1379349"/>
                  <a:gd name="connsiteX12" fmla="*/ 40766 w 799084"/>
                  <a:gd name="connsiteY12" fmla="*/ 1020574 h 1379349"/>
                  <a:gd name="connsiteX13" fmla="*/ 102039 w 799084"/>
                  <a:gd name="connsiteY13" fmla="*/ 819980 h 1379349"/>
                  <a:gd name="connsiteX14" fmla="*/ 127920 w 799084"/>
                  <a:gd name="connsiteY14" fmla="*/ 788612 h 1379349"/>
                  <a:gd name="connsiteX15" fmla="*/ 95065 w 799084"/>
                  <a:gd name="connsiteY15" fmla="*/ 823537 h 1379349"/>
                  <a:gd name="connsiteX16" fmla="*/ 19055 w 799084"/>
                  <a:gd name="connsiteY16" fmla="*/ 347363 h 1379349"/>
                  <a:gd name="connsiteX17" fmla="*/ 403333 w 799084"/>
                  <a:gd name="connsiteY17" fmla="*/ 23 h 1379349"/>
                  <a:gd name="connsiteX0" fmla="*/ 399541 w 799084"/>
                  <a:gd name="connsiteY0" fmla="*/ 499874 h 1379349"/>
                  <a:gd name="connsiteX1" fmla="*/ 157076 w 799084"/>
                  <a:gd name="connsiteY1" fmla="*/ 757619 h 1379349"/>
                  <a:gd name="connsiteX2" fmla="*/ 600136 w 799084"/>
                  <a:gd name="connsiteY2" fmla="*/ 723072 h 1379349"/>
                  <a:gd name="connsiteX3" fmla="*/ 399541 w 799084"/>
                  <a:gd name="connsiteY3" fmla="*/ 499874 h 1379349"/>
                  <a:gd name="connsiteX4" fmla="*/ 403333 w 799084"/>
                  <a:gd name="connsiteY4" fmla="*/ 23 h 1379349"/>
                  <a:gd name="connsiteX5" fmla="*/ 781550 w 799084"/>
                  <a:gd name="connsiteY5" fmla="*/ 353439 h 1379349"/>
                  <a:gd name="connsiteX6" fmla="*/ 756987 w 799084"/>
                  <a:gd name="connsiteY6" fmla="*/ 723224 h 1379349"/>
                  <a:gd name="connsiteX7" fmla="*/ 701072 w 799084"/>
                  <a:gd name="connsiteY7" fmla="*/ 827403 h 1379349"/>
                  <a:gd name="connsiteX8" fmla="*/ 730122 w 799084"/>
                  <a:gd name="connsiteY8" fmla="*/ 880923 h 1379349"/>
                  <a:gd name="connsiteX9" fmla="*/ 758316 w 799084"/>
                  <a:gd name="connsiteY9" fmla="*/ 1020574 h 1379349"/>
                  <a:gd name="connsiteX10" fmla="*/ 399541 w 799084"/>
                  <a:gd name="connsiteY10" fmla="*/ 1379349 h 1379349"/>
                  <a:gd name="connsiteX11" fmla="*/ 40766 w 799084"/>
                  <a:gd name="connsiteY11" fmla="*/ 1020574 h 1379349"/>
                  <a:gd name="connsiteX12" fmla="*/ 102039 w 799084"/>
                  <a:gd name="connsiteY12" fmla="*/ 819980 h 1379349"/>
                  <a:gd name="connsiteX13" fmla="*/ 127920 w 799084"/>
                  <a:gd name="connsiteY13" fmla="*/ 788612 h 1379349"/>
                  <a:gd name="connsiteX14" fmla="*/ 95065 w 799084"/>
                  <a:gd name="connsiteY14" fmla="*/ 823537 h 1379349"/>
                  <a:gd name="connsiteX15" fmla="*/ 19055 w 799084"/>
                  <a:gd name="connsiteY15" fmla="*/ 347363 h 1379349"/>
                  <a:gd name="connsiteX16" fmla="*/ 403333 w 799084"/>
                  <a:gd name="connsiteY16" fmla="*/ 23 h 1379349"/>
                  <a:gd name="connsiteX0" fmla="*/ 399541 w 799084"/>
                  <a:gd name="connsiteY0" fmla="*/ 499874 h 1379349"/>
                  <a:gd name="connsiteX1" fmla="*/ 157076 w 799084"/>
                  <a:gd name="connsiteY1" fmla="*/ 757619 h 1379349"/>
                  <a:gd name="connsiteX2" fmla="*/ 399541 w 799084"/>
                  <a:gd name="connsiteY2" fmla="*/ 499874 h 1379349"/>
                  <a:gd name="connsiteX3" fmla="*/ 403333 w 799084"/>
                  <a:gd name="connsiteY3" fmla="*/ 23 h 1379349"/>
                  <a:gd name="connsiteX4" fmla="*/ 781550 w 799084"/>
                  <a:gd name="connsiteY4" fmla="*/ 353439 h 1379349"/>
                  <a:gd name="connsiteX5" fmla="*/ 756987 w 799084"/>
                  <a:gd name="connsiteY5" fmla="*/ 723224 h 1379349"/>
                  <a:gd name="connsiteX6" fmla="*/ 701072 w 799084"/>
                  <a:gd name="connsiteY6" fmla="*/ 827403 h 1379349"/>
                  <a:gd name="connsiteX7" fmla="*/ 730122 w 799084"/>
                  <a:gd name="connsiteY7" fmla="*/ 880923 h 1379349"/>
                  <a:gd name="connsiteX8" fmla="*/ 758316 w 799084"/>
                  <a:gd name="connsiteY8" fmla="*/ 1020574 h 1379349"/>
                  <a:gd name="connsiteX9" fmla="*/ 399541 w 799084"/>
                  <a:gd name="connsiteY9" fmla="*/ 1379349 h 1379349"/>
                  <a:gd name="connsiteX10" fmla="*/ 40766 w 799084"/>
                  <a:gd name="connsiteY10" fmla="*/ 1020574 h 1379349"/>
                  <a:gd name="connsiteX11" fmla="*/ 102039 w 799084"/>
                  <a:gd name="connsiteY11" fmla="*/ 819980 h 1379349"/>
                  <a:gd name="connsiteX12" fmla="*/ 127920 w 799084"/>
                  <a:gd name="connsiteY12" fmla="*/ 788612 h 1379349"/>
                  <a:gd name="connsiteX13" fmla="*/ 95065 w 799084"/>
                  <a:gd name="connsiteY13" fmla="*/ 823537 h 1379349"/>
                  <a:gd name="connsiteX14" fmla="*/ 19055 w 799084"/>
                  <a:gd name="connsiteY14" fmla="*/ 347363 h 1379349"/>
                  <a:gd name="connsiteX15" fmla="*/ 403333 w 799084"/>
                  <a:gd name="connsiteY15" fmla="*/ 23 h 1379349"/>
                  <a:gd name="connsiteX0" fmla="*/ 403333 w 799084"/>
                  <a:gd name="connsiteY0" fmla="*/ 23 h 1379349"/>
                  <a:gd name="connsiteX1" fmla="*/ 781550 w 799084"/>
                  <a:gd name="connsiteY1" fmla="*/ 353439 h 1379349"/>
                  <a:gd name="connsiteX2" fmla="*/ 756987 w 799084"/>
                  <a:gd name="connsiteY2" fmla="*/ 723224 h 1379349"/>
                  <a:gd name="connsiteX3" fmla="*/ 701072 w 799084"/>
                  <a:gd name="connsiteY3" fmla="*/ 827403 h 1379349"/>
                  <a:gd name="connsiteX4" fmla="*/ 730122 w 799084"/>
                  <a:gd name="connsiteY4" fmla="*/ 880923 h 1379349"/>
                  <a:gd name="connsiteX5" fmla="*/ 758316 w 799084"/>
                  <a:gd name="connsiteY5" fmla="*/ 1020574 h 1379349"/>
                  <a:gd name="connsiteX6" fmla="*/ 399541 w 799084"/>
                  <a:gd name="connsiteY6" fmla="*/ 1379349 h 1379349"/>
                  <a:gd name="connsiteX7" fmla="*/ 40766 w 799084"/>
                  <a:gd name="connsiteY7" fmla="*/ 1020574 h 1379349"/>
                  <a:gd name="connsiteX8" fmla="*/ 102039 w 799084"/>
                  <a:gd name="connsiteY8" fmla="*/ 819980 h 1379349"/>
                  <a:gd name="connsiteX9" fmla="*/ 127920 w 799084"/>
                  <a:gd name="connsiteY9" fmla="*/ 788612 h 1379349"/>
                  <a:gd name="connsiteX10" fmla="*/ 95065 w 799084"/>
                  <a:gd name="connsiteY10" fmla="*/ 823537 h 1379349"/>
                  <a:gd name="connsiteX11" fmla="*/ 19055 w 799084"/>
                  <a:gd name="connsiteY11" fmla="*/ 347363 h 1379349"/>
                  <a:gd name="connsiteX12" fmla="*/ 403333 w 799084"/>
                  <a:gd name="connsiteY12" fmla="*/ 23 h 1379349"/>
                  <a:gd name="connsiteX0" fmla="*/ 403333 w 799084"/>
                  <a:gd name="connsiteY0" fmla="*/ 23 h 1379349"/>
                  <a:gd name="connsiteX1" fmla="*/ 781550 w 799084"/>
                  <a:gd name="connsiteY1" fmla="*/ 353439 h 1379349"/>
                  <a:gd name="connsiteX2" fmla="*/ 756987 w 799084"/>
                  <a:gd name="connsiteY2" fmla="*/ 723224 h 1379349"/>
                  <a:gd name="connsiteX3" fmla="*/ 701072 w 799084"/>
                  <a:gd name="connsiteY3" fmla="*/ 827403 h 1379349"/>
                  <a:gd name="connsiteX4" fmla="*/ 730122 w 799084"/>
                  <a:gd name="connsiteY4" fmla="*/ 880923 h 1379349"/>
                  <a:gd name="connsiteX5" fmla="*/ 758316 w 799084"/>
                  <a:gd name="connsiteY5" fmla="*/ 1020574 h 1379349"/>
                  <a:gd name="connsiteX6" fmla="*/ 399541 w 799084"/>
                  <a:gd name="connsiteY6" fmla="*/ 1379349 h 1379349"/>
                  <a:gd name="connsiteX7" fmla="*/ 40766 w 799084"/>
                  <a:gd name="connsiteY7" fmla="*/ 1020574 h 1379349"/>
                  <a:gd name="connsiteX8" fmla="*/ 102039 w 799084"/>
                  <a:gd name="connsiteY8" fmla="*/ 819980 h 1379349"/>
                  <a:gd name="connsiteX9" fmla="*/ 95065 w 799084"/>
                  <a:gd name="connsiteY9" fmla="*/ 823537 h 1379349"/>
                  <a:gd name="connsiteX10" fmla="*/ 19055 w 799084"/>
                  <a:gd name="connsiteY10" fmla="*/ 347363 h 1379349"/>
                  <a:gd name="connsiteX11" fmla="*/ 403333 w 799084"/>
                  <a:gd name="connsiteY11" fmla="*/ 23 h 13793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99084" h="1379349">
                    <a:moveTo>
                      <a:pt x="403333" y="23"/>
                    </a:moveTo>
                    <a:cubicBezTo>
                      <a:pt x="577500" y="2091"/>
                      <a:pt x="730526" y="145083"/>
                      <a:pt x="781550" y="353439"/>
                    </a:cubicBezTo>
                    <a:cubicBezTo>
                      <a:pt x="811955" y="477599"/>
                      <a:pt x="802221" y="609891"/>
                      <a:pt x="756987" y="723224"/>
                    </a:cubicBezTo>
                    <a:lnTo>
                      <a:pt x="701072" y="827403"/>
                    </a:lnTo>
                    <a:lnTo>
                      <a:pt x="730122" y="880923"/>
                    </a:lnTo>
                    <a:cubicBezTo>
                      <a:pt x="748277" y="923846"/>
                      <a:pt x="758316" y="971038"/>
                      <a:pt x="758316" y="1020574"/>
                    </a:cubicBezTo>
                    <a:cubicBezTo>
                      <a:pt x="758316" y="1218720"/>
                      <a:pt x="597687" y="1379349"/>
                      <a:pt x="399541" y="1379349"/>
                    </a:cubicBezTo>
                    <a:cubicBezTo>
                      <a:pt x="201395" y="1379349"/>
                      <a:pt x="40766" y="1218720"/>
                      <a:pt x="40766" y="1020574"/>
                    </a:cubicBezTo>
                    <a:cubicBezTo>
                      <a:pt x="40766" y="946269"/>
                      <a:pt x="63355" y="877240"/>
                      <a:pt x="102039" y="819980"/>
                    </a:cubicBezTo>
                    <a:lnTo>
                      <a:pt x="95065" y="823537"/>
                    </a:lnTo>
                    <a:cubicBezTo>
                      <a:pt x="5673" y="691904"/>
                      <a:pt x="-23067" y="511858"/>
                      <a:pt x="19055" y="347363"/>
                    </a:cubicBezTo>
                    <a:cubicBezTo>
                      <a:pt x="72476" y="138740"/>
                      <a:pt x="228246" y="-2056"/>
                      <a:pt x="403333" y="23"/>
                    </a:cubicBezTo>
                    <a:close/>
                  </a:path>
                </a:pathLst>
              </a:custGeom>
              <a:solidFill>
                <a:srgbClr val="7F7F7F">
                  <a:alpha val="20000"/>
                </a:srgbClr>
              </a:solidFill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5875374" y="4603464"/>
                <a:ext cx="1260774" cy="1020109"/>
              </a:xfrm>
              <a:custGeom>
                <a:avLst/>
                <a:gdLst>
                  <a:gd name="connsiteX0" fmla="*/ 611248 w 1260774"/>
                  <a:gd name="connsiteY0" fmla="*/ 302840 h 1020109"/>
                  <a:gd name="connsiteX1" fmla="*/ 477444 w 1260774"/>
                  <a:gd name="connsiteY1" fmla="*/ 593958 h 1020109"/>
                  <a:gd name="connsiteX2" fmla="*/ 752618 w 1260774"/>
                  <a:gd name="connsiteY2" fmla="*/ 596191 h 1020109"/>
                  <a:gd name="connsiteX3" fmla="*/ 608920 w 1260774"/>
                  <a:gd name="connsiteY3" fmla="*/ 325927 h 1020109"/>
                  <a:gd name="connsiteX4" fmla="*/ 611248 w 1260774"/>
                  <a:gd name="connsiteY4" fmla="*/ 302840 h 1020109"/>
                  <a:gd name="connsiteX5" fmla="*/ 934847 w 1260774"/>
                  <a:gd name="connsiteY5" fmla="*/ 0 h 1020109"/>
                  <a:gd name="connsiteX6" fmla="*/ 1260774 w 1260774"/>
                  <a:gd name="connsiteY6" fmla="*/ 325927 h 1020109"/>
                  <a:gd name="connsiteX7" fmla="*/ 934847 w 1260774"/>
                  <a:gd name="connsiteY7" fmla="*/ 651854 h 1020109"/>
                  <a:gd name="connsiteX8" fmla="*/ 928537 w 1260774"/>
                  <a:gd name="connsiteY8" fmla="*/ 651218 h 1020109"/>
                  <a:gd name="connsiteX9" fmla="*/ 915806 w 1260774"/>
                  <a:gd name="connsiteY9" fmla="*/ 685236 h 1020109"/>
                  <a:gd name="connsiteX10" fmla="*/ 570995 w 1260774"/>
                  <a:gd name="connsiteY10" fmla="*/ 988289 h 1020109"/>
                  <a:gd name="connsiteX11" fmla="*/ 47536 w 1260774"/>
                  <a:gd name="connsiteY11" fmla="*/ 848907 h 1020109"/>
                  <a:gd name="connsiteX12" fmla="*/ 175050 w 1260774"/>
                  <a:gd name="connsiteY12" fmla="*/ 321609 h 1020109"/>
                  <a:gd name="connsiteX13" fmla="*/ 605888 w 1260774"/>
                  <a:gd name="connsiteY13" fmla="*/ 169224 h 1020109"/>
                  <a:gd name="connsiteX14" fmla="*/ 647512 w 1260774"/>
                  <a:gd name="connsiteY14" fmla="*/ 175149 h 1020109"/>
                  <a:gd name="connsiteX15" fmla="*/ 664583 w 1260774"/>
                  <a:gd name="connsiteY15" fmla="*/ 143698 h 1020109"/>
                  <a:gd name="connsiteX16" fmla="*/ 934847 w 1260774"/>
                  <a:gd name="connsiteY16" fmla="*/ 0 h 1020109"/>
                  <a:gd name="connsiteX0" fmla="*/ 611248 w 1260774"/>
                  <a:gd name="connsiteY0" fmla="*/ 302840 h 1020109"/>
                  <a:gd name="connsiteX1" fmla="*/ 477444 w 1260774"/>
                  <a:gd name="connsiteY1" fmla="*/ 593958 h 1020109"/>
                  <a:gd name="connsiteX2" fmla="*/ 608920 w 1260774"/>
                  <a:gd name="connsiteY2" fmla="*/ 325927 h 1020109"/>
                  <a:gd name="connsiteX3" fmla="*/ 611248 w 1260774"/>
                  <a:gd name="connsiteY3" fmla="*/ 302840 h 1020109"/>
                  <a:gd name="connsiteX4" fmla="*/ 934847 w 1260774"/>
                  <a:gd name="connsiteY4" fmla="*/ 0 h 1020109"/>
                  <a:gd name="connsiteX5" fmla="*/ 1260774 w 1260774"/>
                  <a:gd name="connsiteY5" fmla="*/ 325927 h 1020109"/>
                  <a:gd name="connsiteX6" fmla="*/ 934847 w 1260774"/>
                  <a:gd name="connsiteY6" fmla="*/ 651854 h 1020109"/>
                  <a:gd name="connsiteX7" fmla="*/ 928537 w 1260774"/>
                  <a:gd name="connsiteY7" fmla="*/ 651218 h 1020109"/>
                  <a:gd name="connsiteX8" fmla="*/ 915806 w 1260774"/>
                  <a:gd name="connsiteY8" fmla="*/ 685236 h 1020109"/>
                  <a:gd name="connsiteX9" fmla="*/ 570995 w 1260774"/>
                  <a:gd name="connsiteY9" fmla="*/ 988289 h 1020109"/>
                  <a:gd name="connsiteX10" fmla="*/ 47536 w 1260774"/>
                  <a:gd name="connsiteY10" fmla="*/ 848907 h 1020109"/>
                  <a:gd name="connsiteX11" fmla="*/ 175050 w 1260774"/>
                  <a:gd name="connsiteY11" fmla="*/ 321609 h 1020109"/>
                  <a:gd name="connsiteX12" fmla="*/ 605888 w 1260774"/>
                  <a:gd name="connsiteY12" fmla="*/ 169224 h 1020109"/>
                  <a:gd name="connsiteX13" fmla="*/ 647512 w 1260774"/>
                  <a:gd name="connsiteY13" fmla="*/ 175149 h 1020109"/>
                  <a:gd name="connsiteX14" fmla="*/ 664583 w 1260774"/>
                  <a:gd name="connsiteY14" fmla="*/ 143698 h 1020109"/>
                  <a:gd name="connsiteX15" fmla="*/ 934847 w 1260774"/>
                  <a:gd name="connsiteY15" fmla="*/ 0 h 1020109"/>
                  <a:gd name="connsiteX0" fmla="*/ 611248 w 1260774"/>
                  <a:gd name="connsiteY0" fmla="*/ 302840 h 1020109"/>
                  <a:gd name="connsiteX1" fmla="*/ 608920 w 1260774"/>
                  <a:gd name="connsiteY1" fmla="*/ 325927 h 1020109"/>
                  <a:gd name="connsiteX2" fmla="*/ 611248 w 1260774"/>
                  <a:gd name="connsiteY2" fmla="*/ 302840 h 1020109"/>
                  <a:gd name="connsiteX3" fmla="*/ 934847 w 1260774"/>
                  <a:gd name="connsiteY3" fmla="*/ 0 h 1020109"/>
                  <a:gd name="connsiteX4" fmla="*/ 1260774 w 1260774"/>
                  <a:gd name="connsiteY4" fmla="*/ 325927 h 1020109"/>
                  <a:gd name="connsiteX5" fmla="*/ 934847 w 1260774"/>
                  <a:gd name="connsiteY5" fmla="*/ 651854 h 1020109"/>
                  <a:gd name="connsiteX6" fmla="*/ 928537 w 1260774"/>
                  <a:gd name="connsiteY6" fmla="*/ 651218 h 1020109"/>
                  <a:gd name="connsiteX7" fmla="*/ 915806 w 1260774"/>
                  <a:gd name="connsiteY7" fmla="*/ 685236 h 1020109"/>
                  <a:gd name="connsiteX8" fmla="*/ 570995 w 1260774"/>
                  <a:gd name="connsiteY8" fmla="*/ 988289 h 1020109"/>
                  <a:gd name="connsiteX9" fmla="*/ 47536 w 1260774"/>
                  <a:gd name="connsiteY9" fmla="*/ 848907 h 1020109"/>
                  <a:gd name="connsiteX10" fmla="*/ 175050 w 1260774"/>
                  <a:gd name="connsiteY10" fmla="*/ 321609 h 1020109"/>
                  <a:gd name="connsiteX11" fmla="*/ 605888 w 1260774"/>
                  <a:gd name="connsiteY11" fmla="*/ 169224 h 1020109"/>
                  <a:gd name="connsiteX12" fmla="*/ 647512 w 1260774"/>
                  <a:gd name="connsiteY12" fmla="*/ 175149 h 1020109"/>
                  <a:gd name="connsiteX13" fmla="*/ 664583 w 1260774"/>
                  <a:gd name="connsiteY13" fmla="*/ 143698 h 1020109"/>
                  <a:gd name="connsiteX14" fmla="*/ 934847 w 1260774"/>
                  <a:gd name="connsiteY14" fmla="*/ 0 h 1020109"/>
                  <a:gd name="connsiteX0" fmla="*/ 934847 w 1260774"/>
                  <a:gd name="connsiteY0" fmla="*/ 0 h 1020109"/>
                  <a:gd name="connsiteX1" fmla="*/ 1260774 w 1260774"/>
                  <a:gd name="connsiteY1" fmla="*/ 325927 h 1020109"/>
                  <a:gd name="connsiteX2" fmla="*/ 934847 w 1260774"/>
                  <a:gd name="connsiteY2" fmla="*/ 651854 h 1020109"/>
                  <a:gd name="connsiteX3" fmla="*/ 928537 w 1260774"/>
                  <a:gd name="connsiteY3" fmla="*/ 651218 h 1020109"/>
                  <a:gd name="connsiteX4" fmla="*/ 915806 w 1260774"/>
                  <a:gd name="connsiteY4" fmla="*/ 685236 h 1020109"/>
                  <a:gd name="connsiteX5" fmla="*/ 570995 w 1260774"/>
                  <a:gd name="connsiteY5" fmla="*/ 988289 h 1020109"/>
                  <a:gd name="connsiteX6" fmla="*/ 47536 w 1260774"/>
                  <a:gd name="connsiteY6" fmla="*/ 848907 h 1020109"/>
                  <a:gd name="connsiteX7" fmla="*/ 175050 w 1260774"/>
                  <a:gd name="connsiteY7" fmla="*/ 321609 h 1020109"/>
                  <a:gd name="connsiteX8" fmla="*/ 605888 w 1260774"/>
                  <a:gd name="connsiteY8" fmla="*/ 169224 h 1020109"/>
                  <a:gd name="connsiteX9" fmla="*/ 647512 w 1260774"/>
                  <a:gd name="connsiteY9" fmla="*/ 175149 h 1020109"/>
                  <a:gd name="connsiteX10" fmla="*/ 664583 w 1260774"/>
                  <a:gd name="connsiteY10" fmla="*/ 143698 h 1020109"/>
                  <a:gd name="connsiteX11" fmla="*/ 934847 w 1260774"/>
                  <a:gd name="connsiteY11" fmla="*/ 0 h 10201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260774" h="1020109">
                    <a:moveTo>
                      <a:pt x="934847" y="0"/>
                    </a:moveTo>
                    <a:cubicBezTo>
                      <a:pt x="1114852" y="0"/>
                      <a:pt x="1260774" y="145922"/>
                      <a:pt x="1260774" y="325927"/>
                    </a:cubicBezTo>
                    <a:cubicBezTo>
                      <a:pt x="1260774" y="505932"/>
                      <a:pt x="1114852" y="651854"/>
                      <a:pt x="934847" y="651854"/>
                    </a:cubicBezTo>
                    <a:lnTo>
                      <a:pt x="928537" y="651218"/>
                    </a:lnTo>
                    <a:lnTo>
                      <a:pt x="915806" y="685236"/>
                    </a:lnTo>
                    <a:cubicBezTo>
                      <a:pt x="854272" y="820710"/>
                      <a:pt x="726115" y="934779"/>
                      <a:pt x="570995" y="988289"/>
                    </a:cubicBezTo>
                    <a:cubicBezTo>
                      <a:pt x="357512" y="1061931"/>
                      <a:pt x="142209" y="1004602"/>
                      <a:pt x="47536" y="848907"/>
                    </a:cubicBezTo>
                    <a:cubicBezTo>
                      <a:pt x="-48426" y="691094"/>
                      <a:pt x="4295" y="473085"/>
                      <a:pt x="175050" y="321609"/>
                    </a:cubicBezTo>
                    <a:cubicBezTo>
                      <a:pt x="296402" y="213959"/>
                      <a:pt x="457487" y="158085"/>
                      <a:pt x="605888" y="169224"/>
                    </a:cubicBezTo>
                    <a:lnTo>
                      <a:pt x="647512" y="175149"/>
                    </a:lnTo>
                    <a:lnTo>
                      <a:pt x="664583" y="143698"/>
                    </a:lnTo>
                    <a:cubicBezTo>
                      <a:pt x="723155" y="57001"/>
                      <a:pt x="822344" y="0"/>
                      <a:pt x="934847" y="0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  <a:alpha val="20000"/>
                </a:schemeClr>
              </a:solidFill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Arc 25"/>
              <p:cNvSpPr/>
              <p:nvPr/>
            </p:nvSpPr>
            <p:spPr>
              <a:xfrm rot="7172903">
                <a:off x="6732362" y="4449295"/>
                <a:ext cx="799106" cy="1315233"/>
              </a:xfrm>
              <a:custGeom>
                <a:avLst/>
                <a:gdLst>
                  <a:gd name="connsiteX0" fmla="*/ 234574 w 799106"/>
                  <a:gd name="connsiteY0" fmla="*/ 799142 h 1315233"/>
                  <a:gd name="connsiteX1" fmla="*/ 263921 w 799106"/>
                  <a:gd name="connsiteY1" fmla="*/ 778360 h 1315233"/>
                  <a:gd name="connsiteX2" fmla="*/ 533432 w 799106"/>
                  <a:gd name="connsiteY2" fmla="*/ 771072 h 1315233"/>
                  <a:gd name="connsiteX3" fmla="*/ 565829 w 799106"/>
                  <a:gd name="connsiteY3" fmla="*/ 791284 h 1315233"/>
                  <a:gd name="connsiteX4" fmla="*/ 234574 w 799106"/>
                  <a:gd name="connsiteY4" fmla="*/ 799142 h 1315233"/>
                  <a:gd name="connsiteX5" fmla="*/ 155755 w 799106"/>
                  <a:gd name="connsiteY5" fmla="*/ 1169679 h 1315233"/>
                  <a:gd name="connsiteX6" fmla="*/ 148467 w 799106"/>
                  <a:gd name="connsiteY6" fmla="*/ 900169 h 1315233"/>
                  <a:gd name="connsiteX7" fmla="*/ 153533 w 799106"/>
                  <a:gd name="connsiteY7" fmla="*/ 892049 h 1315233"/>
                  <a:gd name="connsiteX8" fmla="*/ 126520 w 799106"/>
                  <a:gd name="connsiteY8" fmla="*/ 864839 h 1315233"/>
                  <a:gd name="connsiteX9" fmla="*/ 7971 w 799106"/>
                  <a:gd name="connsiteY9" fmla="*/ 400623 h 1315233"/>
                  <a:gd name="connsiteX10" fmla="*/ 395880 w 799106"/>
                  <a:gd name="connsiteY10" fmla="*/ 22 h 1315233"/>
                  <a:gd name="connsiteX11" fmla="*/ 790152 w 799106"/>
                  <a:gd name="connsiteY11" fmla="*/ 394740 h 1315233"/>
                  <a:gd name="connsiteX12" fmla="*/ 677116 w 799106"/>
                  <a:gd name="connsiteY12" fmla="*/ 859450 h 1315233"/>
                  <a:gd name="connsiteX13" fmla="*/ 653482 w 799106"/>
                  <a:gd name="connsiteY13" fmla="*/ 884042 h 1315233"/>
                  <a:gd name="connsiteX14" fmla="*/ 655241 w 799106"/>
                  <a:gd name="connsiteY14" fmla="*/ 886526 h 1315233"/>
                  <a:gd name="connsiteX15" fmla="*/ 547074 w 799106"/>
                  <a:gd name="connsiteY15" fmla="*/ 1277846 h 1315233"/>
                  <a:gd name="connsiteX16" fmla="*/ 155755 w 799106"/>
                  <a:gd name="connsiteY16" fmla="*/ 1169679 h 1315233"/>
                  <a:gd name="connsiteX0" fmla="*/ 234574 w 799106"/>
                  <a:gd name="connsiteY0" fmla="*/ 799142 h 1315233"/>
                  <a:gd name="connsiteX1" fmla="*/ 263921 w 799106"/>
                  <a:gd name="connsiteY1" fmla="*/ 778360 h 1315233"/>
                  <a:gd name="connsiteX2" fmla="*/ 533432 w 799106"/>
                  <a:gd name="connsiteY2" fmla="*/ 771072 h 1315233"/>
                  <a:gd name="connsiteX3" fmla="*/ 234574 w 799106"/>
                  <a:gd name="connsiteY3" fmla="*/ 799142 h 1315233"/>
                  <a:gd name="connsiteX4" fmla="*/ 155755 w 799106"/>
                  <a:gd name="connsiteY4" fmla="*/ 1169679 h 1315233"/>
                  <a:gd name="connsiteX5" fmla="*/ 148467 w 799106"/>
                  <a:gd name="connsiteY5" fmla="*/ 900169 h 1315233"/>
                  <a:gd name="connsiteX6" fmla="*/ 153533 w 799106"/>
                  <a:gd name="connsiteY6" fmla="*/ 892049 h 1315233"/>
                  <a:gd name="connsiteX7" fmla="*/ 126520 w 799106"/>
                  <a:gd name="connsiteY7" fmla="*/ 864839 h 1315233"/>
                  <a:gd name="connsiteX8" fmla="*/ 7971 w 799106"/>
                  <a:gd name="connsiteY8" fmla="*/ 400623 h 1315233"/>
                  <a:gd name="connsiteX9" fmla="*/ 395880 w 799106"/>
                  <a:gd name="connsiteY9" fmla="*/ 22 h 1315233"/>
                  <a:gd name="connsiteX10" fmla="*/ 790152 w 799106"/>
                  <a:gd name="connsiteY10" fmla="*/ 394740 h 1315233"/>
                  <a:gd name="connsiteX11" fmla="*/ 677116 w 799106"/>
                  <a:gd name="connsiteY11" fmla="*/ 859450 h 1315233"/>
                  <a:gd name="connsiteX12" fmla="*/ 653482 w 799106"/>
                  <a:gd name="connsiteY12" fmla="*/ 884042 h 1315233"/>
                  <a:gd name="connsiteX13" fmla="*/ 655241 w 799106"/>
                  <a:gd name="connsiteY13" fmla="*/ 886526 h 1315233"/>
                  <a:gd name="connsiteX14" fmla="*/ 547074 w 799106"/>
                  <a:gd name="connsiteY14" fmla="*/ 1277846 h 1315233"/>
                  <a:gd name="connsiteX15" fmla="*/ 155755 w 799106"/>
                  <a:gd name="connsiteY15" fmla="*/ 1169679 h 1315233"/>
                  <a:gd name="connsiteX0" fmla="*/ 234574 w 799106"/>
                  <a:gd name="connsiteY0" fmla="*/ 799142 h 1315233"/>
                  <a:gd name="connsiteX1" fmla="*/ 263921 w 799106"/>
                  <a:gd name="connsiteY1" fmla="*/ 778360 h 1315233"/>
                  <a:gd name="connsiteX2" fmla="*/ 234574 w 799106"/>
                  <a:gd name="connsiteY2" fmla="*/ 799142 h 1315233"/>
                  <a:gd name="connsiteX3" fmla="*/ 155755 w 799106"/>
                  <a:gd name="connsiteY3" fmla="*/ 1169679 h 1315233"/>
                  <a:gd name="connsiteX4" fmla="*/ 148467 w 799106"/>
                  <a:gd name="connsiteY4" fmla="*/ 900169 h 1315233"/>
                  <a:gd name="connsiteX5" fmla="*/ 153533 w 799106"/>
                  <a:gd name="connsiteY5" fmla="*/ 892049 h 1315233"/>
                  <a:gd name="connsiteX6" fmla="*/ 126520 w 799106"/>
                  <a:gd name="connsiteY6" fmla="*/ 864839 h 1315233"/>
                  <a:gd name="connsiteX7" fmla="*/ 7971 w 799106"/>
                  <a:gd name="connsiteY7" fmla="*/ 400623 h 1315233"/>
                  <a:gd name="connsiteX8" fmla="*/ 395880 w 799106"/>
                  <a:gd name="connsiteY8" fmla="*/ 22 h 1315233"/>
                  <a:gd name="connsiteX9" fmla="*/ 790152 w 799106"/>
                  <a:gd name="connsiteY9" fmla="*/ 394740 h 1315233"/>
                  <a:gd name="connsiteX10" fmla="*/ 677116 w 799106"/>
                  <a:gd name="connsiteY10" fmla="*/ 859450 h 1315233"/>
                  <a:gd name="connsiteX11" fmla="*/ 653482 w 799106"/>
                  <a:gd name="connsiteY11" fmla="*/ 884042 h 1315233"/>
                  <a:gd name="connsiteX12" fmla="*/ 655241 w 799106"/>
                  <a:gd name="connsiteY12" fmla="*/ 886526 h 1315233"/>
                  <a:gd name="connsiteX13" fmla="*/ 547074 w 799106"/>
                  <a:gd name="connsiteY13" fmla="*/ 1277846 h 1315233"/>
                  <a:gd name="connsiteX14" fmla="*/ 155755 w 799106"/>
                  <a:gd name="connsiteY14" fmla="*/ 1169679 h 1315233"/>
                  <a:gd name="connsiteX0" fmla="*/ 155755 w 799106"/>
                  <a:gd name="connsiteY0" fmla="*/ 1169679 h 1315233"/>
                  <a:gd name="connsiteX1" fmla="*/ 148467 w 799106"/>
                  <a:gd name="connsiteY1" fmla="*/ 900169 h 1315233"/>
                  <a:gd name="connsiteX2" fmla="*/ 153533 w 799106"/>
                  <a:gd name="connsiteY2" fmla="*/ 892049 h 1315233"/>
                  <a:gd name="connsiteX3" fmla="*/ 126520 w 799106"/>
                  <a:gd name="connsiteY3" fmla="*/ 864839 h 1315233"/>
                  <a:gd name="connsiteX4" fmla="*/ 7971 w 799106"/>
                  <a:gd name="connsiteY4" fmla="*/ 400623 h 1315233"/>
                  <a:gd name="connsiteX5" fmla="*/ 395880 w 799106"/>
                  <a:gd name="connsiteY5" fmla="*/ 22 h 1315233"/>
                  <a:gd name="connsiteX6" fmla="*/ 790152 w 799106"/>
                  <a:gd name="connsiteY6" fmla="*/ 394740 h 1315233"/>
                  <a:gd name="connsiteX7" fmla="*/ 677116 w 799106"/>
                  <a:gd name="connsiteY7" fmla="*/ 859450 h 1315233"/>
                  <a:gd name="connsiteX8" fmla="*/ 653482 w 799106"/>
                  <a:gd name="connsiteY8" fmla="*/ 884042 h 1315233"/>
                  <a:gd name="connsiteX9" fmla="*/ 655241 w 799106"/>
                  <a:gd name="connsiteY9" fmla="*/ 886526 h 1315233"/>
                  <a:gd name="connsiteX10" fmla="*/ 547074 w 799106"/>
                  <a:gd name="connsiteY10" fmla="*/ 1277846 h 1315233"/>
                  <a:gd name="connsiteX11" fmla="*/ 155755 w 799106"/>
                  <a:gd name="connsiteY11" fmla="*/ 1169679 h 13152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99106" h="1315233">
                    <a:moveTo>
                      <a:pt x="155755" y="1169679"/>
                    </a:moveTo>
                    <a:cubicBezTo>
                      <a:pt x="106886" y="1083474"/>
                      <a:pt x="107477" y="982709"/>
                      <a:pt x="148467" y="900169"/>
                    </a:cubicBezTo>
                    <a:lnTo>
                      <a:pt x="153533" y="892049"/>
                    </a:lnTo>
                    <a:lnTo>
                      <a:pt x="126520" y="864839"/>
                    </a:lnTo>
                    <a:cubicBezTo>
                      <a:pt x="26330" y="747568"/>
                      <a:pt x="-19820" y="572261"/>
                      <a:pt x="7971" y="400623"/>
                    </a:cubicBezTo>
                    <a:cubicBezTo>
                      <a:pt x="45438" y="169235"/>
                      <a:pt x="207189" y="2192"/>
                      <a:pt x="395880" y="22"/>
                    </a:cubicBezTo>
                    <a:cubicBezTo>
                      <a:pt x="585525" y="-2159"/>
                      <a:pt x="750264" y="162766"/>
                      <a:pt x="790152" y="394740"/>
                    </a:cubicBezTo>
                    <a:cubicBezTo>
                      <a:pt x="819480" y="565300"/>
                      <a:pt x="775468" y="740666"/>
                      <a:pt x="677116" y="859450"/>
                    </a:cubicBezTo>
                    <a:lnTo>
                      <a:pt x="653482" y="884042"/>
                    </a:lnTo>
                    <a:lnTo>
                      <a:pt x="655241" y="886526"/>
                    </a:lnTo>
                    <a:cubicBezTo>
                      <a:pt x="733431" y="1024455"/>
                      <a:pt x="685003" y="1199656"/>
                      <a:pt x="547074" y="1277846"/>
                    </a:cubicBezTo>
                    <a:cubicBezTo>
                      <a:pt x="409145" y="1356036"/>
                      <a:pt x="233945" y="1307608"/>
                      <a:pt x="155755" y="1169679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  <a:alpha val="20000"/>
                </a:schemeClr>
              </a:solidFill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6560400" y="3893081"/>
                <a:ext cx="51964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i="1" dirty="0">
                    <a:solidFill>
                      <a:prstClr val="black"/>
                    </a:solidFill>
                    <a:latin typeface="Garamond"/>
                    <a:cs typeface="Garamond"/>
                  </a:rPr>
                  <a:t>E</a:t>
                </a:r>
                <a:r>
                  <a:rPr lang="en-US" sz="2400" baseline="-25000" dirty="0">
                    <a:solidFill>
                      <a:prstClr val="black"/>
                    </a:solidFill>
                    <a:latin typeface="Garamond"/>
                    <a:cs typeface="Garamond"/>
                  </a:rPr>
                  <a:t>1</a:t>
                </a:r>
                <a:endParaRPr lang="en-US" sz="2400" dirty="0"/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5906350" y="5054099"/>
                <a:ext cx="51964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i="1" dirty="0">
                    <a:solidFill>
                      <a:prstClr val="black"/>
                    </a:solidFill>
                    <a:latin typeface="Garamond"/>
                    <a:cs typeface="Garamond"/>
                  </a:rPr>
                  <a:t>E</a:t>
                </a:r>
                <a:r>
                  <a:rPr lang="en-US" sz="2400" baseline="-25000" dirty="0">
                    <a:solidFill>
                      <a:prstClr val="black"/>
                    </a:solidFill>
                    <a:latin typeface="Garamond"/>
                    <a:cs typeface="Garamond"/>
                  </a:rPr>
                  <a:t>2</a:t>
                </a:r>
                <a:endParaRPr lang="en-US" sz="2400" dirty="0"/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7218983" y="5039767"/>
                <a:ext cx="46834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i="1" dirty="0">
                    <a:solidFill>
                      <a:prstClr val="black"/>
                    </a:solidFill>
                    <a:latin typeface="Garamond"/>
                    <a:cs typeface="Garamond"/>
                  </a:rPr>
                  <a:t>S</a:t>
                </a:r>
                <a:r>
                  <a:rPr lang="en-US" sz="2400" baseline="-25000" dirty="0">
                    <a:solidFill>
                      <a:prstClr val="black"/>
                    </a:solidFill>
                    <a:latin typeface="Garamond"/>
                    <a:cs typeface="Garamond"/>
                  </a:rPr>
                  <a:t>7</a:t>
                </a:r>
                <a:endParaRPr lang="en-US" sz="2400" dirty="0"/>
              </a:p>
            </p:txBody>
          </p:sp>
        </p:grpSp>
        <p:grpSp>
          <p:nvGrpSpPr>
            <p:cNvPr id="42" name="Group 41"/>
            <p:cNvGrpSpPr/>
            <p:nvPr/>
          </p:nvGrpSpPr>
          <p:grpSpPr>
            <a:xfrm>
              <a:off x="5858507" y="3351817"/>
              <a:ext cx="1842310" cy="2449246"/>
              <a:chOff x="5858507" y="3529617"/>
              <a:chExt cx="1842310" cy="2449246"/>
            </a:xfrm>
          </p:grpSpPr>
          <p:sp>
            <p:nvSpPr>
              <p:cNvPr id="38" name="TextBox 37"/>
              <p:cNvSpPr txBox="1"/>
              <p:nvPr/>
            </p:nvSpPr>
            <p:spPr>
              <a:xfrm>
                <a:off x="5858507" y="5578753"/>
                <a:ext cx="55335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Garamond"/>
                    <a:cs typeface="Garamond"/>
                  </a:rPr>
                  <a:t>1/6</a:t>
                </a:r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6552088" y="3529617"/>
                <a:ext cx="55335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Garamond"/>
                    <a:cs typeface="Garamond"/>
                  </a:rPr>
                  <a:t>1/6</a:t>
                </a: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7147460" y="5515764"/>
                <a:ext cx="55335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Garamond"/>
                    <a:cs typeface="Garamond"/>
                  </a:rPr>
                  <a:t>1/6</a:t>
                </a: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6476313" y="4734460"/>
                <a:ext cx="67358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Garamond"/>
                    <a:cs typeface="Garamond"/>
                  </a:rPr>
                  <a:t>1/36</a:t>
                </a:r>
              </a:p>
            </p:txBody>
          </p:sp>
        </p:grpSp>
        <p:sp>
          <p:nvSpPr>
            <p:cNvPr id="3" name="Rounded Rectangle 2"/>
            <p:cNvSpPr/>
            <p:nvPr/>
          </p:nvSpPr>
          <p:spPr>
            <a:xfrm>
              <a:off x="5581650" y="3351817"/>
              <a:ext cx="2419350" cy="2510205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22949F72-E31E-0248-9A65-27616E177E45}"/>
              </a:ext>
            </a:extLst>
          </p:cNvPr>
          <p:cNvSpPr txBox="1"/>
          <p:nvPr/>
        </p:nvSpPr>
        <p:spPr>
          <a:xfrm>
            <a:off x="381419" y="3228707"/>
            <a:ext cx="13484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 </a:t>
            </a:r>
            <a:r>
              <a:rPr lang="en-US" sz="2800" i="1" dirty="0">
                <a:latin typeface="Garamond"/>
                <a:cs typeface="Garamond"/>
              </a:rPr>
              <a:t>E</a:t>
            </a:r>
            <a:r>
              <a:rPr lang="en-US" sz="2800" baseline="-25000" dirty="0">
                <a:latin typeface="Garamond"/>
                <a:cs typeface="Garamond"/>
              </a:rPr>
              <a:t>1</a:t>
            </a:r>
            <a:r>
              <a:rPr lang="en-US" sz="2800" dirty="0">
                <a:latin typeface="Franklin Gothic Medium"/>
                <a:cs typeface="Franklin Gothic Medium"/>
              </a:rPr>
              <a:t>, </a:t>
            </a:r>
            <a:r>
              <a:rPr lang="en-US" sz="2800" i="1" dirty="0">
                <a:latin typeface="Garamond"/>
                <a:cs typeface="Garamond"/>
              </a:rPr>
              <a:t>E</a:t>
            </a:r>
            <a:r>
              <a:rPr lang="en-US" sz="2800" baseline="-25000" dirty="0">
                <a:latin typeface="Garamond"/>
                <a:cs typeface="Garamond"/>
              </a:rPr>
              <a:t>2</a:t>
            </a:r>
            <a:r>
              <a:rPr lang="en-US" sz="2800" dirty="0">
                <a:latin typeface="Franklin Gothic Medium"/>
                <a:cs typeface="Franklin Gothic Medium"/>
              </a:rPr>
              <a:t>?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75F68A7-00FC-5349-9131-958240E63972}"/>
              </a:ext>
            </a:extLst>
          </p:cNvPr>
          <p:cNvSpPr txBox="1"/>
          <p:nvPr/>
        </p:nvSpPr>
        <p:spPr>
          <a:xfrm>
            <a:off x="381419" y="4081496"/>
            <a:ext cx="12811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 </a:t>
            </a:r>
            <a:r>
              <a:rPr lang="en-US" sz="2800" i="1" dirty="0">
                <a:latin typeface="Garamond"/>
                <a:cs typeface="Garamond"/>
              </a:rPr>
              <a:t>E</a:t>
            </a:r>
            <a:r>
              <a:rPr lang="en-US" sz="2800" baseline="-25000" dirty="0">
                <a:latin typeface="Garamond"/>
                <a:cs typeface="Garamond"/>
              </a:rPr>
              <a:t>1</a:t>
            </a:r>
            <a:r>
              <a:rPr lang="en-US" sz="2800" dirty="0">
                <a:latin typeface="Franklin Gothic Medium"/>
                <a:cs typeface="Franklin Gothic Medium"/>
              </a:rPr>
              <a:t>, </a:t>
            </a:r>
            <a:r>
              <a:rPr lang="en-US" sz="2800" i="1" dirty="0">
                <a:latin typeface="Garamond"/>
                <a:cs typeface="Garamond"/>
              </a:rPr>
              <a:t>S</a:t>
            </a:r>
            <a:r>
              <a:rPr lang="en-US" sz="2800" baseline="-25000" dirty="0">
                <a:latin typeface="Garamond"/>
                <a:cs typeface="Garamond"/>
              </a:rPr>
              <a:t>7</a:t>
            </a:r>
            <a:r>
              <a:rPr lang="en-US" sz="2800" dirty="0">
                <a:latin typeface="Franklin Gothic Medium"/>
                <a:cs typeface="Franklin Gothic Medium"/>
              </a:rPr>
              <a:t>?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A159ABF-F6B2-0648-9DE1-8238963BA926}"/>
              </a:ext>
            </a:extLst>
          </p:cNvPr>
          <p:cNvSpPr txBox="1"/>
          <p:nvPr/>
        </p:nvSpPr>
        <p:spPr>
          <a:xfrm>
            <a:off x="381418" y="4934285"/>
            <a:ext cx="12811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 </a:t>
            </a:r>
            <a:r>
              <a:rPr lang="en-US" sz="2800" i="1" dirty="0">
                <a:latin typeface="Garamond"/>
                <a:cs typeface="Garamond"/>
              </a:rPr>
              <a:t>E</a:t>
            </a:r>
            <a:r>
              <a:rPr lang="en-US" sz="2800" baseline="-25000" dirty="0">
                <a:latin typeface="Garamond"/>
                <a:cs typeface="Garamond"/>
              </a:rPr>
              <a:t>2</a:t>
            </a:r>
            <a:r>
              <a:rPr lang="en-US" sz="2800" dirty="0">
                <a:latin typeface="Franklin Gothic Medium"/>
                <a:cs typeface="Franklin Gothic Medium"/>
              </a:rPr>
              <a:t>, </a:t>
            </a:r>
            <a:r>
              <a:rPr lang="en-US" sz="2800" i="1" dirty="0">
                <a:latin typeface="Garamond"/>
                <a:cs typeface="Garamond"/>
              </a:rPr>
              <a:t>S</a:t>
            </a:r>
            <a:r>
              <a:rPr lang="en-US" sz="2800" baseline="-25000" dirty="0">
                <a:latin typeface="Garamond"/>
                <a:cs typeface="Garamond"/>
              </a:rPr>
              <a:t>7</a:t>
            </a:r>
            <a:r>
              <a:rPr lang="en-US" sz="2800" dirty="0">
                <a:latin typeface="Franklin Gothic Medium"/>
                <a:cs typeface="Franklin Gothic Medium"/>
              </a:rPr>
              <a:t>?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427D104-38F5-984D-A2CD-54D7F0E15F10}"/>
              </a:ext>
            </a:extLst>
          </p:cNvPr>
          <p:cNvSpPr txBox="1"/>
          <p:nvPr/>
        </p:nvSpPr>
        <p:spPr>
          <a:xfrm>
            <a:off x="381418" y="5787074"/>
            <a:ext cx="18165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 </a:t>
            </a:r>
            <a:r>
              <a:rPr lang="en-US" sz="2800" i="1" dirty="0">
                <a:latin typeface="Garamond"/>
                <a:cs typeface="Garamond"/>
              </a:rPr>
              <a:t>E</a:t>
            </a:r>
            <a:r>
              <a:rPr lang="en-US" sz="2800" baseline="-25000" dirty="0">
                <a:latin typeface="Garamond"/>
                <a:cs typeface="Garamond"/>
              </a:rPr>
              <a:t>1</a:t>
            </a:r>
            <a:r>
              <a:rPr lang="en-US" sz="2800" dirty="0">
                <a:latin typeface="Franklin Gothic Medium"/>
                <a:cs typeface="Franklin Gothic Medium"/>
              </a:rPr>
              <a:t>, </a:t>
            </a:r>
            <a:r>
              <a:rPr lang="en-US" sz="2800" i="1" dirty="0">
                <a:latin typeface="Garamond"/>
                <a:cs typeface="Garamond"/>
              </a:rPr>
              <a:t>E</a:t>
            </a:r>
            <a:r>
              <a:rPr lang="en-US" sz="2800" baseline="-25000" dirty="0">
                <a:latin typeface="Garamond"/>
                <a:cs typeface="Garamond"/>
              </a:rPr>
              <a:t>2</a:t>
            </a:r>
            <a:r>
              <a:rPr lang="en-US" sz="2800" dirty="0">
                <a:latin typeface="Franklin Gothic Medium"/>
                <a:cs typeface="Franklin Gothic Medium"/>
              </a:rPr>
              <a:t>, </a:t>
            </a:r>
            <a:r>
              <a:rPr lang="en-US" sz="2800" i="1" dirty="0">
                <a:latin typeface="Garamond"/>
                <a:cs typeface="Garamond"/>
              </a:rPr>
              <a:t>S</a:t>
            </a:r>
            <a:r>
              <a:rPr lang="en-US" sz="2800" baseline="-25000" dirty="0">
                <a:latin typeface="Garamond"/>
                <a:cs typeface="Garamond"/>
              </a:rPr>
              <a:t>7</a:t>
            </a:r>
            <a:r>
              <a:rPr lang="en-US" sz="2800" dirty="0">
                <a:latin typeface="Franklin Gothic Medium"/>
                <a:cs typeface="Franklin Gothic Medium"/>
              </a:rPr>
              <a:t>?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7F3CDC0-F2BD-0E4E-AD81-E8132BD28506}"/>
                  </a:ext>
                </a:extLst>
              </p14:cNvPr>
              <p14:cNvContentPartPr/>
              <p14:nvPr/>
            </p14:nvContentPartPr>
            <p14:xfrm>
              <a:off x="345240" y="3123000"/>
              <a:ext cx="6603480" cy="331560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7F3CDC0-F2BD-0E4E-AD81-E8132BD2850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29040" y="3106800"/>
                <a:ext cx="6635880" cy="334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84008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Total probability theorem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75361" y="1422788"/>
            <a:ext cx="8611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latin typeface="Garamond"/>
                <a:cs typeface="Garamond"/>
              </a:rPr>
              <a:t>P</a:t>
            </a:r>
            <a:r>
              <a:rPr lang="en-US" sz="2800" dirty="0">
                <a:latin typeface="Garamond"/>
                <a:cs typeface="Garamond"/>
              </a:rPr>
              <a:t>(</a:t>
            </a:r>
            <a:r>
              <a:rPr lang="en-US" sz="2800" i="1" dirty="0">
                <a:latin typeface="Garamond"/>
                <a:cs typeface="Garamond"/>
              </a:rPr>
              <a:t>E</a:t>
            </a:r>
            <a:r>
              <a:rPr lang="en-US" sz="2800" dirty="0">
                <a:latin typeface="Garamond"/>
                <a:cs typeface="Garamond"/>
              </a:rPr>
              <a:t>)</a:t>
            </a:r>
          </a:p>
        </p:txBody>
      </p:sp>
      <p:sp>
        <p:nvSpPr>
          <p:cNvPr id="4" name="Rectangle 3"/>
          <p:cNvSpPr/>
          <p:nvPr/>
        </p:nvSpPr>
        <p:spPr>
          <a:xfrm>
            <a:off x="1331262" y="1422788"/>
            <a:ext cx="327525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= </a:t>
            </a:r>
            <a:r>
              <a:rPr lang="en-US" sz="2800" b="1" dirty="0">
                <a:solidFill>
                  <a:prstClr val="black"/>
                </a:solidFill>
                <a:latin typeface="Garamond"/>
                <a:cs typeface="Garamond"/>
              </a:rPr>
              <a:t>P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(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E∩F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) + </a:t>
            </a:r>
            <a:r>
              <a:rPr lang="en-US" sz="2800" b="1" dirty="0">
                <a:solidFill>
                  <a:prstClr val="black"/>
                </a:solidFill>
                <a:latin typeface="Garamond"/>
                <a:cs typeface="Garamond"/>
              </a:rPr>
              <a:t>P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(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E∩F</a:t>
            </a:r>
            <a:r>
              <a:rPr lang="en-US" sz="2800" i="1" baseline="30000" dirty="0">
                <a:solidFill>
                  <a:prstClr val="black"/>
                </a:solidFill>
                <a:latin typeface="Garamond"/>
                <a:cs typeface="Garamond"/>
              </a:rPr>
              <a:t>c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)</a:t>
            </a:r>
          </a:p>
        </p:txBody>
      </p:sp>
      <p:sp>
        <p:nvSpPr>
          <p:cNvPr id="5" name="Rectangle 4"/>
          <p:cNvSpPr/>
          <p:nvPr/>
        </p:nvSpPr>
        <p:spPr>
          <a:xfrm>
            <a:off x="1331262" y="2013338"/>
            <a:ext cx="443041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= </a:t>
            </a:r>
            <a:r>
              <a:rPr lang="en-US" sz="2800" b="1" dirty="0">
                <a:solidFill>
                  <a:prstClr val="black"/>
                </a:solidFill>
                <a:latin typeface="Garamond"/>
                <a:cs typeface="Garamond"/>
              </a:rPr>
              <a:t>P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(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E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|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F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)</a:t>
            </a:r>
            <a:r>
              <a:rPr lang="en-US" sz="2800" b="1" dirty="0">
                <a:solidFill>
                  <a:prstClr val="black"/>
                </a:solidFill>
                <a:latin typeface="Garamond"/>
                <a:cs typeface="Garamond"/>
              </a:rPr>
              <a:t>P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(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F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) + </a:t>
            </a:r>
            <a:r>
              <a:rPr lang="en-US" sz="2800" b="1" dirty="0">
                <a:solidFill>
                  <a:prstClr val="black"/>
                </a:solidFill>
                <a:latin typeface="Garamond"/>
                <a:cs typeface="Garamond"/>
              </a:rPr>
              <a:t>P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(</a:t>
            </a:r>
            <a:r>
              <a:rPr lang="en-US" sz="2800" i="1" dirty="0" err="1">
                <a:solidFill>
                  <a:prstClr val="black"/>
                </a:solidFill>
                <a:latin typeface="Garamond"/>
                <a:cs typeface="Garamond"/>
              </a:rPr>
              <a:t>E</a:t>
            </a:r>
            <a:r>
              <a:rPr lang="en-US" sz="2800" dirty="0" err="1">
                <a:solidFill>
                  <a:prstClr val="black"/>
                </a:solidFill>
                <a:latin typeface="Garamond"/>
                <a:cs typeface="Garamond"/>
              </a:rPr>
              <a:t>|</a:t>
            </a:r>
            <a:r>
              <a:rPr lang="en-US" sz="2800" i="1" dirty="0" err="1">
                <a:solidFill>
                  <a:prstClr val="black"/>
                </a:solidFill>
                <a:latin typeface="Garamond"/>
                <a:cs typeface="Garamond"/>
              </a:rPr>
              <a:t>F</a:t>
            </a:r>
            <a:r>
              <a:rPr lang="en-US" sz="2800" i="1" baseline="30000" dirty="0" err="1">
                <a:solidFill>
                  <a:prstClr val="black"/>
                </a:solidFill>
                <a:latin typeface="Garamond"/>
                <a:cs typeface="Garamond"/>
              </a:rPr>
              <a:t>c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)</a:t>
            </a:r>
            <a:r>
              <a:rPr lang="en-US" sz="2800" b="1" dirty="0">
                <a:solidFill>
                  <a:prstClr val="black"/>
                </a:solidFill>
                <a:latin typeface="Garamond"/>
                <a:cs typeface="Garamond"/>
              </a:rPr>
              <a:t>P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(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F</a:t>
            </a:r>
            <a:r>
              <a:rPr lang="en-US" sz="2800" i="1" baseline="30000" dirty="0">
                <a:solidFill>
                  <a:prstClr val="black"/>
                </a:solidFill>
                <a:latin typeface="Garamond"/>
                <a:cs typeface="Garamond"/>
              </a:rPr>
              <a:t>c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)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5852825" y="1393594"/>
            <a:ext cx="2790841" cy="1482956"/>
          </a:xfrm>
          <a:prstGeom prst="roundRect">
            <a:avLst/>
          </a:prstGeom>
          <a:noFill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t" anchorCtr="0"/>
          <a:lstStyle/>
          <a:p>
            <a:pPr algn="r"/>
            <a:r>
              <a:rPr lang="en-US" sz="2400" i="1" dirty="0">
                <a:latin typeface="Garamond"/>
                <a:cs typeface="Garamond"/>
              </a:rPr>
              <a:t>S</a:t>
            </a:r>
          </a:p>
        </p:txBody>
      </p:sp>
      <p:sp>
        <p:nvSpPr>
          <p:cNvPr id="7" name="Oval 6"/>
          <p:cNvSpPr/>
          <p:nvPr/>
        </p:nvSpPr>
        <p:spPr>
          <a:xfrm>
            <a:off x="6394470" y="1609494"/>
            <a:ext cx="1732616" cy="101953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094126" y="1848525"/>
            <a:ext cx="4066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Garamond"/>
                <a:cs typeface="Garamond"/>
              </a:rPr>
              <a:t>E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7237712" y="945659"/>
            <a:ext cx="1112073" cy="1930891"/>
            <a:chOff x="7237712" y="945659"/>
            <a:chExt cx="1112073" cy="1930891"/>
          </a:xfrm>
        </p:grpSpPr>
        <p:cxnSp>
          <p:nvCxnSpPr>
            <p:cNvPr id="11" name="Straight Connector 10"/>
            <p:cNvCxnSpPr/>
            <p:nvPr/>
          </p:nvCxnSpPr>
          <p:spPr>
            <a:xfrm flipH="1">
              <a:off x="7237712" y="1047750"/>
              <a:ext cx="729551" cy="1828800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7538829" y="945659"/>
              <a:ext cx="349686" cy="3743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latin typeface="Garamond"/>
                  <a:cs typeface="Garamond"/>
                </a:rPr>
                <a:t>F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888079" y="945659"/>
              <a:ext cx="4617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latin typeface="Garamond"/>
                  <a:cs typeface="Garamond"/>
                </a:rPr>
                <a:t>F</a:t>
              </a:r>
              <a:r>
                <a:rPr lang="en-US" sz="2400" i="1" baseline="30000" dirty="0">
                  <a:latin typeface="Garamond"/>
                  <a:cs typeface="Garamond"/>
                </a:rPr>
                <a:t>c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5842000" y="3691235"/>
            <a:ext cx="2801666" cy="1617365"/>
            <a:chOff x="5842000" y="3691235"/>
            <a:chExt cx="2801666" cy="1617365"/>
          </a:xfrm>
        </p:grpSpPr>
        <p:sp>
          <p:nvSpPr>
            <p:cNvPr id="16" name="Rounded Rectangle 15"/>
            <p:cNvSpPr/>
            <p:nvPr/>
          </p:nvSpPr>
          <p:spPr>
            <a:xfrm>
              <a:off x="5852825" y="3819294"/>
              <a:ext cx="2790841" cy="1482956"/>
            </a:xfrm>
            <a:prstGeom prst="roundRect">
              <a:avLst/>
            </a:prstGeom>
            <a:noFill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t" anchorCtr="0"/>
            <a:lstStyle/>
            <a:p>
              <a:pPr algn="r"/>
              <a:endParaRPr lang="en-US" sz="2400" i="1" dirty="0">
                <a:latin typeface="Garamond"/>
                <a:cs typeface="Garamond"/>
              </a:endParaRPr>
            </a:p>
          </p:txBody>
        </p:sp>
        <p:sp>
          <p:nvSpPr>
            <p:cNvPr id="17" name="Oval 16"/>
            <p:cNvSpPr/>
            <p:nvPr/>
          </p:nvSpPr>
          <p:spPr>
            <a:xfrm>
              <a:off x="6394470" y="4035194"/>
              <a:ext cx="1732616" cy="101953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094126" y="4274225"/>
              <a:ext cx="40660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>
                  <a:latin typeface="Garamond"/>
                  <a:cs typeface="Garamond"/>
                </a:rPr>
                <a:t>E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008333" y="3886911"/>
              <a:ext cx="48432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latin typeface="Garamond"/>
                  <a:cs typeface="Garamond"/>
                </a:rPr>
                <a:t>F</a:t>
              </a:r>
              <a:r>
                <a:rPr lang="en-US" sz="2400" baseline="-25000" dirty="0">
                  <a:latin typeface="Garamond"/>
                  <a:cs typeface="Garamond"/>
                </a:rPr>
                <a:t>1</a:t>
              </a:r>
            </a:p>
          </p:txBody>
        </p:sp>
        <p:sp>
          <p:nvSpPr>
            <p:cNvPr id="22" name="Freeform 21"/>
            <p:cNvSpPr/>
            <p:nvPr/>
          </p:nvSpPr>
          <p:spPr>
            <a:xfrm>
              <a:off x="5842000" y="3816350"/>
              <a:ext cx="1041400" cy="908050"/>
            </a:xfrm>
            <a:custGeom>
              <a:avLst/>
              <a:gdLst>
                <a:gd name="connsiteX0" fmla="*/ 863600 w 1041400"/>
                <a:gd name="connsiteY0" fmla="*/ 0 h 908050"/>
                <a:gd name="connsiteX1" fmla="*/ 895350 w 1041400"/>
                <a:gd name="connsiteY1" fmla="*/ 88900 h 908050"/>
                <a:gd name="connsiteX2" fmla="*/ 901700 w 1041400"/>
                <a:gd name="connsiteY2" fmla="*/ 127000 h 908050"/>
                <a:gd name="connsiteX3" fmla="*/ 914400 w 1041400"/>
                <a:gd name="connsiteY3" fmla="*/ 152400 h 908050"/>
                <a:gd name="connsiteX4" fmla="*/ 927100 w 1041400"/>
                <a:gd name="connsiteY4" fmla="*/ 196850 h 908050"/>
                <a:gd name="connsiteX5" fmla="*/ 946150 w 1041400"/>
                <a:gd name="connsiteY5" fmla="*/ 241300 h 908050"/>
                <a:gd name="connsiteX6" fmla="*/ 965200 w 1041400"/>
                <a:gd name="connsiteY6" fmla="*/ 292100 h 908050"/>
                <a:gd name="connsiteX7" fmla="*/ 984250 w 1041400"/>
                <a:gd name="connsiteY7" fmla="*/ 349250 h 908050"/>
                <a:gd name="connsiteX8" fmla="*/ 1003300 w 1041400"/>
                <a:gd name="connsiteY8" fmla="*/ 400050 h 908050"/>
                <a:gd name="connsiteX9" fmla="*/ 1016000 w 1041400"/>
                <a:gd name="connsiteY9" fmla="*/ 450850 h 908050"/>
                <a:gd name="connsiteX10" fmla="*/ 1041400 w 1041400"/>
                <a:gd name="connsiteY10" fmla="*/ 546100 h 908050"/>
                <a:gd name="connsiteX11" fmla="*/ 1028700 w 1041400"/>
                <a:gd name="connsiteY11" fmla="*/ 654050 h 908050"/>
                <a:gd name="connsiteX12" fmla="*/ 1016000 w 1041400"/>
                <a:gd name="connsiteY12" fmla="*/ 679450 h 908050"/>
                <a:gd name="connsiteX13" fmla="*/ 977900 w 1041400"/>
                <a:gd name="connsiteY13" fmla="*/ 736600 h 908050"/>
                <a:gd name="connsiteX14" fmla="*/ 958850 w 1041400"/>
                <a:gd name="connsiteY14" fmla="*/ 774700 h 908050"/>
                <a:gd name="connsiteX15" fmla="*/ 939800 w 1041400"/>
                <a:gd name="connsiteY15" fmla="*/ 787400 h 908050"/>
                <a:gd name="connsiteX16" fmla="*/ 908050 w 1041400"/>
                <a:gd name="connsiteY16" fmla="*/ 812800 h 908050"/>
                <a:gd name="connsiteX17" fmla="*/ 806450 w 1041400"/>
                <a:gd name="connsiteY17" fmla="*/ 857250 h 908050"/>
                <a:gd name="connsiteX18" fmla="*/ 736600 w 1041400"/>
                <a:gd name="connsiteY18" fmla="*/ 863600 h 908050"/>
                <a:gd name="connsiteX19" fmla="*/ 685800 w 1041400"/>
                <a:gd name="connsiteY19" fmla="*/ 876300 h 908050"/>
                <a:gd name="connsiteX20" fmla="*/ 660400 w 1041400"/>
                <a:gd name="connsiteY20" fmla="*/ 889000 h 908050"/>
                <a:gd name="connsiteX21" fmla="*/ 596900 w 1041400"/>
                <a:gd name="connsiteY21" fmla="*/ 895350 h 908050"/>
                <a:gd name="connsiteX22" fmla="*/ 501650 w 1041400"/>
                <a:gd name="connsiteY22" fmla="*/ 908050 h 908050"/>
                <a:gd name="connsiteX23" fmla="*/ 311150 w 1041400"/>
                <a:gd name="connsiteY23" fmla="*/ 901700 h 908050"/>
                <a:gd name="connsiteX24" fmla="*/ 273050 w 1041400"/>
                <a:gd name="connsiteY24" fmla="*/ 876300 h 908050"/>
                <a:gd name="connsiteX25" fmla="*/ 247650 w 1041400"/>
                <a:gd name="connsiteY25" fmla="*/ 863600 h 908050"/>
                <a:gd name="connsiteX26" fmla="*/ 228600 w 1041400"/>
                <a:gd name="connsiteY26" fmla="*/ 857250 h 908050"/>
                <a:gd name="connsiteX27" fmla="*/ 209550 w 1041400"/>
                <a:gd name="connsiteY27" fmla="*/ 844550 h 908050"/>
                <a:gd name="connsiteX28" fmla="*/ 165100 w 1041400"/>
                <a:gd name="connsiteY28" fmla="*/ 819150 h 908050"/>
                <a:gd name="connsiteX29" fmla="*/ 152400 w 1041400"/>
                <a:gd name="connsiteY29" fmla="*/ 800100 h 908050"/>
                <a:gd name="connsiteX30" fmla="*/ 114300 w 1041400"/>
                <a:gd name="connsiteY30" fmla="*/ 774700 h 908050"/>
                <a:gd name="connsiteX31" fmla="*/ 69850 w 1041400"/>
                <a:gd name="connsiteY31" fmla="*/ 762000 h 908050"/>
                <a:gd name="connsiteX32" fmla="*/ 44450 w 1041400"/>
                <a:gd name="connsiteY32" fmla="*/ 749300 h 908050"/>
                <a:gd name="connsiteX33" fmla="*/ 0 w 1041400"/>
                <a:gd name="connsiteY33" fmla="*/ 749300 h 908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041400" h="908050">
                  <a:moveTo>
                    <a:pt x="863600" y="0"/>
                  </a:moveTo>
                  <a:cubicBezTo>
                    <a:pt x="881254" y="41193"/>
                    <a:pt x="885358" y="45603"/>
                    <a:pt x="895350" y="88900"/>
                  </a:cubicBezTo>
                  <a:cubicBezTo>
                    <a:pt x="898245" y="101445"/>
                    <a:pt x="898000" y="114668"/>
                    <a:pt x="901700" y="127000"/>
                  </a:cubicBezTo>
                  <a:cubicBezTo>
                    <a:pt x="904420" y="136067"/>
                    <a:pt x="911165" y="143504"/>
                    <a:pt x="914400" y="152400"/>
                  </a:cubicBezTo>
                  <a:cubicBezTo>
                    <a:pt x="919666" y="166882"/>
                    <a:pt x="921917" y="182338"/>
                    <a:pt x="927100" y="196850"/>
                  </a:cubicBezTo>
                  <a:cubicBezTo>
                    <a:pt x="932522" y="212031"/>
                    <a:pt x="940163" y="226333"/>
                    <a:pt x="946150" y="241300"/>
                  </a:cubicBezTo>
                  <a:cubicBezTo>
                    <a:pt x="952867" y="258091"/>
                    <a:pt x="959181" y="275046"/>
                    <a:pt x="965200" y="292100"/>
                  </a:cubicBezTo>
                  <a:cubicBezTo>
                    <a:pt x="971883" y="311036"/>
                    <a:pt x="977567" y="330314"/>
                    <a:pt x="984250" y="349250"/>
                  </a:cubicBezTo>
                  <a:cubicBezTo>
                    <a:pt x="990269" y="366304"/>
                    <a:pt x="997906" y="382788"/>
                    <a:pt x="1003300" y="400050"/>
                  </a:cubicBezTo>
                  <a:cubicBezTo>
                    <a:pt x="1008506" y="416710"/>
                    <a:pt x="1011503" y="433985"/>
                    <a:pt x="1016000" y="450850"/>
                  </a:cubicBezTo>
                  <a:cubicBezTo>
                    <a:pt x="1050990" y="582063"/>
                    <a:pt x="1005146" y="401083"/>
                    <a:pt x="1041400" y="546100"/>
                  </a:cubicBezTo>
                  <a:cubicBezTo>
                    <a:pt x="1037167" y="582083"/>
                    <a:pt x="1035479" y="618458"/>
                    <a:pt x="1028700" y="654050"/>
                  </a:cubicBezTo>
                  <a:cubicBezTo>
                    <a:pt x="1026929" y="663349"/>
                    <a:pt x="1020961" y="671388"/>
                    <a:pt x="1016000" y="679450"/>
                  </a:cubicBezTo>
                  <a:cubicBezTo>
                    <a:pt x="1004001" y="698949"/>
                    <a:pt x="985140" y="714880"/>
                    <a:pt x="977900" y="736600"/>
                  </a:cubicBezTo>
                  <a:cubicBezTo>
                    <a:pt x="972735" y="752094"/>
                    <a:pt x="971160" y="762390"/>
                    <a:pt x="958850" y="774700"/>
                  </a:cubicBezTo>
                  <a:cubicBezTo>
                    <a:pt x="953454" y="780096"/>
                    <a:pt x="945905" y="782821"/>
                    <a:pt x="939800" y="787400"/>
                  </a:cubicBezTo>
                  <a:cubicBezTo>
                    <a:pt x="928957" y="795532"/>
                    <a:pt x="919672" y="805827"/>
                    <a:pt x="908050" y="812800"/>
                  </a:cubicBezTo>
                  <a:cubicBezTo>
                    <a:pt x="890041" y="823606"/>
                    <a:pt x="834494" y="852301"/>
                    <a:pt x="806450" y="857250"/>
                  </a:cubicBezTo>
                  <a:cubicBezTo>
                    <a:pt x="783426" y="861313"/>
                    <a:pt x="759883" y="861483"/>
                    <a:pt x="736600" y="863600"/>
                  </a:cubicBezTo>
                  <a:cubicBezTo>
                    <a:pt x="717964" y="867327"/>
                    <a:pt x="702885" y="868978"/>
                    <a:pt x="685800" y="876300"/>
                  </a:cubicBezTo>
                  <a:cubicBezTo>
                    <a:pt x="677099" y="880029"/>
                    <a:pt x="669656" y="887017"/>
                    <a:pt x="660400" y="889000"/>
                  </a:cubicBezTo>
                  <a:cubicBezTo>
                    <a:pt x="639600" y="893457"/>
                    <a:pt x="618055" y="893123"/>
                    <a:pt x="596900" y="895350"/>
                  </a:cubicBezTo>
                  <a:cubicBezTo>
                    <a:pt x="533615" y="902012"/>
                    <a:pt x="554182" y="899295"/>
                    <a:pt x="501650" y="908050"/>
                  </a:cubicBezTo>
                  <a:cubicBezTo>
                    <a:pt x="438150" y="905933"/>
                    <a:pt x="374081" y="910440"/>
                    <a:pt x="311150" y="901700"/>
                  </a:cubicBezTo>
                  <a:cubicBezTo>
                    <a:pt x="296032" y="899600"/>
                    <a:pt x="286702" y="883126"/>
                    <a:pt x="273050" y="876300"/>
                  </a:cubicBezTo>
                  <a:cubicBezTo>
                    <a:pt x="264583" y="872067"/>
                    <a:pt x="256351" y="867329"/>
                    <a:pt x="247650" y="863600"/>
                  </a:cubicBezTo>
                  <a:cubicBezTo>
                    <a:pt x="241498" y="860963"/>
                    <a:pt x="234587" y="860243"/>
                    <a:pt x="228600" y="857250"/>
                  </a:cubicBezTo>
                  <a:cubicBezTo>
                    <a:pt x="221774" y="853837"/>
                    <a:pt x="216176" y="848336"/>
                    <a:pt x="209550" y="844550"/>
                  </a:cubicBezTo>
                  <a:cubicBezTo>
                    <a:pt x="153154" y="812324"/>
                    <a:pt x="211512" y="850092"/>
                    <a:pt x="165100" y="819150"/>
                  </a:cubicBezTo>
                  <a:cubicBezTo>
                    <a:pt x="160867" y="812800"/>
                    <a:pt x="158143" y="805126"/>
                    <a:pt x="152400" y="800100"/>
                  </a:cubicBezTo>
                  <a:cubicBezTo>
                    <a:pt x="140913" y="790049"/>
                    <a:pt x="129108" y="778402"/>
                    <a:pt x="114300" y="774700"/>
                  </a:cubicBezTo>
                  <a:cubicBezTo>
                    <a:pt x="101411" y="771478"/>
                    <a:pt x="82604" y="767466"/>
                    <a:pt x="69850" y="762000"/>
                  </a:cubicBezTo>
                  <a:cubicBezTo>
                    <a:pt x="61149" y="758271"/>
                    <a:pt x="53763" y="750993"/>
                    <a:pt x="44450" y="749300"/>
                  </a:cubicBezTo>
                  <a:cubicBezTo>
                    <a:pt x="29872" y="746650"/>
                    <a:pt x="14817" y="749300"/>
                    <a:pt x="0" y="749300"/>
                  </a:cubicBezTo>
                </a:path>
              </a:pathLst>
            </a:cu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 22"/>
            <p:cNvSpPr/>
            <p:nvPr/>
          </p:nvSpPr>
          <p:spPr>
            <a:xfrm>
              <a:off x="6813550" y="4559300"/>
              <a:ext cx="1035815" cy="749300"/>
            </a:xfrm>
            <a:custGeom>
              <a:avLst/>
              <a:gdLst>
                <a:gd name="connsiteX0" fmla="*/ 0 w 1035815"/>
                <a:gd name="connsiteY0" fmla="*/ 0 h 749300"/>
                <a:gd name="connsiteX1" fmla="*/ 76200 w 1035815"/>
                <a:gd name="connsiteY1" fmla="*/ 6350 h 749300"/>
                <a:gd name="connsiteX2" fmla="*/ 196850 w 1035815"/>
                <a:gd name="connsiteY2" fmla="*/ 31750 h 749300"/>
                <a:gd name="connsiteX3" fmla="*/ 393700 w 1035815"/>
                <a:gd name="connsiteY3" fmla="*/ 88900 h 749300"/>
                <a:gd name="connsiteX4" fmla="*/ 438150 w 1035815"/>
                <a:gd name="connsiteY4" fmla="*/ 120650 h 749300"/>
                <a:gd name="connsiteX5" fmla="*/ 514350 w 1035815"/>
                <a:gd name="connsiteY5" fmla="*/ 152400 h 749300"/>
                <a:gd name="connsiteX6" fmla="*/ 565150 w 1035815"/>
                <a:gd name="connsiteY6" fmla="*/ 190500 h 749300"/>
                <a:gd name="connsiteX7" fmla="*/ 584200 w 1035815"/>
                <a:gd name="connsiteY7" fmla="*/ 209550 h 749300"/>
                <a:gd name="connsiteX8" fmla="*/ 615950 w 1035815"/>
                <a:gd name="connsiteY8" fmla="*/ 228600 h 749300"/>
                <a:gd name="connsiteX9" fmla="*/ 673100 w 1035815"/>
                <a:gd name="connsiteY9" fmla="*/ 279400 h 749300"/>
                <a:gd name="connsiteX10" fmla="*/ 723900 w 1035815"/>
                <a:gd name="connsiteY10" fmla="*/ 330200 h 749300"/>
                <a:gd name="connsiteX11" fmla="*/ 749300 w 1035815"/>
                <a:gd name="connsiteY11" fmla="*/ 349250 h 749300"/>
                <a:gd name="connsiteX12" fmla="*/ 768350 w 1035815"/>
                <a:gd name="connsiteY12" fmla="*/ 374650 h 749300"/>
                <a:gd name="connsiteX13" fmla="*/ 812800 w 1035815"/>
                <a:gd name="connsiteY13" fmla="*/ 419100 h 749300"/>
                <a:gd name="connsiteX14" fmla="*/ 850900 w 1035815"/>
                <a:gd name="connsiteY14" fmla="*/ 450850 h 749300"/>
                <a:gd name="connsiteX15" fmla="*/ 889000 w 1035815"/>
                <a:gd name="connsiteY15" fmla="*/ 501650 h 749300"/>
                <a:gd name="connsiteX16" fmla="*/ 908050 w 1035815"/>
                <a:gd name="connsiteY16" fmla="*/ 527050 h 749300"/>
                <a:gd name="connsiteX17" fmla="*/ 939800 w 1035815"/>
                <a:gd name="connsiteY17" fmla="*/ 565150 h 749300"/>
                <a:gd name="connsiteX18" fmla="*/ 958850 w 1035815"/>
                <a:gd name="connsiteY18" fmla="*/ 584200 h 749300"/>
                <a:gd name="connsiteX19" fmla="*/ 971550 w 1035815"/>
                <a:gd name="connsiteY19" fmla="*/ 603250 h 749300"/>
                <a:gd name="connsiteX20" fmla="*/ 990600 w 1035815"/>
                <a:gd name="connsiteY20" fmla="*/ 628650 h 749300"/>
                <a:gd name="connsiteX21" fmla="*/ 996950 w 1035815"/>
                <a:gd name="connsiteY21" fmla="*/ 647700 h 749300"/>
                <a:gd name="connsiteX22" fmla="*/ 1028700 w 1035815"/>
                <a:gd name="connsiteY22" fmla="*/ 692150 h 749300"/>
                <a:gd name="connsiteX23" fmla="*/ 1035050 w 1035815"/>
                <a:gd name="connsiteY23" fmla="*/ 749300 h 749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35815" h="749300">
                  <a:moveTo>
                    <a:pt x="0" y="0"/>
                  </a:moveTo>
                  <a:cubicBezTo>
                    <a:pt x="25400" y="2117"/>
                    <a:pt x="51162" y="1581"/>
                    <a:pt x="76200" y="6350"/>
                  </a:cubicBezTo>
                  <a:cubicBezTo>
                    <a:pt x="275632" y="44337"/>
                    <a:pt x="-15978" y="10467"/>
                    <a:pt x="196850" y="31750"/>
                  </a:cubicBezTo>
                  <a:cubicBezTo>
                    <a:pt x="351448" y="75921"/>
                    <a:pt x="285921" y="56566"/>
                    <a:pt x="393700" y="88900"/>
                  </a:cubicBezTo>
                  <a:cubicBezTo>
                    <a:pt x="408517" y="99483"/>
                    <a:pt x="422118" y="112017"/>
                    <a:pt x="438150" y="120650"/>
                  </a:cubicBezTo>
                  <a:cubicBezTo>
                    <a:pt x="526449" y="168195"/>
                    <a:pt x="425320" y="95167"/>
                    <a:pt x="514350" y="152400"/>
                  </a:cubicBezTo>
                  <a:cubicBezTo>
                    <a:pt x="532155" y="163846"/>
                    <a:pt x="550183" y="175533"/>
                    <a:pt x="565150" y="190500"/>
                  </a:cubicBezTo>
                  <a:cubicBezTo>
                    <a:pt x="571500" y="196850"/>
                    <a:pt x="577016" y="204162"/>
                    <a:pt x="584200" y="209550"/>
                  </a:cubicBezTo>
                  <a:cubicBezTo>
                    <a:pt x="594074" y="216955"/>
                    <a:pt x="605367" y="222250"/>
                    <a:pt x="615950" y="228600"/>
                  </a:cubicBezTo>
                  <a:cubicBezTo>
                    <a:pt x="678090" y="306275"/>
                    <a:pt x="603292" y="220332"/>
                    <a:pt x="673100" y="279400"/>
                  </a:cubicBezTo>
                  <a:cubicBezTo>
                    <a:pt x="691381" y="294869"/>
                    <a:pt x="704742" y="315832"/>
                    <a:pt x="723900" y="330200"/>
                  </a:cubicBezTo>
                  <a:cubicBezTo>
                    <a:pt x="732367" y="336550"/>
                    <a:pt x="741816" y="341766"/>
                    <a:pt x="749300" y="349250"/>
                  </a:cubicBezTo>
                  <a:cubicBezTo>
                    <a:pt x="756784" y="356734"/>
                    <a:pt x="761231" y="366819"/>
                    <a:pt x="768350" y="374650"/>
                  </a:cubicBezTo>
                  <a:cubicBezTo>
                    <a:pt x="782445" y="390155"/>
                    <a:pt x="795365" y="407477"/>
                    <a:pt x="812800" y="419100"/>
                  </a:cubicBezTo>
                  <a:cubicBezTo>
                    <a:pt x="831012" y="431241"/>
                    <a:pt x="836232" y="432923"/>
                    <a:pt x="850900" y="450850"/>
                  </a:cubicBezTo>
                  <a:cubicBezTo>
                    <a:pt x="864304" y="467232"/>
                    <a:pt x="876300" y="484717"/>
                    <a:pt x="889000" y="501650"/>
                  </a:cubicBezTo>
                  <a:cubicBezTo>
                    <a:pt x="895350" y="510117"/>
                    <a:pt x="900566" y="519566"/>
                    <a:pt x="908050" y="527050"/>
                  </a:cubicBezTo>
                  <a:cubicBezTo>
                    <a:pt x="963705" y="582705"/>
                    <a:pt x="895597" y="512106"/>
                    <a:pt x="939800" y="565150"/>
                  </a:cubicBezTo>
                  <a:cubicBezTo>
                    <a:pt x="945549" y="572049"/>
                    <a:pt x="953101" y="577301"/>
                    <a:pt x="958850" y="584200"/>
                  </a:cubicBezTo>
                  <a:cubicBezTo>
                    <a:pt x="963736" y="590063"/>
                    <a:pt x="967114" y="597040"/>
                    <a:pt x="971550" y="603250"/>
                  </a:cubicBezTo>
                  <a:cubicBezTo>
                    <a:pt x="977701" y="611862"/>
                    <a:pt x="984250" y="620183"/>
                    <a:pt x="990600" y="628650"/>
                  </a:cubicBezTo>
                  <a:cubicBezTo>
                    <a:pt x="992717" y="635000"/>
                    <a:pt x="993629" y="641888"/>
                    <a:pt x="996950" y="647700"/>
                  </a:cubicBezTo>
                  <a:cubicBezTo>
                    <a:pt x="1008455" y="667834"/>
                    <a:pt x="1018872" y="672494"/>
                    <a:pt x="1028700" y="692150"/>
                  </a:cubicBezTo>
                  <a:cubicBezTo>
                    <a:pt x="1039066" y="712882"/>
                    <a:pt x="1035050" y="724175"/>
                    <a:pt x="1035050" y="749300"/>
                  </a:cubicBezTo>
                </a:path>
              </a:pathLst>
            </a:cu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/>
            <p:cNvSpPr/>
            <p:nvPr/>
          </p:nvSpPr>
          <p:spPr>
            <a:xfrm>
              <a:off x="7454900" y="3833024"/>
              <a:ext cx="558809" cy="961226"/>
            </a:xfrm>
            <a:custGeom>
              <a:avLst/>
              <a:gdLst>
                <a:gd name="connsiteX0" fmla="*/ 0 w 558809"/>
                <a:gd name="connsiteY0" fmla="*/ 1016000 h 1016000"/>
                <a:gd name="connsiteX1" fmla="*/ 82550 w 558809"/>
                <a:gd name="connsiteY1" fmla="*/ 920750 h 1016000"/>
                <a:gd name="connsiteX2" fmla="*/ 146050 w 558809"/>
                <a:gd name="connsiteY2" fmla="*/ 863600 h 1016000"/>
                <a:gd name="connsiteX3" fmla="*/ 171450 w 558809"/>
                <a:gd name="connsiteY3" fmla="*/ 831850 h 1016000"/>
                <a:gd name="connsiteX4" fmla="*/ 196850 w 558809"/>
                <a:gd name="connsiteY4" fmla="*/ 812800 h 1016000"/>
                <a:gd name="connsiteX5" fmla="*/ 247650 w 558809"/>
                <a:gd name="connsiteY5" fmla="*/ 749300 h 1016000"/>
                <a:gd name="connsiteX6" fmla="*/ 260350 w 558809"/>
                <a:gd name="connsiteY6" fmla="*/ 717550 h 1016000"/>
                <a:gd name="connsiteX7" fmla="*/ 292100 w 558809"/>
                <a:gd name="connsiteY7" fmla="*/ 685800 h 1016000"/>
                <a:gd name="connsiteX8" fmla="*/ 317500 w 558809"/>
                <a:gd name="connsiteY8" fmla="*/ 647700 h 1016000"/>
                <a:gd name="connsiteX9" fmla="*/ 361950 w 558809"/>
                <a:gd name="connsiteY9" fmla="*/ 590550 h 1016000"/>
                <a:gd name="connsiteX10" fmla="*/ 400050 w 558809"/>
                <a:gd name="connsiteY10" fmla="*/ 546100 h 1016000"/>
                <a:gd name="connsiteX11" fmla="*/ 406400 w 558809"/>
                <a:gd name="connsiteY11" fmla="*/ 527050 h 1016000"/>
                <a:gd name="connsiteX12" fmla="*/ 450850 w 558809"/>
                <a:gd name="connsiteY12" fmla="*/ 482600 h 1016000"/>
                <a:gd name="connsiteX13" fmla="*/ 469900 w 558809"/>
                <a:gd name="connsiteY13" fmla="*/ 450850 h 1016000"/>
                <a:gd name="connsiteX14" fmla="*/ 495300 w 558809"/>
                <a:gd name="connsiteY14" fmla="*/ 412750 h 1016000"/>
                <a:gd name="connsiteX15" fmla="*/ 514350 w 558809"/>
                <a:gd name="connsiteY15" fmla="*/ 374650 h 1016000"/>
                <a:gd name="connsiteX16" fmla="*/ 520700 w 558809"/>
                <a:gd name="connsiteY16" fmla="*/ 330200 h 1016000"/>
                <a:gd name="connsiteX17" fmla="*/ 533400 w 558809"/>
                <a:gd name="connsiteY17" fmla="*/ 311150 h 1016000"/>
                <a:gd name="connsiteX18" fmla="*/ 546100 w 558809"/>
                <a:gd name="connsiteY18" fmla="*/ 222250 h 1016000"/>
                <a:gd name="connsiteX19" fmla="*/ 552450 w 558809"/>
                <a:gd name="connsiteY19" fmla="*/ 190500 h 1016000"/>
                <a:gd name="connsiteX20" fmla="*/ 558800 w 558809"/>
                <a:gd name="connsiteY20" fmla="*/ 0 h 101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558809" h="1016000">
                  <a:moveTo>
                    <a:pt x="0" y="1016000"/>
                  </a:moveTo>
                  <a:cubicBezTo>
                    <a:pt x="37584" y="967677"/>
                    <a:pt x="40701" y="958795"/>
                    <a:pt x="82550" y="920750"/>
                  </a:cubicBezTo>
                  <a:cubicBezTo>
                    <a:pt x="128857" y="878652"/>
                    <a:pt x="101547" y="913048"/>
                    <a:pt x="146050" y="863600"/>
                  </a:cubicBezTo>
                  <a:cubicBezTo>
                    <a:pt x="155117" y="853526"/>
                    <a:pt x="161866" y="841434"/>
                    <a:pt x="171450" y="831850"/>
                  </a:cubicBezTo>
                  <a:cubicBezTo>
                    <a:pt x="178934" y="824366"/>
                    <a:pt x="189366" y="820284"/>
                    <a:pt x="196850" y="812800"/>
                  </a:cubicBezTo>
                  <a:cubicBezTo>
                    <a:pt x="199348" y="810302"/>
                    <a:pt x="241745" y="759928"/>
                    <a:pt x="247650" y="749300"/>
                  </a:cubicBezTo>
                  <a:cubicBezTo>
                    <a:pt x="253186" y="739336"/>
                    <a:pt x="253813" y="726888"/>
                    <a:pt x="260350" y="717550"/>
                  </a:cubicBezTo>
                  <a:cubicBezTo>
                    <a:pt x="268933" y="705288"/>
                    <a:pt x="281517" y="696383"/>
                    <a:pt x="292100" y="685800"/>
                  </a:cubicBezTo>
                  <a:cubicBezTo>
                    <a:pt x="303259" y="652322"/>
                    <a:pt x="291074" y="679411"/>
                    <a:pt x="317500" y="647700"/>
                  </a:cubicBezTo>
                  <a:cubicBezTo>
                    <a:pt x="332950" y="629160"/>
                    <a:pt x="344885" y="607615"/>
                    <a:pt x="361950" y="590550"/>
                  </a:cubicBezTo>
                  <a:cubicBezTo>
                    <a:pt x="388484" y="564016"/>
                    <a:pt x="375612" y="578684"/>
                    <a:pt x="400050" y="546100"/>
                  </a:cubicBezTo>
                  <a:cubicBezTo>
                    <a:pt x="402167" y="539750"/>
                    <a:pt x="402219" y="532277"/>
                    <a:pt x="406400" y="527050"/>
                  </a:cubicBezTo>
                  <a:cubicBezTo>
                    <a:pt x="419490" y="510688"/>
                    <a:pt x="440069" y="500568"/>
                    <a:pt x="450850" y="482600"/>
                  </a:cubicBezTo>
                  <a:cubicBezTo>
                    <a:pt x="457200" y="472017"/>
                    <a:pt x="463274" y="461263"/>
                    <a:pt x="469900" y="450850"/>
                  </a:cubicBezTo>
                  <a:cubicBezTo>
                    <a:pt x="478095" y="437973"/>
                    <a:pt x="490473" y="427230"/>
                    <a:pt x="495300" y="412750"/>
                  </a:cubicBezTo>
                  <a:cubicBezTo>
                    <a:pt x="504063" y="386460"/>
                    <a:pt x="497937" y="399269"/>
                    <a:pt x="514350" y="374650"/>
                  </a:cubicBezTo>
                  <a:cubicBezTo>
                    <a:pt x="516467" y="359833"/>
                    <a:pt x="516399" y="344536"/>
                    <a:pt x="520700" y="330200"/>
                  </a:cubicBezTo>
                  <a:cubicBezTo>
                    <a:pt x="522893" y="322890"/>
                    <a:pt x="531652" y="318579"/>
                    <a:pt x="533400" y="311150"/>
                  </a:cubicBezTo>
                  <a:cubicBezTo>
                    <a:pt x="540256" y="282012"/>
                    <a:pt x="540229" y="251603"/>
                    <a:pt x="546100" y="222250"/>
                  </a:cubicBezTo>
                  <a:lnTo>
                    <a:pt x="552450" y="190500"/>
                  </a:lnTo>
                  <a:cubicBezTo>
                    <a:pt x="559329" y="25411"/>
                    <a:pt x="558800" y="88944"/>
                    <a:pt x="558800" y="0"/>
                  </a:cubicBezTo>
                </a:path>
              </a:pathLst>
            </a:cu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 24"/>
            <p:cNvSpPr/>
            <p:nvPr/>
          </p:nvSpPr>
          <p:spPr>
            <a:xfrm>
              <a:off x="7988300" y="4133850"/>
              <a:ext cx="647700" cy="850934"/>
            </a:xfrm>
            <a:custGeom>
              <a:avLst/>
              <a:gdLst>
                <a:gd name="connsiteX0" fmla="*/ 0 w 647700"/>
                <a:gd name="connsiteY0" fmla="*/ 0 h 850934"/>
                <a:gd name="connsiteX1" fmla="*/ 44450 w 647700"/>
                <a:gd name="connsiteY1" fmla="*/ 38100 h 850934"/>
                <a:gd name="connsiteX2" fmla="*/ 76200 w 647700"/>
                <a:gd name="connsiteY2" fmla="*/ 69850 h 850934"/>
                <a:gd name="connsiteX3" fmla="*/ 107950 w 647700"/>
                <a:gd name="connsiteY3" fmla="*/ 95250 h 850934"/>
                <a:gd name="connsiteX4" fmla="*/ 152400 w 647700"/>
                <a:gd name="connsiteY4" fmla="*/ 152400 h 850934"/>
                <a:gd name="connsiteX5" fmla="*/ 184150 w 647700"/>
                <a:gd name="connsiteY5" fmla="*/ 184150 h 850934"/>
                <a:gd name="connsiteX6" fmla="*/ 196850 w 647700"/>
                <a:gd name="connsiteY6" fmla="*/ 203200 h 850934"/>
                <a:gd name="connsiteX7" fmla="*/ 266700 w 647700"/>
                <a:gd name="connsiteY7" fmla="*/ 279400 h 850934"/>
                <a:gd name="connsiteX8" fmla="*/ 292100 w 647700"/>
                <a:gd name="connsiteY8" fmla="*/ 336550 h 850934"/>
                <a:gd name="connsiteX9" fmla="*/ 406400 w 647700"/>
                <a:gd name="connsiteY9" fmla="*/ 495300 h 850934"/>
                <a:gd name="connsiteX10" fmla="*/ 425450 w 647700"/>
                <a:gd name="connsiteY10" fmla="*/ 527050 h 850934"/>
                <a:gd name="connsiteX11" fmla="*/ 444500 w 647700"/>
                <a:gd name="connsiteY11" fmla="*/ 552450 h 850934"/>
                <a:gd name="connsiteX12" fmla="*/ 450850 w 647700"/>
                <a:gd name="connsiteY12" fmla="*/ 571500 h 850934"/>
                <a:gd name="connsiteX13" fmla="*/ 463550 w 647700"/>
                <a:gd name="connsiteY13" fmla="*/ 590550 h 850934"/>
                <a:gd name="connsiteX14" fmla="*/ 469900 w 647700"/>
                <a:gd name="connsiteY14" fmla="*/ 615950 h 850934"/>
                <a:gd name="connsiteX15" fmla="*/ 476250 w 647700"/>
                <a:gd name="connsiteY15" fmla="*/ 635000 h 850934"/>
                <a:gd name="connsiteX16" fmla="*/ 488950 w 647700"/>
                <a:gd name="connsiteY16" fmla="*/ 660400 h 850934"/>
                <a:gd name="connsiteX17" fmla="*/ 501650 w 647700"/>
                <a:gd name="connsiteY17" fmla="*/ 679450 h 850934"/>
                <a:gd name="connsiteX18" fmla="*/ 514350 w 647700"/>
                <a:gd name="connsiteY18" fmla="*/ 717550 h 850934"/>
                <a:gd name="connsiteX19" fmla="*/ 520700 w 647700"/>
                <a:gd name="connsiteY19" fmla="*/ 736600 h 850934"/>
                <a:gd name="connsiteX20" fmla="*/ 533400 w 647700"/>
                <a:gd name="connsiteY20" fmla="*/ 755650 h 850934"/>
                <a:gd name="connsiteX21" fmla="*/ 558800 w 647700"/>
                <a:gd name="connsiteY21" fmla="*/ 800100 h 850934"/>
                <a:gd name="connsiteX22" fmla="*/ 584200 w 647700"/>
                <a:gd name="connsiteY22" fmla="*/ 819150 h 850934"/>
                <a:gd name="connsiteX23" fmla="*/ 596900 w 647700"/>
                <a:gd name="connsiteY23" fmla="*/ 838200 h 850934"/>
                <a:gd name="connsiteX24" fmla="*/ 647700 w 647700"/>
                <a:gd name="connsiteY24" fmla="*/ 850900 h 850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647700" h="850934">
                  <a:moveTo>
                    <a:pt x="0" y="0"/>
                  </a:moveTo>
                  <a:cubicBezTo>
                    <a:pt x="14817" y="12700"/>
                    <a:pt x="30065" y="24913"/>
                    <a:pt x="44450" y="38100"/>
                  </a:cubicBezTo>
                  <a:cubicBezTo>
                    <a:pt x="55483" y="48214"/>
                    <a:pt x="65075" y="59838"/>
                    <a:pt x="76200" y="69850"/>
                  </a:cubicBezTo>
                  <a:cubicBezTo>
                    <a:pt x="86274" y="78917"/>
                    <a:pt x="98757" y="85291"/>
                    <a:pt x="107950" y="95250"/>
                  </a:cubicBezTo>
                  <a:cubicBezTo>
                    <a:pt x="124319" y="112984"/>
                    <a:pt x="135335" y="135335"/>
                    <a:pt x="152400" y="152400"/>
                  </a:cubicBezTo>
                  <a:cubicBezTo>
                    <a:pt x="162983" y="162983"/>
                    <a:pt x="174294" y="172886"/>
                    <a:pt x="184150" y="184150"/>
                  </a:cubicBezTo>
                  <a:cubicBezTo>
                    <a:pt x="189176" y="189893"/>
                    <a:pt x="191454" y="197804"/>
                    <a:pt x="196850" y="203200"/>
                  </a:cubicBezTo>
                  <a:cubicBezTo>
                    <a:pt x="243416" y="249766"/>
                    <a:pt x="223142" y="205352"/>
                    <a:pt x="266700" y="279400"/>
                  </a:cubicBezTo>
                  <a:cubicBezTo>
                    <a:pt x="277270" y="297369"/>
                    <a:pt x="281472" y="318616"/>
                    <a:pt x="292100" y="336550"/>
                  </a:cubicBezTo>
                  <a:cubicBezTo>
                    <a:pt x="408029" y="532181"/>
                    <a:pt x="326182" y="388342"/>
                    <a:pt x="406400" y="495300"/>
                  </a:cubicBezTo>
                  <a:cubicBezTo>
                    <a:pt x="413805" y="505174"/>
                    <a:pt x="418604" y="516781"/>
                    <a:pt x="425450" y="527050"/>
                  </a:cubicBezTo>
                  <a:cubicBezTo>
                    <a:pt x="431321" y="535856"/>
                    <a:pt x="438150" y="543983"/>
                    <a:pt x="444500" y="552450"/>
                  </a:cubicBezTo>
                  <a:cubicBezTo>
                    <a:pt x="446617" y="558800"/>
                    <a:pt x="447857" y="565513"/>
                    <a:pt x="450850" y="571500"/>
                  </a:cubicBezTo>
                  <a:cubicBezTo>
                    <a:pt x="454263" y="578326"/>
                    <a:pt x="460544" y="583535"/>
                    <a:pt x="463550" y="590550"/>
                  </a:cubicBezTo>
                  <a:cubicBezTo>
                    <a:pt x="466988" y="598572"/>
                    <a:pt x="467502" y="607559"/>
                    <a:pt x="469900" y="615950"/>
                  </a:cubicBezTo>
                  <a:cubicBezTo>
                    <a:pt x="471739" y="622386"/>
                    <a:pt x="473613" y="628848"/>
                    <a:pt x="476250" y="635000"/>
                  </a:cubicBezTo>
                  <a:cubicBezTo>
                    <a:pt x="479979" y="643701"/>
                    <a:pt x="484254" y="652181"/>
                    <a:pt x="488950" y="660400"/>
                  </a:cubicBezTo>
                  <a:cubicBezTo>
                    <a:pt x="492736" y="667026"/>
                    <a:pt x="498550" y="672476"/>
                    <a:pt x="501650" y="679450"/>
                  </a:cubicBezTo>
                  <a:cubicBezTo>
                    <a:pt x="507087" y="691683"/>
                    <a:pt x="510117" y="704850"/>
                    <a:pt x="514350" y="717550"/>
                  </a:cubicBezTo>
                  <a:cubicBezTo>
                    <a:pt x="516467" y="723900"/>
                    <a:pt x="516987" y="731031"/>
                    <a:pt x="520700" y="736600"/>
                  </a:cubicBezTo>
                  <a:cubicBezTo>
                    <a:pt x="524933" y="742950"/>
                    <a:pt x="529614" y="749024"/>
                    <a:pt x="533400" y="755650"/>
                  </a:cubicBezTo>
                  <a:cubicBezTo>
                    <a:pt x="540041" y="767271"/>
                    <a:pt x="548486" y="789786"/>
                    <a:pt x="558800" y="800100"/>
                  </a:cubicBezTo>
                  <a:cubicBezTo>
                    <a:pt x="566284" y="807584"/>
                    <a:pt x="576716" y="811666"/>
                    <a:pt x="584200" y="819150"/>
                  </a:cubicBezTo>
                  <a:cubicBezTo>
                    <a:pt x="589596" y="824546"/>
                    <a:pt x="590428" y="834155"/>
                    <a:pt x="596900" y="838200"/>
                  </a:cubicBezTo>
                  <a:cubicBezTo>
                    <a:pt x="619362" y="852239"/>
                    <a:pt x="627828" y="850900"/>
                    <a:pt x="647700" y="850900"/>
                  </a:cubicBezTo>
                </a:path>
              </a:pathLst>
            </a:cu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951203" y="4794250"/>
              <a:ext cx="48432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latin typeface="Garamond"/>
                  <a:cs typeface="Garamond"/>
                </a:rPr>
                <a:t>F</a:t>
              </a:r>
              <a:r>
                <a:rPr lang="en-US" sz="2400" baseline="-25000" dirty="0">
                  <a:latin typeface="Garamond"/>
                  <a:cs typeface="Garamond"/>
                </a:rPr>
                <a:t>2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7525983" y="3691235"/>
              <a:ext cx="48432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latin typeface="Garamond"/>
                  <a:cs typeface="Garamond"/>
                </a:rPr>
                <a:t>F</a:t>
              </a:r>
              <a:r>
                <a:rPr lang="en-US" sz="2400" baseline="-25000" dirty="0">
                  <a:latin typeface="Garamond"/>
                  <a:cs typeface="Garamond"/>
                </a:rPr>
                <a:t>3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8127086" y="3843635"/>
              <a:ext cx="49399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latin typeface="Garamond"/>
                  <a:cs typeface="Garamond"/>
                </a:rPr>
                <a:t>F</a:t>
              </a:r>
              <a:r>
                <a:rPr lang="en-US" sz="2400" baseline="-25000" dirty="0">
                  <a:latin typeface="Garamond"/>
                  <a:cs typeface="Garamond"/>
                </a:rPr>
                <a:t>4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013709" y="4753951"/>
              <a:ext cx="48432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latin typeface="Garamond"/>
                  <a:cs typeface="Garamond"/>
                </a:rPr>
                <a:t>F</a:t>
              </a:r>
              <a:r>
                <a:rPr lang="en-US" sz="2400" baseline="-25000" dirty="0">
                  <a:latin typeface="Garamond"/>
                  <a:cs typeface="Garamond"/>
                </a:rPr>
                <a:t>5</a:t>
              </a:r>
            </a:p>
          </p:txBody>
        </p:sp>
      </p:grpSp>
      <p:sp>
        <p:nvSpPr>
          <p:cNvPr id="30" name="Rectangle 29"/>
          <p:cNvSpPr/>
          <p:nvPr/>
        </p:nvSpPr>
        <p:spPr>
          <a:xfrm>
            <a:off x="647534" y="5493138"/>
            <a:ext cx="62969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800" b="1" dirty="0">
                <a:solidFill>
                  <a:prstClr val="black"/>
                </a:solidFill>
                <a:latin typeface="Garamond"/>
                <a:cs typeface="Garamond"/>
              </a:rPr>
              <a:t>P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(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E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) = </a:t>
            </a:r>
            <a:r>
              <a:rPr lang="en-US" sz="2800" b="1" dirty="0">
                <a:solidFill>
                  <a:prstClr val="black"/>
                </a:solidFill>
                <a:latin typeface="Garamond"/>
                <a:cs typeface="Garamond"/>
              </a:rPr>
              <a:t>P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(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E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|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F</a:t>
            </a:r>
            <a:r>
              <a:rPr lang="en-US" sz="2800" baseline="-25000" dirty="0">
                <a:solidFill>
                  <a:prstClr val="black"/>
                </a:solidFill>
                <a:latin typeface="Garamond"/>
                <a:cs typeface="Garamond"/>
              </a:rPr>
              <a:t>1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)</a:t>
            </a:r>
            <a:r>
              <a:rPr lang="en-US" sz="2800" b="1" dirty="0">
                <a:solidFill>
                  <a:prstClr val="black"/>
                </a:solidFill>
                <a:latin typeface="Garamond"/>
                <a:cs typeface="Garamond"/>
              </a:rPr>
              <a:t>P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(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F</a:t>
            </a:r>
            <a:r>
              <a:rPr lang="en-US" sz="2800" baseline="-25000" dirty="0">
                <a:solidFill>
                  <a:prstClr val="black"/>
                </a:solidFill>
                <a:latin typeface="Garamond"/>
                <a:cs typeface="Garamond"/>
              </a:rPr>
              <a:t>1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) + … + </a:t>
            </a:r>
            <a:r>
              <a:rPr lang="en-US" sz="2800" b="1" dirty="0">
                <a:solidFill>
                  <a:prstClr val="black"/>
                </a:solidFill>
                <a:latin typeface="Garamond"/>
                <a:cs typeface="Garamond"/>
              </a:rPr>
              <a:t>P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(</a:t>
            </a:r>
            <a:r>
              <a:rPr lang="en-US" sz="2800" i="1" dirty="0" err="1">
                <a:solidFill>
                  <a:prstClr val="black"/>
                </a:solidFill>
                <a:latin typeface="Garamond"/>
                <a:cs typeface="Garamond"/>
              </a:rPr>
              <a:t>E</a:t>
            </a:r>
            <a:r>
              <a:rPr lang="en-US" sz="2800" dirty="0" err="1">
                <a:solidFill>
                  <a:prstClr val="black"/>
                </a:solidFill>
                <a:latin typeface="Garamond"/>
                <a:cs typeface="Garamond"/>
              </a:rPr>
              <a:t>|</a:t>
            </a:r>
            <a:r>
              <a:rPr lang="en-US" sz="2800" i="1" dirty="0" err="1">
                <a:solidFill>
                  <a:prstClr val="black"/>
                </a:solidFill>
                <a:latin typeface="Garamond"/>
                <a:cs typeface="Garamond"/>
              </a:rPr>
              <a:t>F</a:t>
            </a:r>
            <a:r>
              <a:rPr lang="en-US" sz="2800" i="1" baseline="-25000" dirty="0" err="1">
                <a:solidFill>
                  <a:prstClr val="black"/>
                </a:solidFill>
                <a:latin typeface="Garamond"/>
                <a:cs typeface="Garamond"/>
              </a:rPr>
              <a:t>n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)</a:t>
            </a:r>
            <a:r>
              <a:rPr lang="en-US" sz="2800" b="1" dirty="0">
                <a:solidFill>
                  <a:prstClr val="black"/>
                </a:solidFill>
                <a:latin typeface="Garamond"/>
                <a:cs typeface="Garamond"/>
              </a:rPr>
              <a:t>P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(</a:t>
            </a:r>
            <a:r>
              <a:rPr lang="en-US" sz="2800" i="1" dirty="0" err="1">
                <a:solidFill>
                  <a:prstClr val="black"/>
                </a:solidFill>
                <a:latin typeface="Garamond"/>
                <a:cs typeface="Garamond"/>
              </a:rPr>
              <a:t>F</a:t>
            </a:r>
            <a:r>
              <a:rPr lang="en-US" sz="2800" i="1" baseline="-25000" dirty="0" err="1">
                <a:solidFill>
                  <a:prstClr val="black"/>
                </a:solidFill>
                <a:latin typeface="Garamond"/>
                <a:cs typeface="Garamond"/>
              </a:rPr>
              <a:t>n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)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47534" y="4128963"/>
            <a:ext cx="424827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More generally, if 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F</a:t>
            </a:r>
            <a:r>
              <a:rPr lang="en-US" sz="2800" baseline="-25000" dirty="0">
                <a:solidFill>
                  <a:prstClr val="black"/>
                </a:solidFill>
                <a:latin typeface="Garamond"/>
                <a:cs typeface="Garamond"/>
              </a:rPr>
              <a:t>1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,…, </a:t>
            </a:r>
            <a:r>
              <a:rPr lang="en-US" sz="2800" i="1" dirty="0" err="1">
                <a:solidFill>
                  <a:prstClr val="black"/>
                </a:solidFill>
                <a:latin typeface="Garamond"/>
                <a:cs typeface="Garamond"/>
              </a:rPr>
              <a:t>F</a:t>
            </a:r>
            <a:r>
              <a:rPr lang="en-US" sz="2800" i="1" baseline="-25000" dirty="0" err="1">
                <a:solidFill>
                  <a:prstClr val="black"/>
                </a:solidFill>
                <a:latin typeface="Garamond"/>
                <a:cs typeface="Garamond"/>
              </a:rPr>
              <a:t>n</a:t>
            </a:r>
            <a:r>
              <a:rPr lang="en-US" sz="2800" dirty="0">
                <a:latin typeface="Franklin Gothic Medium"/>
                <a:cs typeface="Franklin Gothic Medium"/>
              </a:rPr>
              <a:t> </a:t>
            </a:r>
          </a:p>
          <a:p>
            <a:r>
              <a:rPr lang="en-US" sz="2800" dirty="0">
                <a:solidFill>
                  <a:schemeClr val="accent1"/>
                </a:solidFill>
                <a:latin typeface="Franklin Gothic Medium"/>
                <a:cs typeface="Franklin Gothic Medium"/>
              </a:rPr>
              <a:t>partition</a:t>
            </a:r>
            <a:r>
              <a:rPr lang="en-US" sz="2800" dirty="0">
                <a:latin typeface="Franklin Gothic Medium"/>
                <a:cs typeface="Franklin Gothic Medium"/>
              </a:rPr>
              <a:t> </a:t>
            </a:r>
            <a:r>
              <a:rPr lang="en-US" sz="2800" dirty="0">
                <a:solidFill>
                  <a:prstClr val="black"/>
                </a:solidFill>
                <a:latin typeface="Symbol" pitchFamily="2" charset="2"/>
                <a:cs typeface="Garamond"/>
              </a:rPr>
              <a:t>W</a:t>
            </a:r>
            <a:r>
              <a:rPr lang="en-US" sz="2800" dirty="0">
                <a:latin typeface="Franklin Gothic Medium"/>
                <a:cs typeface="Franklin Gothic Medium"/>
              </a:rPr>
              <a:t> then </a:t>
            </a:r>
          </a:p>
        </p:txBody>
      </p:sp>
    </p:spTree>
    <p:extLst>
      <p:ext uri="{BB962C8B-B14F-4D97-AF65-F5344CB8AC3E}">
        <p14:creationId xmlns:p14="http://schemas.microsoft.com/office/powerpoint/2010/main" val="15446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30" grpId="0"/>
      <p:bldP spid="3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(In)dependence of three events</a:t>
            </a:r>
          </a:p>
        </p:txBody>
      </p:sp>
      <p:pic>
        <p:nvPicPr>
          <p:cNvPr id="4" name="Picture 3" descr="Die_Spire_01_483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145" y="1251118"/>
            <a:ext cx="1006171" cy="1006171"/>
          </a:xfrm>
          <a:prstGeom prst="rect">
            <a:avLst/>
          </a:prstGeom>
        </p:spPr>
      </p:pic>
      <p:pic>
        <p:nvPicPr>
          <p:cNvPr id="5" name="Picture 4" descr="Die_Spire_01_483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553288">
            <a:off x="1696843" y="1352721"/>
            <a:ext cx="1006171" cy="100617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276602" y="1269299"/>
            <a:ext cx="50385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Let </a:t>
            </a:r>
            <a:r>
              <a:rPr lang="en-US" sz="2800" i="1" dirty="0">
                <a:latin typeface="Garamond"/>
                <a:cs typeface="Garamond"/>
              </a:rPr>
              <a:t>A</a:t>
            </a:r>
            <a:r>
              <a:rPr lang="en-US" sz="2800" dirty="0">
                <a:latin typeface="Franklin Gothic Medium"/>
                <a:cs typeface="Franklin Gothic Medium"/>
              </a:rPr>
              <a:t> be “first </a:t>
            </a:r>
            <a:r>
              <a:rPr lang="en-GB" sz="2800" dirty="0">
                <a:latin typeface="Franklin Gothic Medium"/>
                <a:cs typeface="Franklin Gothic Medium"/>
              </a:rPr>
              <a:t>roll</a:t>
            </a:r>
            <a:r>
              <a:rPr lang="en-US" sz="2800" dirty="0">
                <a:latin typeface="Franklin Gothic Medium"/>
                <a:cs typeface="Franklin Gothic Medium"/>
              </a:rPr>
              <a:t> is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800" dirty="0">
                <a:latin typeface="Franklin Gothic Medium"/>
                <a:cs typeface="Franklin Gothic Medium"/>
              </a:rPr>
              <a:t>,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2800" dirty="0">
                <a:latin typeface="Franklin Gothic Medium"/>
                <a:cs typeface="Franklin Gothic Medium"/>
              </a:rPr>
              <a:t>, or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2800" dirty="0">
                <a:latin typeface="Franklin Gothic Medium"/>
                <a:cs typeface="Franklin Gothic Medium"/>
              </a:rPr>
              <a:t> ”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41752" y="1779118"/>
            <a:ext cx="43059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latin typeface="Garamond"/>
                <a:cs typeface="Garamond"/>
              </a:rPr>
              <a:t>B</a:t>
            </a:r>
            <a:r>
              <a:rPr lang="en-US" sz="2800" dirty="0">
                <a:latin typeface="Franklin Gothic Medium"/>
                <a:cs typeface="Franklin Gothic Medium"/>
              </a:rPr>
              <a:t> be “</a:t>
            </a:r>
            <a:r>
              <a:rPr lang="en-GB" sz="2800" dirty="0">
                <a:latin typeface="Franklin Gothic Medium"/>
                <a:cs typeface="Franklin Gothic Medium"/>
              </a:rPr>
              <a:t>first </a:t>
            </a:r>
            <a:r>
              <a:rPr lang="en-US" sz="2800" dirty="0">
                <a:latin typeface="Franklin Gothic Medium"/>
                <a:cs typeface="Franklin Gothic Medium"/>
              </a:rPr>
              <a:t>roll is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2800" dirty="0">
                <a:latin typeface="Franklin Gothic Medium"/>
                <a:cs typeface="Franklin Gothic Medium"/>
              </a:rPr>
              <a:t>,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sz="2800" dirty="0">
                <a:latin typeface="Franklin Gothic Medium"/>
                <a:cs typeface="Franklin Gothic Medium"/>
              </a:rPr>
              <a:t>, or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sz="2800" dirty="0">
                <a:latin typeface="Franklin Gothic Medium"/>
                <a:cs typeface="Franklin Gothic Medium"/>
              </a:rPr>
              <a:t>”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841752" y="2301739"/>
            <a:ext cx="3775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i="1" dirty="0">
                <a:latin typeface="Garamond"/>
                <a:cs typeface="Franklin Gothic Medium"/>
              </a:rPr>
              <a:t>C</a:t>
            </a:r>
            <a:r>
              <a:rPr lang="en-US" sz="2800" dirty="0">
                <a:latin typeface="Franklin Gothic Medium"/>
                <a:cs typeface="Franklin Gothic Medium"/>
              </a:rPr>
              <a:t> be “sum of rolls is </a:t>
            </a:r>
            <a:r>
              <a:rPr lang="en-US" sz="2800" dirty="0">
                <a:latin typeface="Courier New"/>
                <a:cs typeface="Courier New"/>
              </a:rPr>
              <a:t>9</a:t>
            </a:r>
            <a:r>
              <a:rPr lang="en-US" sz="2800" dirty="0">
                <a:latin typeface="Franklin Gothic Medium"/>
                <a:cs typeface="Franklin Gothic Medium"/>
              </a:rPr>
              <a:t>” 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2949F72-E31E-0248-9A65-27616E177E45}"/>
              </a:ext>
            </a:extLst>
          </p:cNvPr>
          <p:cNvSpPr txBox="1"/>
          <p:nvPr/>
        </p:nvSpPr>
        <p:spPr>
          <a:xfrm>
            <a:off x="381419" y="3228707"/>
            <a:ext cx="11047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 </a:t>
            </a:r>
            <a:r>
              <a:rPr lang="en-US" sz="2800" i="1" dirty="0">
                <a:latin typeface="Garamond"/>
                <a:cs typeface="Garamond"/>
              </a:rPr>
              <a:t>A</a:t>
            </a:r>
            <a:r>
              <a:rPr lang="en-US" sz="2800" dirty="0">
                <a:latin typeface="Franklin Gothic Medium"/>
                <a:cs typeface="Franklin Gothic Medium"/>
              </a:rPr>
              <a:t>, </a:t>
            </a:r>
            <a:r>
              <a:rPr lang="en-US" sz="2800" i="1" dirty="0">
                <a:latin typeface="Garamond"/>
                <a:cs typeface="Garamond"/>
              </a:rPr>
              <a:t>B</a:t>
            </a:r>
            <a:r>
              <a:rPr lang="en-US" sz="2800" dirty="0">
                <a:latin typeface="Franklin Gothic Medium"/>
                <a:cs typeface="Franklin Gothic Medium"/>
              </a:rPr>
              <a:t>?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75F68A7-00FC-5349-9131-958240E63972}"/>
              </a:ext>
            </a:extLst>
          </p:cNvPr>
          <p:cNvSpPr txBox="1"/>
          <p:nvPr/>
        </p:nvSpPr>
        <p:spPr>
          <a:xfrm>
            <a:off x="381419" y="4081496"/>
            <a:ext cx="11272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 </a:t>
            </a:r>
            <a:r>
              <a:rPr lang="en-US" sz="2800" i="1" dirty="0">
                <a:latin typeface="Garamond"/>
                <a:cs typeface="Garamond"/>
              </a:rPr>
              <a:t>A</a:t>
            </a:r>
            <a:r>
              <a:rPr lang="en-US" sz="2800" dirty="0">
                <a:latin typeface="Franklin Gothic Medium"/>
                <a:cs typeface="Franklin Gothic Medium"/>
              </a:rPr>
              <a:t>, </a:t>
            </a:r>
            <a:r>
              <a:rPr lang="en-US" sz="2800" i="1" dirty="0">
                <a:latin typeface="Garamond"/>
                <a:cs typeface="Garamond"/>
              </a:rPr>
              <a:t>C</a:t>
            </a:r>
            <a:r>
              <a:rPr lang="en-US" sz="2800" dirty="0">
                <a:latin typeface="Franklin Gothic Medium"/>
                <a:cs typeface="Franklin Gothic Medium"/>
              </a:rPr>
              <a:t>?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A159ABF-F6B2-0648-9DE1-8238963BA926}"/>
              </a:ext>
            </a:extLst>
          </p:cNvPr>
          <p:cNvSpPr txBox="1"/>
          <p:nvPr/>
        </p:nvSpPr>
        <p:spPr>
          <a:xfrm>
            <a:off x="381418" y="4934285"/>
            <a:ext cx="10567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 </a:t>
            </a:r>
            <a:r>
              <a:rPr lang="en-US" sz="2800" i="1" dirty="0">
                <a:latin typeface="Garamond"/>
                <a:cs typeface="Garamond"/>
              </a:rPr>
              <a:t>B</a:t>
            </a:r>
            <a:r>
              <a:rPr lang="en-US" sz="2800" dirty="0">
                <a:latin typeface="Franklin Gothic Medium"/>
                <a:cs typeface="Franklin Gothic Medium"/>
              </a:rPr>
              <a:t>, </a:t>
            </a:r>
            <a:r>
              <a:rPr lang="en-US" sz="2800" i="1" dirty="0">
                <a:latin typeface="Garamond"/>
                <a:cs typeface="Garamond"/>
              </a:rPr>
              <a:t>C</a:t>
            </a:r>
            <a:r>
              <a:rPr lang="en-US" sz="2800" dirty="0">
                <a:latin typeface="Franklin Gothic Medium"/>
                <a:cs typeface="Franklin Gothic Medium"/>
              </a:rPr>
              <a:t>?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427D104-38F5-984D-A2CD-54D7F0E15F10}"/>
              </a:ext>
            </a:extLst>
          </p:cNvPr>
          <p:cNvSpPr txBox="1"/>
          <p:nvPr/>
        </p:nvSpPr>
        <p:spPr>
          <a:xfrm>
            <a:off x="381418" y="5787074"/>
            <a:ext cx="15055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 </a:t>
            </a:r>
            <a:r>
              <a:rPr lang="en-US" sz="2800" i="1" dirty="0">
                <a:latin typeface="Garamond"/>
                <a:cs typeface="Garamond"/>
              </a:rPr>
              <a:t>A</a:t>
            </a:r>
            <a:r>
              <a:rPr lang="en-US" sz="2800" dirty="0">
                <a:latin typeface="Franklin Gothic Medium"/>
                <a:cs typeface="Franklin Gothic Medium"/>
              </a:rPr>
              <a:t>, </a:t>
            </a:r>
            <a:r>
              <a:rPr lang="en-US" sz="2800" i="1" dirty="0">
                <a:latin typeface="Garamond"/>
                <a:cs typeface="Garamond"/>
              </a:rPr>
              <a:t>B</a:t>
            </a:r>
            <a:r>
              <a:rPr lang="en-US" sz="2800" dirty="0">
                <a:latin typeface="Franklin Gothic Medium"/>
                <a:cs typeface="Franklin Gothic Medium"/>
              </a:rPr>
              <a:t>, </a:t>
            </a:r>
            <a:r>
              <a:rPr lang="en-US" sz="2800" i="1" dirty="0">
                <a:latin typeface="Garamond"/>
                <a:cs typeface="Garamond"/>
              </a:rPr>
              <a:t>C</a:t>
            </a:r>
            <a:r>
              <a:rPr lang="en-US" sz="2800" dirty="0">
                <a:latin typeface="Franklin Gothic Medium"/>
                <a:cs typeface="Franklin Gothic Medium"/>
              </a:rPr>
              <a:t>?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C0A42DB6-7FD5-9446-AC4D-43568B530B80}"/>
                  </a:ext>
                </a:extLst>
              </p14:cNvPr>
              <p14:cNvContentPartPr/>
              <p14:nvPr/>
            </p14:nvContentPartPr>
            <p14:xfrm>
              <a:off x="1864440" y="1319760"/>
              <a:ext cx="7000200" cy="54583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C0A42DB6-7FD5-9446-AC4D-43568B530B8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48240" y="1303560"/>
                <a:ext cx="7032600" cy="5490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56483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Independence of many events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781050" y="1479550"/>
            <a:ext cx="7620000" cy="1446530"/>
            <a:chOff x="895350" y="1371600"/>
            <a:chExt cx="7620000" cy="1446530"/>
          </a:xfrm>
        </p:grpSpPr>
        <p:sp>
          <p:nvSpPr>
            <p:cNvPr id="5" name="Rectangle 4"/>
            <p:cNvSpPr/>
            <p:nvPr/>
          </p:nvSpPr>
          <p:spPr>
            <a:xfrm>
              <a:off x="895350" y="1371600"/>
              <a:ext cx="7620000" cy="14465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95350" y="1371600"/>
              <a:ext cx="7620000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Franklin Gothic Medium"/>
                  <a:cs typeface="Franklin Gothic Medium"/>
                </a:rPr>
                <a:t>Events </a:t>
              </a:r>
              <a:r>
                <a:rPr lang="en-US" sz="2800" i="1" dirty="0">
                  <a:latin typeface="Garamond"/>
                  <a:cs typeface="Garamond"/>
                </a:rPr>
                <a:t>A</a:t>
              </a:r>
              <a:r>
                <a:rPr lang="en-US" sz="2800" baseline="-25000" dirty="0">
                  <a:latin typeface="Garamond"/>
                  <a:cs typeface="Garamond"/>
                </a:rPr>
                <a:t>1</a:t>
              </a:r>
              <a:r>
                <a:rPr lang="en-US" sz="2800" dirty="0">
                  <a:latin typeface="Garamond"/>
                  <a:cs typeface="Garamond"/>
                </a:rPr>
                <a:t>, </a:t>
              </a:r>
              <a:r>
                <a:rPr lang="en-US" sz="2800" i="1" dirty="0">
                  <a:latin typeface="Garamond"/>
                  <a:cs typeface="Garamond"/>
                </a:rPr>
                <a:t>A</a:t>
              </a:r>
              <a:r>
                <a:rPr lang="en-US" sz="2800" baseline="-25000" dirty="0">
                  <a:latin typeface="Garamond"/>
                  <a:cs typeface="Garamond"/>
                </a:rPr>
                <a:t>2</a:t>
              </a:r>
              <a:r>
                <a:rPr lang="en-US" sz="2800" dirty="0">
                  <a:latin typeface="Garamond"/>
                  <a:cs typeface="Garamond"/>
                </a:rPr>
                <a:t>,</a:t>
              </a:r>
              <a:r>
                <a:rPr lang="en-US" sz="2800" dirty="0">
                  <a:latin typeface="Franklin Gothic Medium"/>
                  <a:cs typeface="Franklin Gothic Medium"/>
                </a:rPr>
                <a:t> </a:t>
              </a:r>
              <a:r>
                <a:rPr lang="en-US" sz="2800" dirty="0">
                  <a:latin typeface="Garamond"/>
                  <a:cs typeface="Garamond"/>
                </a:rPr>
                <a:t>… </a:t>
              </a:r>
              <a:r>
                <a:rPr lang="en-US" sz="2800" dirty="0">
                  <a:latin typeface="Franklin Gothic Medium"/>
                  <a:cs typeface="Franklin Gothic Medium"/>
                </a:rPr>
                <a:t>are </a:t>
              </a:r>
              <a:r>
                <a:rPr lang="en-US" sz="2800" dirty="0">
                  <a:solidFill>
                    <a:srgbClr val="000000"/>
                  </a:solidFill>
                  <a:latin typeface="Franklin Gothic Medium"/>
                  <a:cs typeface="Franklin Gothic Medium"/>
                </a:rPr>
                <a:t>independent</a:t>
              </a:r>
              <a:r>
                <a:rPr lang="en-US" sz="2800" dirty="0">
                  <a:latin typeface="Franklin Gothic Medium"/>
                  <a:cs typeface="Franklin Gothic Medium"/>
                </a:rPr>
                <a:t> if </a:t>
              </a:r>
              <a:r>
                <a:rPr lang="en-US" sz="2800" dirty="0">
                  <a:solidFill>
                    <a:schemeClr val="accent1"/>
                  </a:solidFill>
                  <a:latin typeface="Franklin Gothic Medium"/>
                  <a:cs typeface="Franklin Gothic Medium"/>
                </a:rPr>
                <a:t>for every subset</a:t>
              </a:r>
              <a:r>
                <a:rPr lang="en-US" sz="2800" dirty="0">
                  <a:latin typeface="Franklin Gothic Medium"/>
                  <a:cs typeface="Franklin Gothic Medium"/>
                </a:rPr>
                <a:t> of the events, the probability of the intersection is the product of their probabilities.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457200" y="3752148"/>
            <a:ext cx="8229600" cy="1667224"/>
            <a:chOff x="457200" y="3966833"/>
            <a:chExt cx="8229600" cy="1667224"/>
          </a:xfrm>
        </p:grpSpPr>
        <p:sp>
          <p:nvSpPr>
            <p:cNvPr id="13" name="TextBox 12"/>
            <p:cNvSpPr txBox="1"/>
            <p:nvPr/>
          </p:nvSpPr>
          <p:spPr>
            <a:xfrm>
              <a:off x="457200" y="4679950"/>
              <a:ext cx="822960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Franklin Gothic Medium"/>
                  <a:cs typeface="Franklin Gothic Medium"/>
                </a:rPr>
                <a:t>Independence is preserved if we replace some event(s) by their complements, intersections, unions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57200" y="3966833"/>
              <a:ext cx="8229600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accent1"/>
                  </a:solidFill>
                  <a:latin typeface="Franklin Gothic Medium"/>
                  <a:cs typeface="Franklin Gothic Medium"/>
                </a:rPr>
                <a:t>Algebra of independent events</a:t>
              </a:r>
            </a:p>
          </p:txBody>
        </p:sp>
      </p:grp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3A129C61-74CB-9449-B93E-B39BCA18FC81}"/>
                  </a:ext>
                </a:extLst>
              </p14:cNvPr>
              <p14:cNvContentPartPr/>
              <p14:nvPr/>
            </p14:nvContentPartPr>
            <p14:xfrm>
              <a:off x="612720" y="2907000"/>
              <a:ext cx="7057080" cy="35625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3A129C61-74CB-9449-B93E-B39BCA18FC8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6520" y="2890800"/>
                <a:ext cx="7089480" cy="3594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87532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4994"/>
          <a:stretch/>
        </p:blipFill>
        <p:spPr>
          <a:xfrm>
            <a:off x="0" y="0"/>
            <a:ext cx="9156689" cy="6858000"/>
          </a:xfrm>
          <a:prstGeom prst="rect">
            <a:avLst/>
          </a:prstGeom>
        </p:spPr>
      </p:pic>
      <p:sp>
        <p:nvSpPr>
          <p:cNvPr id="31" name="Rectangle 30"/>
          <p:cNvSpPr/>
          <p:nvPr/>
        </p:nvSpPr>
        <p:spPr>
          <a:xfrm>
            <a:off x="-1" y="2520949"/>
            <a:ext cx="9156689" cy="4337051"/>
          </a:xfrm>
          <a:prstGeom prst="rect">
            <a:avLst/>
          </a:prstGeom>
          <a:gradFill flip="none" rotWithShape="1">
            <a:gsLst>
              <a:gs pos="20000">
                <a:schemeClr val="bg1">
                  <a:alpha val="0"/>
                </a:schemeClr>
              </a:gs>
              <a:gs pos="41000">
                <a:schemeClr val="bg1">
                  <a:alpha val="80000"/>
                </a:schemeClr>
              </a:gs>
            </a:gsLst>
            <a:lin ang="5520000" scaled="0"/>
            <a:tileRect/>
          </a:gra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/>
          <p:cNvSpPr/>
          <p:nvPr/>
        </p:nvSpPr>
        <p:spPr>
          <a:xfrm rot="8079702">
            <a:off x="4813364" y="1312445"/>
            <a:ext cx="409042" cy="329012"/>
          </a:xfrm>
          <a:prstGeom prst="triangle">
            <a:avLst/>
          </a:prstGeom>
          <a:solidFill>
            <a:schemeClr val="bg1">
              <a:lumMod val="65000"/>
              <a:alpha val="50000"/>
            </a:schemeClr>
          </a:solidFill>
          <a:ln w="3810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Hexagon 14"/>
          <p:cNvSpPr/>
          <p:nvPr/>
        </p:nvSpPr>
        <p:spPr>
          <a:xfrm>
            <a:off x="2766123" y="3225267"/>
            <a:ext cx="474489" cy="409042"/>
          </a:xfrm>
          <a:prstGeom prst="hexagon">
            <a:avLst/>
          </a:prstGeom>
          <a:solidFill>
            <a:srgbClr val="A6A6A6">
              <a:alpha val="50000"/>
            </a:srgbClr>
          </a:solidFill>
          <a:ln w="3810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06642"/>
          </a:xfrm>
        </p:spPr>
        <p:txBody>
          <a:bodyPr/>
          <a:lstStyle/>
          <a:p>
            <a:pPr algn="r"/>
            <a:r>
              <a:rPr lang="en-US" dirty="0"/>
              <a:t>Multiple components</a:t>
            </a:r>
          </a:p>
        </p:txBody>
      </p:sp>
      <p:sp>
        <p:nvSpPr>
          <p:cNvPr id="2" name="Rectangle 1"/>
          <p:cNvSpPr/>
          <p:nvPr/>
        </p:nvSpPr>
        <p:spPr>
          <a:xfrm>
            <a:off x="2204415" y="514349"/>
            <a:ext cx="18486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400" i="1" dirty="0">
                <a:solidFill>
                  <a:prstClr val="black"/>
                </a:solidFill>
                <a:latin typeface="Garamond"/>
                <a:cs typeface="Garamond"/>
              </a:rPr>
              <a:t>P</a:t>
            </a:r>
            <a:r>
              <a:rPr lang="en-US" sz="2400" dirty="0">
                <a:solidFill>
                  <a:prstClr val="black"/>
                </a:solidFill>
                <a:latin typeface="Garamond"/>
                <a:cs typeface="Garamond"/>
              </a:rPr>
              <a:t>(</a:t>
            </a:r>
            <a:r>
              <a:rPr lang="en-US" sz="2400" i="1" dirty="0">
                <a:solidFill>
                  <a:prstClr val="black"/>
                </a:solidFill>
                <a:latin typeface="Garamond"/>
                <a:cs typeface="Garamond"/>
              </a:rPr>
              <a:t>ER</a:t>
            </a:r>
            <a:r>
              <a:rPr lang="en-US" sz="2400" dirty="0">
                <a:solidFill>
                  <a:prstClr val="black"/>
                </a:solidFill>
                <a:latin typeface="Garamond"/>
                <a:cs typeface="Garamond"/>
              </a:rPr>
              <a:t>) = 70%</a:t>
            </a:r>
          </a:p>
        </p:txBody>
      </p:sp>
      <p:sp>
        <p:nvSpPr>
          <p:cNvPr id="28" name="Rectangle 27"/>
          <p:cNvSpPr/>
          <p:nvPr/>
        </p:nvSpPr>
        <p:spPr>
          <a:xfrm>
            <a:off x="5748555" y="3341428"/>
            <a:ext cx="18070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400" i="1" dirty="0">
                <a:solidFill>
                  <a:prstClr val="black"/>
                </a:solidFill>
                <a:latin typeface="Garamond"/>
                <a:cs typeface="Garamond"/>
              </a:rPr>
              <a:t>P</a:t>
            </a:r>
            <a:r>
              <a:rPr lang="en-US" sz="2400" dirty="0">
                <a:solidFill>
                  <a:prstClr val="black"/>
                </a:solidFill>
                <a:latin typeface="Garamond"/>
                <a:cs typeface="Garamond"/>
              </a:rPr>
              <a:t>(</a:t>
            </a:r>
            <a:r>
              <a:rPr lang="en-US" sz="2400" i="1" dirty="0">
                <a:solidFill>
                  <a:prstClr val="black"/>
                </a:solidFill>
                <a:latin typeface="Garamond"/>
                <a:cs typeface="Garamond"/>
              </a:rPr>
              <a:t>KT</a:t>
            </a:r>
            <a:r>
              <a:rPr lang="en-US" sz="2400" dirty="0">
                <a:solidFill>
                  <a:prstClr val="black"/>
                </a:solidFill>
                <a:latin typeface="Garamond"/>
                <a:cs typeface="Garamond"/>
              </a:rPr>
              <a:t>) = 95%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086815" y="2520949"/>
            <a:ext cx="19095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400" i="1" dirty="0">
                <a:solidFill>
                  <a:prstClr val="black"/>
                </a:solidFill>
                <a:latin typeface="Garamond"/>
                <a:cs typeface="Garamond"/>
              </a:rPr>
              <a:t>P</a:t>
            </a:r>
            <a:r>
              <a:rPr lang="en-US" sz="2400" dirty="0">
                <a:solidFill>
                  <a:prstClr val="black"/>
                </a:solidFill>
                <a:latin typeface="Garamond"/>
                <a:cs typeface="Garamond"/>
              </a:rPr>
              <a:t>(</a:t>
            </a:r>
            <a:r>
              <a:rPr lang="en-US" sz="2400" i="1" dirty="0">
                <a:solidFill>
                  <a:prstClr val="black"/>
                </a:solidFill>
                <a:latin typeface="Garamond"/>
                <a:cs typeface="Garamond"/>
              </a:rPr>
              <a:t>WR</a:t>
            </a:r>
            <a:r>
              <a:rPr lang="en-US" sz="2400" dirty="0">
                <a:solidFill>
                  <a:prstClr val="black"/>
                </a:solidFill>
                <a:latin typeface="Garamond"/>
                <a:cs typeface="Garamond"/>
              </a:rPr>
              <a:t>) = 75%</a:t>
            </a:r>
          </a:p>
        </p:txBody>
      </p:sp>
      <p:sp>
        <p:nvSpPr>
          <p:cNvPr id="30" name="Rectangle 29"/>
          <p:cNvSpPr/>
          <p:nvPr/>
        </p:nvSpPr>
        <p:spPr>
          <a:xfrm>
            <a:off x="320351" y="3377952"/>
            <a:ext cx="18967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400" i="1" dirty="0">
                <a:solidFill>
                  <a:prstClr val="black"/>
                </a:solidFill>
                <a:latin typeface="Garamond"/>
                <a:cs typeface="Garamond"/>
              </a:rPr>
              <a:t>P</a:t>
            </a:r>
            <a:r>
              <a:rPr lang="en-US" sz="2400" dirty="0">
                <a:solidFill>
                  <a:prstClr val="black"/>
                </a:solidFill>
                <a:latin typeface="Garamond"/>
                <a:cs typeface="Garamond"/>
              </a:rPr>
              <a:t>(</a:t>
            </a:r>
            <a:r>
              <a:rPr lang="en-US" sz="2400" i="1" dirty="0">
                <a:solidFill>
                  <a:prstClr val="black"/>
                </a:solidFill>
                <a:latin typeface="Garamond"/>
                <a:cs typeface="Garamond"/>
              </a:rPr>
              <a:t>TW</a:t>
            </a:r>
            <a:r>
              <a:rPr lang="en-US" sz="2400" dirty="0">
                <a:solidFill>
                  <a:prstClr val="black"/>
                </a:solidFill>
                <a:latin typeface="Garamond"/>
                <a:cs typeface="Garamond"/>
              </a:rPr>
              <a:t>) = 85%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F3AECCAA-1C0A-7C49-9BE5-86E85C26E7AC}"/>
                  </a:ext>
                </a:extLst>
              </p14:cNvPr>
              <p14:cNvContentPartPr/>
              <p14:nvPr/>
            </p14:nvContentPartPr>
            <p14:xfrm>
              <a:off x="1319760" y="3634560"/>
              <a:ext cx="5485320" cy="19206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F3AECCAA-1C0A-7C49-9BE5-86E85C26E7A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03560" y="3618360"/>
                <a:ext cx="5517720" cy="1953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00917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13" grpId="0" animBg="1"/>
      <p:bldP spid="15" grpId="0" animBg="1"/>
      <p:bldP spid="2" grpId="0"/>
      <p:bldP spid="28" grpId="0"/>
      <p:bldP spid="29" grpId="0"/>
      <p:bldP spid="3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06642"/>
          </a:xfrm>
        </p:spPr>
        <p:txBody>
          <a:bodyPr/>
          <a:lstStyle/>
          <a:p>
            <a:r>
              <a:rPr lang="en-US" dirty="0"/>
              <a:t>Multiple components</a:t>
            </a:r>
          </a:p>
        </p:txBody>
      </p:sp>
      <p:sp>
        <p:nvSpPr>
          <p:cNvPr id="2" name="Rectangle 1"/>
          <p:cNvSpPr/>
          <p:nvPr/>
        </p:nvSpPr>
        <p:spPr>
          <a:xfrm>
            <a:off x="857968" y="1429706"/>
            <a:ext cx="18486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400" i="1" dirty="0">
                <a:solidFill>
                  <a:prstClr val="black"/>
                </a:solidFill>
                <a:latin typeface="Garamond"/>
                <a:cs typeface="Garamond"/>
              </a:rPr>
              <a:t>P</a:t>
            </a:r>
            <a:r>
              <a:rPr lang="en-US" sz="2400" dirty="0">
                <a:solidFill>
                  <a:prstClr val="black"/>
                </a:solidFill>
                <a:latin typeface="Garamond"/>
                <a:cs typeface="Garamond"/>
              </a:rPr>
              <a:t>(</a:t>
            </a:r>
            <a:r>
              <a:rPr lang="en-US" sz="2400" i="1" dirty="0">
                <a:solidFill>
                  <a:prstClr val="black"/>
                </a:solidFill>
                <a:latin typeface="Garamond"/>
                <a:cs typeface="Garamond"/>
              </a:rPr>
              <a:t>ER</a:t>
            </a:r>
            <a:r>
              <a:rPr lang="en-US" sz="2400" dirty="0">
                <a:solidFill>
                  <a:prstClr val="black"/>
                </a:solidFill>
                <a:latin typeface="Garamond"/>
                <a:cs typeface="Garamond"/>
              </a:rPr>
              <a:t>) = 70%</a:t>
            </a:r>
          </a:p>
        </p:txBody>
      </p:sp>
      <p:sp>
        <p:nvSpPr>
          <p:cNvPr id="28" name="Rectangle 27"/>
          <p:cNvSpPr/>
          <p:nvPr/>
        </p:nvSpPr>
        <p:spPr>
          <a:xfrm>
            <a:off x="857968" y="2386113"/>
            <a:ext cx="18070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400" i="1" dirty="0">
                <a:solidFill>
                  <a:prstClr val="black"/>
                </a:solidFill>
                <a:latin typeface="Garamond"/>
                <a:cs typeface="Garamond"/>
              </a:rPr>
              <a:t>P</a:t>
            </a:r>
            <a:r>
              <a:rPr lang="en-US" sz="2400" dirty="0">
                <a:solidFill>
                  <a:prstClr val="black"/>
                </a:solidFill>
                <a:latin typeface="Garamond"/>
                <a:cs typeface="Garamond"/>
              </a:rPr>
              <a:t>(</a:t>
            </a:r>
            <a:r>
              <a:rPr lang="en-US" sz="2400" i="1" dirty="0">
                <a:solidFill>
                  <a:prstClr val="black"/>
                </a:solidFill>
                <a:latin typeface="Garamond"/>
                <a:cs typeface="Garamond"/>
              </a:rPr>
              <a:t>KT</a:t>
            </a:r>
            <a:r>
              <a:rPr lang="en-US" sz="2400" dirty="0">
                <a:solidFill>
                  <a:prstClr val="black"/>
                </a:solidFill>
                <a:latin typeface="Garamond"/>
                <a:cs typeface="Garamond"/>
              </a:rPr>
              <a:t>) = 95%</a:t>
            </a:r>
          </a:p>
        </p:txBody>
      </p:sp>
      <p:sp>
        <p:nvSpPr>
          <p:cNvPr id="29" name="Rectangle 28"/>
          <p:cNvSpPr/>
          <p:nvPr/>
        </p:nvSpPr>
        <p:spPr>
          <a:xfrm>
            <a:off x="857968" y="1910420"/>
            <a:ext cx="19095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400" i="1" dirty="0">
                <a:solidFill>
                  <a:prstClr val="black"/>
                </a:solidFill>
                <a:latin typeface="Garamond"/>
                <a:cs typeface="Garamond"/>
              </a:rPr>
              <a:t>P</a:t>
            </a:r>
            <a:r>
              <a:rPr lang="en-US" sz="2400" dirty="0">
                <a:solidFill>
                  <a:prstClr val="black"/>
                </a:solidFill>
                <a:latin typeface="Garamond"/>
                <a:cs typeface="Garamond"/>
              </a:rPr>
              <a:t>(</a:t>
            </a:r>
            <a:r>
              <a:rPr lang="en-US" sz="2400" i="1" dirty="0">
                <a:solidFill>
                  <a:prstClr val="black"/>
                </a:solidFill>
                <a:latin typeface="Garamond"/>
                <a:cs typeface="Garamond"/>
              </a:rPr>
              <a:t>WR</a:t>
            </a:r>
            <a:r>
              <a:rPr lang="en-US" sz="2400" dirty="0">
                <a:solidFill>
                  <a:prstClr val="black"/>
                </a:solidFill>
                <a:latin typeface="Garamond"/>
                <a:cs typeface="Garamond"/>
              </a:rPr>
              <a:t>) = 75%</a:t>
            </a:r>
          </a:p>
        </p:txBody>
      </p:sp>
      <p:sp>
        <p:nvSpPr>
          <p:cNvPr id="30" name="Rectangle 29"/>
          <p:cNvSpPr/>
          <p:nvPr/>
        </p:nvSpPr>
        <p:spPr>
          <a:xfrm>
            <a:off x="857968" y="2845088"/>
            <a:ext cx="18967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400" i="1" dirty="0">
                <a:solidFill>
                  <a:prstClr val="black"/>
                </a:solidFill>
                <a:latin typeface="Garamond"/>
                <a:cs typeface="Garamond"/>
              </a:rPr>
              <a:t>P</a:t>
            </a:r>
            <a:r>
              <a:rPr lang="en-US" sz="2400" dirty="0">
                <a:solidFill>
                  <a:prstClr val="black"/>
                </a:solidFill>
                <a:latin typeface="Garamond"/>
                <a:cs typeface="Garamond"/>
              </a:rPr>
              <a:t>(</a:t>
            </a:r>
            <a:r>
              <a:rPr lang="en-US" sz="2400" i="1" dirty="0">
                <a:solidFill>
                  <a:prstClr val="black"/>
                </a:solidFill>
                <a:latin typeface="Garamond"/>
                <a:cs typeface="Garamond"/>
              </a:rPr>
              <a:t>TW</a:t>
            </a:r>
            <a:r>
              <a:rPr lang="en-US" sz="2400" dirty="0">
                <a:solidFill>
                  <a:prstClr val="black"/>
                </a:solidFill>
                <a:latin typeface="Garamond"/>
                <a:cs typeface="Garamond"/>
              </a:rPr>
              <a:t>) = 85%</a:t>
            </a:r>
          </a:p>
        </p:txBody>
      </p:sp>
      <p:sp>
        <p:nvSpPr>
          <p:cNvPr id="3" name="Rectangle 2"/>
          <p:cNvSpPr/>
          <p:nvPr/>
        </p:nvSpPr>
        <p:spPr>
          <a:xfrm>
            <a:off x="857968" y="1429706"/>
            <a:ext cx="1848674" cy="1877047"/>
          </a:xfrm>
          <a:prstGeom prst="rect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AC10896-C745-7F43-AE05-2D0BE90E03CE}"/>
                  </a:ext>
                </a:extLst>
              </p14:cNvPr>
              <p14:cNvContentPartPr/>
              <p14:nvPr/>
            </p14:nvContentPartPr>
            <p14:xfrm>
              <a:off x="2717640" y="961920"/>
              <a:ext cx="6273000" cy="36252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AC10896-C745-7F43-AE05-2D0BE90E03C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01440" y="945720"/>
                <a:ext cx="6305400" cy="3657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165263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DDDD0-0B56-A943-A680-4D9F985A9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independence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AB37908-C6A2-B245-8E0E-67B34A29313F}"/>
              </a:ext>
            </a:extLst>
          </p:cNvPr>
          <p:cNvGrpSpPr/>
          <p:nvPr/>
        </p:nvGrpSpPr>
        <p:grpSpPr>
          <a:xfrm>
            <a:off x="781050" y="1479550"/>
            <a:ext cx="7620000" cy="1446530"/>
            <a:chOff x="895350" y="1371600"/>
            <a:chExt cx="7620000" cy="144653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6A5A8F6-E005-B948-97FD-10C6B06D5961}"/>
                </a:ext>
              </a:extLst>
            </p:cNvPr>
            <p:cNvSpPr/>
            <p:nvPr/>
          </p:nvSpPr>
          <p:spPr>
            <a:xfrm>
              <a:off x="895350" y="1371600"/>
              <a:ext cx="7620000" cy="14465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0CD665C-C5D1-BA4F-A251-106BDF6CD972}"/>
                </a:ext>
              </a:extLst>
            </p:cNvPr>
            <p:cNvSpPr txBox="1"/>
            <p:nvPr/>
          </p:nvSpPr>
          <p:spPr>
            <a:xfrm>
              <a:off x="895350" y="1371600"/>
              <a:ext cx="7620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>
                  <a:latin typeface="Garamond"/>
                  <a:cs typeface="Garamond"/>
                </a:rPr>
                <a:t>A</a:t>
              </a:r>
              <a:r>
                <a:rPr lang="en-US" sz="2800" dirty="0">
                  <a:latin typeface="Franklin Gothic Medium" panose="020B0603020102020204" pitchFamily="34" charset="0"/>
                  <a:cs typeface="Garamond"/>
                </a:rPr>
                <a:t> and </a:t>
              </a:r>
              <a:r>
                <a:rPr lang="en-US" sz="2800" i="1" dirty="0">
                  <a:latin typeface="Garamond"/>
                  <a:cs typeface="Garamond"/>
                </a:rPr>
                <a:t>B</a:t>
              </a:r>
              <a:r>
                <a:rPr lang="en-US" sz="2800" dirty="0">
                  <a:latin typeface="Garamond"/>
                  <a:cs typeface="Garamond"/>
                </a:rPr>
                <a:t> </a:t>
              </a:r>
              <a:r>
                <a:rPr lang="en-US" sz="2800" dirty="0">
                  <a:latin typeface="Franklin Gothic Medium"/>
                  <a:cs typeface="Franklin Gothic Medium"/>
                </a:rPr>
                <a:t>are </a:t>
              </a:r>
              <a:r>
                <a:rPr lang="en-US" sz="2800" dirty="0">
                  <a:solidFill>
                    <a:srgbClr val="000000"/>
                  </a:solidFill>
                  <a:latin typeface="Franklin Gothic Medium"/>
                  <a:cs typeface="Franklin Gothic Medium"/>
                </a:rPr>
                <a:t>independent</a:t>
              </a:r>
              <a:r>
                <a:rPr lang="en-US" sz="2800" dirty="0">
                  <a:latin typeface="Franklin Gothic Medium"/>
                  <a:cs typeface="Franklin Gothic Medium"/>
                </a:rPr>
                <a:t> conditioned on </a:t>
              </a:r>
              <a:r>
                <a:rPr lang="en-US" sz="2800" i="1" dirty="0">
                  <a:latin typeface="Garamond" panose="02020404030301010803" pitchFamily="18" charset="0"/>
                  <a:cs typeface="Franklin Gothic Medium"/>
                </a:rPr>
                <a:t>F</a:t>
              </a:r>
              <a:r>
                <a:rPr lang="en-US" sz="2800" dirty="0">
                  <a:latin typeface="Franklin Gothic Medium"/>
                  <a:cs typeface="Franklin Gothic Medium"/>
                </a:rPr>
                <a:t> if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F7B89CE5-33BB-7249-8EC9-326C5505EFF0}"/>
              </a:ext>
            </a:extLst>
          </p:cNvPr>
          <p:cNvSpPr/>
          <p:nvPr/>
        </p:nvSpPr>
        <p:spPr>
          <a:xfrm>
            <a:off x="1996615" y="2077820"/>
            <a:ext cx="515076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prstClr val="black"/>
                </a:solidFill>
                <a:latin typeface="Garamond"/>
                <a:cs typeface="Garamond"/>
              </a:rPr>
              <a:t>P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(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A ∩ B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 | 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F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) = </a:t>
            </a:r>
            <a:r>
              <a:rPr lang="en-US" sz="2800" b="1" dirty="0">
                <a:solidFill>
                  <a:prstClr val="black"/>
                </a:solidFill>
                <a:latin typeface="Garamond"/>
                <a:cs typeface="Garamond"/>
              </a:rPr>
              <a:t>P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(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A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 | 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F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) </a:t>
            </a:r>
            <a:r>
              <a:rPr lang="en-US" sz="2800" b="1" dirty="0">
                <a:solidFill>
                  <a:prstClr val="black"/>
                </a:solidFill>
                <a:latin typeface="Garamond"/>
                <a:cs typeface="Garamond"/>
              </a:rPr>
              <a:t>P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(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B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 | 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F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) </a:t>
            </a:r>
            <a:endParaRPr lang="en-US" sz="28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2830570-9B1E-5E43-9EDF-6534E1C9422B}"/>
              </a:ext>
            </a:extLst>
          </p:cNvPr>
          <p:cNvSpPr/>
          <p:nvPr/>
        </p:nvSpPr>
        <p:spPr>
          <a:xfrm>
            <a:off x="2379503" y="4640779"/>
            <a:ext cx="37753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prstClr val="black"/>
                </a:solidFill>
                <a:latin typeface="Garamond"/>
                <a:cs typeface="Garamond"/>
              </a:rPr>
              <a:t>P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(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A 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| 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B ∩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 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F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) = </a:t>
            </a:r>
            <a:r>
              <a:rPr lang="en-US" sz="2800" b="1" dirty="0">
                <a:solidFill>
                  <a:prstClr val="black"/>
                </a:solidFill>
                <a:latin typeface="Garamond"/>
                <a:cs typeface="Garamond"/>
              </a:rPr>
              <a:t>P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(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A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 | 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F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)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D736D3-75CC-F44B-9454-D29176CD60F8}"/>
              </a:ext>
            </a:extLst>
          </p:cNvPr>
          <p:cNvSpPr txBox="1"/>
          <p:nvPr/>
        </p:nvSpPr>
        <p:spPr>
          <a:xfrm>
            <a:off x="457200" y="3734763"/>
            <a:ext cx="762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Alternative definition: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68FE6BA4-C392-1A4C-AF52-6A4FDBF6F8C8}"/>
                  </a:ext>
                </a:extLst>
              </p14:cNvPr>
              <p14:cNvContentPartPr/>
              <p14:nvPr/>
            </p14:nvContentPartPr>
            <p14:xfrm>
              <a:off x="3453840" y="2598480"/>
              <a:ext cx="3398760" cy="1400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68FE6BA4-C392-1A4C-AF52-6A4FDBF6F8C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37640" y="2582280"/>
                <a:ext cx="3431160" cy="172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73051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46D433A7-D20A-C64F-9C28-FCC890EE9D02}"/>
              </a:ext>
            </a:extLst>
          </p:cNvPr>
          <p:cNvGrpSpPr/>
          <p:nvPr/>
        </p:nvGrpSpPr>
        <p:grpSpPr>
          <a:xfrm>
            <a:off x="2306133" y="498415"/>
            <a:ext cx="4869499" cy="1853235"/>
            <a:chOff x="2278723" y="410951"/>
            <a:chExt cx="4869499" cy="1853235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2B360E1-7A9D-4E4E-8E27-5ACC7E63E243}"/>
                </a:ext>
              </a:extLst>
            </p:cNvPr>
            <p:cNvSpPr txBox="1"/>
            <p:nvPr/>
          </p:nvSpPr>
          <p:spPr>
            <a:xfrm>
              <a:off x="2333544" y="410951"/>
              <a:ext cx="114277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Franklin Gothic Medium"/>
                  <a:cs typeface="Franklin Gothic Medium"/>
                </a:rPr>
                <a:t>today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F7F41CC-D024-B546-B6AA-1DAA9B527ADE}"/>
                </a:ext>
              </a:extLst>
            </p:cNvPr>
            <p:cNvSpPr txBox="1"/>
            <p:nvPr/>
          </p:nvSpPr>
          <p:spPr>
            <a:xfrm>
              <a:off x="3995097" y="410951"/>
              <a:ext cx="168213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Franklin Gothic Medium"/>
                  <a:cs typeface="Franklin Gothic Medium"/>
                </a:rPr>
                <a:t>tomorrow</a:t>
              </a: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B3FF6A51-933B-4C46-8CBA-15E15A8F4CEA}"/>
                </a:ext>
              </a:extLst>
            </p:cNvPr>
            <p:cNvCxnSpPr>
              <a:cxnSpLocks/>
            </p:cNvCxnSpPr>
            <p:nvPr/>
          </p:nvCxnSpPr>
          <p:spPr>
            <a:xfrm>
              <a:off x="2333544" y="995055"/>
              <a:ext cx="4814678" cy="0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66F130E-D792-2C44-A9F8-12795D26B0B2}"/>
                </a:ext>
              </a:extLst>
            </p:cNvPr>
            <p:cNvSpPr/>
            <p:nvPr/>
          </p:nvSpPr>
          <p:spPr>
            <a:xfrm>
              <a:off x="2285349" y="1051986"/>
              <a:ext cx="646331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600" dirty="0"/>
                <a:t>☀️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36E282E-0434-764C-8BB6-597AA64863CE}"/>
                </a:ext>
              </a:extLst>
            </p:cNvPr>
            <p:cNvSpPr/>
            <p:nvPr/>
          </p:nvSpPr>
          <p:spPr>
            <a:xfrm>
              <a:off x="3995097" y="991101"/>
              <a:ext cx="3058851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>
                  <a:latin typeface="Franklin Gothic Medium" panose="020B0603020102020204" pitchFamily="34" charset="0"/>
                </a:rPr>
                <a:t>80% </a:t>
              </a:r>
              <a:r>
                <a:rPr lang="en-US" sz="3600" dirty="0">
                  <a:latin typeface="Franklin Gothic Medium" panose="020B0603020102020204" pitchFamily="34" charset="0"/>
                </a:rPr>
                <a:t>☀️</a:t>
              </a:r>
              <a:r>
                <a:rPr lang="en-US" sz="3200" dirty="0">
                  <a:latin typeface="Franklin Gothic Medium" panose="020B0603020102020204" pitchFamily="34" charset="0"/>
                </a:rPr>
                <a:t>, 20% </a:t>
              </a:r>
              <a:r>
                <a:rPr lang="en-US" sz="3200" dirty="0"/>
                <a:t>🌧</a:t>
              </a:r>
              <a:endParaRPr lang="en-US" sz="3200" dirty="0">
                <a:latin typeface="Franklin Gothic Medium" panose="020B0603020102020204" pitchFamily="34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26E6B79-6919-7547-AA9D-2191791ED652}"/>
                </a:ext>
              </a:extLst>
            </p:cNvPr>
            <p:cNvSpPr/>
            <p:nvPr/>
          </p:nvSpPr>
          <p:spPr>
            <a:xfrm>
              <a:off x="2278723" y="1617855"/>
              <a:ext cx="646331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600" dirty="0"/>
                <a:t>🌧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DC61DE2-E2CC-B749-A042-2061AC85CE96}"/>
                </a:ext>
              </a:extLst>
            </p:cNvPr>
            <p:cNvSpPr/>
            <p:nvPr/>
          </p:nvSpPr>
          <p:spPr>
            <a:xfrm>
              <a:off x="3988471" y="1556970"/>
              <a:ext cx="3058851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>
                  <a:latin typeface="Franklin Gothic Medium" panose="020B0603020102020204" pitchFamily="34" charset="0"/>
                </a:rPr>
                <a:t>40% </a:t>
              </a:r>
              <a:r>
                <a:rPr lang="en-US" sz="3600" dirty="0">
                  <a:latin typeface="Franklin Gothic Medium" panose="020B0603020102020204" pitchFamily="34" charset="0"/>
                </a:rPr>
                <a:t>☀️</a:t>
              </a:r>
              <a:r>
                <a:rPr lang="en-US" sz="3200" dirty="0">
                  <a:latin typeface="Franklin Gothic Medium" panose="020B0603020102020204" pitchFamily="34" charset="0"/>
                </a:rPr>
                <a:t>, 60% </a:t>
              </a:r>
              <a:r>
                <a:rPr lang="en-US" sz="3200" dirty="0"/>
                <a:t>🌧</a:t>
              </a:r>
              <a:endParaRPr lang="en-US" sz="3200" dirty="0">
                <a:latin typeface="Franklin Gothic Medium" panose="020B0603020102020204" pitchFamily="34" charset="0"/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B76627B9-89DB-0A48-8CEC-D196C9B213E7}"/>
              </a:ext>
            </a:extLst>
          </p:cNvPr>
          <p:cNvSpPr txBox="1"/>
          <p:nvPr/>
        </p:nvSpPr>
        <p:spPr>
          <a:xfrm>
            <a:off x="987868" y="2830055"/>
            <a:ext cx="75060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Franklin Gothic Medium"/>
                <a:cs typeface="Franklin Gothic Medium"/>
              </a:rPr>
              <a:t>It is </a:t>
            </a:r>
            <a:r>
              <a:rPr lang="en-US" sz="2800" dirty="0"/>
              <a:t>☀️ </a:t>
            </a:r>
            <a:r>
              <a:rPr lang="en-US" sz="2800" dirty="0">
                <a:latin typeface="Franklin Gothic Medium"/>
                <a:cs typeface="Franklin Gothic Medium"/>
              </a:rPr>
              <a:t>on Monday. Will it </a:t>
            </a:r>
            <a:r>
              <a:rPr lang="en-US" sz="2800" dirty="0"/>
              <a:t>🌧 </a:t>
            </a:r>
            <a:r>
              <a:rPr lang="en-US" sz="2800" dirty="0">
                <a:latin typeface="Franklin Gothic Medium"/>
                <a:cs typeface="Franklin Gothic Medium"/>
              </a:rPr>
              <a:t>on Wednesday?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D1A96888-7B1B-8B4D-BAA4-05CB195801D9}"/>
                  </a:ext>
                </a:extLst>
              </p14:cNvPr>
              <p14:cNvContentPartPr/>
              <p14:nvPr/>
            </p14:nvContentPartPr>
            <p14:xfrm>
              <a:off x="3820320" y="4563360"/>
              <a:ext cx="11880" cy="378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D1A96888-7B1B-8B4D-BAA4-05CB195801D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804120" y="4547160"/>
                <a:ext cx="43920" cy="7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4523904-A7F7-2B40-ACA5-924217B4FCE7}"/>
                  </a:ext>
                </a:extLst>
              </p14:cNvPr>
              <p14:cNvContentPartPr/>
              <p14:nvPr/>
            </p14:nvContentPartPr>
            <p14:xfrm>
              <a:off x="678240" y="1340280"/>
              <a:ext cx="8301240" cy="45640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4523904-A7F7-2B40-ACA5-924217B4FCE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62040" y="1324080"/>
                <a:ext cx="8333640" cy="4596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268833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EBFAD-9B3A-5145-9C72-7DCE4CD22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Conditioning does not preserve independence</a:t>
            </a:r>
          </a:p>
        </p:txBody>
      </p:sp>
      <p:pic>
        <p:nvPicPr>
          <p:cNvPr id="4" name="Picture 3" descr="Die_Spire_01_4832.png">
            <a:extLst>
              <a:ext uri="{FF2B5EF4-FFF2-40B4-BE49-F238E27FC236}">
                <a16:creationId xmlns:a16="http://schemas.microsoft.com/office/drawing/2014/main" id="{5B65E798-430A-294D-8C13-D372D57F70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145" y="1251118"/>
            <a:ext cx="1006171" cy="1006171"/>
          </a:xfrm>
          <a:prstGeom prst="rect">
            <a:avLst/>
          </a:prstGeom>
        </p:spPr>
      </p:pic>
      <p:pic>
        <p:nvPicPr>
          <p:cNvPr id="5" name="Picture 4" descr="Die_Spire_01_4832.png">
            <a:extLst>
              <a:ext uri="{FF2B5EF4-FFF2-40B4-BE49-F238E27FC236}">
                <a16:creationId xmlns:a16="http://schemas.microsoft.com/office/drawing/2014/main" id="{1B50EC46-7789-FC46-9994-DAF5006F1C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553288">
            <a:off x="1696843" y="1352721"/>
            <a:ext cx="1006171" cy="100617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4A4AE99-1B32-464A-B732-ED3004CAE41D}"/>
              </a:ext>
            </a:extLst>
          </p:cNvPr>
          <p:cNvSpPr txBox="1"/>
          <p:nvPr/>
        </p:nvSpPr>
        <p:spPr>
          <a:xfrm>
            <a:off x="3276602" y="1269299"/>
            <a:ext cx="40357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Let </a:t>
            </a:r>
            <a:r>
              <a:rPr lang="en-US" sz="2800" i="1" dirty="0">
                <a:latin typeface="Garamond"/>
                <a:cs typeface="Garamond"/>
              </a:rPr>
              <a:t>E</a:t>
            </a:r>
            <a:r>
              <a:rPr lang="en-US" sz="2800" baseline="-25000" dirty="0">
                <a:latin typeface="Garamond"/>
                <a:cs typeface="Garamond"/>
              </a:rPr>
              <a:t>1</a:t>
            </a:r>
            <a:r>
              <a:rPr lang="en-US" sz="2800" dirty="0">
                <a:latin typeface="Franklin Gothic Medium"/>
                <a:cs typeface="Franklin Gothic Medium"/>
              </a:rPr>
              <a:t> be “first die is a </a:t>
            </a:r>
            <a:r>
              <a:rPr lang="en-US" sz="2800" dirty="0">
                <a:latin typeface="Courier New"/>
                <a:cs typeface="Courier New"/>
              </a:rPr>
              <a:t>4</a:t>
            </a:r>
            <a:r>
              <a:rPr lang="en-US" sz="2800" dirty="0">
                <a:latin typeface="Franklin Gothic Medium"/>
                <a:cs typeface="Franklin Gothic Medium"/>
              </a:rPr>
              <a:t>”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6B5B67-1BD5-BA40-ABCB-FBD440169F19}"/>
              </a:ext>
            </a:extLst>
          </p:cNvPr>
          <p:cNvSpPr txBox="1"/>
          <p:nvPr/>
        </p:nvSpPr>
        <p:spPr>
          <a:xfrm>
            <a:off x="3841752" y="1779118"/>
            <a:ext cx="39926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latin typeface="Garamond"/>
                <a:cs typeface="Garamond"/>
              </a:rPr>
              <a:t>E</a:t>
            </a:r>
            <a:r>
              <a:rPr lang="en-US" sz="2800" baseline="-25000" dirty="0">
                <a:latin typeface="Garamond"/>
                <a:cs typeface="Garamond"/>
              </a:rPr>
              <a:t>2</a:t>
            </a:r>
            <a:r>
              <a:rPr lang="en-US" sz="2800" dirty="0">
                <a:latin typeface="Franklin Gothic Medium"/>
                <a:cs typeface="Franklin Gothic Medium"/>
              </a:rPr>
              <a:t> be “second die is a </a:t>
            </a:r>
            <a:r>
              <a:rPr lang="en-US" sz="2800" dirty="0">
                <a:latin typeface="Courier New"/>
                <a:cs typeface="Courier New"/>
              </a:rPr>
              <a:t>3</a:t>
            </a:r>
            <a:r>
              <a:rPr lang="en-US" sz="2800" dirty="0">
                <a:latin typeface="Franklin Gothic Medium"/>
                <a:cs typeface="Franklin Gothic Medium"/>
              </a:rPr>
              <a:t>”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7FC1F6-F444-494E-81F5-1FF4ECEFBD12}"/>
              </a:ext>
            </a:extLst>
          </p:cNvPr>
          <p:cNvSpPr txBox="1"/>
          <p:nvPr/>
        </p:nvSpPr>
        <p:spPr>
          <a:xfrm>
            <a:off x="3841752" y="2301739"/>
            <a:ext cx="40585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latin typeface="Garamond"/>
                <a:cs typeface="Garamond"/>
              </a:rPr>
              <a:t>S</a:t>
            </a:r>
            <a:r>
              <a:rPr lang="en-US" sz="2800" baseline="-25000" dirty="0">
                <a:latin typeface="Garamond"/>
                <a:cs typeface="Garamond"/>
              </a:rPr>
              <a:t>7</a:t>
            </a:r>
            <a:r>
              <a:rPr lang="en-US" sz="2800" dirty="0">
                <a:latin typeface="Franklin Gothic Medium"/>
                <a:cs typeface="Franklin Gothic Medium"/>
              </a:rPr>
              <a:t> be “sum of dice is a </a:t>
            </a:r>
            <a:r>
              <a:rPr lang="en-US" sz="2800" dirty="0">
                <a:latin typeface="Courier New"/>
                <a:cs typeface="Courier New"/>
              </a:rPr>
              <a:t>7</a:t>
            </a:r>
            <a:r>
              <a:rPr lang="en-US" sz="2800" dirty="0">
                <a:latin typeface="Franklin Gothic Medium"/>
                <a:cs typeface="Franklin Gothic Medium"/>
              </a:rPr>
              <a:t>” 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41F1837-E8D1-4348-8503-CE622C080784}"/>
                  </a:ext>
                </a:extLst>
              </p14:cNvPr>
              <p14:cNvContentPartPr/>
              <p14:nvPr/>
            </p14:nvContentPartPr>
            <p14:xfrm>
              <a:off x="744120" y="2820600"/>
              <a:ext cx="8120160" cy="18504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41F1837-E8D1-4348-8503-CE622C08078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27920" y="2804400"/>
                <a:ext cx="8152560" cy="1882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512647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oup of people standing in front of a store&#13;&#10;&#13;&#10;Description automatically generated">
            <a:extLst>
              <a:ext uri="{FF2B5EF4-FFF2-40B4-BE49-F238E27FC236}">
                <a16:creationId xmlns:a16="http://schemas.microsoft.com/office/drawing/2014/main" id="{D6FE8A7E-E5D7-1345-8DA9-160AED2AAC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603" y="0"/>
            <a:ext cx="754279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9535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1A565-82D6-0946-9377-F6C4671FA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Conditioning may destroy dependence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BF5C93-9DE9-2E4D-B51B-5F5F7F50911F}"/>
              </a:ext>
            </a:extLst>
          </p:cNvPr>
          <p:cNvSpPr txBox="1"/>
          <p:nvPr/>
        </p:nvSpPr>
        <p:spPr>
          <a:xfrm>
            <a:off x="457200" y="1248942"/>
            <a:ext cx="34036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9933"/>
                </a:solidFill>
                <a:latin typeface="Franklin Gothic Medium"/>
                <a:cs typeface="Franklin Gothic Medium"/>
              </a:rPr>
              <a:t>Probability model</a:t>
            </a:r>
            <a:endParaRPr lang="en-US" sz="3200" dirty="0">
              <a:latin typeface="Franklin Gothic Medium"/>
              <a:cs typeface="Franklin Gothic Medium"/>
            </a:endParaRPr>
          </a:p>
        </p:txBody>
      </p:sp>
      <p:pic>
        <p:nvPicPr>
          <p:cNvPr id="4" name="Picture 3" descr="g95.jpeg">
            <a:extLst>
              <a:ext uri="{FF2B5EF4-FFF2-40B4-BE49-F238E27FC236}">
                <a16:creationId xmlns:a16="http://schemas.microsoft.com/office/drawing/2014/main" id="{05C6183E-098B-9F40-8BE9-46654040B1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763" y="2253431"/>
            <a:ext cx="923210" cy="925778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8378D2D0-2882-764D-AA8C-6DD2ADCA3B4D}"/>
              </a:ext>
            </a:extLst>
          </p:cNvPr>
          <p:cNvGrpSpPr/>
          <p:nvPr/>
        </p:nvGrpSpPr>
        <p:grpSpPr>
          <a:xfrm>
            <a:off x="2200119" y="1994229"/>
            <a:ext cx="1470581" cy="1396151"/>
            <a:chOff x="1781666" y="2598652"/>
            <a:chExt cx="1470581" cy="1396151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6F27E072-F1D2-654F-8B6A-27FA5C60760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81667" y="2857854"/>
              <a:ext cx="1470580" cy="423130"/>
            </a:xfrm>
            <a:prstGeom prst="straightConnector1">
              <a:avLst/>
            </a:prstGeom>
            <a:ln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8592FECE-C762-484E-BDA8-6784C5C5B8F4}"/>
                </a:ext>
              </a:extLst>
            </p:cNvPr>
            <p:cNvCxnSpPr>
              <a:cxnSpLocks/>
            </p:cNvCxnSpPr>
            <p:nvPr/>
          </p:nvCxnSpPr>
          <p:spPr>
            <a:xfrm>
              <a:off x="1781666" y="3280983"/>
              <a:ext cx="1470581" cy="358219"/>
            </a:xfrm>
            <a:prstGeom prst="straightConnector1">
              <a:avLst/>
            </a:prstGeom>
            <a:ln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DE33836-63E8-194B-A1CD-A36C254ACC35}"/>
                </a:ext>
              </a:extLst>
            </p:cNvPr>
            <p:cNvSpPr/>
            <p:nvPr/>
          </p:nvSpPr>
          <p:spPr>
            <a:xfrm>
              <a:off x="2159000" y="2598652"/>
              <a:ext cx="543739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>
                  <a:latin typeface="Franklin Gothic Medium" panose="020B0603020102020204" pitchFamily="34" charset="0"/>
                </a:rPr>
                <a:t>🇺🇸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370A187-3A94-664C-9E8F-E57EA4612537}"/>
                </a:ext>
              </a:extLst>
            </p:cNvPr>
            <p:cNvSpPr/>
            <p:nvPr/>
          </p:nvSpPr>
          <p:spPr>
            <a:xfrm>
              <a:off x="2158999" y="3471583"/>
              <a:ext cx="543739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/>
                <a:t>🇨🇳</a:t>
              </a:r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D1FEDFFB-2D37-614F-8F78-21959F5BC728}"/>
              </a:ext>
            </a:extLst>
          </p:cNvPr>
          <p:cNvSpPr/>
          <p:nvPr/>
        </p:nvSpPr>
        <p:spPr>
          <a:xfrm>
            <a:off x="3907663" y="1227042"/>
            <a:ext cx="74892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HK" sz="4400" dirty="0">
                <a:latin typeface="Apple Color Emoji" pitchFamily="2" charset="0"/>
              </a:rPr>
              <a:t>🙎🏻‍♂️</a:t>
            </a:r>
            <a:endParaRPr lang="en-HK" sz="4400" dirty="0">
              <a:effectLst/>
              <a:latin typeface="Apple Color Emoji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C451C7C-B9F5-0840-BD87-16AB133448BA}"/>
              </a:ext>
            </a:extLst>
          </p:cNvPr>
          <p:cNvSpPr/>
          <p:nvPr/>
        </p:nvSpPr>
        <p:spPr>
          <a:xfrm>
            <a:off x="4694134" y="1224788"/>
            <a:ext cx="74892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HK" sz="4400" dirty="0">
                <a:latin typeface="Apple Color Emoji" pitchFamily="2" charset="0"/>
              </a:rPr>
              <a:t>🙍🏻‍♀️</a:t>
            </a:r>
            <a:endParaRPr lang="en-HK" sz="4400" dirty="0">
              <a:effectLst/>
              <a:latin typeface="Apple Color Emoji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8284042-47D9-B34F-9F41-3C090CE7D8BB}"/>
              </a:ext>
            </a:extLst>
          </p:cNvPr>
          <p:cNvSpPr/>
          <p:nvPr/>
        </p:nvSpPr>
        <p:spPr>
          <a:xfrm>
            <a:off x="3947014" y="1930265"/>
            <a:ext cx="6463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HK" sz="3600" dirty="0">
                <a:latin typeface="Apple Color Emoji" pitchFamily="2" charset="0"/>
              </a:rPr>
              <a:t>👍</a:t>
            </a:r>
            <a:endParaRPr lang="en-HK" sz="3600" dirty="0">
              <a:effectLst/>
              <a:latin typeface="Apple Color Emoji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625515D-7D24-C042-AA68-4DC13DA720A7}"/>
              </a:ext>
            </a:extLst>
          </p:cNvPr>
          <p:cNvSpPr/>
          <p:nvPr/>
        </p:nvSpPr>
        <p:spPr>
          <a:xfrm>
            <a:off x="3956087" y="2805604"/>
            <a:ext cx="6463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HK" sz="3600" dirty="0">
                <a:latin typeface="Apple Color Emoji" pitchFamily="2" charset="0"/>
              </a:rPr>
              <a:t>👎</a:t>
            </a:r>
            <a:endParaRPr lang="en-HK" sz="3600" dirty="0">
              <a:effectLst/>
              <a:latin typeface="Apple Color Emoji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4A75858-8BFC-1B44-9773-C5E8F8C5C5A4}"/>
              </a:ext>
            </a:extLst>
          </p:cNvPr>
          <p:cNvSpPr/>
          <p:nvPr/>
        </p:nvSpPr>
        <p:spPr>
          <a:xfrm>
            <a:off x="4723086" y="1927480"/>
            <a:ext cx="6463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HK" sz="3600" dirty="0">
                <a:latin typeface="Apple Color Emoji" pitchFamily="2" charset="0"/>
              </a:rPr>
              <a:t>👍</a:t>
            </a:r>
            <a:endParaRPr lang="en-HK" sz="3600" dirty="0">
              <a:effectLst/>
              <a:latin typeface="Apple Color Emoji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36C8814-B5FD-624A-90D9-4831F81DFF57}"/>
              </a:ext>
            </a:extLst>
          </p:cNvPr>
          <p:cNvSpPr/>
          <p:nvPr/>
        </p:nvSpPr>
        <p:spPr>
          <a:xfrm>
            <a:off x="4732159" y="2802819"/>
            <a:ext cx="6463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HK" sz="3600" dirty="0">
                <a:latin typeface="Apple Color Emoji" pitchFamily="2" charset="0"/>
              </a:rPr>
              <a:t>👎</a:t>
            </a:r>
            <a:endParaRPr lang="en-HK" sz="3600" dirty="0">
              <a:effectLst/>
              <a:latin typeface="Apple Color Emoji" pitchFamily="2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005665A-28EF-6447-82EA-39BB6CC41D28}"/>
              </a:ext>
            </a:extLst>
          </p:cNvPr>
          <p:cNvSpPr txBox="1"/>
          <p:nvPr/>
        </p:nvSpPr>
        <p:spPr>
          <a:xfrm>
            <a:off x="5568394" y="1894991"/>
            <a:ext cx="10823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Franklin Gothic Medium"/>
                <a:cs typeface="Franklin Gothic Medium"/>
              </a:rPr>
              <a:t>99%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71461FE-B94B-4B4A-B602-D4DABD4155D4}"/>
              </a:ext>
            </a:extLst>
          </p:cNvPr>
          <p:cNvSpPr txBox="1"/>
          <p:nvPr/>
        </p:nvSpPr>
        <p:spPr>
          <a:xfrm>
            <a:off x="5867828" y="2656420"/>
            <a:ext cx="8114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Franklin Gothic Medium"/>
                <a:cs typeface="Franklin Gothic Medium"/>
              </a:rPr>
              <a:t>1%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5CB5F9EE-A356-B344-9D27-0B5803DA84EA}"/>
                  </a:ext>
                </a:extLst>
              </p14:cNvPr>
              <p14:cNvContentPartPr/>
              <p14:nvPr/>
            </p14:nvContentPartPr>
            <p14:xfrm>
              <a:off x="251280" y="929160"/>
              <a:ext cx="8872560" cy="592884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5CB5F9EE-A356-B344-9D27-0B5803DA84E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35080" y="912960"/>
                <a:ext cx="8904960" cy="5961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63394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  <p:bldP spid="10" grpId="0"/>
      <p:bldP spid="12" grpId="0"/>
      <p:bldP spid="13" grpId="0"/>
      <p:bldP spid="14" grpId="0"/>
      <p:bldP spid="15" grpId="0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9F929F1-A1D1-294E-B949-A4A49354C444}"/>
              </a:ext>
            </a:extLst>
          </p:cNvPr>
          <p:cNvSpPr txBox="1"/>
          <p:nvPr/>
        </p:nvSpPr>
        <p:spPr>
          <a:xfrm>
            <a:off x="341379" y="230009"/>
            <a:ext cx="847679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An urn has 10 white balls and 20 black balls. You draw two at random. What is the probability that their colors are different?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70A8C42-C935-BD4F-8A68-ABC59787DFAB}"/>
                  </a:ext>
                </a:extLst>
              </p14:cNvPr>
              <p14:cNvContentPartPr/>
              <p14:nvPr/>
            </p14:nvContentPartPr>
            <p14:xfrm>
              <a:off x="744120" y="1519560"/>
              <a:ext cx="8034480" cy="32338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70A8C42-C935-BD4F-8A68-ABC59787DFA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27920" y="1503360"/>
                <a:ext cx="8066880" cy="3266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5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</a:t>
            </a:r>
            <a:r>
              <a:rPr lang="en-US" altLang="zh-CN" dirty="0"/>
              <a:t>graphy</a:t>
            </a:r>
            <a:r>
              <a:rPr lang="zh-CN" altLang="en-US" dirty="0"/>
              <a:t> </a:t>
            </a:r>
            <a:r>
              <a:rPr lang="en-US" dirty="0"/>
              <a:t>quiz</a:t>
            </a:r>
            <a:r>
              <a:rPr lang="en-US" altLang="zh-CN" dirty="0"/>
              <a:t>…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629925"/>
            <a:ext cx="822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Franklin Gothic Medium"/>
                <a:cs typeface="Franklin Gothic Medium"/>
              </a:rPr>
              <a:t>What is the capital of</a:t>
            </a:r>
            <a:r>
              <a:rPr lang="zh-CN" altLang="en-US" sz="4000" dirty="0">
                <a:latin typeface="Franklin Gothic Medium"/>
                <a:cs typeface="Franklin Gothic Medium"/>
              </a:rPr>
              <a:t> </a:t>
            </a:r>
            <a:r>
              <a:rPr lang="en-US" altLang="zh-CN" sz="4000" dirty="0">
                <a:latin typeface="Franklin Gothic Medium"/>
                <a:cs typeface="Franklin Gothic Medium"/>
              </a:rPr>
              <a:t>Romania</a:t>
            </a:r>
            <a:r>
              <a:rPr lang="en-US" sz="4000" dirty="0">
                <a:latin typeface="Franklin Gothic Medium"/>
                <a:cs typeface="Franklin Gothic Medium"/>
              </a:rPr>
              <a:t>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59132" y="2798573"/>
            <a:ext cx="20256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Franklin Gothic Medium"/>
                <a:cs typeface="Franklin Gothic Medium"/>
              </a:rPr>
              <a:t>A: </a:t>
            </a:r>
            <a:r>
              <a:rPr lang="en-US" altLang="zh-CN" sz="3600" dirty="0">
                <a:latin typeface="Franklin Gothic Medium"/>
                <a:cs typeface="Franklin Gothic Medium"/>
              </a:rPr>
              <a:t>Brasov</a:t>
            </a:r>
            <a:endParaRPr lang="en-US" sz="3600" dirty="0">
              <a:latin typeface="Franklin Gothic Medium"/>
              <a:cs typeface="Franklin Gothic Medium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54832" y="2798573"/>
            <a:ext cx="25683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Franklin Gothic Medium"/>
                <a:cs typeface="Franklin Gothic Medium"/>
              </a:rPr>
              <a:t>B: </a:t>
            </a:r>
            <a:r>
              <a:rPr lang="en-US" altLang="zh-CN" sz="3600" dirty="0">
                <a:latin typeface="Franklin Gothic Medium"/>
                <a:cs typeface="Franklin Gothic Medium"/>
              </a:rPr>
              <a:t>Budapest</a:t>
            </a:r>
            <a:endParaRPr lang="en-US" sz="3600" dirty="0">
              <a:latin typeface="Franklin Gothic Medium"/>
              <a:cs typeface="Franklin Gothic Medium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59132" y="3890773"/>
            <a:ext cx="26779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Franklin Gothic Medium"/>
                <a:cs typeface="Franklin Gothic Medium"/>
              </a:rPr>
              <a:t>C: </a:t>
            </a:r>
            <a:r>
              <a:rPr lang="en-US" altLang="zh-CN" sz="3600" dirty="0">
                <a:latin typeface="Franklin Gothic Medium"/>
                <a:cs typeface="Franklin Gothic Medium"/>
              </a:rPr>
              <a:t>Bucharest</a:t>
            </a:r>
            <a:endParaRPr lang="en-US" sz="3600" dirty="0">
              <a:latin typeface="Franklin Gothic Medium"/>
              <a:cs typeface="Franklin Gothic Medium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54832" y="3890773"/>
            <a:ext cx="26740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Franklin Gothic Medium"/>
                <a:cs typeface="Franklin Gothic Medium"/>
              </a:rPr>
              <a:t>D: </a:t>
            </a:r>
            <a:r>
              <a:rPr lang="en-US" altLang="zh-CN" sz="3600" dirty="0">
                <a:latin typeface="Franklin Gothic Medium"/>
                <a:cs typeface="Franklin Gothic Medium"/>
              </a:rPr>
              <a:t>Bratislava</a:t>
            </a:r>
            <a:endParaRPr lang="en-US" sz="3600" dirty="0">
              <a:latin typeface="Franklin Gothic Medium"/>
              <a:cs typeface="Franklin Gothic Medium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22300" y="5236864"/>
            <a:ext cx="80159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FF9933"/>
                </a:solidFill>
                <a:latin typeface="Franklin Gothic Medium"/>
                <a:cs typeface="Franklin Gothic Medium"/>
              </a:rPr>
              <a:t>Did you know or were you lucky?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F309CC09-4E06-724F-BE8C-DA44461CF25A}"/>
                  </a:ext>
                </a:extLst>
              </p14:cNvPr>
              <p14:cNvContentPartPr/>
              <p14:nvPr/>
            </p14:nvContentPartPr>
            <p14:xfrm>
              <a:off x="3494880" y="2771280"/>
              <a:ext cx="4958640" cy="18752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F309CC09-4E06-724F-BE8C-DA44461CF25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478680" y="2755080"/>
                <a:ext cx="4991040" cy="1907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38396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Geography</a:t>
            </a:r>
            <a:r>
              <a:rPr lang="en-US" dirty="0"/>
              <a:t> quiz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022700"/>
            <a:ext cx="34036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9933"/>
                </a:solidFill>
                <a:latin typeface="Franklin Gothic Medium"/>
                <a:cs typeface="Franklin Gothic Medium"/>
              </a:rPr>
              <a:t>Probability model</a:t>
            </a:r>
            <a:endParaRPr lang="en-US" sz="3200" dirty="0">
              <a:latin typeface="Franklin Gothic Medium"/>
              <a:cs typeface="Franklin Gothic Medium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1788675"/>
            <a:ext cx="822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There are two types of students: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95350" y="2442725"/>
            <a:ext cx="695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Type </a:t>
            </a:r>
            <a:r>
              <a:rPr lang="en-US" sz="2800" i="1" dirty="0">
                <a:latin typeface="Garamond"/>
                <a:cs typeface="Garamond"/>
              </a:rPr>
              <a:t>K</a:t>
            </a:r>
            <a:r>
              <a:rPr lang="en-US" sz="2800" dirty="0">
                <a:latin typeface="Franklin Gothic Medium"/>
                <a:cs typeface="Franklin Gothic Medium"/>
              </a:rPr>
              <a:t>: Knows the answer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95350" y="2976125"/>
            <a:ext cx="695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Type </a:t>
            </a:r>
            <a:r>
              <a:rPr lang="en-US" sz="2800" i="1" dirty="0" err="1">
                <a:latin typeface="Garamond"/>
                <a:cs typeface="Garamond"/>
              </a:rPr>
              <a:t>K</a:t>
            </a:r>
            <a:r>
              <a:rPr lang="en-US" sz="2800" i="1" baseline="30000" dirty="0" err="1">
                <a:latin typeface="Garamond"/>
                <a:cs typeface="Garamond"/>
              </a:rPr>
              <a:t>c</a:t>
            </a:r>
            <a:r>
              <a:rPr lang="en-US" sz="2800" dirty="0">
                <a:latin typeface="Franklin Gothic Medium"/>
                <a:cs typeface="Franklin Gothic Medium"/>
              </a:rPr>
              <a:t>: Picks a random answer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D95AA027-C560-2349-B65C-5BAD975BC8D3}"/>
                  </a:ext>
                </a:extLst>
              </p14:cNvPr>
              <p14:cNvContentPartPr/>
              <p14:nvPr/>
            </p14:nvContentPartPr>
            <p14:xfrm>
              <a:off x="501480" y="2310840"/>
              <a:ext cx="7352280" cy="38322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D95AA027-C560-2349-B65C-5BAD975BC8D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5280" y="2294640"/>
                <a:ext cx="7384680" cy="3864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51626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rapezoid 3"/>
          <p:cNvSpPr/>
          <p:nvPr/>
        </p:nvSpPr>
        <p:spPr>
          <a:xfrm flipV="1">
            <a:off x="2025659" y="1553932"/>
            <a:ext cx="1228810" cy="1176396"/>
          </a:xfrm>
          <a:prstGeom prst="trapezoid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rapezoid 4"/>
          <p:cNvSpPr/>
          <p:nvPr/>
        </p:nvSpPr>
        <p:spPr>
          <a:xfrm flipV="1">
            <a:off x="3680778" y="1553932"/>
            <a:ext cx="1228810" cy="1176396"/>
          </a:xfrm>
          <a:prstGeom prst="trapezoid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rapezoid 6"/>
          <p:cNvSpPr/>
          <p:nvPr/>
        </p:nvSpPr>
        <p:spPr>
          <a:xfrm flipV="1">
            <a:off x="5302948" y="1571164"/>
            <a:ext cx="1228810" cy="1176396"/>
          </a:xfrm>
          <a:prstGeom prst="trapezoid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307116" y="2236059"/>
            <a:ext cx="425621" cy="425621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915127" y="2002895"/>
            <a:ext cx="425621" cy="425621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190151" y="2236059"/>
            <a:ext cx="425621" cy="425621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842016" y="1558224"/>
            <a:ext cx="425621" cy="425621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465986" y="1825783"/>
            <a:ext cx="425621" cy="425621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582865" y="2281955"/>
            <a:ext cx="425621" cy="425621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314926" y="1583040"/>
            <a:ext cx="425621" cy="425621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840386" y="1839102"/>
            <a:ext cx="425621" cy="425621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627536" y="1753802"/>
            <a:ext cx="425621" cy="425621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457200" y="3039733"/>
            <a:ext cx="82296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I choose a cup at random and then a random ball from that cup. The ball is </a:t>
            </a:r>
            <a:r>
              <a:rPr lang="en-US" sz="2800" dirty="0">
                <a:solidFill>
                  <a:srgbClr val="FF0000"/>
                </a:solidFill>
                <a:latin typeface="Franklin Gothic Medium"/>
                <a:cs typeface="Franklin Gothic Medium"/>
              </a:rPr>
              <a:t>red</a:t>
            </a:r>
            <a:r>
              <a:rPr lang="en-US" sz="2800" dirty="0">
                <a:latin typeface="Franklin Gothic Medium"/>
                <a:cs typeface="Franklin Gothic Medium"/>
              </a:rPr>
              <a:t>. You need to guess where the ball came from.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57200" y="4754928"/>
            <a:ext cx="7423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Which cup would you guess?</a:t>
            </a:r>
          </a:p>
        </p:txBody>
      </p:sp>
      <p:sp>
        <p:nvSpPr>
          <p:cNvPr id="20" name="Oval 19"/>
          <p:cNvSpPr/>
          <p:nvPr/>
        </p:nvSpPr>
        <p:spPr>
          <a:xfrm>
            <a:off x="2012959" y="1482300"/>
            <a:ext cx="458402" cy="458402"/>
          </a:xfrm>
          <a:prstGeom prst="ellipse">
            <a:avLst/>
          </a:prstGeom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Franklin Gothic Medium"/>
                <a:cs typeface="Franklin Gothic Medium"/>
              </a:rPr>
              <a:t>1</a:t>
            </a:r>
          </a:p>
        </p:txBody>
      </p:sp>
      <p:sp>
        <p:nvSpPr>
          <p:cNvPr id="21" name="Oval 20"/>
          <p:cNvSpPr/>
          <p:nvPr/>
        </p:nvSpPr>
        <p:spPr>
          <a:xfrm>
            <a:off x="3681989" y="1468999"/>
            <a:ext cx="458402" cy="458402"/>
          </a:xfrm>
          <a:prstGeom prst="ellipse">
            <a:avLst/>
          </a:prstGeom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Franklin Gothic Medium"/>
                <a:cs typeface="Franklin Gothic Medium"/>
              </a:rPr>
              <a:t>2</a:t>
            </a:r>
          </a:p>
        </p:txBody>
      </p:sp>
      <p:sp>
        <p:nvSpPr>
          <p:cNvPr id="22" name="Oval 21"/>
          <p:cNvSpPr/>
          <p:nvPr/>
        </p:nvSpPr>
        <p:spPr>
          <a:xfrm>
            <a:off x="5290164" y="1477152"/>
            <a:ext cx="458402" cy="458402"/>
          </a:xfrm>
          <a:prstGeom prst="ellipse">
            <a:avLst/>
          </a:prstGeom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Franklin Gothic Medium"/>
                <a:cs typeface="Franklin Gothic Medium"/>
              </a:rPr>
              <a:t>3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00F90C4-B080-0B49-86A1-4A9089ACB9A9}"/>
                  </a:ext>
                </a:extLst>
              </p14:cNvPr>
              <p14:cNvContentPartPr/>
              <p14:nvPr/>
            </p14:nvContentPartPr>
            <p14:xfrm>
              <a:off x="5124240" y="4815000"/>
              <a:ext cx="1080360" cy="4482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00F90C4-B080-0B49-86A1-4A9089ACB9A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108040" y="4798800"/>
                <a:ext cx="1112760" cy="480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673263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Cause and effect</a:t>
            </a:r>
          </a:p>
        </p:txBody>
      </p:sp>
      <p:sp>
        <p:nvSpPr>
          <p:cNvPr id="14" name="Oval 13"/>
          <p:cNvSpPr/>
          <p:nvPr/>
        </p:nvSpPr>
        <p:spPr>
          <a:xfrm>
            <a:off x="4314926" y="1583040"/>
            <a:ext cx="425621" cy="425621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rapezoid 3"/>
          <p:cNvSpPr/>
          <p:nvPr/>
        </p:nvSpPr>
        <p:spPr>
          <a:xfrm flipV="1">
            <a:off x="2025659" y="1553932"/>
            <a:ext cx="1228810" cy="1176396"/>
          </a:xfrm>
          <a:prstGeom prst="trapezoid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rapezoid 4"/>
          <p:cNvSpPr/>
          <p:nvPr/>
        </p:nvSpPr>
        <p:spPr>
          <a:xfrm flipV="1">
            <a:off x="3680778" y="1553932"/>
            <a:ext cx="1228810" cy="1176396"/>
          </a:xfrm>
          <a:prstGeom prst="trapezoid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rapezoid 6"/>
          <p:cNvSpPr/>
          <p:nvPr/>
        </p:nvSpPr>
        <p:spPr>
          <a:xfrm flipV="1">
            <a:off x="5302948" y="1571164"/>
            <a:ext cx="1228810" cy="1176396"/>
          </a:xfrm>
          <a:prstGeom prst="trapezoid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/>
          <p:cNvGrpSpPr/>
          <p:nvPr/>
        </p:nvGrpSpPr>
        <p:grpSpPr>
          <a:xfrm>
            <a:off x="2307116" y="1558224"/>
            <a:ext cx="4033632" cy="1149352"/>
            <a:chOff x="2307116" y="1558224"/>
            <a:chExt cx="4033632" cy="1149352"/>
          </a:xfrm>
        </p:grpSpPr>
        <p:sp>
          <p:nvSpPr>
            <p:cNvPr id="8" name="Oval 7"/>
            <p:cNvSpPr/>
            <p:nvPr/>
          </p:nvSpPr>
          <p:spPr>
            <a:xfrm>
              <a:off x="2307116" y="2236059"/>
              <a:ext cx="425621" cy="42562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5915127" y="2002895"/>
              <a:ext cx="425621" cy="42562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4190151" y="2236059"/>
              <a:ext cx="425621" cy="425621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5842016" y="1558224"/>
              <a:ext cx="425621" cy="425621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5465986" y="1825783"/>
              <a:ext cx="425621" cy="425621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5582865" y="2281955"/>
              <a:ext cx="425621" cy="425621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3840386" y="1839102"/>
              <a:ext cx="425621" cy="425621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2627536" y="1753802"/>
              <a:ext cx="425621" cy="425621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Oval 19"/>
          <p:cNvSpPr/>
          <p:nvPr/>
        </p:nvSpPr>
        <p:spPr>
          <a:xfrm>
            <a:off x="2012959" y="1482300"/>
            <a:ext cx="458402" cy="458402"/>
          </a:xfrm>
          <a:prstGeom prst="ellipse">
            <a:avLst/>
          </a:prstGeom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Franklin Gothic Medium"/>
                <a:cs typeface="Franklin Gothic Medium"/>
              </a:rPr>
              <a:t>1</a:t>
            </a:r>
          </a:p>
        </p:txBody>
      </p:sp>
      <p:sp>
        <p:nvSpPr>
          <p:cNvPr id="21" name="Oval 20"/>
          <p:cNvSpPr/>
          <p:nvPr/>
        </p:nvSpPr>
        <p:spPr>
          <a:xfrm>
            <a:off x="3681989" y="1468999"/>
            <a:ext cx="458402" cy="458402"/>
          </a:xfrm>
          <a:prstGeom prst="ellipse">
            <a:avLst/>
          </a:prstGeom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Franklin Gothic Medium"/>
                <a:cs typeface="Franklin Gothic Medium"/>
              </a:rPr>
              <a:t>2</a:t>
            </a:r>
          </a:p>
        </p:txBody>
      </p:sp>
      <p:sp>
        <p:nvSpPr>
          <p:cNvPr id="22" name="Oval 21"/>
          <p:cNvSpPr/>
          <p:nvPr/>
        </p:nvSpPr>
        <p:spPr>
          <a:xfrm>
            <a:off x="5290164" y="1477152"/>
            <a:ext cx="458402" cy="458402"/>
          </a:xfrm>
          <a:prstGeom prst="ellipse">
            <a:avLst/>
          </a:prstGeom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Franklin Gothic Medium"/>
                <a:cs typeface="Franklin Gothic Medium"/>
              </a:rPr>
              <a:t>3</a:t>
            </a:r>
          </a:p>
        </p:txBody>
      </p:sp>
      <p:sp>
        <p:nvSpPr>
          <p:cNvPr id="31" name="Rectangle 30"/>
          <p:cNvSpPr/>
          <p:nvPr/>
        </p:nvSpPr>
        <p:spPr>
          <a:xfrm>
            <a:off x="1587500" y="1257300"/>
            <a:ext cx="5283200" cy="177165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" name="Group 40"/>
          <p:cNvGrpSpPr/>
          <p:nvPr/>
        </p:nvGrpSpPr>
        <p:grpSpPr>
          <a:xfrm>
            <a:off x="617167" y="4158962"/>
            <a:ext cx="3883760" cy="523220"/>
            <a:chOff x="617167" y="4158962"/>
            <a:chExt cx="3883760" cy="523220"/>
          </a:xfrm>
        </p:grpSpPr>
        <p:sp>
          <p:nvSpPr>
            <p:cNvPr id="39" name="TextBox 38"/>
            <p:cNvSpPr txBox="1"/>
            <p:nvPr/>
          </p:nvSpPr>
          <p:spPr>
            <a:xfrm>
              <a:off x="617167" y="4220517"/>
              <a:ext cx="102113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Franklin Gothic Medium"/>
                  <a:cs typeface="Franklin Gothic Medium"/>
                </a:rPr>
                <a:t>effect:</a:t>
              </a: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4095241" y="4158962"/>
              <a:ext cx="405686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i="1" dirty="0">
                  <a:solidFill>
                    <a:prstClr val="black"/>
                  </a:solidFill>
                  <a:latin typeface="Garamond"/>
                  <a:cs typeface="Garamond"/>
                </a:rPr>
                <a:t>R</a:t>
              </a:r>
              <a:endParaRPr lang="en-US" baseline="-25000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602590" y="2850346"/>
            <a:ext cx="5584905" cy="540037"/>
            <a:chOff x="602590" y="2850346"/>
            <a:chExt cx="5584905" cy="540037"/>
          </a:xfrm>
        </p:grpSpPr>
        <p:sp>
          <p:nvSpPr>
            <p:cNvPr id="44" name="TextBox 43"/>
            <p:cNvSpPr txBox="1"/>
            <p:nvPr/>
          </p:nvSpPr>
          <p:spPr>
            <a:xfrm>
              <a:off x="602590" y="2899717"/>
              <a:ext cx="103571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Franklin Gothic Medium"/>
                  <a:cs typeface="Franklin Gothic Medium"/>
                </a:rPr>
                <a:t>cause:</a:t>
              </a: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2362209" y="2850346"/>
              <a:ext cx="553939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i="1" dirty="0">
                  <a:solidFill>
                    <a:prstClr val="black"/>
                  </a:solidFill>
                  <a:latin typeface="Garamond"/>
                  <a:cs typeface="Garamond"/>
                </a:rPr>
                <a:t>C</a:t>
              </a:r>
              <a:r>
                <a:rPr lang="en-US" sz="2800" baseline="-25000" dirty="0">
                  <a:solidFill>
                    <a:prstClr val="black"/>
                  </a:solidFill>
                  <a:latin typeface="Garamond"/>
                  <a:cs typeface="Garamond"/>
                </a:rPr>
                <a:t>1</a:t>
              </a:r>
              <a:endParaRPr lang="en-US" baseline="-25000" dirty="0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4037956" y="2850346"/>
              <a:ext cx="553939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i="1" dirty="0">
                  <a:solidFill>
                    <a:prstClr val="black"/>
                  </a:solidFill>
                  <a:latin typeface="Garamond"/>
                  <a:cs typeface="Garamond"/>
                </a:rPr>
                <a:t>C</a:t>
              </a:r>
              <a:r>
                <a:rPr lang="en-US" sz="2800" baseline="-25000" dirty="0">
                  <a:solidFill>
                    <a:prstClr val="black"/>
                  </a:solidFill>
                  <a:latin typeface="Garamond"/>
                  <a:cs typeface="Garamond"/>
                </a:rPr>
                <a:t>2</a:t>
              </a:r>
              <a:endParaRPr lang="en-US" baseline="-25000" dirty="0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5633556" y="2867163"/>
              <a:ext cx="553939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i="1" dirty="0">
                  <a:solidFill>
                    <a:prstClr val="black"/>
                  </a:solidFill>
                  <a:latin typeface="Garamond"/>
                  <a:cs typeface="Garamond"/>
                </a:rPr>
                <a:t>C</a:t>
              </a:r>
              <a:r>
                <a:rPr lang="en-US" sz="2800" baseline="-25000" dirty="0">
                  <a:solidFill>
                    <a:prstClr val="black"/>
                  </a:solidFill>
                  <a:latin typeface="Garamond"/>
                  <a:cs typeface="Garamond"/>
                </a:rPr>
                <a:t>3</a:t>
              </a:r>
              <a:endParaRPr lang="en-US" baseline="-25000" dirty="0"/>
            </a:p>
          </p:txBody>
        </p:sp>
      </p:grp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B7CE9B6F-D0E0-F146-9274-41B4BE319518}"/>
                  </a:ext>
                </a:extLst>
              </p14:cNvPr>
              <p14:cNvContentPartPr/>
              <p14:nvPr/>
            </p14:nvContentPartPr>
            <p14:xfrm>
              <a:off x="2248920" y="5144040"/>
              <a:ext cx="1768320" cy="6040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B7CE9B6F-D0E0-F146-9274-41B4BE31951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32720" y="5127840"/>
                <a:ext cx="1800720" cy="636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24031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4.44444E-6 C -0.00781 -0.02061 -0.01545 -0.04098 -0.03195 -0.04908 C -0.04844 -0.05718 -0.07969 -0.06806 -0.09861 -0.04908 C -0.11754 -0.0301 -0.15781 0.00532 -0.14583 0.06481 C -0.13386 0.1243 -0.05174 0.25787 -0.02708 0.30856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899" y="120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Thomas_Bayes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1452" y="359836"/>
            <a:ext cx="1681698" cy="1803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Bayes’ rule</a:t>
            </a:r>
          </a:p>
        </p:txBody>
      </p:sp>
      <p:sp>
        <p:nvSpPr>
          <p:cNvPr id="6" name="Rectangle 5"/>
          <p:cNvSpPr/>
          <p:nvPr/>
        </p:nvSpPr>
        <p:spPr>
          <a:xfrm>
            <a:off x="2016330" y="1874738"/>
            <a:ext cx="19896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2800" b="1" dirty="0">
                <a:solidFill>
                  <a:prstClr val="black"/>
                </a:solidFill>
                <a:latin typeface="Garamond"/>
                <a:cs typeface="Garamond"/>
              </a:rPr>
              <a:t>P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(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E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|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C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) </a:t>
            </a:r>
            <a:r>
              <a:rPr lang="en-US" sz="2800" b="1" dirty="0">
                <a:solidFill>
                  <a:prstClr val="black"/>
                </a:solidFill>
                <a:latin typeface="Garamond"/>
                <a:cs typeface="Garamond"/>
              </a:rPr>
              <a:t>P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(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C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)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2090403" y="2410658"/>
            <a:ext cx="1808497" cy="0"/>
          </a:xfrm>
          <a:prstGeom prst="line">
            <a:avLst/>
          </a:prstGeom>
          <a:ln w="635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2544534" y="2328336"/>
            <a:ext cx="86113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2800" b="1" dirty="0">
                <a:solidFill>
                  <a:prstClr val="black"/>
                </a:solidFill>
                <a:latin typeface="Garamond"/>
                <a:cs typeface="Garamond"/>
              </a:rPr>
              <a:t>P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(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E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426280" y="1868388"/>
            <a:ext cx="19896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2800" b="1" dirty="0">
                <a:solidFill>
                  <a:prstClr val="black"/>
                </a:solidFill>
                <a:latin typeface="Garamond"/>
                <a:cs typeface="Garamond"/>
              </a:rPr>
              <a:t>P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(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E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|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C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) </a:t>
            </a:r>
            <a:r>
              <a:rPr lang="en-US" sz="2800" b="1" dirty="0">
                <a:solidFill>
                  <a:prstClr val="black"/>
                </a:solidFill>
                <a:latin typeface="Garamond"/>
                <a:cs typeface="Garamond"/>
              </a:rPr>
              <a:t>P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(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C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)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4451350" y="2410658"/>
            <a:ext cx="4057650" cy="0"/>
          </a:xfrm>
          <a:prstGeom prst="line">
            <a:avLst/>
          </a:prstGeom>
          <a:ln w="635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4309490" y="2332572"/>
            <a:ext cx="437972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2800" b="1" dirty="0">
                <a:solidFill>
                  <a:prstClr val="black"/>
                </a:solidFill>
                <a:latin typeface="Garamond"/>
                <a:cs typeface="Garamond"/>
              </a:rPr>
              <a:t>P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(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E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|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C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) </a:t>
            </a:r>
            <a:r>
              <a:rPr lang="en-US" sz="2800" b="1" dirty="0">
                <a:solidFill>
                  <a:prstClr val="black"/>
                </a:solidFill>
                <a:latin typeface="Garamond"/>
                <a:cs typeface="Garamond"/>
              </a:rPr>
              <a:t>P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(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C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) + </a:t>
            </a:r>
            <a:r>
              <a:rPr lang="en-US" sz="2800" b="1" dirty="0">
                <a:solidFill>
                  <a:prstClr val="black"/>
                </a:solidFill>
                <a:latin typeface="Garamond"/>
                <a:cs typeface="Garamond"/>
              </a:rPr>
              <a:t>P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(</a:t>
            </a:r>
            <a:r>
              <a:rPr lang="en-US" sz="2800" i="1" dirty="0" err="1">
                <a:solidFill>
                  <a:prstClr val="black"/>
                </a:solidFill>
                <a:latin typeface="Garamond"/>
                <a:cs typeface="Garamond"/>
              </a:rPr>
              <a:t>E</a:t>
            </a:r>
            <a:r>
              <a:rPr lang="en-US" sz="2800" dirty="0" err="1">
                <a:solidFill>
                  <a:prstClr val="black"/>
                </a:solidFill>
                <a:latin typeface="Garamond"/>
                <a:cs typeface="Garamond"/>
              </a:rPr>
              <a:t>|</a:t>
            </a:r>
            <a:r>
              <a:rPr lang="en-US" sz="2800" i="1" dirty="0" err="1">
                <a:solidFill>
                  <a:prstClr val="black"/>
                </a:solidFill>
                <a:latin typeface="Garamond"/>
                <a:cs typeface="Garamond"/>
              </a:rPr>
              <a:t>C</a:t>
            </a:r>
            <a:r>
              <a:rPr lang="en-US" sz="2800" i="1" baseline="30000" dirty="0" err="1">
                <a:solidFill>
                  <a:prstClr val="black"/>
                </a:solidFill>
                <a:latin typeface="Garamond"/>
                <a:cs typeface="Garamond"/>
              </a:rPr>
              <a:t>c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) </a:t>
            </a:r>
            <a:r>
              <a:rPr lang="en-US" sz="2800" b="1" dirty="0">
                <a:solidFill>
                  <a:prstClr val="black"/>
                </a:solidFill>
                <a:latin typeface="Garamond"/>
                <a:cs typeface="Garamond"/>
              </a:rPr>
              <a:t>P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(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C</a:t>
            </a:r>
            <a:r>
              <a:rPr lang="en-US" sz="2800" i="1" baseline="30000" dirty="0">
                <a:solidFill>
                  <a:prstClr val="black"/>
                </a:solidFill>
                <a:latin typeface="Garamond"/>
                <a:cs typeface="Garamond"/>
              </a:rPr>
              <a:t>c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991101" y="2123648"/>
            <a:ext cx="4239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latin typeface="Garamond"/>
                <a:cs typeface="Garamond"/>
              </a:rPr>
              <a:t>=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61038" y="4185362"/>
            <a:ext cx="80900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More generally, if 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C</a:t>
            </a:r>
            <a:r>
              <a:rPr lang="en-US" sz="2800" baseline="-25000" dirty="0">
                <a:solidFill>
                  <a:prstClr val="black"/>
                </a:solidFill>
                <a:latin typeface="Garamond"/>
                <a:cs typeface="Garamond"/>
              </a:rPr>
              <a:t>1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,…, </a:t>
            </a:r>
            <a:r>
              <a:rPr lang="en-US" sz="2800" i="1" dirty="0" err="1">
                <a:solidFill>
                  <a:prstClr val="black"/>
                </a:solidFill>
                <a:latin typeface="Garamond"/>
                <a:cs typeface="Garamond"/>
              </a:rPr>
              <a:t>C</a:t>
            </a:r>
            <a:r>
              <a:rPr lang="en-US" sz="2800" i="1" baseline="-25000" dirty="0" err="1">
                <a:solidFill>
                  <a:prstClr val="black"/>
                </a:solidFill>
                <a:latin typeface="Garamond"/>
                <a:cs typeface="Garamond"/>
              </a:rPr>
              <a:t>n</a:t>
            </a:r>
            <a:r>
              <a:rPr lang="en-US" sz="2800" dirty="0">
                <a:latin typeface="Franklin Gothic Medium"/>
                <a:cs typeface="Franklin Gothic Medium"/>
              </a:rPr>
              <a:t>  </a:t>
            </a:r>
            <a:r>
              <a:rPr lang="en-US" sz="2800" dirty="0">
                <a:solidFill>
                  <a:schemeClr val="accent1"/>
                </a:solidFill>
                <a:latin typeface="Franklin Gothic Medium"/>
                <a:cs typeface="Franklin Gothic Medium"/>
              </a:rPr>
              <a:t>partition</a:t>
            </a:r>
            <a:r>
              <a:rPr lang="en-US" sz="2800" dirty="0">
                <a:latin typeface="Franklin Gothic Medium"/>
                <a:cs typeface="Franklin Gothic Medium"/>
              </a:rPr>
              <a:t> 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S</a:t>
            </a:r>
            <a:r>
              <a:rPr lang="en-US" sz="2800" dirty="0">
                <a:latin typeface="Franklin Gothic Medium"/>
                <a:cs typeface="Franklin Gothic Medium"/>
              </a:rPr>
              <a:t> then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54044" y="2116554"/>
            <a:ext cx="16061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latin typeface="Garamond"/>
                <a:cs typeface="Garamond"/>
              </a:rPr>
              <a:t>P</a:t>
            </a:r>
            <a:r>
              <a:rPr lang="en-US" sz="2800" dirty="0">
                <a:latin typeface="Garamond"/>
                <a:cs typeface="Garamond"/>
              </a:rPr>
              <a:t>(</a:t>
            </a:r>
            <a:r>
              <a:rPr lang="en-US" sz="2800" i="1" dirty="0">
                <a:latin typeface="Garamond"/>
                <a:cs typeface="Garamond"/>
              </a:rPr>
              <a:t>C</a:t>
            </a:r>
            <a:r>
              <a:rPr lang="en-US" sz="2800" dirty="0">
                <a:latin typeface="Garamond"/>
                <a:cs typeface="Garamond"/>
              </a:rPr>
              <a:t>|</a:t>
            </a:r>
            <a:r>
              <a:rPr lang="en-US" sz="2800" i="1" dirty="0">
                <a:latin typeface="Garamond"/>
                <a:cs typeface="Garamond"/>
              </a:rPr>
              <a:t>E</a:t>
            </a:r>
            <a:r>
              <a:rPr lang="en-US" sz="2800" dirty="0">
                <a:latin typeface="Garamond"/>
                <a:cs typeface="Garamond"/>
              </a:rPr>
              <a:t>) =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45729" y="5006904"/>
            <a:ext cx="6906341" cy="1001990"/>
            <a:chOff x="416086" y="4363194"/>
            <a:chExt cx="6906341" cy="1001990"/>
          </a:xfrm>
        </p:grpSpPr>
        <p:sp>
          <p:nvSpPr>
            <p:cNvPr id="5" name="TextBox 4"/>
            <p:cNvSpPr txBox="1"/>
            <p:nvPr/>
          </p:nvSpPr>
          <p:spPr>
            <a:xfrm>
              <a:off x="416086" y="4637504"/>
              <a:ext cx="164718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b="1" dirty="0">
                  <a:latin typeface="Garamond"/>
                  <a:cs typeface="Garamond"/>
                </a:rPr>
                <a:t>P</a:t>
              </a:r>
              <a:r>
                <a:rPr lang="en-US" sz="2800" dirty="0">
                  <a:latin typeface="Garamond"/>
                  <a:cs typeface="Garamond"/>
                </a:rPr>
                <a:t>(</a:t>
              </a:r>
              <a:r>
                <a:rPr lang="en-US" sz="2800" i="1" dirty="0" err="1">
                  <a:latin typeface="Garamond"/>
                  <a:cs typeface="Garamond"/>
                </a:rPr>
                <a:t>C</a:t>
              </a:r>
              <a:r>
                <a:rPr lang="en-US" sz="2800" i="1" baseline="-25000" dirty="0" err="1">
                  <a:latin typeface="Garamond"/>
                  <a:cs typeface="Garamond"/>
                </a:rPr>
                <a:t>i</a:t>
              </a:r>
              <a:r>
                <a:rPr lang="en-US" sz="2800" dirty="0" err="1">
                  <a:latin typeface="Garamond"/>
                  <a:cs typeface="Garamond"/>
                </a:rPr>
                <a:t>|</a:t>
              </a:r>
              <a:r>
                <a:rPr lang="en-US" sz="2800" i="1" dirty="0" err="1">
                  <a:latin typeface="Garamond"/>
                  <a:cs typeface="Garamond"/>
                </a:rPr>
                <a:t>E</a:t>
              </a:r>
              <a:r>
                <a:rPr lang="en-US" sz="2800" dirty="0">
                  <a:latin typeface="Garamond"/>
                  <a:cs typeface="Garamond"/>
                </a:rPr>
                <a:t>) =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584160" y="4363194"/>
              <a:ext cx="211788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en-US" sz="2800" b="1" dirty="0">
                  <a:solidFill>
                    <a:prstClr val="black"/>
                  </a:solidFill>
                  <a:latin typeface="Garamond"/>
                  <a:cs typeface="Garamond"/>
                </a:rPr>
                <a:t>P</a:t>
              </a:r>
              <a:r>
                <a:rPr lang="en-US" sz="2800" dirty="0">
                  <a:solidFill>
                    <a:prstClr val="black"/>
                  </a:solidFill>
                  <a:latin typeface="Garamond"/>
                  <a:cs typeface="Garamond"/>
                </a:rPr>
                <a:t>(</a:t>
              </a:r>
              <a:r>
                <a:rPr lang="en-US" sz="2800" i="1" dirty="0" err="1">
                  <a:solidFill>
                    <a:prstClr val="black"/>
                  </a:solidFill>
                  <a:latin typeface="Garamond"/>
                  <a:cs typeface="Garamond"/>
                </a:rPr>
                <a:t>E</a:t>
              </a:r>
              <a:r>
                <a:rPr lang="en-US" sz="2800" dirty="0" err="1">
                  <a:solidFill>
                    <a:prstClr val="black"/>
                  </a:solidFill>
                  <a:latin typeface="Garamond"/>
                  <a:cs typeface="Garamond"/>
                </a:rPr>
                <a:t>|</a:t>
              </a:r>
              <a:r>
                <a:rPr lang="en-US" sz="2800" i="1" dirty="0" err="1">
                  <a:solidFill>
                    <a:prstClr val="black"/>
                  </a:solidFill>
                  <a:latin typeface="Garamond"/>
                  <a:cs typeface="Garamond"/>
                </a:rPr>
                <a:t>C</a:t>
              </a:r>
              <a:r>
                <a:rPr lang="en-US" sz="2800" i="1" baseline="-25000" dirty="0" err="1">
                  <a:solidFill>
                    <a:prstClr val="black"/>
                  </a:solidFill>
                  <a:latin typeface="Garamond"/>
                  <a:cs typeface="Garamond"/>
                </a:rPr>
                <a:t>i</a:t>
              </a:r>
              <a:r>
                <a:rPr lang="en-US" sz="2800" dirty="0">
                  <a:solidFill>
                    <a:prstClr val="black"/>
                  </a:solidFill>
                  <a:latin typeface="Garamond"/>
                  <a:cs typeface="Garamond"/>
                </a:rPr>
                <a:t>) </a:t>
              </a:r>
              <a:r>
                <a:rPr lang="en-US" sz="2800" b="1" dirty="0">
                  <a:solidFill>
                    <a:prstClr val="black"/>
                  </a:solidFill>
                  <a:latin typeface="Garamond"/>
                  <a:cs typeface="Garamond"/>
                </a:rPr>
                <a:t>P</a:t>
              </a:r>
              <a:r>
                <a:rPr lang="en-US" sz="2800" dirty="0">
                  <a:solidFill>
                    <a:prstClr val="black"/>
                  </a:solidFill>
                  <a:latin typeface="Garamond"/>
                  <a:cs typeface="Garamond"/>
                </a:rPr>
                <a:t>(</a:t>
              </a:r>
              <a:r>
                <a:rPr lang="en-US" sz="2800" i="1" dirty="0" err="1">
                  <a:solidFill>
                    <a:prstClr val="black"/>
                  </a:solidFill>
                  <a:latin typeface="Garamond"/>
                  <a:cs typeface="Garamond"/>
                </a:rPr>
                <a:t>C</a:t>
              </a:r>
              <a:r>
                <a:rPr lang="en-US" sz="2800" i="1" baseline="-25000" dirty="0" err="1">
                  <a:solidFill>
                    <a:prstClr val="black"/>
                  </a:solidFill>
                  <a:latin typeface="Garamond"/>
                  <a:cs typeface="Garamond"/>
                </a:rPr>
                <a:t>i</a:t>
              </a:r>
              <a:r>
                <a:rPr lang="en-US" sz="2800" dirty="0">
                  <a:solidFill>
                    <a:prstClr val="black"/>
                  </a:solidFill>
                  <a:latin typeface="Garamond"/>
                  <a:cs typeface="Garamond"/>
                </a:rPr>
                <a:t>)</a:t>
              </a:r>
            </a:p>
          </p:txBody>
        </p:sp>
        <p:cxnSp>
          <p:nvCxnSpPr>
            <p:cNvPr id="26" name="Straight Connector 25"/>
            <p:cNvCxnSpPr/>
            <p:nvPr/>
          </p:nvCxnSpPr>
          <p:spPr>
            <a:xfrm>
              <a:off x="2114550" y="4918164"/>
              <a:ext cx="5029200" cy="0"/>
            </a:xfrm>
            <a:prstGeom prst="line">
              <a:avLst/>
            </a:prstGeom>
            <a:ln w="635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6"/>
            <p:cNvSpPr/>
            <p:nvPr/>
          </p:nvSpPr>
          <p:spPr>
            <a:xfrm>
              <a:off x="1913574" y="4841964"/>
              <a:ext cx="540885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en-US" sz="2800" b="1" dirty="0">
                  <a:solidFill>
                    <a:prstClr val="black"/>
                  </a:solidFill>
                  <a:latin typeface="Garamond"/>
                  <a:cs typeface="Garamond"/>
                </a:rPr>
                <a:t>P</a:t>
              </a:r>
              <a:r>
                <a:rPr lang="en-US" sz="2800" dirty="0">
                  <a:solidFill>
                    <a:prstClr val="black"/>
                  </a:solidFill>
                  <a:latin typeface="Garamond"/>
                  <a:cs typeface="Garamond"/>
                </a:rPr>
                <a:t>(</a:t>
              </a:r>
              <a:r>
                <a:rPr lang="en-US" sz="2800" i="1" dirty="0">
                  <a:solidFill>
                    <a:prstClr val="black"/>
                  </a:solidFill>
                  <a:latin typeface="Garamond"/>
                  <a:cs typeface="Garamond"/>
                </a:rPr>
                <a:t>E</a:t>
              </a:r>
              <a:r>
                <a:rPr lang="en-US" sz="2800" dirty="0">
                  <a:solidFill>
                    <a:prstClr val="black"/>
                  </a:solidFill>
                  <a:latin typeface="Garamond"/>
                  <a:cs typeface="Garamond"/>
                </a:rPr>
                <a:t>|</a:t>
              </a:r>
              <a:r>
                <a:rPr lang="en-US" sz="2800" i="1" dirty="0">
                  <a:solidFill>
                    <a:prstClr val="black"/>
                  </a:solidFill>
                  <a:latin typeface="Garamond"/>
                  <a:cs typeface="Garamond"/>
                </a:rPr>
                <a:t>C</a:t>
              </a:r>
              <a:r>
                <a:rPr lang="en-US" sz="2800" baseline="-25000" dirty="0">
                  <a:solidFill>
                    <a:prstClr val="black"/>
                  </a:solidFill>
                  <a:latin typeface="Garamond"/>
                  <a:cs typeface="Garamond"/>
                </a:rPr>
                <a:t>1</a:t>
              </a:r>
              <a:r>
                <a:rPr lang="en-US" sz="2800" dirty="0">
                  <a:solidFill>
                    <a:prstClr val="black"/>
                  </a:solidFill>
                  <a:latin typeface="Garamond"/>
                  <a:cs typeface="Garamond"/>
                </a:rPr>
                <a:t>) </a:t>
              </a:r>
              <a:r>
                <a:rPr lang="en-US" sz="2800" b="1" dirty="0">
                  <a:solidFill>
                    <a:prstClr val="black"/>
                  </a:solidFill>
                  <a:latin typeface="Garamond"/>
                  <a:cs typeface="Garamond"/>
                </a:rPr>
                <a:t>P</a:t>
              </a:r>
              <a:r>
                <a:rPr lang="en-US" sz="2800" dirty="0">
                  <a:solidFill>
                    <a:prstClr val="black"/>
                  </a:solidFill>
                  <a:latin typeface="Garamond"/>
                  <a:cs typeface="Garamond"/>
                </a:rPr>
                <a:t>(</a:t>
              </a:r>
              <a:r>
                <a:rPr lang="en-US" sz="2800" i="1" dirty="0">
                  <a:solidFill>
                    <a:prstClr val="black"/>
                  </a:solidFill>
                  <a:latin typeface="Garamond"/>
                  <a:cs typeface="Garamond"/>
                </a:rPr>
                <a:t>C</a:t>
              </a:r>
              <a:r>
                <a:rPr lang="en-US" sz="2800" baseline="-25000" dirty="0">
                  <a:solidFill>
                    <a:prstClr val="black"/>
                  </a:solidFill>
                  <a:latin typeface="Garamond"/>
                  <a:cs typeface="Garamond"/>
                </a:rPr>
                <a:t>1</a:t>
              </a:r>
              <a:r>
                <a:rPr lang="en-US" sz="2800" dirty="0">
                  <a:solidFill>
                    <a:prstClr val="black"/>
                  </a:solidFill>
                  <a:latin typeface="Garamond"/>
                  <a:cs typeface="Garamond"/>
                </a:rPr>
                <a:t>) + … + </a:t>
              </a:r>
              <a:r>
                <a:rPr lang="en-US" sz="2800" b="1" dirty="0">
                  <a:solidFill>
                    <a:prstClr val="black"/>
                  </a:solidFill>
                  <a:latin typeface="Garamond"/>
                  <a:cs typeface="Garamond"/>
                </a:rPr>
                <a:t>P</a:t>
              </a:r>
              <a:r>
                <a:rPr lang="en-US" sz="2800" dirty="0">
                  <a:solidFill>
                    <a:prstClr val="black"/>
                  </a:solidFill>
                  <a:latin typeface="Garamond"/>
                  <a:cs typeface="Garamond"/>
                </a:rPr>
                <a:t>(</a:t>
              </a:r>
              <a:r>
                <a:rPr lang="en-US" sz="2800" i="1" dirty="0" err="1">
                  <a:solidFill>
                    <a:prstClr val="black"/>
                  </a:solidFill>
                  <a:latin typeface="Garamond"/>
                  <a:cs typeface="Garamond"/>
                </a:rPr>
                <a:t>E</a:t>
              </a:r>
              <a:r>
                <a:rPr lang="en-US" sz="2800" dirty="0" err="1">
                  <a:solidFill>
                    <a:prstClr val="black"/>
                  </a:solidFill>
                  <a:latin typeface="Garamond"/>
                  <a:cs typeface="Garamond"/>
                </a:rPr>
                <a:t>|</a:t>
              </a:r>
              <a:r>
                <a:rPr lang="en-US" sz="2800" i="1" dirty="0" err="1">
                  <a:solidFill>
                    <a:prstClr val="black"/>
                  </a:solidFill>
                  <a:latin typeface="Garamond"/>
                  <a:cs typeface="Garamond"/>
                </a:rPr>
                <a:t>C</a:t>
              </a:r>
              <a:r>
                <a:rPr lang="en-US" sz="2800" i="1" baseline="-25000" dirty="0" err="1">
                  <a:solidFill>
                    <a:prstClr val="black"/>
                  </a:solidFill>
                  <a:latin typeface="Garamond"/>
                  <a:cs typeface="Garamond"/>
                </a:rPr>
                <a:t>n</a:t>
              </a:r>
              <a:r>
                <a:rPr lang="en-US" sz="2800" dirty="0">
                  <a:solidFill>
                    <a:prstClr val="black"/>
                  </a:solidFill>
                  <a:latin typeface="Garamond"/>
                  <a:cs typeface="Garamond"/>
                </a:rPr>
                <a:t>) </a:t>
              </a:r>
              <a:r>
                <a:rPr lang="en-US" sz="2800" b="1" dirty="0">
                  <a:solidFill>
                    <a:prstClr val="black"/>
                  </a:solidFill>
                  <a:latin typeface="Garamond"/>
                  <a:cs typeface="Garamond"/>
                </a:rPr>
                <a:t>P</a:t>
              </a:r>
              <a:r>
                <a:rPr lang="en-US" sz="2800" dirty="0">
                  <a:solidFill>
                    <a:prstClr val="black"/>
                  </a:solidFill>
                  <a:latin typeface="Garamond"/>
                  <a:cs typeface="Garamond"/>
                </a:rPr>
                <a:t>(</a:t>
              </a:r>
              <a:r>
                <a:rPr lang="en-US" sz="2800" i="1" dirty="0" err="1">
                  <a:solidFill>
                    <a:prstClr val="black"/>
                  </a:solidFill>
                  <a:latin typeface="Garamond"/>
                  <a:cs typeface="Garamond"/>
                </a:rPr>
                <a:t>C</a:t>
              </a:r>
              <a:r>
                <a:rPr lang="en-US" sz="2800" i="1" baseline="-25000" dirty="0" err="1">
                  <a:solidFill>
                    <a:prstClr val="black"/>
                  </a:solidFill>
                  <a:latin typeface="Garamond"/>
                  <a:cs typeface="Garamond"/>
                </a:rPr>
                <a:t>n</a:t>
              </a:r>
              <a:r>
                <a:rPr lang="en-US" sz="2800" dirty="0">
                  <a:solidFill>
                    <a:prstClr val="black"/>
                  </a:solidFill>
                  <a:latin typeface="Garamond"/>
                  <a:cs typeface="Garamond"/>
                </a:rPr>
                <a:t>)</a:t>
              </a:r>
            </a:p>
          </p:txBody>
        </p:sp>
      </p:grp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50C2244-3E48-C743-AA81-221D80156F6A}"/>
                  </a:ext>
                </a:extLst>
              </p14:cNvPr>
              <p14:cNvContentPartPr/>
              <p14:nvPr/>
            </p14:nvContentPartPr>
            <p14:xfrm>
              <a:off x="3005640" y="2865600"/>
              <a:ext cx="5279400" cy="540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50C2244-3E48-C743-AA81-221D80156F6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989440" y="2849400"/>
                <a:ext cx="5317200" cy="91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05498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Cause and effect</a:t>
            </a:r>
          </a:p>
        </p:txBody>
      </p:sp>
      <p:sp>
        <p:nvSpPr>
          <p:cNvPr id="14" name="Oval 13"/>
          <p:cNvSpPr/>
          <p:nvPr/>
        </p:nvSpPr>
        <p:spPr>
          <a:xfrm>
            <a:off x="4314926" y="1583040"/>
            <a:ext cx="425621" cy="425621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rapezoid 3"/>
          <p:cNvSpPr/>
          <p:nvPr/>
        </p:nvSpPr>
        <p:spPr>
          <a:xfrm flipV="1">
            <a:off x="2025659" y="1553932"/>
            <a:ext cx="1228810" cy="1176396"/>
          </a:xfrm>
          <a:prstGeom prst="trapezoid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rapezoid 4"/>
          <p:cNvSpPr/>
          <p:nvPr/>
        </p:nvSpPr>
        <p:spPr>
          <a:xfrm flipV="1">
            <a:off x="3680778" y="1553932"/>
            <a:ext cx="1228810" cy="1176396"/>
          </a:xfrm>
          <a:prstGeom prst="trapezoid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rapezoid 6"/>
          <p:cNvSpPr/>
          <p:nvPr/>
        </p:nvSpPr>
        <p:spPr>
          <a:xfrm flipV="1">
            <a:off x="5302948" y="1571164"/>
            <a:ext cx="1228810" cy="1176396"/>
          </a:xfrm>
          <a:prstGeom prst="trapezoid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/>
          <p:cNvGrpSpPr/>
          <p:nvPr/>
        </p:nvGrpSpPr>
        <p:grpSpPr>
          <a:xfrm>
            <a:off x="2307116" y="1558224"/>
            <a:ext cx="4033632" cy="1149352"/>
            <a:chOff x="2307116" y="1558224"/>
            <a:chExt cx="4033632" cy="1149352"/>
          </a:xfrm>
        </p:grpSpPr>
        <p:sp>
          <p:nvSpPr>
            <p:cNvPr id="8" name="Oval 7"/>
            <p:cNvSpPr/>
            <p:nvPr/>
          </p:nvSpPr>
          <p:spPr>
            <a:xfrm>
              <a:off x="2307116" y="2236059"/>
              <a:ext cx="425621" cy="42562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5915127" y="2002895"/>
              <a:ext cx="425621" cy="42562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4190151" y="2236059"/>
              <a:ext cx="425621" cy="425621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5842016" y="1558224"/>
              <a:ext cx="425621" cy="425621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5465986" y="1825783"/>
              <a:ext cx="425621" cy="425621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5582865" y="2281955"/>
              <a:ext cx="425621" cy="425621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3840386" y="1839102"/>
              <a:ext cx="425621" cy="425621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2627536" y="1753802"/>
              <a:ext cx="425621" cy="425621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Oval 19"/>
          <p:cNvSpPr/>
          <p:nvPr/>
        </p:nvSpPr>
        <p:spPr>
          <a:xfrm>
            <a:off x="2012959" y="1482300"/>
            <a:ext cx="458402" cy="458402"/>
          </a:xfrm>
          <a:prstGeom prst="ellipse">
            <a:avLst/>
          </a:prstGeom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Franklin Gothic Medium"/>
                <a:cs typeface="Franklin Gothic Medium"/>
              </a:rPr>
              <a:t>1</a:t>
            </a:r>
          </a:p>
        </p:txBody>
      </p:sp>
      <p:sp>
        <p:nvSpPr>
          <p:cNvPr id="21" name="Oval 20"/>
          <p:cNvSpPr/>
          <p:nvPr/>
        </p:nvSpPr>
        <p:spPr>
          <a:xfrm>
            <a:off x="3681989" y="1468999"/>
            <a:ext cx="458402" cy="458402"/>
          </a:xfrm>
          <a:prstGeom prst="ellipse">
            <a:avLst/>
          </a:prstGeom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Franklin Gothic Medium"/>
                <a:cs typeface="Franklin Gothic Medium"/>
              </a:rPr>
              <a:t>2</a:t>
            </a:r>
          </a:p>
        </p:txBody>
      </p:sp>
      <p:sp>
        <p:nvSpPr>
          <p:cNvPr id="22" name="Oval 21"/>
          <p:cNvSpPr/>
          <p:nvPr/>
        </p:nvSpPr>
        <p:spPr>
          <a:xfrm>
            <a:off x="5290164" y="1477152"/>
            <a:ext cx="458402" cy="458402"/>
          </a:xfrm>
          <a:prstGeom prst="ellipse">
            <a:avLst/>
          </a:prstGeom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Franklin Gothic Medium"/>
                <a:cs typeface="Franklin Gothic Medium"/>
              </a:rPr>
              <a:t>3</a:t>
            </a:r>
          </a:p>
        </p:txBody>
      </p:sp>
      <p:sp>
        <p:nvSpPr>
          <p:cNvPr id="31" name="Rectangle 30"/>
          <p:cNvSpPr/>
          <p:nvPr/>
        </p:nvSpPr>
        <p:spPr>
          <a:xfrm>
            <a:off x="1587500" y="1257300"/>
            <a:ext cx="5283200" cy="177165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/>
          <p:cNvGrpSpPr/>
          <p:nvPr/>
        </p:nvGrpSpPr>
        <p:grpSpPr>
          <a:xfrm>
            <a:off x="602590" y="2850346"/>
            <a:ext cx="5584905" cy="540037"/>
            <a:chOff x="602590" y="2850346"/>
            <a:chExt cx="5584905" cy="540037"/>
          </a:xfrm>
        </p:grpSpPr>
        <p:sp>
          <p:nvSpPr>
            <p:cNvPr id="34" name="TextBox 33"/>
            <p:cNvSpPr txBox="1"/>
            <p:nvPr/>
          </p:nvSpPr>
          <p:spPr>
            <a:xfrm>
              <a:off x="602590" y="2899717"/>
              <a:ext cx="103571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Franklin Gothic Medium"/>
                  <a:cs typeface="Franklin Gothic Medium"/>
                </a:rPr>
                <a:t>cause:</a:t>
              </a: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2362209" y="2850346"/>
              <a:ext cx="553939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i="1" dirty="0">
                  <a:solidFill>
                    <a:prstClr val="black"/>
                  </a:solidFill>
                  <a:latin typeface="Garamond"/>
                  <a:cs typeface="Garamond"/>
                </a:rPr>
                <a:t>C</a:t>
              </a:r>
              <a:r>
                <a:rPr lang="en-US" sz="2800" baseline="-25000" dirty="0">
                  <a:solidFill>
                    <a:prstClr val="black"/>
                  </a:solidFill>
                  <a:latin typeface="Garamond"/>
                  <a:cs typeface="Garamond"/>
                </a:rPr>
                <a:t>1</a:t>
              </a:r>
              <a:endParaRPr lang="en-US" baseline="-25000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4037956" y="2850346"/>
              <a:ext cx="553939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i="1" dirty="0">
                  <a:solidFill>
                    <a:prstClr val="black"/>
                  </a:solidFill>
                  <a:latin typeface="Garamond"/>
                  <a:cs typeface="Garamond"/>
                </a:rPr>
                <a:t>C</a:t>
              </a:r>
              <a:r>
                <a:rPr lang="en-US" sz="2800" baseline="-25000" dirty="0">
                  <a:solidFill>
                    <a:prstClr val="black"/>
                  </a:solidFill>
                  <a:latin typeface="Garamond"/>
                  <a:cs typeface="Garamond"/>
                </a:rPr>
                <a:t>2</a:t>
              </a:r>
              <a:endParaRPr lang="en-US" baseline="-25000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5633556" y="2867163"/>
              <a:ext cx="553939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i="1" dirty="0">
                  <a:solidFill>
                    <a:prstClr val="black"/>
                  </a:solidFill>
                  <a:latin typeface="Garamond"/>
                  <a:cs typeface="Garamond"/>
                </a:rPr>
                <a:t>C</a:t>
              </a:r>
              <a:r>
                <a:rPr lang="en-US" sz="2800" baseline="-25000" dirty="0">
                  <a:solidFill>
                    <a:prstClr val="black"/>
                  </a:solidFill>
                  <a:latin typeface="Garamond"/>
                  <a:cs typeface="Garamond"/>
                </a:rPr>
                <a:t>3</a:t>
              </a:r>
              <a:endParaRPr lang="en-US" baseline="-25000" dirty="0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617167" y="4158962"/>
            <a:ext cx="3883760" cy="523220"/>
            <a:chOff x="617167" y="4158962"/>
            <a:chExt cx="3883760" cy="523220"/>
          </a:xfrm>
        </p:grpSpPr>
        <p:sp>
          <p:nvSpPr>
            <p:cNvPr id="39" name="TextBox 38"/>
            <p:cNvSpPr txBox="1"/>
            <p:nvPr/>
          </p:nvSpPr>
          <p:spPr>
            <a:xfrm>
              <a:off x="617167" y="4220517"/>
              <a:ext cx="102113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Franklin Gothic Medium"/>
                  <a:cs typeface="Franklin Gothic Medium"/>
                </a:rPr>
                <a:t>effect:</a:t>
              </a: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4095241" y="4158962"/>
              <a:ext cx="405686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i="1" dirty="0">
                  <a:solidFill>
                    <a:prstClr val="black"/>
                  </a:solidFill>
                  <a:latin typeface="Garamond"/>
                  <a:cs typeface="Garamond"/>
                </a:rPr>
                <a:t>R</a:t>
              </a:r>
              <a:endParaRPr lang="en-US" baseline="-25000" dirty="0"/>
            </a:p>
          </p:txBody>
        </p:sp>
      </p:grpSp>
      <p:sp>
        <p:nvSpPr>
          <p:cNvPr id="28" name="Oval 27"/>
          <p:cNvSpPr/>
          <p:nvPr/>
        </p:nvSpPr>
        <p:spPr>
          <a:xfrm>
            <a:off x="4095241" y="3750446"/>
            <a:ext cx="425621" cy="425621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627298" y="5352484"/>
            <a:ext cx="16257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latin typeface="Garamond"/>
                <a:cs typeface="Garamond"/>
              </a:rPr>
              <a:t>P</a:t>
            </a:r>
            <a:r>
              <a:rPr lang="en-US" sz="2800" dirty="0">
                <a:latin typeface="Garamond"/>
                <a:cs typeface="Garamond"/>
              </a:rPr>
              <a:t>(</a:t>
            </a:r>
            <a:r>
              <a:rPr lang="en-US" sz="2800" i="1" dirty="0" err="1">
                <a:latin typeface="Garamond"/>
                <a:cs typeface="Garamond"/>
              </a:rPr>
              <a:t>C</a:t>
            </a:r>
            <a:r>
              <a:rPr lang="en-US" sz="2800" i="1" baseline="-25000" dirty="0" err="1">
                <a:latin typeface="Garamond"/>
                <a:cs typeface="Garamond"/>
              </a:rPr>
              <a:t>i</a:t>
            </a:r>
            <a:r>
              <a:rPr lang="en-US" sz="2800" dirty="0" err="1">
                <a:latin typeface="Garamond"/>
                <a:cs typeface="Garamond"/>
              </a:rPr>
              <a:t>|</a:t>
            </a:r>
            <a:r>
              <a:rPr lang="en-US" sz="2800" i="1" dirty="0" err="1">
                <a:latin typeface="Garamond"/>
                <a:cs typeface="Garamond"/>
              </a:rPr>
              <a:t>R</a:t>
            </a:r>
            <a:r>
              <a:rPr lang="en-US" sz="2800" dirty="0">
                <a:latin typeface="Garamond"/>
                <a:cs typeface="Garamond"/>
              </a:rPr>
              <a:t>) =</a:t>
            </a:r>
          </a:p>
        </p:txBody>
      </p:sp>
      <p:sp>
        <p:nvSpPr>
          <p:cNvPr id="30" name="Rectangle 29"/>
          <p:cNvSpPr/>
          <p:nvPr/>
        </p:nvSpPr>
        <p:spPr>
          <a:xfrm>
            <a:off x="4373282" y="5128001"/>
            <a:ext cx="18295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2400" b="1" dirty="0">
                <a:solidFill>
                  <a:prstClr val="black"/>
                </a:solidFill>
                <a:latin typeface="Garamond"/>
                <a:cs typeface="Garamond"/>
              </a:rPr>
              <a:t>P</a:t>
            </a:r>
            <a:r>
              <a:rPr lang="en-US" sz="2400" dirty="0">
                <a:solidFill>
                  <a:prstClr val="black"/>
                </a:solidFill>
                <a:latin typeface="Garamond"/>
                <a:cs typeface="Garamond"/>
              </a:rPr>
              <a:t>(</a:t>
            </a:r>
            <a:r>
              <a:rPr lang="en-US" sz="2400" i="1" dirty="0" err="1">
                <a:solidFill>
                  <a:prstClr val="black"/>
                </a:solidFill>
                <a:latin typeface="Garamond"/>
                <a:cs typeface="Garamond"/>
              </a:rPr>
              <a:t>R</a:t>
            </a:r>
            <a:r>
              <a:rPr lang="en-US" sz="2400" dirty="0" err="1">
                <a:solidFill>
                  <a:prstClr val="black"/>
                </a:solidFill>
                <a:latin typeface="Garamond"/>
                <a:cs typeface="Garamond"/>
              </a:rPr>
              <a:t>|</a:t>
            </a:r>
            <a:r>
              <a:rPr lang="en-US" sz="2400" i="1" dirty="0" err="1">
                <a:solidFill>
                  <a:prstClr val="black"/>
                </a:solidFill>
                <a:latin typeface="Garamond"/>
                <a:cs typeface="Garamond"/>
              </a:rPr>
              <a:t>C</a:t>
            </a:r>
            <a:r>
              <a:rPr lang="en-US" sz="2400" i="1" baseline="-25000" dirty="0" err="1">
                <a:solidFill>
                  <a:prstClr val="black"/>
                </a:solidFill>
                <a:latin typeface="Garamond"/>
                <a:cs typeface="Garamond"/>
              </a:rPr>
              <a:t>i</a:t>
            </a:r>
            <a:r>
              <a:rPr lang="en-US" sz="2400" dirty="0">
                <a:solidFill>
                  <a:prstClr val="black"/>
                </a:solidFill>
                <a:latin typeface="Garamond"/>
                <a:cs typeface="Garamond"/>
              </a:rPr>
              <a:t>) </a:t>
            </a:r>
            <a:r>
              <a:rPr lang="en-US" sz="2400" b="1" dirty="0">
                <a:solidFill>
                  <a:prstClr val="black"/>
                </a:solidFill>
                <a:latin typeface="Garamond"/>
                <a:cs typeface="Garamond"/>
              </a:rPr>
              <a:t>P</a:t>
            </a:r>
            <a:r>
              <a:rPr lang="en-US" sz="2400" dirty="0">
                <a:solidFill>
                  <a:prstClr val="black"/>
                </a:solidFill>
                <a:latin typeface="Garamond"/>
                <a:cs typeface="Garamond"/>
              </a:rPr>
              <a:t>(</a:t>
            </a:r>
            <a:r>
              <a:rPr lang="en-US" sz="2400" i="1" dirty="0">
                <a:solidFill>
                  <a:prstClr val="black"/>
                </a:solidFill>
                <a:latin typeface="Garamond"/>
                <a:cs typeface="Garamond"/>
              </a:rPr>
              <a:t>C</a:t>
            </a:r>
            <a:r>
              <a:rPr lang="en-US" sz="2400" i="1" baseline="-25000" dirty="0">
                <a:solidFill>
                  <a:prstClr val="black"/>
                </a:solidFill>
                <a:latin typeface="Garamond"/>
                <a:cs typeface="Garamond"/>
              </a:rPr>
              <a:t>i</a:t>
            </a:r>
            <a:r>
              <a:rPr lang="en-US" sz="2400" dirty="0">
                <a:solidFill>
                  <a:prstClr val="black"/>
                </a:solidFill>
                <a:latin typeface="Garamond"/>
                <a:cs typeface="Garamond"/>
              </a:rPr>
              <a:t>)</a:t>
            </a:r>
          </a:p>
        </p:txBody>
      </p:sp>
      <p:cxnSp>
        <p:nvCxnSpPr>
          <p:cNvPr id="32" name="Straight Connector 31"/>
          <p:cNvCxnSpPr/>
          <p:nvPr/>
        </p:nvCxnSpPr>
        <p:spPr>
          <a:xfrm>
            <a:off x="2426911" y="5645844"/>
            <a:ext cx="5834439" cy="0"/>
          </a:xfrm>
          <a:prstGeom prst="line">
            <a:avLst/>
          </a:prstGeom>
          <a:ln w="635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2248083" y="5614094"/>
            <a:ext cx="61927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2400" b="1" dirty="0">
                <a:solidFill>
                  <a:prstClr val="black"/>
                </a:solidFill>
                <a:latin typeface="Garamond"/>
                <a:cs typeface="Garamond"/>
              </a:rPr>
              <a:t>P</a:t>
            </a:r>
            <a:r>
              <a:rPr lang="en-US" sz="2400" dirty="0">
                <a:solidFill>
                  <a:prstClr val="black"/>
                </a:solidFill>
                <a:latin typeface="Garamond"/>
                <a:cs typeface="Garamond"/>
              </a:rPr>
              <a:t>(</a:t>
            </a:r>
            <a:r>
              <a:rPr lang="en-US" sz="2400" i="1" dirty="0">
                <a:solidFill>
                  <a:prstClr val="black"/>
                </a:solidFill>
                <a:latin typeface="Garamond"/>
                <a:cs typeface="Garamond"/>
              </a:rPr>
              <a:t>R</a:t>
            </a:r>
            <a:r>
              <a:rPr lang="en-US" sz="2400" dirty="0">
                <a:solidFill>
                  <a:prstClr val="black"/>
                </a:solidFill>
                <a:latin typeface="Garamond"/>
                <a:cs typeface="Garamond"/>
              </a:rPr>
              <a:t>|</a:t>
            </a:r>
            <a:r>
              <a:rPr lang="en-US" sz="2400" i="1" dirty="0">
                <a:solidFill>
                  <a:prstClr val="black"/>
                </a:solidFill>
                <a:latin typeface="Garamond"/>
                <a:cs typeface="Garamond"/>
              </a:rPr>
              <a:t>C</a:t>
            </a:r>
            <a:r>
              <a:rPr lang="en-US" sz="2400" baseline="-25000" dirty="0">
                <a:solidFill>
                  <a:prstClr val="black"/>
                </a:solidFill>
                <a:latin typeface="Garamond"/>
                <a:cs typeface="Garamond"/>
              </a:rPr>
              <a:t>1</a:t>
            </a:r>
            <a:r>
              <a:rPr lang="en-US" sz="2400" dirty="0">
                <a:solidFill>
                  <a:prstClr val="black"/>
                </a:solidFill>
                <a:latin typeface="Garamond"/>
                <a:cs typeface="Garamond"/>
              </a:rPr>
              <a:t>) </a:t>
            </a:r>
            <a:r>
              <a:rPr lang="en-US" sz="2400" b="1" dirty="0">
                <a:solidFill>
                  <a:prstClr val="black"/>
                </a:solidFill>
                <a:latin typeface="Garamond"/>
                <a:cs typeface="Garamond"/>
              </a:rPr>
              <a:t>P</a:t>
            </a:r>
            <a:r>
              <a:rPr lang="en-US" sz="2400" dirty="0">
                <a:solidFill>
                  <a:prstClr val="black"/>
                </a:solidFill>
                <a:latin typeface="Garamond"/>
                <a:cs typeface="Garamond"/>
              </a:rPr>
              <a:t>(</a:t>
            </a:r>
            <a:r>
              <a:rPr lang="en-US" sz="2400" i="1" dirty="0">
                <a:solidFill>
                  <a:prstClr val="black"/>
                </a:solidFill>
                <a:latin typeface="Garamond"/>
                <a:cs typeface="Garamond"/>
              </a:rPr>
              <a:t>C</a:t>
            </a:r>
            <a:r>
              <a:rPr lang="en-US" sz="2400" baseline="-25000" dirty="0">
                <a:solidFill>
                  <a:prstClr val="black"/>
                </a:solidFill>
                <a:latin typeface="Garamond"/>
                <a:cs typeface="Garamond"/>
              </a:rPr>
              <a:t>1</a:t>
            </a:r>
            <a:r>
              <a:rPr lang="en-US" sz="2400" dirty="0">
                <a:solidFill>
                  <a:prstClr val="black"/>
                </a:solidFill>
                <a:latin typeface="Garamond"/>
                <a:cs typeface="Garamond"/>
              </a:rPr>
              <a:t>) + </a:t>
            </a:r>
            <a:r>
              <a:rPr lang="en-US" sz="2400" b="1" dirty="0">
                <a:solidFill>
                  <a:prstClr val="black"/>
                </a:solidFill>
                <a:latin typeface="Garamond"/>
                <a:cs typeface="Garamond"/>
              </a:rPr>
              <a:t>P</a:t>
            </a:r>
            <a:r>
              <a:rPr lang="en-US" sz="2400" dirty="0">
                <a:solidFill>
                  <a:prstClr val="black"/>
                </a:solidFill>
                <a:latin typeface="Garamond"/>
                <a:cs typeface="Garamond"/>
              </a:rPr>
              <a:t>(</a:t>
            </a:r>
            <a:r>
              <a:rPr lang="en-US" sz="2400" i="1" dirty="0">
                <a:solidFill>
                  <a:prstClr val="black"/>
                </a:solidFill>
                <a:latin typeface="Garamond"/>
                <a:cs typeface="Garamond"/>
              </a:rPr>
              <a:t>R</a:t>
            </a:r>
            <a:r>
              <a:rPr lang="en-US" sz="2400" dirty="0">
                <a:solidFill>
                  <a:prstClr val="black"/>
                </a:solidFill>
                <a:latin typeface="Garamond"/>
                <a:cs typeface="Garamond"/>
              </a:rPr>
              <a:t>|</a:t>
            </a:r>
            <a:r>
              <a:rPr lang="en-US" sz="2400" i="1" dirty="0">
                <a:solidFill>
                  <a:prstClr val="black"/>
                </a:solidFill>
                <a:latin typeface="Garamond"/>
                <a:cs typeface="Garamond"/>
              </a:rPr>
              <a:t>C</a:t>
            </a:r>
            <a:r>
              <a:rPr lang="en-US" sz="2400" baseline="-25000" dirty="0">
                <a:solidFill>
                  <a:prstClr val="black"/>
                </a:solidFill>
                <a:latin typeface="Garamond"/>
                <a:cs typeface="Garamond"/>
              </a:rPr>
              <a:t>2</a:t>
            </a:r>
            <a:r>
              <a:rPr lang="en-US" sz="2400" dirty="0">
                <a:solidFill>
                  <a:prstClr val="black"/>
                </a:solidFill>
                <a:latin typeface="Garamond"/>
                <a:cs typeface="Garamond"/>
              </a:rPr>
              <a:t>) </a:t>
            </a:r>
            <a:r>
              <a:rPr lang="en-US" sz="2400" b="1" dirty="0">
                <a:solidFill>
                  <a:prstClr val="black"/>
                </a:solidFill>
                <a:latin typeface="Garamond"/>
                <a:cs typeface="Garamond"/>
              </a:rPr>
              <a:t>P</a:t>
            </a:r>
            <a:r>
              <a:rPr lang="en-US" sz="2400" dirty="0">
                <a:solidFill>
                  <a:prstClr val="black"/>
                </a:solidFill>
                <a:latin typeface="Garamond"/>
                <a:cs typeface="Garamond"/>
              </a:rPr>
              <a:t>(</a:t>
            </a:r>
            <a:r>
              <a:rPr lang="en-US" sz="2400" i="1" dirty="0">
                <a:solidFill>
                  <a:prstClr val="black"/>
                </a:solidFill>
                <a:latin typeface="Garamond"/>
                <a:cs typeface="Garamond"/>
              </a:rPr>
              <a:t>C</a:t>
            </a:r>
            <a:r>
              <a:rPr lang="en-US" sz="2400" baseline="-25000" dirty="0">
                <a:solidFill>
                  <a:prstClr val="black"/>
                </a:solidFill>
                <a:latin typeface="Garamond"/>
                <a:cs typeface="Garamond"/>
              </a:rPr>
              <a:t>2</a:t>
            </a:r>
            <a:r>
              <a:rPr lang="en-US" sz="2400" dirty="0">
                <a:solidFill>
                  <a:prstClr val="black"/>
                </a:solidFill>
                <a:latin typeface="Garamond"/>
                <a:cs typeface="Garamond"/>
              </a:rPr>
              <a:t>)  + </a:t>
            </a:r>
            <a:r>
              <a:rPr lang="en-US" sz="2400" b="1" dirty="0">
                <a:solidFill>
                  <a:prstClr val="black"/>
                </a:solidFill>
                <a:latin typeface="Garamond"/>
                <a:cs typeface="Garamond"/>
              </a:rPr>
              <a:t>P</a:t>
            </a:r>
            <a:r>
              <a:rPr lang="en-US" sz="2400" dirty="0">
                <a:solidFill>
                  <a:prstClr val="black"/>
                </a:solidFill>
                <a:latin typeface="Garamond"/>
                <a:cs typeface="Garamond"/>
              </a:rPr>
              <a:t>(</a:t>
            </a:r>
            <a:r>
              <a:rPr lang="en-US" sz="2400" i="1" dirty="0">
                <a:solidFill>
                  <a:prstClr val="black"/>
                </a:solidFill>
                <a:latin typeface="Garamond"/>
                <a:cs typeface="Garamond"/>
              </a:rPr>
              <a:t>R</a:t>
            </a:r>
            <a:r>
              <a:rPr lang="en-US" sz="2400" dirty="0">
                <a:solidFill>
                  <a:prstClr val="black"/>
                </a:solidFill>
                <a:latin typeface="Garamond"/>
                <a:cs typeface="Garamond"/>
              </a:rPr>
              <a:t>|</a:t>
            </a:r>
            <a:r>
              <a:rPr lang="en-US" sz="2400" i="1" dirty="0">
                <a:solidFill>
                  <a:prstClr val="black"/>
                </a:solidFill>
                <a:latin typeface="Garamond"/>
                <a:cs typeface="Garamond"/>
              </a:rPr>
              <a:t>C</a:t>
            </a:r>
            <a:r>
              <a:rPr lang="en-US" sz="2400" baseline="-25000" dirty="0">
                <a:solidFill>
                  <a:prstClr val="black"/>
                </a:solidFill>
                <a:latin typeface="Garamond"/>
                <a:cs typeface="Garamond"/>
              </a:rPr>
              <a:t>3</a:t>
            </a:r>
            <a:r>
              <a:rPr lang="en-US" sz="2400" dirty="0">
                <a:solidFill>
                  <a:prstClr val="black"/>
                </a:solidFill>
                <a:latin typeface="Garamond"/>
                <a:cs typeface="Garamond"/>
              </a:rPr>
              <a:t>) </a:t>
            </a:r>
            <a:r>
              <a:rPr lang="en-US" sz="2400" b="1" dirty="0">
                <a:solidFill>
                  <a:prstClr val="black"/>
                </a:solidFill>
                <a:latin typeface="Garamond"/>
                <a:cs typeface="Garamond"/>
              </a:rPr>
              <a:t>P</a:t>
            </a:r>
            <a:r>
              <a:rPr lang="en-US" sz="2400" dirty="0">
                <a:solidFill>
                  <a:prstClr val="black"/>
                </a:solidFill>
                <a:latin typeface="Garamond"/>
                <a:cs typeface="Garamond"/>
              </a:rPr>
              <a:t>(</a:t>
            </a:r>
            <a:r>
              <a:rPr lang="en-US" sz="2400" i="1" dirty="0">
                <a:solidFill>
                  <a:prstClr val="black"/>
                </a:solidFill>
                <a:latin typeface="Garamond"/>
                <a:cs typeface="Garamond"/>
              </a:rPr>
              <a:t>C</a:t>
            </a:r>
            <a:r>
              <a:rPr lang="en-US" sz="2400" baseline="-25000" dirty="0">
                <a:solidFill>
                  <a:prstClr val="black"/>
                </a:solidFill>
                <a:latin typeface="Garamond"/>
                <a:cs typeface="Garamond"/>
              </a:rPr>
              <a:t>3</a:t>
            </a:r>
            <a:r>
              <a:rPr lang="en-US" sz="2400" dirty="0">
                <a:solidFill>
                  <a:prstClr val="black"/>
                </a:solidFill>
                <a:latin typeface="Garamond"/>
                <a:cs typeface="Garamond"/>
              </a:rPr>
              <a:t>)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6C9E0C22-904D-BE42-8BDC-F04A468E359D}"/>
                  </a:ext>
                </a:extLst>
              </p14:cNvPr>
              <p14:cNvContentPartPr/>
              <p14:nvPr/>
            </p14:nvContentPartPr>
            <p14:xfrm>
              <a:off x="935280" y="5945400"/>
              <a:ext cx="7008480" cy="3168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6C9E0C22-904D-BE42-8BDC-F04A468E359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19080" y="5929200"/>
                <a:ext cx="7046280" cy="354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113690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">
      <a:dk1>
        <a:sysClr val="windowText" lastClr="000000"/>
      </a:dk1>
      <a:lt1>
        <a:sysClr val="window" lastClr="FFFFFF"/>
      </a:lt1>
      <a:dk2>
        <a:srgbClr val="666666"/>
      </a:dk2>
      <a:lt2>
        <a:srgbClr val="EEECE1"/>
      </a:lt2>
      <a:accent1>
        <a:srgbClr val="FF9933"/>
      </a:accent1>
      <a:accent2>
        <a:srgbClr val="FF6600"/>
      </a:accent2>
      <a:accent3>
        <a:srgbClr val="FF9900"/>
      </a:accent3>
      <a:accent4>
        <a:srgbClr val="9999FF"/>
      </a:accent4>
      <a:accent5>
        <a:srgbClr val="6666CC"/>
      </a:accent5>
      <a:accent6>
        <a:srgbClr val="3333CC"/>
      </a:accent6>
      <a:hlink>
        <a:srgbClr val="666666"/>
      </a:hlink>
      <a:folHlink>
        <a:srgbClr val="99999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effectLst/>
      </a:spPr>
      <a:bodyPr rtlCol="0" anchor="ctr"/>
      <a:lstStyle>
        <a:defPPr algn="ctr">
          <a:defRPr/>
        </a:defPPr>
      </a:lstStyle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spDef>
    <a:lnDef>
      <a:spPr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400" dirty="0" smtClean="0">
            <a:latin typeface="Franklin Gothic Medium"/>
            <a:cs typeface="Franklin Gothic Medium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Custom 2">
      <a:dk1>
        <a:sysClr val="windowText" lastClr="000000"/>
      </a:dk1>
      <a:lt1>
        <a:sysClr val="window" lastClr="FFFFFF"/>
      </a:lt1>
      <a:dk2>
        <a:srgbClr val="666666"/>
      </a:dk2>
      <a:lt2>
        <a:srgbClr val="EEECE1"/>
      </a:lt2>
      <a:accent1>
        <a:srgbClr val="FF9933"/>
      </a:accent1>
      <a:accent2>
        <a:srgbClr val="FF6600"/>
      </a:accent2>
      <a:accent3>
        <a:srgbClr val="FF9900"/>
      </a:accent3>
      <a:accent4>
        <a:srgbClr val="9999FF"/>
      </a:accent4>
      <a:accent5>
        <a:srgbClr val="6666CC"/>
      </a:accent5>
      <a:accent6>
        <a:srgbClr val="3333CC"/>
      </a:accent6>
      <a:hlink>
        <a:srgbClr val="666666"/>
      </a:hlink>
      <a:folHlink>
        <a:srgbClr val="99999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effectLst/>
      </a:spPr>
      <a:bodyPr rtlCol="0" anchor="ctr"/>
      <a:lstStyle>
        <a:defPPr algn="ctr">
          <a:defRPr/>
        </a:defPPr>
      </a:lstStyle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spDef>
    <a:lnDef>
      <a:spPr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400" dirty="0" smtClean="0">
            <a:latin typeface="Franklin Gothic Medium"/>
            <a:cs typeface="Franklin Gothic Medium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1782</TotalTime>
  <Words>1321</Words>
  <Application>Microsoft Office PowerPoint</Application>
  <PresentationFormat>On-screen Show (4:3)</PresentationFormat>
  <Paragraphs>202</Paragraphs>
  <Slides>28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30" baseType="lpstr">
      <vt:lpstr>Office Theme</vt:lpstr>
      <vt:lpstr>1_Office Theme</vt:lpstr>
      <vt:lpstr>3. Conditional Probability and Independence</vt:lpstr>
      <vt:lpstr>Total probability theorem</vt:lpstr>
      <vt:lpstr>PowerPoint Presentation</vt:lpstr>
      <vt:lpstr>Geography quiz…</vt:lpstr>
      <vt:lpstr>Geography quiz</vt:lpstr>
      <vt:lpstr>PowerPoint Presentation</vt:lpstr>
      <vt:lpstr>Cause and effect</vt:lpstr>
      <vt:lpstr>Bayes’ rule</vt:lpstr>
      <vt:lpstr>Cause and effect</vt:lpstr>
      <vt:lpstr>Cause and effect</vt:lpstr>
      <vt:lpstr>PowerPoint Presentation</vt:lpstr>
      <vt:lpstr>Summary of conditional probability</vt:lpstr>
      <vt:lpstr>Independence of two events</vt:lpstr>
      <vt:lpstr>Examples of (in)dependence</vt:lpstr>
      <vt:lpstr>Sequential components</vt:lpstr>
      <vt:lpstr>Algebra of independent events</vt:lpstr>
      <vt:lpstr>Parallel components</vt:lpstr>
      <vt:lpstr>Independence of three events</vt:lpstr>
      <vt:lpstr>(In)dependence of three events</vt:lpstr>
      <vt:lpstr>(In)dependence of three events</vt:lpstr>
      <vt:lpstr>Independence of many events</vt:lpstr>
      <vt:lpstr>Multiple components</vt:lpstr>
      <vt:lpstr>Multiple components</vt:lpstr>
      <vt:lpstr>Conditional independence</vt:lpstr>
      <vt:lpstr>PowerPoint Presentation</vt:lpstr>
      <vt:lpstr>Conditioning does not preserve independence</vt:lpstr>
      <vt:lpstr>PowerPoint Presentation</vt:lpstr>
      <vt:lpstr>Conditioning may destroy dependence</vt:lpstr>
    </vt:vector>
  </TitlesOfParts>
  <Company>Chinese University of Hong Kong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Andrej Bogdanov</dc:creator>
  <cp:lastModifiedBy>Hong Xu (CSD)</cp:lastModifiedBy>
  <cp:revision>162</cp:revision>
  <cp:lastPrinted>2019-01-11T08:58:55Z</cp:lastPrinted>
  <dcterms:created xsi:type="dcterms:W3CDTF">2013-01-07T07:20:47Z</dcterms:created>
  <dcterms:modified xsi:type="dcterms:W3CDTF">2021-09-20T08:19:38Z</dcterms:modified>
</cp:coreProperties>
</file>