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1"/>
  </p:notesMasterIdLst>
  <p:sldIdLst>
    <p:sldId id="357" r:id="rId3"/>
    <p:sldId id="273" r:id="rId4"/>
    <p:sldId id="301" r:id="rId5"/>
    <p:sldId id="283" r:id="rId6"/>
    <p:sldId id="284" r:id="rId7"/>
    <p:sldId id="286" r:id="rId8"/>
    <p:sldId id="297" r:id="rId9"/>
    <p:sldId id="288" r:id="rId10"/>
    <p:sldId id="321" r:id="rId11"/>
    <p:sldId id="323" r:id="rId12"/>
    <p:sldId id="302" r:id="rId13"/>
    <p:sldId id="296" r:id="rId14"/>
    <p:sldId id="298" r:id="rId15"/>
    <p:sldId id="299" r:id="rId16"/>
    <p:sldId id="300" r:id="rId17"/>
    <p:sldId id="303" r:id="rId18"/>
    <p:sldId id="305" r:id="rId19"/>
    <p:sldId id="306" r:id="rId20"/>
    <p:sldId id="307" r:id="rId21"/>
    <p:sldId id="309" r:id="rId22"/>
    <p:sldId id="308" r:id="rId23"/>
    <p:sldId id="304" r:id="rId24"/>
    <p:sldId id="310" r:id="rId25"/>
    <p:sldId id="311" r:id="rId26"/>
    <p:sldId id="312" r:id="rId27"/>
    <p:sldId id="314" r:id="rId28"/>
    <p:sldId id="32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648" y="168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12917 4808 8143,'8'-1'1403,"-1"-3"-1223,-4 3 1,2-6 241,-5 4 218,0 1-199,0-3 989,0 5-1069,0-5 1,0 4-288,0-4 640,0 5-737,-5 0 0,2 0 123,-4 0-694,4 0 289,-7 5 209,4-4-433,-6 9 365,-4-3 1,2 5 234,-5 4 1,3-4-109,-3 4 0,4-2 442,-4 1 1,4-1-177,-4 5 0,4-1 134,-4 1 1,5-2-42,-2-1 1,5-4 20,3 3 1,0-6 391,4-1-306,0-5 0,4 3-69,0-2 122,0-3-365,0 4 39,5-5 0,1 1-122,6 3 0,-1-3 159,1 3 0,-1-3-138,0-1 0,6 0 35,2 0 0,3 0-138,0 0 1,1-3-20,0-1 0,0-1 103,0 1 1,0 3-115,-1-3 1,1 3 78,0 1 1,-4-4-100,0 0 0,-5 0 44,1 4 374,-2 0 43,-7 0-39,-1 0 0,-5-1 32,0-3 1,-1-2-95,-3-6 1,-1 0-928,-2-4 0,-7-1 405,2-6 0,-2 0-1247,3 0 0,-2 4 685,-2 0 0,1 5-1447,-5-1 0,1 7 327,-1 4 1942,-2 3 0,3 6 0,-5 2 0</inkml:trace>
  <inkml:trace contextRef="#ctx0" brushRef="#br0">15567 4854 8143,'-12'0'1224,"1"-5"-218,4 4-246,-3-5-36,9 6-1,-4-5-601,0 4 29,4-4-511,-4 5 702,5 0-140,0 5 1,-2 0-210,-2 3 0,-2 2 41,-5-2 1,-1 2 512,1 1 1,-2 2-43,-2 2 1,1-2 192,-5 2 1,1 1-51,-1 0 0,-2-1-191,2-4 0,-2 1 22,2-1 1,3 1 251,4-1-630,6-5 106,1-1 1,10-5-78,3 0 1,7 0 11,4 0 1,6 0-125,2 0 0,5-3-16,-2-1 0,-1 0-225,2 4 0,-5-4-161,5 0 1,-2 1 184,1 3 1,2 0-3,-5 0 1,1-2 109,-2-1 0,-3 1 4,0-2 1,-1-1 18,-7 2 1,-4-5 9,-3 4 1,-2-5-105,2 2 0,-3-4-121,-5 0 1,-5 0-1062,-3-1 1,-7 1 591,-4-1 1,1 1-1327,-1 0 1,0 3 2077,-4 0 0,0 1 0,1-5 0</inkml:trace>
  <inkml:trace contextRef="#ctx0" brushRef="#br0">9651 6419 8143,'-12'-23'0,"1"5"2312,-1 3 0,1 3-245,0 5-1400,4 2 1458,2 5-1325,0 5 0,-1 6 1668,-6 8-1703,1 3 1,3 11-239,1 5 1,-1 6-220,-3 6 0,0 2-993,4 5 1,-3 5 665,6-30 0,0 1 1,1 1-1,0 1-84,-1 4 1,0-1-1,3-5 1,0 1 128,-1 2 0,0 0 1,-3 26-1023,1-1 0,0-7-182,4-5 1,4-10-325,0-8 1,1-10-573,-1-13 1497,-3-3 1,5-11-315,-2-6 0,-3-7 342,3-11 0,2-12-713,2-15 0,-3-3 859,-3 26 1,0 0 0,0-1 0,1-1 84,-1-4 1,0 0 317,0 0 0,0 0 0,-3 1 0,0 0 0,1 1 0,-1-1 0,0 0 0,0 1 0,-3-1 0,1 1 0</inkml:trace>
  <inkml:trace contextRef="#ctx0" brushRef="#br0">9491 6567 8143,'-7'-23'2412,"-3"0"-1553,4 6 0,0-4 105,2 6 1349,2-10-1485,8 11 0,5-13 273,8 8 0,-1 1 1725,1-1-1984,5 5-157,0-2-338,4 4 0,-1 6-276,-1 2 1,5 3-406,-5 1 1,1 9-306,-4 2 1,-2 10 408,-2 1 307,-2 1-764,-11 10 1,-1-2-105,-5 7 529,-5-3-2034,-6 10 1661,-12-5 1,-2 1-636,-6-3 678,1-3-772,-10-5-557,5-2 1234,-4-11 0,6-5-202,2-8 889,8-18 0,0 3 0,8-11 0,2 1 0</inkml:trace>
  <inkml:trace contextRef="#ctx0" brushRef="#br0">10302 6487 8143,'0'-24'583,"-5"-3"0,-2 15-169,-4-4 0,-2 4 358,-2 0 965,2 6-1089,-8 1 0,3 10 148,-5 3 833,0 7-1015,-5 8 1,4 6 125,-3 5 1,2 5 236,-2 3-520,3 3 1,-2 0 358,7 1-348,-3 0-227,14-1-507,-2-4 234,10 3 0,7-14-758,4-4 1,7-3-1,7-8 601,2-1 1,8-6-2848,0-4 1966,1-3 0,-1-6-1278,-1-3 1,5-8 1258,3-7 0,-2-2-1417,-2-10 2506,-3 4 0,1-10 0,-1 3 0,-1-4 0,-2-2 0</inkml:trace>
  <inkml:trace contextRef="#ctx0" brushRef="#br0">10793 6350 8143,'0'-18'1747,"0"2"-1408,0 4 0,0 0 424,0-4 0,0 4-303,0-4 1,-2 5 616,-1 3 0,-4 2-450,-4 2 1,-1 4 225,1 0-406,0 5 230,-6 12-218,-1 1-140,-4 10 1,-1 2-122,0 8-121,0 3-128,0 4 1,-4 2 80,1 3 3,-6 2 1,4 1-43,-2 0 0,1-4-218,2 0 1,7-6-275,-3-1 0,9-11-1544,2-5 532,6-12 913,6-9 0,1-5-215,3 0-745,2-5 967,11-6 0,1-12-98,5-7-940,-1-3 1160,6-7 0,-4 5-222,3-3-437,-8 2 1130,3 2 0,-10 0-331,4-1 273,-4 1 0,0 1 0,-1 1 283,1 2 0,-5 1-274,1-2 0,-6 5 1766,2 6 1,1 0 374,-1 5 3235,5 0-3619,-3 8 1,4 7 489,-2 8 1,2 5-1211,-2 6 0,-3 2-464,-1 14 0,1 3-647,-1 11 1,-1 3-161,-3 5 1,0 2-136,0 2 1,0-3-1021,0 3 1,0-4-1,0-5 553,0-6 0,4-8-1350,0-12 1,4-4-39,-5-11-37,6-4 1193,-7-7-702,3-7 880,-5-9 939,-5-7 0,-2-6 0,-4-5 0</inkml:trace>
  <inkml:trace contextRef="#ctx0" brushRef="#br0">10473 6715 8143,'-29'0'5416,"2"0"-3543,8 0 0,6 0 665,6 0 1,5 0-433,2 0-1203,11 0-501,11 0 1,8 0-2083,4 0 1332,0-5 0,4-1 0,2-5-1724,0-1 1253,-3 1-5059,7-1 3204,-8 1 1733,3 5 1,-4-5-440,-1 4 1380,-5-3 0,4-2 0,-4 1 0</inkml:trace>
  <inkml:trace contextRef="#ctx0" brushRef="#br0">11010 6293 8143,'0'-12'5793,"5"5"-2530,2-1 0,5 2-2259,3-2 1,-1 3 0,6 5 1947,4 0-1640,-1 5-381,10 2-931,-9 14 0,4 5 0,-5 12 0,-5 2-189,-3 6 1,-7 6 188,-4 5 0,-4 0-1371,-4 4 1371,-8-3 0,-11 0 0,-3 0-417,9-27 1,0-1 0,-15 22-2836,-6-3 1,-3-4 1845,-1-11 0,2-2 0,0-12 1406,5-5 0,-1-5 0,10-10 0,0 0 0,2 0 0</inkml:trace>
  <inkml:trace contextRef="#ctx0" brushRef="#br0">11684 6487 8143,'-12'-6'2424,"1"-4"1,-1 8-395,1-2 1,3 2-98,1-2-33,4 3-1443,-2-4 0,10 5 1,4-1-33,5-3 0,4 2-1285,5-1 460,-1 1 380,6 2 1,-2 0-2323,4 0 1718,1 0 0,3 0-436,0 0 0,-1 0-1086,-2 0 1,-4 0 193,-4 0 0,-1 5 1061,-3 3 1,-9 2 890,-10 2 0,-10 4 0,-8 2 0</inkml:trace>
  <inkml:trace contextRef="#ctx0" brushRef="#br0">11672 6613 8143,'-18'0'5864,"-2"0"-4482,5 0 1558,5 0-977,5 0-1184,15 0 1,2 1-748,11 3 1,0-3-1,1 3 182,3-3 0,-2-1-2358,6 0 1132,-1 0-4668,-1 0 3966,4 0 1,-3 0 1713,4 0 0,0 5 0,0 2 0</inkml:trace>
  <inkml:trace contextRef="#ctx0" brushRef="#br0">12791 6144 8143,'-21'-21'0,"2"2"3633,2-3-1665,6 10-894,4-5-417,2 6 2334,5-1-1277,0 1-999,5-1-379,2 6 0,8 0-245,0 2 0,7 3 98,1-3 0,5 3-966,6 1 0,0 1 553,0 3 0,1-2-1381,-1 6 0,1-1 722,4 5 1,-8-1-837,4 1 1,-8 2 438,4-3 1,-7 3-3,-1-6 1,-5 2 1281,-7 1 0,-5 1 0,-1-1 0</inkml:trace>
  <inkml:trace contextRef="#ctx0" brushRef="#br0">12814 6167 8143,'-23'0'3807,"6"-5"-3173,-5 4-317,9-4 2312,2 5-813,1 0-872,8 0 569,-3 5-635,5 1-259,5 6-127,2-1-186,4 1 0,2 4-791,2 3 0,3-1 392,5 1 1,-2 4-148,-2 3 1,3 1 276,-3-4 1,5 1-680,-1 3 0,5-3 141,-9 2 0,4-2-156,-8-1 1,0-4 107,-3 0 1,-2-1 126,-3 1 1,2-2 83,-5-6 1,-1-3 66,-7-1 0,-4 0-157,-7 0 1,1 3 124,-5-2 0,-4-2-168,-4 2 1,-8 3 163,1 5 0,-3 0-69,3-1 1,-2-1 288,-2 5 0,-3 4 359,-4 4 1,3 3 786,0-3 0,6 3-556,2-3 1,1-2 926,7-6 1,5-2 206,10-6-965,4 1 1,9-2-248,2-2 1,3 0-72,8-4 0,3 4 169,5-4 0,5 1 334,2-1 0,3-3 155,2 3 0,4-3-383,3-1 1,2 0-117,2 0 1,5-1-609,2-3 1,4-1 94,4-3 0,-4-2 0,0 2 0,-6 3-650,-9 2 1,-4 1 228,-8 2 1,-3 0-193,-8 0 1,-8 5-1446,-7 3 1,-2-2 946,-2 2 1,-2-4-1302,-2 3 1,-2-4 958,-5 1 1453,-1-3 0,-9 4 0,-3 1 0</inkml:trace>
  <inkml:trace contextRef="#ctx0" brushRef="#br0">13808 6853 8143,'-23'-18'2735,"0"3"-2279,5 2 28,-3 6 1,7 2 453,-5 5 0,4 5-266,-4 3 175,0 7 0,-8 7 24,0 5-376,6 4-1108,-1-2 692,9 6 0,1 3-1156,4 0 798,6 0 1,-2-8-352,8 1 0,6-7 458,5-1 1,5-2-1192,-1-5 1,7-6 502,0-6 0,5-3-286,-5-1 1,5-7 544,-5-4 1,5-2-206,-4-6 806,-1-5 0,-3 1 0,-3-5 0,-4-1 0,-6 0 0</inkml:trace>
  <inkml:trace contextRef="#ctx0" brushRef="#br0">13842 6898 8143,'-6'0'2195,"-4"0"0,7 0 1078,-5 0-2461,6 0 0,-2 0 925,8 0 1,2 4-837,6 0 1,-1 5-425,1-2 0,0 0-237,3 0 1,2 1-793,2 3 1,3 1-363,-3-1 0,1 1 232,-1-1 1,1 0-64,-5 1 0,4 1-1024,-3 2 1,3-3 153,-4 4 1,0-4 855,-3 0 0,3-1 46,0 1 1,0-2-170,-3-3-338,-1-2 452,1-5 768,-1 0 0,-5-1 0,-2-3 0,-3 2 0,-1-6 0,0 1 0,0-5 0,-5 1 0,-1-1 0</inkml:trace>
  <inkml:trace contextRef="#ctx0" brushRef="#br0">14253 6864 8143,'0'-6'1492,"0"-5"-921,0 10 1,0-5 162,0 2 925,0 3-412,0-4-531,0 5 824,-5 0-923,4 0 0,-9 1 152,2 3-466,-2 2 0,-7 11-825,-2 2 0,-2 3 428,-2 5 0,-4 1-1433,1 2 1,-2 3 873,1-2 0,7-3-3494,-3-1 4147,8-3 0,-2-2 0,6 1 0</inkml:trace>
  <inkml:trace contextRef="#ctx0" brushRef="#br0">14447 7047 8143,'-7'0'0,"-1"0"3082,6 5-2033,-9-4 1,9 9 1268,-6-2-1635,6-3 1,-8 9-719,2-3 1,-2 4 72,-2 1 0,0 1-478,-3 6 1,1 4 390,-5 0 0,1 3-3962,-1-3 4011,2-1 0,1-3 0,-2 0 0</inkml:trace>
  <inkml:trace contextRef="#ctx0" brushRef="#br0">14642 6910 8143,'-12'-12'1044,"-4"1"1,7 4 3864,-3 4-3563,9-4 491,-3 6-1170,6-4 0,0 6 103,0 3-472,0-3 0,0 13-519,0-2 1,2 3 223,2 0 0,-3-1-671,3 5 0,-2-4 499,2 4 0,-3-1-467,3 1 1,1 1 243,-1-4 0,1-1-370,-1-4 1,-2 0 160,6-4 0,-4-2 120,3-5 1,2-1-394,6-3 1,-2-3 346,2-9 0,-1-1-186,2-6 0,-4 0 257,3 0 1,-2-4 58,-1 1 1,-5 0 163,1 7 0,-6-2 399,2 2 0,1 2 245,-1 2 0,0 6 1119,-4 1 114,0 6-1167,-5-3 0,4 6 1430,-3 3 0,2 4-912,2 7 1,2 3 994,2 4 1,-3 6-985,3 3 0,-3 3-290,-1 4 0,0-1-373,0 5 0,0 3-369,0 5 1,-1 4-171,-3 0 1,-3 0 210,-4 0 1,0-5-145,-1-7 0,-3-3 180,0-4 1,-4-11-801,3-5 0,-3-7 129,4-4 0,-5-3-623,1-5 0,-3-1-155,-1-3 0,-3-2-560,-1-6 0,-1-5 1958,2-6 0,-4 0 0,-4-5 0</inkml:trace>
  <inkml:trace contextRef="#ctx0" brushRef="#br0">15133 6795 8143,'0'-11'3938,"0"3"-1809,0 1-950,5 4 1246,1-7 1,5 10-1247,1 0 1,-1 5-224,1 7 1,-1 3-463,1 0 0,-1 9-458,0-1 0,-3 7-981,0 1 1,-6 3 709,2 4 0,-5 2-1207,-7 1 1,-2 4 772,-13-3 1,-2 2-978,-10 2 0,1-6 800,0-1 1,1-10-2797,3-6 3642,2-11 0,5-7 0,0-5 0</inkml:trace>
  <inkml:trace contextRef="#ctx0" brushRef="#br0">15784 6875 8143,'-2'-12'2671,"-1"-4"-2269,-4 4 0,-4-1 343,-1 5 0,0 5-244,-4-5 0,4 5 164,-3 0 0,2 1-235,1 2 0,1 2 310,0 1 0,3 4-284,0 4 1,1 4 11,-5 1 1,0 8-280,-4-1 0,4 6 4,-4-3 0,4 6-256,0-1 1,1 0 150,0 0 1,4 1-797,3-6 1,3 0 380,1-7 0,9-3-427,2-4 0,8-2-144,0-3 0,3-2-429,1-5 0,4-6-232,-1-5 0,1-1 793,-4-3 0,-2-3-491,-2-1 1257,-2 3 0,-6-11 0,1 3 0</inkml:trace>
  <inkml:trace contextRef="#ctx0" brushRef="#br0">15612 7035 8143,'-11'-6'0,"-1"1"1764,1 5 2446,5 0-2997,1-5 751,10 3-1245,1-8 1,9 8-195,1-6 0,5 2-215,2-2 0,0-2 51,3 2-120,-1 3-45,-3-5 0,1 8 60,0-6 0,-1 6-256,-3-2 0,-3 8 0,-4 2 0</inkml:trace>
  <inkml:trace contextRef="#ctx0" brushRef="#br0">16286 6704 8143,'-11'0'5354,"4"0"-3265,-3 0-1468,4 0 0,-6 9 139,1 2 0,-2 10-310,-2 1 1,1 6-831,-5 7 0,4 5 297,-4 6 0,0 1-478,-4 6 1,1-5 562,3 2 1,-1-7-1280,5-1 0,5-12-1521,6-3-382,3-8 2011,1-7 1,0-7 737,0-5 1,3-7 430,1-8 0,10-3 0,-1-5 0</inkml:trace>
  <inkml:trace contextRef="#ctx0" brushRef="#br0">16309 6670 8143,'0'-12'4434,"-4"5"-3752,0-1 2839,1 6-1111,3-3-84,0 5-1630,5 5 1,-3 2-120,6 8 0,-1 3-193,5 5 0,-2 4-629,-2-1 0,2 6 228,-3-1 0,2 2-999,-1 1 1,1 0 744,-5 0 0,-1 2-952,-3 2 1,0-3 331,0 4 1,0-4 85,0-1 0,-1-5 113,-3-2 0,2-4 255,-6-4 0,2-2-1472,-2-6 782,-2-5-1852,4-1 2979,-1-5 0,-3-5 0,4-1 0</inkml:trace>
  <inkml:trace contextRef="#ctx0" brushRef="#br0">16240 7035 8143,'-16'-18'0,"3"2"0,-2 5 3845,2 4-1832,2-3 1384,0 9-1578,-1-4-789,6 5-394,1 0 156,5 0-551,0 5-278,0-4 1,6 8-198,5-5 1,2 3 299,6-3-2002,0 5 1436,4-8 1,0 8-2896,0-5 2121,0 0 0,2 0-2522,-2-1 3796,2 1 0,-7 1 0,5 2 0</inkml:trace>
  <inkml:trace contextRef="#ctx0" brushRef="#br0">17588 6007 8143,'-5'-34'635,"-1"5"1,-2 2 930,0 8 0,1 4-93,-5 7-693,1 3 0,-4 5-118,0 0 1,-1 10-33,5 6 1,0 9-411,-1 6 1,1 8 34,-1 7 1,0 6-716,-4 9 0,4 2 478,4-29 0,0 0 0,3 1 0,2 0 14,-1 1 0,0 1 1,1-1-1,0 0-91,-1 4 1,0 0-1,1-6 1,1-1-228,2 2 0,0-1 1,0 25-252,0-5 1,0-9-330,0-7 1,0-8-127,0-8 1,1-8-182,3-6-654,-3-6 1278,4 4 0,-9-12-323,1-1 1,-7-8 871,-2-4 0,1-3 0,-6-1 0</inkml:trace>
  <inkml:trace contextRef="#ctx0" brushRef="#br0">17108 6544 8143,'-11'-11'2120,"0"-1"1,4 1-1498,3-1 1,8 1 436,4 0 1,8-1 744,7 1-1409,0-1 1,10 1-418,-2 0 1,3 0 108,4 4 0,2-3-1501,6 2 0,1 3 673,3 1 0,-5 3-1683,1 1 0,-7 1 2423,-8 3 0,-8 7 0,-7 7 0</inkml:trace>
  <inkml:trace contextRef="#ctx0" brushRef="#br0">17554 6636 8143,'-12'-12'-937,"-4"1"0,7 4 505,-2 4 5854,7-4-1791,-6 6 125,8-4-2726,-3 5 0,7 5-426,1 3 0,4 2-218,4 1 1,6 4-457,2 1 0,2 3 124,2-4 1,0 4-732,0-4 1,3 5 490,1-1 1,0-1-1146,-4 1 1,-1-4-212,1 4 1,0-5 514,0 2 0,-5-4 41,-3 0 0,-2-1 386,-2 1 0,0-6 20,1-2 1,-4-3 174,-1-1 1,-3-5-412,4-3 1,-5-2 815,5-1 0,-5-6 0,2 0 0</inkml:trace>
  <inkml:trace contextRef="#ctx0" brushRef="#br0">17908 6738 8143,'1'-12'0,"3"-4"0,-1 0 591,4-3-265,-4-3 1,7 10 260,-3-4 0,2 4 1188,-1 0 813,-3 1-1897,-5 4 0,-1 4-253,-3 6 1,-2 5-133,-6 7 0,-6 4-736,-4 8 1,-6-2 127,-7 6 1,-3 1-191,0 6 1,-4-3-215,4 3 0,5-3 706,7-5 0,7 3 0,2-4 0</inkml:trace>
  <inkml:trace contextRef="#ctx0" brushRef="#br0">18182 6544 8143,'-5'-6'1382,"0"-4"1729,-3 2-322,-2 3-991,9 0 362,-4 0-1568,5 4 0,1-5-941,3 6 1,-2 2 140,6 2-1126,0 2 1,3 7 826,0 2 1,0-2-1053,-4 2 0,3-1 554,-2 1 0,2-2 101,2 2 1,0-2 8,3-2 0,-2-1 362,2-2 1,-1 1 532,2-6 0,1 5 0,6-4 0,0 0 0,0-4 0</inkml:trace>
  <inkml:trace contextRef="#ctx0" brushRef="#br0">18502 6510 8143,'-5'-12'0,"3"6"911,-8-4-506,9 9 0,-4-9 765,5 2 227,0 3-981,0-5 5,0 8-231,0-3-315,0 5 1,0 5-514,0 3 0,-5 6 460,-3 1 0,-6 7-628,-1 1 1,-5 1 292,1 6 1,-3-1-273,-1 2 1,2-3 214,2-5 1,-2-1 569,6 1 0,1-5 0,7-3 0,2-7 0,5-3 0,5-10 0,6-7 0,7-5 0</inkml:trace>
  <inkml:trace contextRef="#ctx0" brushRef="#br0">18376 6681 8143,'0'7'1803,"0"3"-1135,0-4 1,-1 2 143,-3-1 498,3 6-796,-4 0 1,5 4 248,0-1 1757,0 1-1597,0 6 1,0 5 7,0 3-1329,0 2 379,0 1 0,1 0-3143,3 0 2248,-3 1 0,8-2 914,-5-3 0,5 3 0,-3-4 0</inkml:trace>
  <inkml:trace contextRef="#ctx0" brushRef="#br0">19073 6327 8143,'-12'-5'-979,"-4"4"0,-2-4 2672,-5 5-1012,6 0 1,0 6 371,6 6 0,-2 4-426,-2 7 0,1 9 548,-5 2 1,5 8-547,-1 0 1,7 3-558,4 5 0,3-3 23,1 2 1,6-8-1505,6-7 1,5-5 97,10-6 1,-2-5-709,6-3 1,-1-7 997,5-4 1021,-6-8 0,4-8 0,-4-5 0</inkml:trace>
  <inkml:trace contextRef="#ctx0" brushRef="#br0">19393 6510 8143,'0'-18'1466,"0"-3"0,0 8-807,0-2 0,0 2-205,0 2 0,0-1 2442,0 1-2119,5 4 1,5 1-320,5 2 1,2 3-203,-2-3 0,3 4-810,4 4 0,0 2-473,-3 6 0,3 0 777,-3 4 0,1-2-166,-1 5 0,-3 3-61,-4 5 1,-1 1-161,1-1 0,-1-3 201,1 2 0,-5-3 484,1-4 0,-4 3 77,3-3 1,-4-3 84,1 0 0,-2-7-164,2-2 0,-2-4-82,6 0 0,-4-6-669,3-5 0,1-8 269,4-7 1,3-5-388,0-6 0,0-1 292,-3 1 1,-6 4 530,-2-1 0,-3 1 0,-1-5 0</inkml:trace>
  <inkml:trace contextRef="#ctx0" brushRef="#br0">19735 6407 6250,'-6'0'2203,"1"0"0,4 0-1189,-3 0 115,2 0-690,-3 0 1,4 1 1388,-3 3-1221,3-3 0,-5 8-818,2-5 0,-4 9 168,-7-2 0,1 10-782,-5 1 1,-1 6 641,-7 7 0,3-1-1774,-3 0 0,8 0 1957,4 1 0,2-6 0,2-1 0</inkml:trace>
  <inkml:trace contextRef="#ctx0" brushRef="#br0">20044 6601 8143,'11'-11'-646,"6"4"553,-5 2 1881,5 5-1109,-11 0 1,-1 2 98,-5 1-214,0 4-263,-5 4 1,-3 6 140,-7 2-1642,-3 2 903,-4 7 0,-1-4 297,0 3 0,0 2 0,0 0 0</inkml:trace>
  <inkml:trace contextRef="#ctx0" brushRef="#br0">20546 6396 8143,'-4'-16'0,"1"1"2360,-6-5-1518,7 7 1,-7-3 48,6 4 1727,-6 1-1665,2 5 0,0-3 3,-1 5 775,6 0-1085,-8 4 1,8 1 147,-2 3-989,3 2 0,-3 11 106,1 2 46,-6 3 96,7 0 1,-4 3-236,2 1 1,2-2 203,-6 3 1,6-3-414,-2-1 1,3-4 95,1 0 0,0-5-615,0 1 1,5-2 359,2-2 1,5-4-274,3-4 1,0-6 121,8-5 1,-2-7-80,10-4 0,-1-7 36,5 0 0,-5-6 279,1 2 1,-6-2-199,2 1 0,-8 3 213,-4 6 1,-8 4 481,-3 3 1,-4 3-140,-4 5 0,2 1 1002,-6 6 1,1 6 64,-5 1 1,2 5 690,3 3 1,-2 3 680,5 4 1,-4 3-1212,4 1 0,1 0 176,3 4 1,-4 6-639,0 5 0,-1 5-216,1 4 1,3 2-307,-3 5 0,-1 2-546,1-2 1,0-2 23,4-9 0,0-3-167,0-5 0,0-1-296,0-11 0,-1-5 324,-3-10 1,2-5-325,-6-6 0,-1-1 312,-6-3 1,1-3-30,-5-8 0,1-7 135,-1-5 0,-2-9-548,2-3 1,-3-4 367,-1-2 1,4-1 264,0 0 1,3 7-698,0 5 0,2 6 626,11 9 0,4 6-321,7 5 1,7 6 282,4-2 1,11 3 285,4 1 0,8 0-103,0 0 0,8 0-68,3 0 1,-2 0-859,-2 0 1197,3 0 0,-5 0 0,3 0 0,-3 0 0,-2 0 0</inkml:trace>
  <inkml:trace contextRef="#ctx0" brushRef="#br0">21174 6167 8143,'12'7'2698,"-1"3"-1855,-5-4 1,3 11 2310,-5 2 0,4 2-1636,-4 2 1,-1 5 839,-3 2 1,0 5-1319,0 3 1,0 2-1041,0 6 0,-2 1 0,-6 2 0,-1 0-252,-10 4 1,0-1-649,-4 1 1,-3 2-1131,-1-6 0,-3-2-543,3-9 0,0-2 138,5-13 2435,4-3 0,0-10 0,3-2 0,-3-3 0</inkml:trace>
  <inkml:trace contextRef="#ctx0" brushRef="#br0">10838 9319 8143,'18'-45'0,"-1"0"0,-6 3-99,1 4 152,-6 3 1,-1 4 443,-5 1 24,0 5 336,0 2 0,-5 7-293,-3 9 0,-2 1 510,-1 2 1,-1 4-493,1 0 0,-1 5 563,1 6 1,-2 6-358,-2 2 0,6 4-118,-2 3 0,3 3-133,1 6 0,0 4 64,3 3 0,3 4-838,-3 3 1,3-1 62,1 6 0,0-1-448,0 4 1,0 0 218,0 0 1,0 0-826,0 0 1,0 1 90,0-1 1,0-5 59,0-3 1,-1-7 587,-3-4 1,-2-6 93,-6-2 0,0-6-211,-4-1 1,2-6 130,-5-10 0,4-2-168,-4-5 0,4-1 134,-4-3 1,5-8-554,-1-11 1062,-3-5 0,0-6 0,-5-1 0</inkml:trace>
  <inkml:trace contextRef="#ctx0" brushRef="#br0">10416 9719 8143,'0'-29'899,"4"1"217,-1 5 1,6 4-366,-1 0 1137,2 0-1162,7 1 0,0-6 47,6 5 1385,0-5-1379,0 11 1,5-4-173,2 1-426,3 4 0,-2-4-819,-1 9 0,-3-2 498,3 5 1,1 0-4270,3 4 4409,-5 0 0,4 11 0,-4 1 0</inkml:trace>
  <inkml:trace contextRef="#ctx0" brushRef="#br0">10930 9868 8143,'0'-12'3491,"0"1"-1570,0-1 2253,0 6-2114,0 1-851,0 5 1,5 1-787,2 3 1,4-3-585,0 3 0,4 2-674,0 2 1,6-2 619,-2 2 1,-1-2-281,1 2 0,-4 2 270,4-2 0,-5 2-1244,1 1 0,-4 1 507,-3-1 1,-3 1 386,-5-1 0,-2 5 484,-6 4 0,-1-3 364,-10 2 1,4 0 846,-4 4 0,0-4-667,-4 0 0,0-1 591,0 1 0,2 1-332,2-4 0,1 3 1044,3-4 1,3 0 507,1-3-1247,-1-1 1,12-1-802,0-2 0,7-3-446,8-5 0,3 0-591,5 0 0,3-1 615,1-3 1,1 1-1050,-2-4 0,-1 4 541,1-1 1,-5 3-280,-2 1 1,-4 1 149,4 3 0,-6 2-26,-2 6 1,0-5 75,-3 1 1,-2-4-197,2 3 1,-4-4-350,3 1 0,-3-3 632,4-1 1,-6-1-415,2-3 0,1-2 1120,-1-6 0,0 1 0,-4-1 0</inkml:trace>
  <inkml:trace contextRef="#ctx0" brushRef="#br0">11010 10039 8143,'-12'0'2339,"6"0"1,-4 0-144,2 0 1,2 1-123,-2 3 201,6-3-1006,-3 4-694,5 0 0,5 1-467,2 1 0,5 2-533,3-5 1,1 5-1637,3-2 0,3 0 1301,-3 0 0,3-3-2758,1 4 0,-1-6 3518,1 2 0,-5 2 0,-2 1 0</inkml:trace>
  <inkml:trace contextRef="#ctx0" brushRef="#br0">12015 9251 8143,'-23'-10'1279,"0"2"1,-4 3-810,1 5 0,-1 3-127,4 4 0,0 2 1059,1 10 1,-1 0-644,0 4 0,4 1 82,0 3 0,5 3-78,-1 8 1,2 3 97,2 5 1,4-1-741,3 1 0,3-5 87,1-3 0,3 0-1242,4-4 0,1-6 701,7-9 1,3-6-1861,1-2 1,2-1 1076,2-6 0,0 0-1116,0-4 0,0-5 2232,0-3 0,0-2 0,-1-1 0</inkml:trace>
  <inkml:trace contextRef="#ctx0" brushRef="#br0">12186 9354 8143,'-11'-5'0,"3"3"4371,0-1-1427,6-4-1758,-3 6 0,5-5-61,0 2 0,6 3-512,6-3 0,0 2-650,7 2 1,0 0 116,4 0 1,0 0-782,0 0 1,0 2 517,0 2 0,-4-2-1028,0 6 0,-4-1 254,4 5 1,-9 0 64,1 4 1,-7-2-273,0 5 706,-3 0 0,-6 3 217,-6 1 232,-7 5 9,-5-4 1,-1 4-158,-3-5 1733,8 0-1144,-7 0 0,8-5 421,-5-3 0,5 1 844,3 0 1,2-1-488,2-4 699,5-4-475,1-2-403,5 0-491,5-4 1,1 8-770,5-5 1,5-1 237,-1-3 0,5 0-988,-1 0 1,3 0 693,1 0 1,1 0-1578,2 0 0,0 0 286,4 0 0,-4 0 133,0 0 0,-2-1 254,-1-3 0,-1 3 0,-3-3 77,-3 3 675,-4-4 1,-6 2 41,-2-4 1,-4-1 394,-4-3 0,-7-6 0,-7-1 0</inkml:trace>
  <inkml:trace contextRef="#ctx0" brushRef="#br0">12255 9491 8143,'-12'-5'0,"-3"3"4438,0-1-1032,-1 1 39,5 2-2181,5 0 0,6 2-651,7 1 1,5 2-1298,3 3 1,3 2 520,5-2 0,-1-2-2220,1 2 1,5-4 1464,3 3 1,-2-4 917,1 1 0,1 2 0,3 0 0</inkml:trace>
  <inkml:trace contextRef="#ctx0" brushRef="#br0">12746 9114 10414,'3'7'6245,"1"1"-3233,0 0-1966,-4 8 1,0 2 1576,0 5-1829,0 10 1,5 2-102,3 11 1,-2 1-262,2 2 0,-1-2-1582,5 3 1,-5-3 772,1-1 1,-5-6-2242,0-2 1,-4-4 1496,-7-3 0,-2-3-3988,-13-5 5109,3 0 0,-13-6 0,4 0 0</inkml:trace>
  <inkml:trace contextRef="#ctx0" brushRef="#br0">13522 9456 8143,'0'-7'0,"0"-1"-1205,0 6 452,0-3 753,0 0 0,0-2 0,0-4 0,0-1 0</inkml:trace>
  <inkml:trace contextRef="#ctx0" brushRef="#br0">13340 9365 8143,'0'-18'1454,"0"3"1,-2 2-626,-2 2 0,3 0 1301,-3-1 1,3 1-19,1-1-677,-5 6 1,4 0 328,-3 2-1094,8 3 0,6-5-585,5 6 1,7 0-535,1 0 0,1 2-1414,6 2 0,1-2 1207,3 6 1,0-2-2064,0 2 0,-1 2 1225,-2-3 0,-3 5-1393,-5 3 2887,-6-2 0,0 8 0,-6-3 0</inkml:trace>
  <inkml:trace contextRef="#ctx0" brushRef="#br0">13374 9525 8143,'-29'0'0,"2"0"6163,8 0-2220,2 0-2440,11 0 0,6 1-383,8 3 0,7-3 449,4 3 0,8-3-1575,3-1 0,3 0 66,1 0 0,6 0-1502,2 0 0,-2 0 936,2 0 1,-5 0-2934,1 0 0,1 0 3439,-1 0 0,-5 0 0,-5 0 0</inkml:trace>
  <inkml:trace contextRef="#ctx0" brushRef="#br0">14276 8897 7984,'-1'-22'930,"-3"3"0,-2-1-17,-6 5 0,5 5 2748,-1 6 479,5 2-1593,-2 2-1487,5 0 1,5 0-540,3 0 1,9 0-560,5 0 0,6 0 0,8 0 238,2 0-2057,3 0 1389,4 0 0,1 0-348,0 0 1,-2-1-926,-2-3 1,-3 3-2170,-5-3 1587,-9 8 1118,1 2 0,-18 10 625,-1-1 1,-15 4-571,-11-4 1150,-8 6 0,-7-4 0,-1 6 0</inkml:trace>
  <inkml:trace contextRef="#ctx0" brushRef="#br0">14470 8965 7984,'-34'0'833,"1"0"231,3 0 0,-2 0 465,5 0 1,4-1 13,4-3 903,5 3-1178,-2-4-65,9 0 0,4 4-530,6-3 0,8 6-821,4 2 1,5 5-57,-1-1 0,3 2-132,1 1 1,3 6 363,1 2 1,0-1 196,-5 1 0,-3 0-1168,0 3 1,-5 1 52,2 0 0,-5 1-417,-3 3 1,1-3 654,-6 3 0,0 1-321,-7-2 1,-2 0 186,-6-7 0,-4 2-97,-3-2 1,-3-2 465,-1-2 0,-3-2 209,-1-2 1,0 0 955,5 1 1,-1-2-524,0-2 1,4 2 1472,0-3 0,4 0-302,-4 0 755,5 1-1367,-3 3 1,2 1 287,0-1 1,1 4 1558,6 1-1847,-2 9 811,9-11-999,-4 13 1,7-10 140,6 6-1018,-1-5 260,20 4 0,-7-10-99,11 4 1,4-4-262,7 0 1,6-2-416,2-3-331,4-1 1,-2-8 453,6-2 0,-5-2-1281,0-5 1282,-10-1-802,-3 1 356,-12-1 412,-16 6-534,4-4 753,-15 9 1,-1-4-232,-8 5-2595,-2 0 3313,-1 0 0,-11 0 0,-2 0 0</inkml:trace>
  <inkml:trace contextRef="#ctx0" brushRef="#br0">15338 9673 7935,'4'-11'-963,"0"0"0,0-1 2038,-4 1 1,-2 1-384,-1 2 0,-5-1-301,-7 5 0,1-3-157,-5 3 0,0 0 96,-4 4-165,0 0 0,0 6 82,0 6 1,2 4-28,2 7 1,-3 1-1,3 3 0,3 2 27,0 5 1,5 1 1766,3-1-1412,3-5 0,5 3-573,0-5 0,7-1-417,4-3 1,2-5-956,6-3 1,0-6-205,4-2 1,1-4 793,2 1 1,-1-8-78,1-4 1,-6-3 443,0-4 1,-3-3 385,2-5 0,-2 0 0,-6 0 0,1 1 0,-1-1 0</inkml:trace>
  <inkml:trace contextRef="#ctx0" brushRef="#br0">15327 9753 7935,'-12'-6'2443,"5"0"-103,-1 2-906,6 3 0,-2-8-401,8 5 0,3 0-473,8 4 1,-1-4 32,5 1 1,0-1-208,4 4 1,-4 0-857,0 0 0,0 4 407,4-1 0,-4 6-707,0-1 1,-5 7 93,2 4 1,-4 3-489,0 1 0,-1-1 311,0 1 1,0 0-29,-4 0 0,0-2 264,-4-2 0,-1 2 219,1-6 1,-1 0-41,-2-3 1,1-6-319,3-2 699,-3-3 0,4-6-62,-5-3 0,4-7 11,0-4 1,3-2-42,-3-2 0,0 4 106,-4 0 0,1 1 134,3-1 1,-3-3-65,3 3 0,-3 3 32,-1 1 1,0-2-51,0 2 0,0 0 314,0 3 0,0 1-135,0-1 1,0-3 466,0 0 0,4 0 435,0 3 0,1 5 98,-1-1 731,-3 5-1368,4-2 0,-6 5-15,-3 0 1,-3 7-139,-9 4 0,-3 7-345,-7 9 1,0-2-193,-4 5 1,3 1-691,-3 3 487,-1 0 1,2 1-1684,2-1 1492,3-5 0,8 2-3858,4-9 2573,6 4 1818,11-19 0,-4 4 0</inkml:trace>
  <inkml:trace contextRef="#ctx0" brushRef="#br0">15727 9845 7935,'17'-12'1105,"0"1"-166,-11 5-277,4 1-127,-8 5-252,3 0 0,-7 1 427,-1 3-422,-4 2 1,0 5-159,-1 1 0,0-1-121,-3 1 0,0 0-684,-1 4 1,2-2 505,2 5 1,-1-6-1540,6 3 1,-2 0 1707,1-1 0,-3 1 0,-4-5 0</inkml:trace>
  <inkml:trace contextRef="#ctx0" brushRef="#br0">16069 9605 7935,'-5'-6'2246,"4"-5"1,-4 9-761,5-6-2,0 6-824,-5-3 1756,3 5-1565,-3 0 1,5 5-180,0 2-507,-5 9 0,4 1-609,-3 6 1,2 4 345,-2 0 0,3 3-686,-3-3 0,2 3 576,2-3 0,0-4-517,0-4 0,0-5-573,0 1 254,6-3 0,0-5 375,5-3 1,1-4 53,-1-4 1,1-8 115,-1-7 0,0-2-78,1-2 1,-1 1 180,1 3 1,-2-2 134,-3 2 0,2 2 194,-5 2 1,1-1-180,-1 0 621,-3 6 197,4 0 1,-5 7 2357,0-4-990,0 4 544,0-2-746,0 15 0,0 3-168,0 10 0,0 0-817,0 0 0,0 6-717,0 5 1,0 5-31,0 7 96,0 0 0,-5 4-261,-2 4 0,-3 3-929,-2 4 801,-4-3 1,2-1-905,-5-7 0,1-5 514,-1-3 0,-5-5-1031,5-10 0,-5-11 866,5-12 1,-4-3-3369,-4-1 4210,-2-5 0,-7-2 0,-2-9 0,-2-1 0</inkml:trace>
  <inkml:trace contextRef="#ctx0" brushRef="#br0">16423 9673 7935,'0'-7'0,"0"-1"2349,-5 6-689,4-3-742,-4 0 1797,5-2-1770,0 1 1,5 1 8,2 5 930,4 0-1171,5 0 0,2 0-214,5 0-279,0 5-55,4 1 0,-4 3-766,0 3 458,0-4 0,-6 14-1101,2-3 956,-8 3 0,-6 5 310,-5 4-2712,-10 2 1726,-3 6 0,-11-3-258,-3 2-2719,-2-3 2911,-5 0 0,1-7 1030,3-6 0,-3-4 0,3-6 0</inkml:trace>
  <inkml:trace contextRef="#ctx0" brushRef="#br0">16857 9673 7913,'0'-16'1177,"0"-3"-809,0 2 0,1 1 716,3 5 1,-1-1-472,4 1 0,-3-1 113,4 1-508,-1 4 0,5 1-1062,-1 2 1,-3 3 525,0-3 0,-2 8-1265,1 4 0,2 3 635,-5 4 0,0-1 948,-4 5 0,0 0 0,0 4 0</inkml:trace>
  <inkml:trace contextRef="#ctx0" brushRef="#br0">16926 9753 8490,'-8'0'2727,"0"0"-2300,6-5 0,-4 4 768,2-3-416,3 3-1497,-5 1 1,6 5 246,0 3 471,0-3 0,0 10 0,0-2 0</inkml:trace>
  <inkml:trace contextRef="#ctx0" brushRef="#br0">17463 9685 7913,'6'-17'0,"4"0"692,-9-1-351,9 1 0,-7 1 301,5-3 1,-6-3-7,2-1-277,2 1 598,-4-1-563,3 0 1,-9 4 264,0 0-608,-5 5 112,3-3 1,-6 7 162,1 3-643,-6 2 306,5 5 1,-6 0-668,3 0 569,-3 10 1,-5-1-94,0 10 1,4 1 60,0 7 0,1-3 262,-1 2 1,3 0-199,5 0 0,4-2 535,3 3 1,3-8-126,1-4 0,1-2 123,3-2 1,4-4-211,7-3 1,7-3-283,4-1 0,5-9-538,-5-2 0,5-7 357,-5 3 1,0-1-162,-7 5 0,-3 0 132,-4-1 0,-2 1-626,-2-1 653,-3 6 1,-8 1 292,-5 5-193,1 5 0,-10 1 1130,6 6-690,0 4 0,0 3 755,4 8 1,-3 0-491,2 7 1,3-1 857,1 9-968,3 0 1,1 7-278,0 1 1,0 8-47,0-1 0,0 3-1236,0-3 457,0 0 577,-5 5 1,0-30 0,0 1-367,-2-1 1,-2 0-729,-11 28 944,2-19-265,-5-7 286,1-16 0,-1-8-136,0-10-579,0-10 502,0-3 1,0-20-162,1-5-1260,-1-5 1014,5-8 0,-2-7-40,11 24 0,2-1 563,2 1 0,0 0 0,2-7 0,1 0-33,2 3 1,0 0 307,2 2 0,1 1 0,1-28 0,7 4 0,6 2 0,3 3 0</inkml:trace>
  <inkml:trace contextRef="#ctx0" brushRef="#br0">17862 9594 7918,'0'-18'1029,"0"1"1,0 6-10,0-1-628,0 1 1283,-5 5-1057,4 1 1,-9 5 73,2 0 1567,-7 5-1475,2 6 1,-8 12 1051,2 7-988,-3 8-1494,-1 3 1056,0 10-178,0 1 0,6 4 96,2-3-1861,7-2 1163,3-11 1,11-4-70,6-6-3169,9-9 2431,8-5 0,7-11-3840,2-5 5017,3-10 0,2 5 0,-5-10 0,-5 0 0</inkml:trace>
  <inkml:trace contextRef="#ctx0" brushRef="#br0">18091 9753 7925,'0'-12'910,"-5"-9"0,3 14 1261,-2-8 0,3 2-986,1 1 842,0 1-1298,0 5 1,5-3 106,3 5-949,2 0 153,1 4 0,1 0-323,-1 0 237,1 5-203,4 2 0,-3 5-227,2 4 1,-2 3-16,-2 7 0,1 0-714,-1 4 1,-1 1 312,-2 3-513,2-5 870,-4 4 0,6-9-310,-1 3 354,1-3 190,-1-1 0,0-6-173,1-1 255,-1-9-55,1-2 108,-1-5 1,-4 0 1,3-6-165,-3-5-149,3-6 313,2-11 1,-5 4-165,1-3 329,-5 3 0,2 1 0,-5 2 0,0 2 0,0-3 0,-5 10 0,2-4 0,-5 9 0,1-3 0,-5 3-220,1 1 59,5-4 161,-4 3 1023,8-4-670,-3-5 1,5 3 46,0-2 877,5-3-762,2 5 1,3-5 1487,-3 3-1050,4 2-167,-10 2 486,9 1-814,-9 9 0,-1-3-695,-7 8 191,-4 7 0,-5 7 27,-3 5 1,-3 1-62,-1 2 0,-3 4 284,-1 4-2140,1 0 1581,-2 0 0,2 1-1484,-4-1 930,4-5 408,4-1 1,5-6-1759,6-3 1082,4-3 507,2-4 670,5-6 0,5-1 0,2-5 0</inkml:trace>
  <inkml:trace contextRef="#ctx0" brushRef="#br0">18536 9811 7925,'0'6'3331,"0"-1"-2688,-5 0 575,-1 1-728,-1 1 0,1 3-484,2-3-20,-2 4 1,-2 4-634,1 0 1,0 4-2461,0-4 3107,-4 6 0,5-9 0,-5 5 0</inkml:trace>
  <inkml:trace contextRef="#ctx0" brushRef="#br0">18913 9571 7901,'-15'-10'650,"-1"2"1,1-1 907,4 5 0,3 0-582,1 4 477,4 0-904,-7 0 0,5 2 86,-3 1 363,3 4-564,0 9 0,3-2-485,-6 5 31,5 0 64,-2 4 0,5 0-300,0 0 156,-5 0 158,4 0-618,-4-1 419,5-4 1,0 2 0,0-4-383,0-1-19,5-4 55,1-4-553,6-2 572,4-5 1,-3-7-1357,2-4 1226,3-5 0,-2-11-76,3 0-951,3-4 309,-4 6 761,0-3-81,-2 6 636,-5-1 0,0 1 0,-4 3 38,3-2-20,-8 8-229,3-4 1088,-5 11-573,0-4 3286,0 9-1435,0-4-206,0 15 1,0-3-500,0 9 1,0 1 1048,0 2-1742,0 8 0,0 2 98,0 5-1165,0 6 117,0 0 0,0 11 226,0 2 0,-3 6-99,0-27 0,-1 1 0,-5 27-1403,0-25 0,-1-1 1176,-4 27 0,-7-4 196,6-7-2875,-5-4 2159,2-10 0,-5-9-1983,0-16 2002,1-5 1,-3-8-53,-1-6-2574,2-4 3420,-9-16 0,6 1 0,-7-7 0,-3-3 0</inkml:trace>
  <inkml:trace contextRef="#ctx0" brushRef="#br0">19393 9434 7900,'-12'-7'6517,"6"2"-3856,1 5-964,5 0 0,5 1-660,2 3-311,9 3-373,-4 4 0,6 6-283,-3 2-38,-2 2 1,4 3 223,-6 3-1656,-5-3 356,-1 14 856,-5-7-3180,0 18 2543,-10-7 0,-8 14-165,-12-3-2642,-3-2 2402,-6-6 0,-2-6 1230,-5-9 0,1-1 0,-1-10 0,0-5 0</inkml:trace>
  <inkml:trace contextRef="#ctx0" brushRef="#br0">19895 9559 7867,'-18'-11'2253,"2"-1"1,4 5-1331,1-1 570,5 6-346,-4-3-480,8 5-818,-3 0 1,15 0-205,6 0 0,0 0 321,3 0 0,0 0-1891,4 0 1048,5 0 525,-4 0-2800,4 0 2123,0 5 0,-8-4 1029,3 3 0,-8 2 0,2 0 0</inkml:trace>
  <inkml:trace contextRef="#ctx0" brushRef="#br0">19827 9685 7867,'-23'11'0,"5"-4"0,3-4 2669,7-1-788,3-2-921,5 0 1194,10 0-1388,-2 0 0,13 0-11,-2 0-296,3 0-677,1 0 0,5-4-975,2 0 1029,-2-5 241,5 8-3967,-4-4 1687,6 5 2203,-6 0 0,-1-5 0,-5-2 0</inkml:trace>
  <inkml:trace contextRef="#ctx0" brushRef="#br0">20352 9445 7918,'-11'-6'569,"-1"1"1,5 3 2185,-1-1-1912,5 1 1397,-2-3-1462,5 5 1,2 0-260,1 0 1,9-4-122,7 1 0,2-1-287,2 4-136,0 0 244,0 0-1084,0 0 704,-5 0 0,3 1 110,-2 3-1340,-2-3 955,-1 9 0,-10 2-48,-2 7-1122,-2 2 1008,-2 2 0,-11 1-169,-4 3 335,-5 2 254,-8 0 1,3 3 887,-6-5-396,6-1-79,-3-3 0,2-1 173,4-3 1,-4-3-316,7-4 2601,3-1-790,-1-5-800,11 0 672,1-6-510,5 0-562,5 0-296,1 0-136,6 0 1,8 0-557,3 0 248,2 0 0,2 0-718,-1 0 1,5 0 389,-4 0 100,4 0 1,-3 0-503,3 0 1,-3 0-195,-6 0 1,1 3-401,0 1 0,-5 4-864,-3-4 1183,-7 4 172,-3-1-798,0-1 843,-4 4 304,4-8-216,-10 3 736,-1-5 0,-11-5 0,0-2 0</inkml:trace>
  <inkml:trace contextRef="#ctx0" brushRef="#br0">20432 9571 7900,'-23'-5'0,"0"3"0,0-1 3720,6-4-1205,0 6-1537,11-4 1,-3 6-7,5 3 0,2-2 279,5 6-652,-1 0-294,13 3 1,-6 1-549,10-1 101,0 0 179,9-4-2844,-4 3 2024,9-4 1,-8 4-462,6-2 1,-2 2-3087,1-2 4330,-2-3 0,-5 5 0,0-4 0</inkml:trace>
  <inkml:trace contextRef="#ctx0" brushRef="#br0">21574 8691 7900,'-5'-11'842,"-3"-1"0,-2 5-293,-1-1 1,-1 6 202,1-2-356,5 3 87,-5 1 0,9 5 279,-6 2 1,6 10-262,-2 6 0,-1 6-7,1 9 0,-4 4-4,5 7-1979,-1 8 1597,-1 7 1,4-28-1,-1 1-273,-2 1 1,1 1 0,1-2 0,1 0 35,-1 2 1,0-1 0,1-3 0,1-1-358,0 1 0,0-1 1,0 28-24,0-9 1,0-3-160,0-8 0,0-4 189,0-8 0,-4-2-243,0-5 1,-3-5 203,3-3 0,-5-4 36,1-3 1,-3-3 784,-4-5-1,-2-5-899,-2-3 0,-7-8 597,-1-7 0,-10-10 0,-3-8 0</inkml:trace>
  <inkml:trace contextRef="#ctx0" brushRef="#br0">21026 9354 7900,'0'-23'1934,"0"5"-1733,0 2 1,5 0 1019,3 1 1,8-4-440,7 4 1,6-2-185,9 2 1,4-1-37,7-3-1848,3-3 1448,6 9 1,-1-3-433,0 4 1,-1 2-822,-3 3 1,-4 0 1090,-7 4 0,-2 1 0,-6-3 0</inkml:trace>
  <inkml:trace contextRef="#ctx0" brushRef="#br0">21882 9285 7900,'-17'-11'0,"-1"-1"1355,3 1 263,2-1 0,-4 6 1496,6 2-1605,0 3-960,4 1 1,-2 3 185,6 4 1,-1 2-420,4 10 0,1 1-312,3 7 1,3-3 229,9 3-1437,1-3 935,1-1 1,4 0-159,-3-1 0,2 1-544,2 0 1,0-1-373,0-3 0,0 2 577,0-2 0,-6-2 237,-1-2 1,-4-2 95,0-2 0,-2 1-130,-3-1 301,-1 0 1,-3-3-464,1 0 73,0-6 197,-4 3 0,0-10-155,0-2 609,0-4 0,-5-5 0,-1-2 0</inkml:trace>
  <inkml:trace contextRef="#ctx0" brushRef="#br0">22134 9331 7900,'6'-23'494,"-1"1"156,-5 3 1,0 3 821,0 4-385,0 1 1,-5 1-502,-3 2 1,-3 3 40,-4 5 0,2 5-166,-2 3 0,-3 2-187,-1 1 0,1 7-444,-1 5 1,0 1 12,-4 7 0,-1-1-181,-2 4 1,1 1-82,-1-1 1,2-4-620,1 1 1,0-2 402,0 1 1,5-3-172,3-8 0,6 0-1256,2-7 1526,4 2 0,3-13-287,8 3 823,7-13 0,3-4 0,5-10 0</inkml:trace>
  <inkml:trace contextRef="#ctx0" brushRef="#br0">22088 9297 7900,'0'-18'1037,"0"1"1484,0 6-1611,0-1 1,-1 2 1656,-3 3-932,3 2-587,-10 5 1,10 1-1409,-3 3 0,-1 2 263,1 5 1,2 2-317,6 2 1,-2 2-180,6 2 0,1 3-649,6-3 0,-2 1 151,2-1 1,1 1-587,0-5 0,4 4 924,-1-3 1,-1-2-331,1-7 1082,0 3 0,4-8 0,0 3 0</inkml:trace>
  <inkml:trace contextRef="#ctx0" brushRef="#br0">22419 9285 7900,'-7'-11'0,"-1"-1"0,5 5 393,0-1 1,0 2 316,-1-2-116,3-2 0,-4 4-125,5-6 1,1 6-19,3 2 0,-1-1-166,4 1 1,-3 0 192,4 4-420,-6-5-444,8 4-264,-8 1 0,1 10 383,-6 5 0,-4 2-674,-4-2 0,-2 3 123,-2 5 1,1 3 11,-5 1 0,1 0 806,-1-4 0,-3-1 0,3 1 0,4-5 0,4-3 0,-1-2 0,11-7 0,-3-1 0,8-5 0,-1-3 43,4-1 0,-3-4 404,4 4 1,-5-3 450,5 3 0,-4-4 702,3 4-483,-4 1 0,3 3-4,-2 0-562,-3 0 0,6 5 15,-3 2 0,-3 3-169,3 2 0,-3 3-359,-1 0 1,4 9-162,0-1 1,-1 6-196,-3-2 0,-3 9-295,-1-2 0,-5 3-779,1-3 1,-1-1 247,2-3 1,-3-2 1143,2-5 0,-2 0 0,-2 0 0</inkml:trace>
  <inkml:trace contextRef="#ctx0" brushRef="#br0">22933 8988 7921,'-19'-18'0,"0"3"0,5 3 621,-1 0 0,2 6 900,2 2 0,-2 3-32,-2 1 1,1 5-763,-5 2 1,1 10 95,-1 6 0,-3 1-459,3 6 1,3 5-333,1 3 0,3 5-309,5-1 1,2 1-681,5-1 0,10 0 14,5-8 1,5 1 472,3-8 0,4-2-1483,-1-6 0,6-7 1953,-1-8 0,2-3 0,1-1 0</inkml:trace>
  <inkml:trace contextRef="#ctx0" brushRef="#br0">23013 9194 7971,'0'-15'642,"0"-1"0,1-3 883,3 4 1,-1-4-638,4 4 0,-4 0 201,1 3 0,2-1-298,2-2 0,-2 6 251,2-2 1,-1 7-1107,5 0 1,-1 3 104,0 1 1,5 5-621,-1 3 0,0 7 82,-3 4 0,-1 4-300,0 4 1,0 0 268,-4 4 1,3 2-220,-2-3 1,2 0 391,1 0 1,-3-1 158,0 2 1,-5-3 165,5-6 0,-4-3-151,4 0 60,-6-10-89,8 1 1,-3-15-203,4-2 0,0-10-6,1-6 0,-1-4-375,1-8 1,-1 1 240,1 0 0,-5-4-370,1 0 769,-6 0 1,8 3 0,-3 1 0</inkml:trace>
  <inkml:trace contextRef="#ctx0" brushRef="#br0">23390 9068 7971,'-6'-5'0,"-3"3"256,5-6 0,-1 4 160,1-3 1,3 3 267,-3-4 1,3 4 819,1-3 671,0 4-354,0-7-1317,0 9 1,-2-4 149,-1 5 1,-5 6-216,-7 5 0,-3 7-988,-5 9 0,-9 3 22,-2 8 0,-6 7-123,1 4 1,19-22-1,-1 0-267,-17 22 0,6-1-1163,9-6 0,6-4 2055,10-7 0,-3-3 0,3-6 0</inkml:trace>
  <inkml:trace contextRef="#ctx0" brushRef="#br0">23481 9308 7971,'12'0'1588,"-1"0"-1028,1 0 1,-6 1 264,-2 3 1,-3 2-313,-1 6 0,-4 3-229,0 0 1,-6 6-1252,-1-2 0,-2 6 967,-6 2 0,0 4 0,-4-1 0</inkml:trace>
  <inkml:trace contextRef="#ctx0" brushRef="#br0">23835 9057 7975,'-5'-12'756,"-2"1"1,-2-1 1056,1 1 1,-2 0 461,2-1 1,2 5-1214,-2-1 0,5 5 393,-5 0-1278,5 1-647,-2 2 1,5 2 247,0 1 1,0 5-229,0 7 1,-3-1 222,-1 5 0,-1 0-336,1 4 1,1 4-424,-4-1 0,4 0 356,-1-7 1,3 1 80,1-5 0,1 3 49,3-6 0,4 0-55,7-8 0,0-1 27,8-7 1,-3-4-169,7-7 0,1-2 257,-1-2 1,-5-2 128,-2 2 1,-7-3 635,3-1 1,-5 4-276,-3 0 1,-3 5 919,-5-1 1,0-1-230,0 0 0,0 5 192,0 3 0,-1 6 1281,-3-2-897,2 3 0,-3 3-377,5 6 0,-3 2 376,-1 13 0,0 2-743,4 10 1,-4 4-66,0 3 0,-1 9-911,1 6 1,2-25 0,-2 2 355,-1 2 1,-1 0 0,0 0 0,0-1-290,1-2 0,-1-1 1,-6 27 134,1-9 0,0-3-211,-1-13 0,5-3-391,-1-12 1,0-8-499,-3-7 0,-2-3 434,-2-1 0,1-9 383,-5-2 1,0-10-577,-4-1 1,-4-6 148,1-7 0,-1 0-178,4-3 0,6 4 504,1-1 0,5 2 291,3 7 1,3 4 54,5 7 0,10 2 238,6 2 0,9 1 0,5 2 0,10-1 0,5 5 0,6-5 0,6 3 0</inkml:trace>
  <inkml:trace contextRef="#ctx0" brushRef="#br0">24326 8760 7924,'-7'0'3233,"-1"0"4234,6 0-5516,7 0 1,4 5 390,10 2 1,-4 9-1614,4 3 1,-5 6-730,1 2 0,-2 10 0,-2 1 0,-1 12 0,-2 11 0,-5-29 0,-2 1-192,-2 5 0,-2 0 1,-2 1-1,-3 0-186,-2 3 0,-3-1 0,0-2 0,-3-2-521,-2 2 0,-2-1 0,0-5 0,-2 0 5,-2-2 0,-1-1 0,1-4 1,0 0 893,-3-3 0,0-1 0,2 0 0,0-2 0,-4-1 0,0 0 0,0 1 0,-1 1 0</inkml:trace>
  <inkml:trace contextRef="#ctx0" brushRef="#br0">9034 11923 7967,'-12'-11'0,"1"-3"0,0 3 3421,-1-3-1087,6 12-1200,1-3 998,5 5-1385,0 10 0,0 3 1353,0 10-1453,-5 5 0,3 6-299,-1 8 0,1 8-363,2 3 0,-3 3-870,-1 1 1,0 5 835,4 3 0,0-32 1,0 0-862,0 31 1,0-1 492,0-6 1,0-7-747,0-4 0,4-8 59,0-11 0,4-7-103,0-12 1,-2-4 353,2-8 0,0-5-270,3-10 1,-3-12-157,-1-14 1279,1-6 0,-2-11 0,-4 30 0,0-1 0,-1-1 0,-1 1 0</inkml:trace>
  <inkml:trace contextRef="#ctx0" brushRef="#br0">9011 11969 7967,'-23'-16'2696,"5"4"-1483,3 1 1742,8-1-2165,2 6 1,11-5 617,5-1 0,6 2-665,6 2 0,5-2-465,2 3 0,3 2-382,1 1 0,1-1-396,-1 1 1,-4 1 298,1 7 1,-6 8-193,2 7 0,-9 3-1327,-7 5 0,-5 3 675,-6 9 1,-10-3-396,-5 6 1,-10-1 557,-6 1 0,-3-2-253,-4-2 1,6-12 327,-2-3 807,7-13 0,-1-5 0,5-5 0,0 0 0</inkml:trace>
  <inkml:trace contextRef="#ctx0" brushRef="#br0">9742 11798 7967,'-18'0'508,"-3"1"136,2 3 0,1 3-56,-1 9 419,0-4-581,-4 15 0,-1-5 447,-3 12 0,3-1 450,-3 9 1,5 1-415,3 6-242,2-2 1,11 7-466,2-9 0,5-2 21,7-8 1,4-6-1535,11-2 1,7-8 830,4-4 1,1-8-2394,7-3 1,0-5 2872,4-7 0,-1 2 0,1-8 0,0 1 0,-1-1 0</inkml:trace>
  <inkml:trace contextRef="#ctx0" brushRef="#br0">10267 11832 7967,'-11'-18'1619,"0"2"2024,-1 4-2833,6 6 2190,1-4-929,5 9 1338,0-5-2407,0 6 1,5 6-404,2 1 0,4 8-236,0 4 1,2 3-960,2 1 1,1 4 443,3-1 1,3 6-432,-3-2 0,3 1 470,0 3 0,1-2 162,0 6 0,1 1-1019,3-1 1,-3 0-1280,3-3 0,-3-2-102,-1-3 0,-6-6 1257,-1-5 0,-2-9-88,1 2 0,-6-8 576,2-1 1,-3-12 243,-1-6 1,2-5 361,-5-3 0,5-5 0,-3-1 0</inkml:trace>
  <inkml:trace contextRef="#ctx0" brushRef="#br0">10610 11946 7967,'11'-29'129,"0"-3"86,-4 6 0,3 3 348,-2 4 1,1 5 2261,-2-1-1313,4 7 32,-10 3 0,3 6-759,-8 3 1,-4 7 56,-7 8 1,-3 4-356,-5 4 1,-8 6-570,-4 5 1,-6 9-173,-1-1 0,20-20 1,-1 1-113,0 0 0,1-1 1,1 0-1,1-1-922,-18 24 0,9-7 698,6-4 0,5-3-2276,7-5 1,6-8 2865,5-11 0,-2-1 0,10-6 0,2 0 0</inkml:trace>
  <inkml:trace contextRef="#ctx0" brushRef="#br0">10941 11980 10772,'-6'-6'3710,"-4"-4"1,8 7-2025,-1-4-1190,1 4 1,7-3-388,3 2 1,6 2 11,1-6 0,6 2-1450,-2-2 1,2 2 867,2 2 0,0 3-2261,0-3 1,-4 3 628,0 1 2093,-5 0 0,7 5 0,-3 1 0</inkml:trace>
  <inkml:trace contextRef="#ctx0" brushRef="#br0">11010 12049 7967,'-18'0'0,"-2"0"3090,4 0 1,5 0 1421,3 0-218,6 0-3738,-3 0 0,6 0-319,3 0 0,3 0-1201,9 0 0,-1 0 666,8 0 1,-2 0-5299,10 0 5596,-1 0 0,10-5 0,0-1 0</inkml:trace>
  <inkml:trace contextRef="#ctx0" brushRef="#br0">11432 12049 7967,'-1'-13'-109,"-3"-2"0,3 2 604,-3-2 1,2 2 730,-2 2 0,3 0 935,-3-1-1149,2 1-184,2-1 474,6 1-836,0 0 1,9 0 194,0 4-1349,6-3 455,-4 8 257,6-3 1,0 5-410,0 0 1,0 0-1470,0 0 944,-1 5 631,1 7 1,-1 2-881,-3 5 0,1 0-19,-5 4 872,1 5 27,-5-4 111,0 4 1,0-2 527,-4 1 0,2 0-305,-5-5 0,0-3 561,-4 0 0,4-5-133,-1 2-98,1-9 0,-3-2 307,3-5-597,-2 0 1,6-5 224,-4-2 1,5-9-1253,-1-3 1,2-2-355,1-2 1,-3 0 657,0 0 0,-2 0 203,1 1 1,-1 3 152,-6 0 1,3 5 265,1-2 0,0 2-93,-4-1 1,0 2 56,0-2 1,-1 3-88,-3 0 1,3 3 714,-3-2 0,-1 6 242,1-7 1,-1 5-127,1-1 1,2-2 1278,-6 2-1425,5 3 0,-7 0 293,3 5 1,-4 1-326,0 3 1,-4 6-299,0 6 0,-6 8 11,2-1 1,-4 8-237,-3 4 1,0 0-518,-4 7 1,1-5 407,-2 1 0,5 1-1443,7-1 1,3-9-68,9-6-95,2-13 0,11 1 1034,5-11 1,2-11 678,6-4 0,5-10 0,5-4 0</inkml:trace>
  <inkml:trace contextRef="#ctx0" brushRef="#br0">12049 11729 7967,'5'-6'2100,"3"2"0,-2 3-625,2 1 1,-2 1-147,2 3 0,2 3 879,-3 9 1,0 3-1146,0 7 0,-3 4-964,4 4 0,-2 5-23,2 3 1,-3-1-1026,-5 1 1,-3 1 672,-4 6 0,-1-3-2237,-7 0 1,-2-7-3818,2-9 6164,-5 3 1,-8-9-1,-8 4 1</inkml:trace>
  <inkml:trace contextRef="#ctx0" brushRef="#br0">12666 11832 7967,'-8'-10'2172,"1"2"0,0-2-1255,0 2 108,1 3-625,6 0 1,0 4 1640,0-3-1370,0 3 1,7-4-504,4 5 0,2-1-6,6-3 0,0 3-687,4-3 1,0-1 438,0 1 1,4-1-1772,4 1 1,-3 3 970,-2-3 0,2 3-1360,-1 1 1,-2 1 2245,-6 3 0,-2 2 0,-6 5 0</inkml:trace>
  <inkml:trace contextRef="#ctx0" brushRef="#br0">12666 11992 7967,'-12'0'0,"1"0"3886,-1 0-1153,1 0-1310,5 0 1,2 1-735,8 3 1,2-3-239,5 3 0,5-3-1120,-1-1 1,7 0 490,0 0 0,2 4-2346,7 0 0,-1 0 2524,5-4 0,-1 0 0,0 0 0</inkml:trace>
  <inkml:trace contextRef="#ctx0" brushRef="#br0">13362 11592 7967,'-22'-5'245,"-1"-1"1,1-2 1916,3 1-1543,3-1 1,9 0 824,3 1-1,4-1-704,4-3 1,8-1 215,7 1 1,7-4-367,5-1 1,6 1-1020,1 4 0,4 3 329,-4 0 0,5 5-808,-1-5 1,1 6 336,-1-2 0,-3 4-217,-5 4 0,-5 6-1111,-2 5 1,-4 4 951,-4-4 1,-8 5-444,-7-1 1391,-2 3 0,-13-4 0,-1-2 0</inkml:trace>
  <inkml:trace contextRef="#ctx0" brushRef="#br0">13511 11581 7967,'-39'0'2677,"-2"0"-1743,0 0 1,6 1 1559,4 3-1720,6 2 0,0 6 78,9-1 1,2 2-373,11 2 0,0-2-294,7 2 0,3 1-2,9 0 1,7 0-286,7-1 1,7-2 157,1 2 0,5 2-347,-1-2 1,-3 5-150,-1-1 1,-3 2-593,-5-2 1,2 2 8,-6-2 1,-4 3 221,-7 1 0,-7-1-54,-4 1 1,-4 0 360,-4 0 1,-8-4 69,-7 0 0,-3-5 123,-5 1 1,-4 2 258,-7-2 1,2 4-123,-6-4 1,1 0 693,-1-3 1,-1-1 643,5 1 0,5-5-67,6 1 0,8-2 2761,4 2-2011,2 2-741,7-9 1,10 8-500,7-5 1,13 4-81,3-5 0,10 1-484,5-4 0,3 4-554,5 0 1,1 0-972,2-4 0,-1 0 1063,-3 0 0,0 0-1652,4 0 1,-6 0 842,-1 0 1,-6 0-1280,-6 0 1,-4 0 2495,-4 0 0,-5 0 0,-2 0 0,1 0 0,2 0 0</inkml:trace>
  <inkml:trace contextRef="#ctx0" brushRef="#br0">13454 12711 7967,'6'-29'523,"-1"-4"1,-5 13 752,0-3 1,0 7-3634,0-3 591,0 5 2483,-5-3 0,3 11-204,-6 2 0,0 3 66,-3 1 0,0 5-161,-1 2 1,-3 7-24,0 2 1,-1 5-106,5 2 0,3-4-177,1 4 0,4-3-123,-1 3 1,3-4-309,1 0 1,5-5 76,3 1 1,2-2 150,1-2 1,1-3-11,-1 0 0,4-6 82,1 2 0,0-3-80,-1-1 1,-1 0 14,5 0 0,-1-5-121,1-2 1,2-4-196,-6 0 0,4-6-380,-4-2 0,2 2-295,-2-2 0,-3 3 1074,4-3 0,-4 4 0,0-4 0,-5 5 0,1-1 0,-5 2 0,0 2 0,4-1-841,-6 1 1369,4 5 0,-5 2 740,0 8 1,4 2-129,0 5 1,1 6 621,-1 2 0,-3 4-34,3 3 0,-3 5-903,-1 7 0,4 0-1212,-1 8 0,1-2 293,-4 9 0,-1-3-286,-3 3 1,-2 0 142,-6 5 0,-4 1-205,-3-2 0,1-3-949,-1-13 0,0-6 538,-4-9 1,-3-8-897,-1-6 1,-5-6 903,2-6 0,-4-6-15,-5-6 0,4-6 860,-3-8 0,1-1 0,2-7 0,0-5 0,4-5 0</inkml:trace>
  <inkml:trace contextRef="#ctx0" brushRef="#br0">14916 11581 7967,'7'-41'0,"1"3"1149,-1 3-678,0 5 0,-1-1 636,-2 4-379,-3 5 335,4 11 0,-6 6-452,-3 5 1,2 2 134,-6 6 0,2 5-268,-2 10 1,-2 6-357,2 5 1,-2 5-29,-1 7 1,1 4-223,2-1 0,-2 7 106,2 1 1,-2-1-255,-1 1 1,4 4-391,4-4 0,0 0 302,-1 0 1,3-7-231,-3 3 1,3-10 193,1-5 1,0-6-114,0-2 0,-4-6-308,0-1 544,-5-5 0,3-8-103,-5-2 1,-1 1-164,1-5 1,-1-1-163,1-3 1,-1-1 428,1-3 1,5-3-153,2-9 0,-1-1 428,1-6 0,0-5 0,4-1 0</inkml:trace>
  <inkml:trace contextRef="#ctx0" brushRef="#br0">14642 11969 7967,'-8'-18'0,"0"3"0,2 2 2504,-2 2-217,3 0-957,5-1 1,5 2-710,3 2 1,7-2-82,4 3 1,8-4-421,3 0 0,5 0 66,3-1 1,2 1-1179,6-1 0,0 5 682,-1-1 1,1 2-1647,0-2 0,-7 3 41,-5 5 1859,-5 0 0,-6 10 0,0 3 0</inkml:trace>
  <inkml:trace contextRef="#ctx0" brushRef="#br0">15087 12083 7967,'0'-17'813,"0"0"1,0 6 1097,0-1 0,0 1-832,0-1 1318,0 6-676,5 1-815,-4 0 1388,9 4-1480,-3-5 1,0 12 61,1 1-575,0 8 0,3-1 105,0 5-923,6 0 453,-4-1 0,3 4-569,-4-3 1,3 6 478,0 2 1,0-1-854,-3-3 0,-1 4 379,1 0 0,3-1-1027,0-3 1,0-1 408,-3-3 0,-1-3-47,0-4 1,2-2 495,2-3-151,-2-2 554,4-5 1,-7-1-488,-3-3 0,2-2 78,-5-5 346,5-1 457,-8-4 0,4 3 0,-5-3 0,0 4 0,0 4 0,0 1 0,0-1 0,-5-3 0,-1-1 0</inkml:trace>
  <inkml:trace contextRef="#ctx0" brushRef="#br0">15521 12038 7967,'4'-19'0,"0"0"0,-1 5 1082,-3-2 321,0 4 218,0 0-1257,0 6 1,-5 1 1515,-2 5-1240,2 0 0,-9 1-61,2 3 1,-3 3-207,0 9 1,1 1-312,-5 6 1,-4 1 116,-4 3 0,-3-2-486,3 6 1,-3-1-168,3 5 1,-1-1-497,2 0 0,6-5 4,1-2 1,7-4-711,4-4 0,3-6-361,5-6 1503,0-4 0,5 2 534,3-5 0,3-5 0,4-3 0,-2-7 0,4-3 0</inkml:trace>
  <inkml:trace contextRef="#ctx0" brushRef="#br0">15532 11946 7967,'0'-11'2166,"-1"1"-135,-3 2 752,3 3-951,-9 0 732,9 4-2552,-10 1 0,10 6 6,-3 5 1,7 5-970,1-1 0,5 1 654,-2 0 0,7-4-1515,1 3 1,2 2 592,-2-2 0,-1 0-881,5-3 1661,-5-1 0,6 1-850,-4-1 1289,4-5 0,-2 5 0,5-5 0</inkml:trace>
  <inkml:trace contextRef="#ctx0" brushRef="#br0">15932 11992 7967,'-6'-6'0,"-4"-3"0,2 5 1095,3-5-655,0 3 0,1-2 222,0 0-237,0 6-185,4-8 0,0 3 95,0-4-482,0 5 189,0-5 0,0 9-596,0-6 358,0 6 200,0-3 1,0 3-420,0-1 317,0 1-842,0-3 610,0 15 0,-1-1-52,-3 10-412,-2-5 468,-5 8 0,-1-4-281,1 4 116,-1-4 491,1 4 0,1-9 0,2 2 0,-2-3 0,7 0 0,-4-1 0,4-4 0,-7-2 0,9-5 0,-4 0 528,5 0-37,0-5 590,0 3 965,0-3 1601,0 5-1864,0 5 439,0 2-1600,0 9 1,0-3 109,0 2 0,0 3-57,0 1-140,0 2-368,0 2 1,4 5 167,-1 3-557,1 2 237,-4 1 0,0 5-1318,0 3 985,-5-2 0,4-2-762,-3-8 0,-1-3-216,1-8 1,-1 0-3301,1-8 2746,3-2 1850,-4-14 0,5-6 0,0-7 0</inkml:trace>
  <inkml:trace contextRef="#ctx0" brushRef="#br0">16606 11535 7967,'-11'-11'0,"-6"-1"1796,4 6-1155,-8 1 1,7 5 1200,-5 0-1249,0 5 0,-4 6 707,0 8 1,-1 8-637,-3 3 1,2 9-72,-6 2 1,5 10-508,-5 6 0,11 0-81,1 4 0,10-2 101,5-2 1,9-9-864,7-2 0,6-15 344,8-4-2021,8-3 309,7-16 1229,5 2 1,-1-6-1976,1 0 2142,-5-6 1,-2-4-1522,-5-6 1541,1-4 709,-6-2 0,3-1 0,-6 0 0,0-1 0,-2-2 0</inkml:trace>
  <inkml:trace contextRef="#ctx0" brushRef="#br0">16800 11786 8945,'-5'-6'1283,"-1"-4"1,-6 5 2373,1-3-1755,4-2 888,2 9-1020,5-4-805,0 5-571,5 0-227,7 0 1,2 1-141,5 3 38,0-3 1,5 9-186,3-2 1,-4 2-374,-1 1 1,1 2-1212,-4 2 1144,3 3 0,-1 1-142,-2 0-1265,3 0 1240,-4 4 1,1 0-73,0 0-43,-5-1 481,7-4 1,-8-1-520,2-6 367,3 1 56,-5-1 98,3-5 191,1-1 1,-5-10-168,4-2-613,-4-8 571,0 2 1,-1-10-210,1 0-551,-6 0 852,-1-5 1,-5 6 284,0-1 0,-5 0 0,-1 5 0,-7 2 0,-2 4 0,2 1 0,-3-1 103,-1 1-103,4 5 1,-3-5 292,4 4 0,2 0 668,3 0 1,-2-1-299,5-3 499,0-1-685,4 6 0,0-4 980,0 2-987,0-2 1,0 3 766,0-1 225,0 5-1183,0-2 0,-1 8-362,-3 4-78,-2 1 0,-11 15-136,-2 0 0,-4 6 276,-3 9-2483,-3 3 2152,-6 4 0,0 2-291,-3 3-1715,2-3 1420,2 3 1,11-9-1159,8-3 2096,7-13 0,2 3 0,7-12 0,4-7 0,2-6 0</inkml:trace>
  <inkml:trace contextRef="#ctx0" brushRef="#br0">17348 11946 10405,'7'5'753,"3"-3"0,-9 4-419,3-2-1105,-3 2 522,-1 5 1,0 2-710,0 2 480,0-2 172,-5 9 306,-6 1 0,-12 6 0,-6 5 0</inkml:trace>
  <inkml:trace contextRef="#ctx0" brushRef="#br0">17805 11729 7967,'0'-18'1303,"0"2"288,0 5 0,-1 0-660,-3 4 853,3 2-474,-4 5 524,5 0-987,-5 0-311,3 0-691,-3 5 180,5-4 1,0 13 56,0-3 1,-4 3-163,1-2 0,-1 3 293,4 0-813,0 6 492,-5-9 1,2 9 47,-4-6-912,4 5 510,-2-7 1,5 7-630,0-5 568,0 1 168,0-5 1,0 0-504,0 1 513,0-6 0,5 3-738,3-5 712,7 0 1,1-9-59,3-3 0,7-6 16,-3-1 1,-2-6 199,-2 2 0,-5-2 21,1-2 0,-3 4 385,-4 0-139,-3 5-83,-5-3 1,0 6 1127,0 0-624,0 4-159,0-3 1604,0 9-520,0-4-534,-5 5 1615,3 0-1626,-3 5 1,9 5-14,0 5 0,3 7 167,-3 1 0,4 5 207,-4 6-653,5 0-675,-8 5 1,8 3-243,-6 8 1,1 3 322,-4 8-2317,0-3 2182,-5 5 0,-1-11 101,-6-3-1361,1-7 1050,0-3 0,-1-9-212,1-4-15,-1-12 278,-4 1 0,1-13-367,-8 1 469,8-6-321,-17-9 0,13-6-1296,-8-4 1184,3-6 876,-4-7-2817,4 0 1688,-4-10 0,10 5 29,3-6 1,7 6 879,5 1 0,5 1 0,2 4 0,-1 5 0,-2 4 0</inkml:trace>
  <inkml:trace contextRef="#ctx0" brushRef="#br0">18388 11512 9577,'5'-6'9830,"1"1"-7731,0 5 1174,5 5-2126,0 6 1,3 7-54,5 5-668,0 5-388,-1 1 1,3 5-39,-2 1-917,3 9 917,-4-7 0,-3 12-967,-7-7 190,-3 3 658,-5 0 0,-11 1-3519,-4 0 2362,-15-6 0,-3 3-1814,-13-5 393,3 0 1297,15-20 1,0-1 573,-19 12 826,-9-1 0,6-8 0,-4-5 0,5-7 0,2-5 0</inkml:trace>
  <inkml:trace contextRef="#ctx0" brushRef="#br0">9331 14470 7851,'23'-39'0,"0"2"0,-1-5 0,-4 2 936,-3-2-1478,-7 2 935,2 11 929,-9-4-611,-1 9 1,-6-4-117,-5 5 602,-1 6-638,1 0 0,-4 6 181,-1-1-682,-4 6 101,7 1 0,-3 5 300,4 0-463,1 0 81,0 5 0,-1 6-10,1 8 145,-1 3 0,1 6-948,-1 6 877,1 12 1,1 11-45,6-25 1,0 1 34,-1 0 0,0 1-94,4 3 1,1-1 0,-4 0 0,-1 0 42,3 1 1,0 2-196,0 1 0,0 1 98,2-1 1,0 1 0,0 1 0,0 0-714,0-4 0,0 0 432,2-1 0,1 0 0,4 26-288,4-2 1,1-10-419,-1-9 1,-1-8 259,-2-11 1,-3-6-143,-5-1 222,0-9 0,-5-2 234,-3-5 1,-8-5 428,-7-2 0,-5-3 0,-6-2 0</inkml:trace>
  <inkml:trace contextRef="#ctx0" brushRef="#br0">8874 14881 7851,'10'-43'1151,"-2"5"0,3 1-236,1 11 0,4-1 227,7 4 1,1 0-357,3 1 1,-1 3-354,9-1 0,-2 5-1179,8-4 0,5 5 495,4-1 1,0 4-1373,0 3 0,-4 3 1623,-1 5 0,1 0 0,-5 0 0</inkml:trace>
  <inkml:trace contextRef="#ctx0" brushRef="#br0">9616 14824 7851,'-5'-16'3869,"4"3"-1855,-9-3-1292,9 9 0,-4-3 2224,5 2-1532,0 3-548,0 0 679,0 5 1,5 0-834,2 0-670,3 5 143,2 7 1,-1 2-70,1 5 0,3 1-143,0 7 1,2 2-1570,-2 5 872,-2 0 590,8 1 0,-7-1-1623,5 0 1,-1-1-218,1-2 45,8 2 1233,-14-4 1,13-4-52,-11-2-611,5-8 814,-7-3 1,7-7-61,-4-5-57,-6 0 334,0-5 1,-8-5-721,6-6 553,-5-4 229,2 7 1,-7-3 264,-1 4 0,-4 6 0,-9-4 0,-2 4 0</inkml:trace>
  <inkml:trace contextRef="#ctx0" brushRef="#br0">10016 14824 7851,'0'-17'768,"0"0"201,0 6 1,-1 3 641,-3 0 1,-2 6-814,-6-2 1,1 3 558,-1 1-637,1 5-281,-6 6 466,0 2-530,-6 9 0,0-3 203,0 7-1095,-5 3 294,-1 6 1,-4 3-181,3 0 1,-2 0-425,5-4 0,1 4-2348,3 0 1394,5 0 1096,2-8 1,9-3-1231,3-4 1013,3-5 902,6-1 0,-4-11 0,5-1 0</inkml:trace>
  <inkml:trace contextRef="#ctx0" brushRef="#br0">10107 14733 7851,'-5'-12'1981,"3"1"-332,-6 0 463,6 4-1419,-3-3 2832,5 9-2348,0-4 1,0 6-313,0 3 1,0-2-88,0 6 1,5 0-1591,2 3 384,3 6 387,-3-5 0,3 9-1490,-2-6 1,2 4 102,1-4 0,1 4-819,-1-4 0,4 4 866,0-3-740,1 4 1365,0-7 1,-2-1 372,5-4 1,0-6 382,4 2 0,0-3 0,0-1 0,0-6 0,-1-5 0,-3-2 0,0-6 0,-1 1 0,1-1 0,-2 1 0,-6 3 0,-1 3 265,-2-4 135,-3 4 1,-6 0-22,-3 1 186,3 4-270,-9-3 1,4 8 909,-1-6-764,-3 6 1,7-7-272,-4 5-111,4 0 255,-2-1 482,5 4 166,0-4 385,0 5-722,-5 5-234,-1 1-117,-6 5 1,-1 5-206,-2-1 1,1 5 94,-5-1 1,0 2-323,-4-2 0,4 2 158,0-2-1677,5 3 1164,-2-4 1,6-2 63,2-5-1688,3-4 568,5 3 782,0-9 1,5 1 91,3-6 0,1-5 695,-2 1 0,8-2 0,-2-1 0</inkml:trace>
  <inkml:trace contextRef="#ctx0" brushRef="#br0">10324 14927 7851,'6'6'0,"-5"5"512,3-4 0,-3 3 733,-1 2 1,1-1-78,3 1 0,-3-1 705,3 0 0,-1 5 1447,0-1-1789,-1 5-960,3-2 1,-5 6-178,0 3-324,0 2-103,0 5 0,-4 2-187,0 2 0,-4-3 302,5 3-3531,-6-2 2604,8-7 1,-8-1 358,5-5 486,0-5 0,-1-2 0,-1-4 0</inkml:trace>
  <inkml:trace contextRef="#ctx0" brushRef="#br0">11227 14516 7851,'0'-29'463,"0"1"-185,0 5 791,-5 0-616,3 0 0,-9 6 275,0 1 1,-2 9 283,-6 3 1,0 4-287,-4 4 12,-5 7-383,4 12 1,-4 6 268,5 5-1281,0 6 842,6 5 0,-4 6-409,6 2 165,5-2 135,5-5-1697,5 0 1233,0-6 1,10 2-304,5-8-1635,11-7 1446,3-11 1,6-5-254,3-4-26,3-2 473,0-5 686,-2-10 0,-2 5 0,-3-10 0,-5-3 0,-4-2 0</inkml:trace>
  <inkml:trace contextRef="#ctx0" brushRef="#br0">11364 14619 7851,'-4'-12'463,"0"1"1,0-1 568,4 1 1,2 0-606,1-1 2197,-1 1-1698,8-1 0,-3 5 21,9-1-548,-4 6-148,5-4 1,-2 8-496,0 2 227,6-3 70,-4 9 1,2 0-134,0 5 129,-5 6-1,8-4-591,-9 6 410,8 0 1,-7 0 72,5 0-1445,-5 0 954,3-1 1,-5 1-147,4 0-175,-4 0 506,5 0 1,-7-5-237,-2-3 137,2 3 306,-4-6 0,0 1 2,-2-5 106,-3-6-161,-1 3-218,6-5 189,-5 0 0,4-1-50,-5-3 1,0-7-133,0-8 0,4-3 44,0-1 0,3-1-10,-3-2 0,4 1 389,-5-1 0,1 0 0,-4 0 0,0 7 0,0-8 0,0 9 0,0-5 0,0 4 0,0 0 0,0 2 0,0-2-12,0 2 87,0 1 0,1 3 36,3-2 1342,-2 7-313,3-2 1261,-5 9-1167,0-4-772,-5 10 0,-2 1 1002,-4 5-739,-1 6-204,-4 6-720,-2 1 204,-10 9 0,3-4 210,-6 5-1375,6 6 1224,-8-5 1,5 8-468,-2-5 0,7-1-764,7-6 1,5-1 1166,3-7 0,3 4 0,8-10 0,5 0 0,4-1 0</inkml:trace>
  <inkml:trace contextRef="#ctx0" brushRef="#br0">12038 14779 7851,'5'-7'1864,"-4"-3"0,9 5-1325,-2-3 0,-3 2 345,-1 2-485,2 3-97,-5-4-143,4 10 0,-6 3-301,-3 7 1,-7 3 155,-8 4-1299,-3 6 1117,-1-4 1,-5 9 0,-1-3 0</inkml:trace>
  <inkml:trace contextRef="#ctx0" brushRef="#br0">12437 14356 8944,'-7'0'3455,"-1"0"-2756,0 0-56,2 0 1361,-4 0-1003,4 5-583,-1-4 1,-2 10 516,6-4-477,-1 8-295,-1-2 0,3 7-235,-1-4 0,1 3 297,2-4-625,0 5 368,0-7 0,0 7 120,0-5-190,0 1 123,0 0 0,2-7-180,1 2-1131,4-7 753,4 1 1,1-5-1213,-1 0 894,0 0 170,6 0 1,-3-6-301,5-5 0,-4-1 303,4-3-93,-5 2 106,3-3 140,-6 3 721,1-4-180,-6 6 1,0 0 236,-2-1 0,-3 5-295,3-1 1999,-3 5-1024,-1-7 1594,0 9-291,0 6 0,0 4-845,0 10 1,0 5 428,0 7 0,0 7-786,0 4-891,0 7-259,0 3 1,0 6-394,0 3 446,0-2 0,0-26 0,-1 0 2,-3 28 1,-1-2-56,-2-5 1,-4-10-1021,4-10 1,-7-7 446,-1-12 1,-6-1-1232,2-10 1,-7-7 946,-5-8 0,-2-11-3523,-1-8 4500,0-3 0,-1-1 0,1-1 0</inkml:trace>
  <inkml:trace contextRef="#ctx0" brushRef="#br0">13088 14265 7851,'-11'-16'7206,"-1"1"-6691,6 5 2546,1 5-2012,10 5 1,3 3 33,7 4 29,-2 1-672,3 8 0,-1 2 250,1 5-165,-1 0-367,1 10 1,-7-8-680,3 6 313,-9 4-616,3 6-1256,-6 4 1501,-6 11 0,-10-3 437,4-22 0,-3-1-1744,0 0 0,-1-1 952,-4-3 0,0 0 0,-15 25-600,-3-6 1,8-11 1533,8-7 0,3-5 0,3-11 0,-1-2 0</inkml:trace>
  <inkml:trace contextRef="#ctx0" brushRef="#br0">13637 14482 7851,'-12'-8'820,"1"0"1,3 5 3110,0-5-2846,6 5 2571,-8-2-2421,8 0 0,-1 4-166,6-3-723,4 3-121,4-4 1,2 4-2005,2-3 942,8 3-411,1 1 0,8-4-1240,-6 0 0,5 0 1450,-4 4 1038,-1 5 0,-3 2 0,0 4 0</inkml:trace>
  <inkml:trace contextRef="#ctx0" brushRef="#br0">13659 14664 7851,'-15'-3'0,"0"-1"4579,0 0-1479,8-1-1690,2 4 2720,10-4-2747,2 5 1,9-4-9,3 0-1023,3 0 0,6 0-626,2 1 1,3-1-739,1 4 1,1 0-2693,-1 0 0,-1 0 3704,-3 0 0,3 0 0,-3 0 0</inkml:trace>
  <inkml:trace contextRef="#ctx0" brushRef="#br0">14893 13979 7851,'-23'0'0,"0"0"0,0 0 1870,6 0 0,0 0-184,6 0-1132,4 5 1132,-3 2-1083,4 9 0,-2 2 713,1 5-901,4 5 1,-2 2 253,5 8-794,0 8-1104,0 6 1274,0 5 0,0 1 150,0 3 1,0-1 148,0 5-1249,0-6 714,0-2 1,1-3 228,3-9-2441,-3 4 1644,4-14 1,-1-2-1087,0-10 976,0-5 329,-4-12-885,0 4 1509,0-9 1,-2 4-692,-1-5-647,-4-5 638,-4-6 1,-2-8 615,-2-8 0,-3-2 0,-5-5 0</inkml:trace>
  <inkml:trace contextRef="#ctx0" brushRef="#br0">14402 14413 7851,'-9'-19'2398,"-3"0"0,4 5-1171,4-1 0,5 3-137,7 5 1,4-2-160,11 5-513,5-5-131,1 8 0,7-5-225,2 2 0,4 1-175,7-4 0,3 4-1713,5-1-841,6 3 2153,-5-4 1,-25 4 0,0 1-4373,28-4 4795,0 3 1,-9 6-1,-2 1 1</inkml:trace>
  <inkml:trace contextRef="#ctx0" brushRef="#br0">15030 14573 7851,'-12'-5'0,"5"0"4520,-1-3-2153,6-2-650,-3 9 598,5-4-1239,0 5-432,0 5 377,5 1-583,6 6 1,3 0 182,5 4-1084,0-4 411,4 10 0,0-4 170,0 4-1720,-1 1 1194,1 0 0,0 0-1703,0 0 1264,0 0 0,0 1-34,0 2 1,-6-2 67,-1 3 1,-5-7 333,-3-1 1,-3-1 162,-5 1 0,0-6-102,0-5 1,-2-6 55,-1 2 0,0-3-172,-5-1 0,2-2 0,-2-5-1038,5-4 992,-4-8 580,6-4 0,-9-1 0,4-4 0</inkml:trace>
  <inkml:trace contextRef="#ctx0" brushRef="#br0">15350 14653 7851,'0'-19'0,"0"0"0,3 5 0,1-1 0,0 2 0,-4 2 0,0-1 0,0 6 0,-1 2 5961,-3 8-4044,-7 2 0,-5 14-888,-7 3 0,2 13-1583,-10 2 1,-3 6-58,-4 6 1,18-25-1,0 1-1040,-15 27 0,0-4 1651,8-7 0,6-2 0,4-6 0</inkml:trace>
  <inkml:trace contextRef="#ctx0" brushRef="#br0">16149 14219 7851,'-16'-22'0,"-3"3"0,-3 4 2599,-1 8-1221,-5 1-583,4 6 581,-4 6-568,0 5 72,-6 7-433,-2 15 1,-3-2 1,5 11 1,6 0-336,5 4 0,7-2-122,8-2 0,4 1 108,8-5-1687,7 0 1183,12-3 1,3-6-2555,4-2 832,6-8 1079,-1-3-1153,5-5 1420,-6-4 0,-1-2 780,-3-5 0,2 0 0,-3 0 0,4 0 0,4 0 0</inkml:trace>
  <inkml:trace contextRef="#ctx0" brushRef="#br0">16183 14390 7851,'12'-15'0,"-1"0"0,1-4 1550,-1 4-973,0-6 0,1 9 1807,-1-4-1619,1 4 1,-1 4 53,1 0 11,-1 6-478,0-3 1,-3 6 196,0 3-706,-6 2 157,8 6 1,-7 0 18,4 4 0,-3 1-110,4 6 0,-4 5-27,3 3 133,-4-4-112,7 6 0,-4-7-142,6 4 1,-5-3 24,1 3 58,0-4 127,3 2 1,2-11 43,2-1 0,-2-5 31,2-3 0,1-3-54,0-5-57,4 0 79,-7-10 1,4 1-977,-1-10 631,-4 0 0,9-8-288,-6 0 0,0-4 216,-4 0 1,1 0-667,-1 0 0,-4-1 488,-4 6 0,-1 3-123,-2 4 0,-2 5 280,-1-1 0,-4 3 75,-4 5 0,-4-2 349,-1 5 0,1-4 0,4 4 0,-1-1 0,1 2 0,0 1 0,-1-7 0,1 6 0,-1-2 0,1 1 0,-1 2 1216,1-1 1,0 3-437,-1 3 1,1 4 1005,-1 4 1,0 2-582,-4 2 1,-1 7 557,-6 4-1191,0 6-1711,0-3 1114,0 11 1,-1-4 237,-3 6-629,3-5 379,2 2 0,5-6 119,6-2-2613,4-8 780,2-2-1935,5-13 1900,5 2 735,7-15 1051,0-6 0,5-7 0,-6-5 0</inkml:trace>
  <inkml:trace contextRef="#ctx0" brushRef="#br0">16720 14071 7851,'12'-16'631,"-1"1"-421,0 5 3760,1 0-2611,4 8 1,-3-6-103,2 4 2674,-2 5-2610,-2 10 0,0 10-324,-4 9 1,2 6-125,-5 9 1,3 7-494,-3 6 1,0 0-418,-4 7 0,-2-32 1,-1 1-398,0 0 1,-2 0-343,-2 0 1,-1-2 138,-5 20 0,-4-2-583,1-8 0,2-2 580,-5-9-3564,5-6 2681,-7-13 0,7-6 1523,-5-2 0,5-3 0,-3-1 0</inkml:trace>
  <inkml:trace contextRef="#ctx0" brushRef="#br0">17451 14413 7851,'-16'5'0,"3"-4"0,-4 8 0,6-5 3676,0 5-1194,4-8-2787,2 4-1071,5-5 1376,0 0 0,5-5 0,2-1 0</inkml:trace>
  <inkml:trace contextRef="#ctx0" brushRef="#br0">18296 13796 7851,'-11'-5'2706,"-1"4"-1381,1-3-704,-6 3-309,10 1 0,-8 5 108,7 3 1227,-2 7-1014,-2 3 1,1 10 43,0 2 1236,-1 8-1359,1 3 1,3 8 201,1 1-1737,4 9 1140,-2-5 0,4 9-501,-3-2 224,-3 2 218,-4 1-884,5-28 1,1 0 518,-7 24 0,7-26 0,-1-1-44,-6 24 1,1-6-414,0-5 1,3-3 341,0-9-1256,6-7 1032,-8-11 1,7-6-124,-5-2 182,1-3 378,-5-5 1,1-1-1017,0-3 1465,-1-2 1,-3-7-655,0-2 1,-1-8 53,5-8 107,0-2-2113,-1-1 2324,-4-5 0,2-2 0,-5-4 0,-2-1 0,0 0 0</inkml:trace>
  <inkml:trace contextRef="#ctx0" brushRef="#br0">17805 14322 7851,'0'-19'1167,"0"0"0,0 7 772,0-3 1,6 9-968,6-6 1,4 7 1137,7-2-1418,5 4 1,1-6-312,6 5 0,4 1-270,3 3 1,6-4-3214,2 0 2094,4 0 785,-2 4 1,0 0-4397,-2 0 4619,-3 5 0,-2 7 0,1 5 0</inkml:trace>
  <inkml:trace contextRef="#ctx0" brushRef="#br0">18342 14425 9526,'-12'-7'3768,"5"2"1703,-1 5-2917,6 0-1517,-3 0-530,5 0-54,0 5-1268,0-4 653,5 10 0,0-1 94,2 5-2239,4 0 1638,-5 2 0,5-5 264,1 4-4185,4-4 3049,-3 5 1,7-4-1233,-5 2 2773,6-3 0,-3 0 0,4-1 0</inkml:trace>
  <inkml:trace contextRef="#ctx0" brushRef="#br0">18662 14493 7851,'6'-5'0,"3"-1"570,-5-6-179,0 6-143,-4-4 1,0 3 356,0-4 1,0 0 42,0-1-700,0 1 106,0 4 288,0-3-214,0 4 189,0-6-359,0 6 204,0 1 0,0 6 496,0 3-285,0 2-185,-6 6 0,-4 1-162,-5 2 0,-4-1 84,4 5-1107,-5 0 739,2 4 0,-5-4 196,0 0-1728,0 0 1190,5 4 0,-2-6 61,5-1 1,0-4-159,3 0 1,1-2-41,-1-3 737,6-1 0,1-6 55,5 0-89,5 0 457,1 0 1,2-2 1468,0-2-1469,-1 3 2772,5-9-2029,-6 9 0,0-4 677,-2 5-915,-3 5 0,6 5 755,-3 5-865,-3 5-303,4-7-1209,-5 14 506,0-8 173,0 14 0,0-4-2432,0 10 1953,0-3 0,0 4 342,0-1-3261,0-4 2148,0 4 0,0-6 1265,0-2 0,0 1 0,0-8 0,0-7 0,0-5 0</inkml:trace>
  <inkml:trace contextRef="#ctx0" brushRef="#br0">19370 14059 7851,'-18'4'1816,"3"0"-802,-3 5-591,5-3 0,-8 7 2077,2 2-1261,-8 3-1348,3 4 3004,-9 6-1885,4 2 1,-4 10 4,2 6-531,3-6-223,16 5 0,2-12-300,10-3 1,8-2-305,4-5 1,11-5-865,0-3 0,6-7 827,-3-5 0,6-1-1810,-1-2 1,-3-5-39,-2-3-615,3-2 1849,-5-2 0,6-3 994,-4 0 0,-2-5 0,6 1 0,-1-3 0,1-1 0,1 0 0</inkml:trace>
  <inkml:trace contextRef="#ctx0" brushRef="#br0">19575 14162 8871,'-17'-12'2297,"0"1"-1787,6 0 1688,-1 4-639,6-3 780,1 4 1243,0-6-2373,3 6-725,-3 1-210,5 5 0,0 1-988,0 3 363,0 2 281,0 11-515,0-4 508,0 8 0,-1-2 122,-3 8-819,3-3 625,-4 4 0,5-5-367,0 0 0,0-2-470,0-2 0,0 1-705,0-4 1213,5-6 0,3-5-1249,7-5 874,-2 0 253,3-5 0,-1-5-271,1-6 1,-1-3 483,-4 4 0,1-4 141,-1 4 0,-1-4 270,-2 4 1,1-1 354,-5 5 0,3 0 2571,-3-1-1622,0 1 820,-4 4-800,5 2-568,-4 5 2533,4 5-2159,-5 2 0,0 9 83,0 3 1,0 8 240,0 3 0,0 7-1478,0 1 0,0 10-169,0-6 0,0 10 169,0-2 0,0-3 0,0 2 0,-4-3-1037,1-4 289,-6-3 480,2-10-1360,-4-1 1026,-1-10 1,-3-3-689,0-7 1,-5-3-631,1-5 1,-8-9 789,-3-2 1130,-3-8 0,1 2 0,-2-10 0,-3-4 0</inkml:trace>
  <inkml:trace contextRef="#ctx0" brushRef="#br0">20146 13945 7851,'0'-8'4115,"0"1"-1952,0 4 793,0-2-891,0 15 0,5 0-642,3 13 0,-2 3 608,2 8 0,3 1-1483,5 3-548,-6 3-156,0 5 0,-5 1-708,3 2-544,-3 3 1310,-5 5 1,-5-5-898,-3-2 0,-8-7 389,-7-1-3938,-5-10 3012,-6 6 0,1-21-74,2-1 1,-1-9-1725,6-7 3330,4 0 0,1 0 0,2 0 0,-3 0 0</inkml:trace>
  <inkml:trace contextRef="#ctx0" brushRef="#br0">20523 14653 7851,'-23'11'1551,"1"1"1,3 4 2032,0 3 0,3-1-4003,-3 1 1,2 0 165,-3 4 1,-1-5 252,2-3 0,-3-2 0,-1-2 0</inkml:trace>
  <inkml:trace contextRef="#ctx0" brushRef="#br0">21346 14071 7851,'-12'-28'3749,"1"3"-2043,-1-1-1154,1 7 274,5 2-125,0 11 2828,6 1-2648,0 5 0,0 5 1,0 3 0,0 8-35,0 7-1293,6 10 328,-5 8-880,4 9 638,-5-3 1,0 9-384,0-3 1,4 3-129,0 1 1,3-3-558,-3-1 0,5-5 158,-2 2 0,4-6 646,0-6 0,0-2-174,1-14 1,-1-1 289,1-10 0,0-4-640,4-4 1570,-4-12-917,5-3 1,-1-17 494,3-6 0,3 1 0,1-5 0</inkml:trace>
  <inkml:trace contextRef="#ctx0" brushRef="#br0">21688 14093 7851,'0'-11'1409,"0"0"1,0 3 33,0 0-215,0 6 0,-1-3 49,-3 5 1,2 6 764,-6 5 1,4 8-1155,-3 12 0,-1 2-677,-3 13 0,-5-2-486,1 9 1,0 1-361,3 3 0,-3 0-1,0 0 0,1-1-38,6-3 0,0-9-838,4-9 1,0-6-415,4-6 0,0-5 149,0-3 583,-5-8 1,2-2 421,-4-5 1,-1-1-200,-3-3 1119,-1-2 0,1-10 0,-1-2 0</inkml:trace>
  <inkml:trace contextRef="#ctx0" brushRef="#br0">21266 14527 7851,'-16'-34'1351,"1"0"1,0 5-37,4 2 0,4 3 288,3 1 0,3 1-601,1 3 0,5 3 276,3 5 0,3 0-921,4 4 1,4 0-355,8 4 1,2 1-1081,6-1 0,-1 3 722,0 3 1,0 4-4089,1 4 4443,-1 6 0,5 0 0,2 6 0</inkml:trace>
  <inkml:trace contextRef="#ctx0" brushRef="#br0">22339 14093 7851,'-11'-34'835,"-2"10"105,-2 5 0,1 6-277,-5 6 1,-1 3 451,-7 8 1,2 7-143,-6 8 1,2 9-405,-2 6 0,1 7-742,7 8 1,-1-2-60,9 3 1,1 1-200,6-2 0,3-2 206,5-9 0,10-1-217,6-10 0,4-6-271,3-6 1,3-3-801,1-5 1,3-3 326,-3-8 0,4-3 581,-5-8 0,6-5 605,-2-6 0,1 2 0,1-5 0,-1-3 0,0-4 0</inkml:trace>
  <inkml:trace contextRef="#ctx0" brushRef="#br0">22499 14173 7791,'-5'-10'2114,"-3"3"0,0-4-1242,0 4 1,3 0 1770,5 0-910,0 4-657,5-7 1,1 9-790,6-3 0,3 8-56,0 3 1,4 4-783,-4 0 1,4 6-24,-3 2 0,4-2-278,-1 2 1,1 4 151,-1 4 1,2 1-718,-6-2 1,5-1 543,-1 1 1,-1 2 21,1-1 0,-5-4 154,1-4 0,-3-2-186,-5 2 106,3-2 229,-3-11 548,-1-1 0,-5-10 0,-4-2 0,-6-7 0,1-2 0,-2-3 0,-2 4 0,1-1 0,0 0 0,3 4 0,0-3 0,5-2 0,-5 2 0,5-4 0,0 4 0,3-4 0,3 3 0,0-4 0,5 1 0,3-3 0,4 0 0,0-1 0,-3 0 0,3 4 299,0 0 0,-3 5 1390,-5-1-365,-4 7 0,1 4-644,-8 8 1,-8 4 23,-7 7 0,-7 4-362,-5 8 1,-3 2-179,-4 5 0,-1 0-462,-3 1 1,-1 3-68,5 0 1,1 0-101,6-4 0,6-2-1779,10-6 2244,5 1 0,12-16 0,6 1 0,4-6 0</inkml:trace>
  <inkml:trace contextRef="#ctx0" brushRef="#br0">23047 14333 6958,'7'1'3143,"-4"3"0,-1-1-2435,-2 4 1,-5 1-386,-3 3 1,-2 5-301,-2-1 0,-3 5-261,0-1 0,0 7-3411,3 0 3649,1 1 0,-6 6 0,0 2 0</inkml:trace>
  <inkml:trace contextRef="#ctx0" brushRef="#br0">23344 14208 8758,'-16'-23'2673,"-2"0"-1223,0 5 1,6 3 971,4 7 180,5-2-1455,-2 9-605,5-4 0,0 10-544,0 2 0,0 7-399,0 2 1,-1 5-273,-3 2 1,3 1 500,-3 7 0,3-6-574,1 2 1,0 1 146,0-2 0,0 0-13,0-7 0,1 0 51,3-8 1,2 2-130,6-9 1,-1-1-17,1-3 0,4-10-283,3-5 1,3-10-1056,1-6 2044,-6-2 0,5-1 0,-4 0 0</inkml:trace>
  <inkml:trace contextRef="#ctx0" brushRef="#br0">23447 14173 7766,'0'-15'621,"0"0"1,-1 3 392,-3 5 576,3 4-624,-9-2 0,8 10 524,-2 3 0,3 7 881,1 4 1,1 8-1261,3 3 0,-2 5 500,1 3 0,-1 2-964,-2 6 0,0 3-704,0 1 0,0 6-236,0 1 0,-2 0 184,-1 4 1,-5 1-245,-7-1 0,1-7-444,-5-8 1,1-7-1304,-1-8 1,-3-6 912,3-9 1,-6-6-2384,-2-10 3570,-4-5 0,4-3 0,-7-7 0,-3-3 0</inkml:trace>
  <inkml:trace contextRef="#ctx0" brushRef="#br0">23767 13991 7854,'-12'6'0,"1"-1"0,0-4 3532,-1 3 0,6 2-1802,2 6 0,9 4 517,6 3 0,6 3-1168,6 1 0,3 0-587,1-1 0,4 5-340,-5 0 0,1 1-250,-4-2 0,-7-2-364,-4 3 0,-6-2-671,-6 2 1,-10 1-1100,-5 2 1,-12 3 912,-7-2 1,-2-2-636,-6 2 1,2-5 1953,-2 5 0,2-6 0,6 3 0</inkml:trace>
  <inkml:trace contextRef="#ctx0" brushRef="#br0">24041 14767 7876,'-8'0'4915,"1"0"0,4 1-4130,-1 3 0,3-1-1510,1 4 1,0-3-2815,0 4 3539,0-6 0,0 9 0,0-5 0</inkml:trace>
  <inkml:trace contextRef="#ctx0" brushRef="#br0">8840 16971 7859,'-5'-11'0,"0"0"-95,-3-1 1,-2 1 41,2-1 354,-2 1 0,-1 3 361,-1 1 0,1 4 17,-1-1 0,1-1 1051,0 1-62,-1 1-641,6 3-253,1 0 0,11 3-417,5 1 1,6 1-293,6-1 1,5-1-161,2 4 0,4-4-386,5 1 1,-3-3-572,6-1 1,0 0 528,4 0 1,-4-1-421,-1-3 0,-4 1 281,1-4 0,-7 0-398,-5 0 1,-6-3-291,-5 2 1350,-8 3 0,-12-5 0,-7 3 0</inkml:trace>
  <inkml:trace contextRef="#ctx0" brushRef="#br0">8908 16869 7859,'-15'-2'1244,"0"-1"0,-4 1-198,4-2-207,-1 8 1,5 6 594,-1 6 1,1 5-404,0 2 1,-1 2-709,1 10 1,-1 2-85,1 8 0,-2 6-1055,-2 2 1,4 3 519,-1 1 0,2-1 71,6-3 0,0-3-290,4-8 1,2-4-808,2-8 0,2-7-939,5-8 1120,1 3 0,-1-10 1141,1-1 0,-1-4 0,0-3 0</inkml:trace>
  <inkml:trace contextRef="#ctx0" brushRef="#br0">8748 17257 7859,'-11'-18'1360,"0"3"0,3 4-185,0 3 1,6 2 1389,-2 2-1879,3 2 1,7-3 77,5 5 1,3 0-680,9 0 0,-1 0 7,8 0 0,1 2-726,3 1 0,2 0 473,2 5 0,1-5-1186,3 5 0,-3-4-237,-5 3 0,-1 1-1962,-2 4 3546,-8-1 0,-7 5 0,-4 2 0</inkml:trace>
  <inkml:trace contextRef="#ctx0" brushRef="#br0">8634 17645 7823,'-29'0'2311,"2"-4"399,8 1 1,9-1-1538,10 4 1,6-4-106,10 0 1,3-1-537,7 1 1,5 2-179,7-6 0,3 1-1465,4-5 1,6 1-516,2-1 1,6 1 1625,-27 5 0,0 0 0,0-1 0,1-2 0,4 0 0,0 0 0</inkml:trace>
  <inkml:trace contextRef="#ctx0" brushRef="#br0">9616 16732 7826,'-7'-8'840,"-1"0"-420,1 6 1725,-5-8-385,6 8-887,1-3 1,6 5-555,3 0 0,6 0-122,5 0 1,5 0-148,-1 0 0,7 0 106,1 0 0,3 0-540,-3 0 0,3 0 283,-3 0 1,-1 0-1226,-3 0 0,0 0 28,0 0 0,-5 2-1453,-3 1 2751,-2-1 0,-7 8 0,-1-4 0</inkml:trace>
  <inkml:trace contextRef="#ctx0" brushRef="#br0">9685 16674 7826,'-23'0'0,"5"-3"1429,3-1 1,2 0-635,2 4 0,0 5-7,-1 3 0,1 6-328,-1 1 0,1 9-381,-1-1 1,1 9-76,0 2 1,-1 5-141,1 7 0,-1 5-49,1 2 1,-1 5 296,7-25 0,-1-1 0,-5 29-14,5-27 1,0 0 0,-6 27 193,-4 0 1,4-2 291,-4-2 0,9-15-149,3-8 0,3-9-103,1-6 0,5-6-82,2-5 1,4-6 0,0 2 1,0-3 386,1-1 0,0-4-7,4 1 1,-4-6 82,4 1 0,-2 2-490,1-2 0,-2 4-1,2-3 1,-3 3-575,0-4 1,3 6-736,0-2 1,2-1 869,-2 1 1,-1 0 53,5 4 0,-5-1 162,1-3 0,8 3 0,1-4 0</inkml:trace>
  <inkml:trace contextRef="#ctx0" brushRef="#br0">10165 16960 7902,'-23'-11'0,"5"4"582,3 3 0,-2-1 837,2 2 0,4-1 1078,3 4 1331,5 0-1209,-2 0-1988,21 0 1,-1 0-642,15 0 1,1 0-241,3 0 1,2-2-236,2-1 1,-3 1 122,3-1 1,-6 3-373,-2 3 0,-4 0 169,0 5 1,-7 0-380,-3 8 1,-9 1 276,-3 6 0,-9 1 234,-6 3 0,-11 2 331,-8 5 0,-9 1 116,-2-1 0,-5 4-59,-4 0 0,5-1 524,-1-7 1,7-2 645,8-5 0,5-5 233,7-3 611,2-2-740,11-7 1,7-1-605,10-5 0,2 0-243,6 0 1,4 0-108,4 0 0,4 0-327,0 0 0,2-4-465,1 1 1,0-2-423,1 1 0,0 2 16,3-1 0,-6 1-810,2 2 1,-8 0 644,-4 0 1,0 2 16,-7 1-1085,0-1 1169,-8 3 987,-2-5 0,-5 0 0</inkml:trace>
  <inkml:trace contextRef="#ctx0" brushRef="#br0">10233 17108 7841,'-29'-6'0,"1"-3"957,5 5 0,5 1 1287,3 3 1,4 1-267,3 3 1,-1-2-1086,5 6 0,2-1-910,6 5 1,3-1-122,9 1 0,3-1-87,7 1 0,5-1-388,7 0 0,2 1-677,6-1 1,4 1 1289,-1-1 0,6 1 0,-3-1 0</inkml:trace>
  <inkml:trace contextRef="#ctx0" brushRef="#br0">10758 16674 7874,'-5'-22'0,"-5"4"0,-5 3 0,1 2 2019,6 2 1,0 3 894,4 0-271,-5 6-2261,8-3 0,-3 5-342,8 0 0,6 0-66,5 0 0,5 1 110,-1 3 0,3-3-506,1 3 1,1 2 42,2 2 0,-1-2-310,1 2 1,-2-1 192,-1 5 1,-4-3-152,0 2 1,-6-5 253,-2 10 1,0-9 44,-8 8 1,1-7 162,-4 7 1,-1-6-30,-3 3 0,-2 3 114,-6-4 1,1 3 71,-1-2 0,0 4 290,-3 3 1,2 0 138,-2 4 0,2-1 414,2 8 1,-5 2-193,1 6 1,0 3 400,3 4 1,5 2 0,-1 3 0,6-3-620,-2 2 1,4-6 82,4-1 1,-2-4-123,6 4 1,-1-9-151,5 1 1,-5-11-124,1 0 0,-5-7-169,0 4 1,-4-7-230,-6 3 0,-4-2-464,-11 1 1,-5-1-1347,-11 5 1,-3-5 234,-4 1 1880,-1-2 0,4 1 0,0-3 0,0-2 0</inkml:trace>
  <inkml:trace contextRef="#ctx0" brushRef="#br0">11546 16869 7850,'-16'-7'0,"3"-2"0,-2 6 3934,2-1-2909,7 4 0,2 0-466,8 0 0,2 4-431,6-1 1,4 5-462,3-4 0,3 3 129,1-3 1,5 5-128,2-1 0,-1-2-1381,2 2 1,-5-1 926,5 5 1,-10-1 784,2 1 0,-2 4 0,1 2 0</inkml:trace>
  <inkml:trace contextRef="#ctx0" brushRef="#br0">11592 17188 7850,'-23'0'0,"0"0"0,4 2 1892,0 1 1,9-1 90,-1 2 308,7-3 1,4-1-1228,8 0 0,4-1-711,7-3 0,3 1-698,12-4 1,0-1-712,12-3 1,-1-1-159,8 1 1,1 1-1070,7 2 2283,-2-2 0,-24 7 0,2-1 0,-2-1 0,0-1 0</inkml:trace>
  <inkml:trace contextRef="#ctx0" brushRef="#br0">12472 16526 7852,'-27'-5'1355,"0"-3"1,2 2 480,6-2-340,7 6-812,7-8 0,12 7 127,4-4 1,11 3-928,8-4 1,4 4 156,5-3 1,5 3-870,5-4 0,2 6-127,-1-2 0,-3 3-222,2 1 1,2 1 231,-2 3 0,-6 2-102,-8 5 1,-4 5 561,-8-1 1,0 5 484,-11-1 0,-4-2 0,-23 4 0,-4-3 0</inkml:trace>
  <inkml:trace contextRef="#ctx0" brushRef="#br0">12666 16629 7852,'-23'-18'1000,"-2"2"216,2 4 1,2 2 633,10 2-811,0-2 3229,-1 9-3204,6-4 0,2 6-600,8 3 1,2 2-511,6 6 0,3 3-418,0 0 1,4 5 182,-4-1 1,4 3-318,-3 1 0,-1 0-671,-4 0 0,4 4 493,1 4 0,-2-2 51,-7 2 0,2 0 316,-5 7 0,-2-1-48,-5 5 1,-5-4 296,-7 4 0,-8-5 88,-8 1 1,-7 1 263,-3-1 0,-5 0 85,-4-3 1,-2-2 1134,-5-3 1,5 2-648,3-6 0,12-4 49,6-7 0,11-3-337,5-5 1,9-2-13,6-5 0,10 0-145,9 0 0,9 0-101,6 0 1,8-5-45,11-2 1,0-3-275,8-2 0,-29 5 1,0-1-143,0 0 1,0 1-1,2-2 1,1 1 171,1 0 0,0 1 1,-1 2-1,-1 1-534,0-2 0,0 1 0,29 1 349,-10 0 0,-4 3-741,-7 1 0,-9 1-195,-10 3 1,-6 2 1189,-10 6 0,-6 0 0,-4 3 0,-1 3 0</inkml:trace>
  <inkml:trace contextRef="#ctx0" brushRef="#br0">12083 17839 7868,'-15'-21'702,"0"2"0,-4 4 172,4 7 0,-2-1-344,2 5 1,1 2 427,-5 6 1,0 3-353,-4 8 1,-9 12-161,-2 7 1,-3 12-243,3 0 0,15-20 0,1 1-86,-16 26 0,0 2-162,11-2 1,4-3-308,11-9 1,8-1-164,8-6 1,12-11-593,7-8 0,8-7-500,3-8 0,7-2 735,0-1 1,-3-7 100,4-6 1,-7-4 158,3 1 611,-5-8 0,5-1 0,-5-2 0,-3 1 0,-1-3 0,-3-4 0</inkml:trace>
  <inkml:trace contextRef="#ctx0" brushRef="#br0">12186 17976 7868,'-1'-15'809,"-3"0"1,1 4 2986,-4 3-1844,4 5 265,-2-2-1149,5 5 0,0 5-534,0 3 1,5 2-663,3 2 0,7 3-208,4 0 1,-1 4-376,1-4 1,1 4 256,7-3 0,-3 4-630,3-1 1,1-1 311,-2 1 1,1-4-121,-4 4 1,1-4 284,3 4 0,-7-5 211,3 1 0,-8-3-257,0-5 1,-6-1-227,-1-6 317,-6 0 0,3-6-125,-5-1 687,0-8 0,-5-3 0,-1-5 0</inkml:trace>
  <inkml:trace contextRef="#ctx0" brushRef="#br0">12540 17908 7868,'-6'-12'653,"-3"5"175,5-1 0,-1 4 586,1-3 673,3 4 265,-4-2-1746,0 5 1,-2 5-241,-4 3 0,0 6-153,-1 1 1,-1 5-569,-2-1 0,-3 8-163,-4 4 0,-5 3-464,0 4 1,-3-3 35,3 3 1,1 2-794,3-2 1,5-1-565,3-7 2303,7-7 0,8-7 0,6-4 0</inkml:trace>
  <inkml:trace contextRef="#ctx0" brushRef="#br0">12723 18079 7868,'0'-7'0,"0"-1"2006,0 5-577,0-2-385,0 5-855,-5 5 1,3 2-267,-1 4 1,-4 4-578,0 1 0,-2 4 493,1-1 0,-2 3-822,2 0 1,3 0 267,2-3 0,1 1 715,2-4 0,-5-1 0,-1-4 0</inkml:trace>
  <inkml:trace contextRef="#ctx0" brushRef="#br0">12917 17805 7868,'-18'-5'1300,"2"4"1626,4-3 322,6 3-2436,1 1 1,6 0 683,3 0 1,-1 5-943,4 2 1,1 4-644,3 0 1,1 4-164,-1 0 1,0 2-375,1-2 1,-2 2 171,-2 2 0,2 2-466,-3-2 1,2-1 39,-1 1 1,1-5 155,-5 1 1,3-2-30,-3-2 1,1-4-36,-1-3 560,-3-3 1,4-6-60,-5-3 1,0-6-106,0-1 0,4-5 97,0 1 0,1-2-102,-1 2 0,2-1 382,5 5 0,1-4-72,-1 3 0,1 1 193,-1 4 1,1 1 447,-1 2 1,-3 3 760,-1 5 1,-3 1-219,4 3 0,-6 4 713,2 7 1,-3 6-676,-1 6 1,0 9 337,0-2 0,-1 9-640,-3 3 0,-1 6-722,-3 9 1,2-28 0,-1 1-152,1 2 1,0 0 0,-1-1-1,0-1-80,2-1 1,-1-1 0,-9 23-219,-1 2 0,1-12-128,4-3 1,-2-13-560,-2-10 0,2-8-17,-2-11 1,-3-6-637,-1-5 0,-3-7-437,0-9 1,-1-3 402,0-8 1712,5-8 0,-5-4 0,8-7 0,2-2 0</inkml:trace>
  <inkml:trace contextRef="#ctx0" brushRef="#br0">13397 17714 7957,'-12'0'9617,"6"0"-8034,1 0 0,10 5 142,3 2 1,5 4-688,3 0 1,4 6 162,-1 2 1,3 0-1202,0 3 0,0 0 0,-3 8 0,1 2-483,-4 6 0,-2 3-361,-7 5 0,-3 4-804,-8 4 1,-12 4 498,-11-1 1,10-28 0,-3-1 903,-22 18 1,16-21-1,-2-2 1,-1-3 0,-1 1-1</inkml:trace>
  <inkml:trace contextRef="#ctx0" brushRef="#br0">14299 17017 7865,'19'-34'0,"0"0"0,-9-1 279,2 1 1,-4-1 35,4-4 1,-5 4 57,1-3 1,-5-2-66,0 2 0,-1-3 122,-2 2 1,-2 6-58,-1 7 0,-5 7-93,-7 4 0,-3 3-241,-5 5 0,-1 1 70,-3 6 0,0 6-198,-4 1 0,-4 8 65,4 4 1,1 4-67,7 4 1,1-3 87,3 3 0,4-3 20,7-1 1,3-4 34,5 0 0,2-5-21,1 1 0,4 0 149,4-3 1,4 0-99,1-8 0,4 0-117,-1-4 1,2 0-26,2 0 1,0 0-226,0 0 0,-1-4-12,-3 0 1,5-5-163,-5 2 1,4-2 225,-8 1 0,-1-2-52,-7 2 1,4 3 625,-4 2-294,-2 1 812,0 2 1,-9 5 2,1 3 1,-5 7 360,4 4 0,-3 5-451,3 7 1,-4 1 11,4 9 1,-3 8-338,3 8 1,-5 5-457,5-28 0,0 0 1,-1 3-1,-1-1 13,-1 0 0,-1 0 0,-1 2 0,0 0 40,-2-2 1,-1 1 0,0 1-1,0 1-124,-1-1 0,-1 0 0,3-2 0,-2-1-52,0-2 1,0-1 0,-6 17-695,3-18 175,4-13 1,0-16-701,1-9 0,0-7-836,-1-13 0,2-9 2186,2-9 0,-2-1 0,4-5 0</inkml:trace>
  <inkml:trace contextRef="#ctx0" brushRef="#br0">14950 16652 7942,'-6'-18'519,"-6"3"1,1 3-114,-5 5 0,-1 2-41,-2 5 1,-3 6 182,-1 5 1,2 6 378,2 6 0,-3 6-398,3 5 1,-1 3-166,1 9 1,2-7-258,6 7 0,4-5 127,4 1 1,3-1-875,3-3 1,5-9 16,7-2 1,3-8-404,5-8 0,0-1 447,0-2 0,1-3-118,2-5 1,2-1-162,3-3 1,2-6 857,-3-5 0,3-11 0,1 2 0</inkml:trace>
  <inkml:trace contextRef="#ctx0" brushRef="#br0">15155 16846 7942,'0'-12'0,"0"1"0,-3 0 1313,-1-1 0,0-1-34,4-2 1,0 2 317,0-2 1,0 3-972,0 0 0,4 5-142,0-1 0,8 5-473,0 0 1,3 1 35,0 2 0,-1 7-89,5 4 1,-4 2 132,5 6 0,-5 4-428,4 3 0,-4 6-111,4-2 1,-1 3-512,1 2 1,2-2 460,-2-3 1,-2 2 73,-2-5 1,2-1 22,-2-3 0,4-1 179,-4-3 1,0-4-663,-3-8 121,-6-1 546,-1-6 1,-5-11-166,0-4 0,0-1-229,0-3 1,-5 0 146,-2-4 0,0 1-64,0 3 1,-1-1 429,-3 5 0,-5-4 98,1 3 0,4 0 103,3 1 0,2 1-81,-2-5 1,-1 1 67,5-1 0,1-3 190,3 3 1,0-1 433,0 1 1,0-1 692,0 4 713,5 1-1010,-4 9 1,3 2-547,-8 8 0,-9 8-100,-10 11 1,-5 10-197,-6 9 0,-5 8-468,18-24 0,0 1 0,1-1 1,-1 0 130,0 1 1,1-1-1,1 1 1,1 0-220,-2 1 0,2 1 0,-10 20-46,9-7 1,10-9-1193,16-14 1526,6-7 0,14-11 0,-1-5 0,1 0 0</inkml:trace>
  <inkml:trace contextRef="#ctx0" brushRef="#br0">15784 16960 7936,'7'0'0,"1"0"0,-1-4 353,5 0 0,1-1 421,2 1 0,-2 3 951,2-3 1,-3 3-1057,0 1 0,-5 1-143,1 3 1,-5 8-308,0 7 1,-6 4-182,-5 3 0,-7 3-765,-4 6 1,-4 4 726,-4 3 0,-7 2 0,-7 2 0</inkml:trace>
  <inkml:trace contextRef="#ctx0" brushRef="#br0">16206 16834 7886,'12'-34'920,"-1"5"0,-3-4-156,-1 2 1,5 0 27,3 0 1,-1 0-82,-7 4 0,2 2 963,-5 5-1280,5 9 0,-9 6-29,0 5 0,-5 6-366,-6 6 0,-1 9 86,1 10 0,-4 7 50,-1 4 0,-3 2 9,4 2 0,-3-4 35,7 0 1,-3-6-139,6 2 1,3-3-331,1-5 1,3-2 21,1-5 0,5-9-146,3-3 0,3-7 141,4 0 0,-1-9 52,5-7 0,0-4-567,4-7 1,4-1 12,0-3 1,-2 2-169,-6-6 0,1 6 500,-4-2 0,-1 7-221,-4 1 731,1 5 571,-6-2 505,-1 9 0,-6 2-661,-3 5 1,3 7 587,-3 4 0,3 2-343,1 6 0,0 0 850,0 4 0,0 6-577,0 5 0,0 2-148,0 5 0,0 3-478,0 5 1,0 4-414,0 8 1,-2-6-192,-1 2 1,0-8 234,-5 1 1,1-8-620,-5-4 0,1-9 194,0-6 1,-2-10-214,-2-10 1,-1-1-406,-6-2 1,0-10-800,-8-6 1,-5-10 792,-3-9 1043,0 1 0,4-15 0,0 2 0</inkml:trace>
  <inkml:trace contextRef="#ctx0" brushRef="#br0">16903 16480 7895,'-12'0'6143,"6"0"-1425,1 5-3562,5 2 1,1 5 634,3 4 1,2-2-913,6 5 1,1 3-597,2 5 0,-3 5-159,4-2 0,0 5-158,-1 3 1,-1 2-1014,-6 6 1,-3 0 614,-5-1 1,-5 6-1842,-3 2 0,-11 2-1800,-3-2 4073,5-24 0,-2-2 0,-22 20 0,15-22 0,0 1 0</inkml:trace>
  <inkml:trace contextRef="#ctx0" brushRef="#br0">17291 16937 7969,'-5'-11'2436,"0"3"-1263,-3 0-1162,-2 6 0,8-7-423,-6 5 412,6 0 0,-9-1 0,5-1 0</inkml:trace>
  <inkml:trace contextRef="#ctx0" brushRef="#br0">18148 16355 7927,'0'-28'674,"-2"0"-472,-1-3 1,-4 7 480,-4 5 1,-4 5 1,-1-1 1,-4 4 97,1 3 1,1 4-242,-1 8 1,0 7-6,-4 8 1,4 8-226,0 4 0,5 8-47,-1 7 0,1 6-533,-1 9 1,2-2 351,5-27 0,1 1 0,2 0 1,1 0-58,0 3 0,1 0 0,1 0 0,0 1 35,-2 3 1,0 0 0,3-4 0,0 0-195,-1 2 1,0 0 0,1-3-1,2 0-7,0-3 0,2 0 0,3 27-218,5-6 1,0-11 31,-4-4 0,2-13-957,-5-9-363,0-4 1131,-4-5 1,-5-7-307,-3-8 1,-7-3 520,-4-5 0,-4-3 299,-4-7 0,3 7 0,-4-3 0</inkml:trace>
  <inkml:trace contextRef="#ctx0" brushRef="#br0">17588 16983 7927,'0'-23'0,"5"1"1172,3 3 1,5-2-493,6 2 0,5-2 196,10 2 0,7-1-426,4 5 1,1-4-271,3 4 0,-3 3-528,-4 5 1,-3 4-1565,-4-1 1786,-1 3 0,-5 6 0,-1 1 0</inkml:trace>
  <inkml:trace contextRef="#ctx0" brushRef="#br0">18182 17063 7947,'-4'-22'2451,"0"3"0,-3 3 48,3 4 877,0 6-2459,4-4 1,1 8-322,3-1 1,-1 3-398,4 3 0,1 4-371,3 4 1,1 4 136,-1 1 1,2 5-29,2 2 0,-1 0-300,5 4 0,-4 1 321,4-2 0,-3 2-790,3-1 0,0 1 190,4 2 0,-1-2 222,1-5 0,0-2-396,0-2 1,0 2-345,0-6 0,-4-5 237,0-6 0,-4-3-1356,4-1 2279,-5-5 0,2-6 0,-4-7 0</inkml:trace>
  <inkml:trace contextRef="#ctx0" brushRef="#br0">18536 17108 7947,'0'-22'1578,"0"0"-1223,0 3 0,1-3 727,3 3 1,-1-1-180,4 1 0,0 3 77,0 4 0,0 2-66,-4 2-133,-1 3-678,-12 21 0,-6-1-199,-14 15 1,-1 2-658,-3 6 1,-5 3 319,-3 4 0,1 2-279,20-22 0,0 0 1,-14 17-511,1-1 1,10-9-291,8-5 1,10-12 1511,6-3 0,5-14 0,6 1 0</inkml:trace>
  <inkml:trace contextRef="#ctx0" brushRef="#br0">18616 16960 7947,'-4'-11'1323,"0"-1"0,1 5-489,3-1 1,0 4 3201,0-4-1402,0 6-1359,0-3 1,5 6-1050,2 3 1,0 2-538,0 6 0,-3 0-1068,4 4 1,-1-2 921,5 5 0,-1 0-1877,1 4 1,0-1 848,3 1 1,-1-1 1484,5-3 0,0 7 0,4-1 0</inkml:trace>
  <inkml:trace contextRef="#ctx0" brushRef="#br0">19084 16994 7947,'-11'-11'0,"-1"1"202,1 2 1,5-2 710,2 2 590,-2 3 1386,4-5-1626,-3 9-436,5-4-1040,0 5 35,0 5 1,0 1-29,0 6 0,-4-1 125,1 0 1,-6 2-124,1 2 1,-6 2-335,-1 2 0,-5 2-551,1-2 1,-3-1 67,-1 1 0,2-5 70,2 1 951,-3-2 0,4-7 0,-5 0 0</inkml:trace>
  <inkml:trace contextRef="#ctx0" brushRef="#br0">18833 17086 7947,'0'-7'2526,"0"2"1,1 5-1049,3 0 0,-3 5 439,3 3 1,-3 6-1260,-1 1 1,2 9-239,2-1 0,-2 7-666,6 1 1,-5 7-647,5 4 1,-4 4 106,3 3 1,-4-3 635,1-1 1,2-1 148,2-10 0,2 3 0,1-8 0</inkml:trace>
  <inkml:trace contextRef="#ctx0" brushRef="#br0">19849 16766 7906,'0'-29'0,"-1"-2"0,-3 8 0,2 4 1618,-6 12 1,1 2-396,-5 5 1,-3 0-114,0 0 1,-9 11-741,1 8 0,-8 9-171,1 10 0,-2 3-314,2 4 0,2 1 45,5 0 0,6-1-995,6 1 0,5-5 646,6-3 0,6-9-673,5-6 1,7-5 84,9-7 1007,2-5 0,10-1 0,2-5 0</inkml:trace>
  <inkml:trace contextRef="#ctx0" brushRef="#br0">20055 16823 7907,'0'-11'453,"4"-1"56,0 1 0,1-1 1136,-1 1-55,2-1 1,5 2-640,1 3 0,-1 0 258,1 3 0,-4 3-996,4-3 0,-3 4-38,6 4 0,-2-1-348,-2 4 1,1 2 85,-1 6 0,2-1-47,2 5 0,-2 1 200,2 2 0,-1 1-171,1 0 1,-2 4-101,2-1 1,-2 0 126,-2-7 1,0 2-116,1-2 0,-1-2 85,1-2-774,-1-2-11,1-2 274,-6-4 0,-1-4-19,-5-6 1,0-4-310,0-4 0,0-6 358,0-2 0,0-4-120,0-3 0,0 0 709,0-4 0,0-1 0,0-3 0</inkml:trace>
  <inkml:trace contextRef="#ctx0" brushRef="#br0">20466 16732 7907,'0'-18'0,"0"0"234,0 3 0,0 2 370,0-2 0,0 6 483,0 1-404,0 6 1,-1-3 805,-3 5 1,-2 1-729,-6 3 0,-4 7 35,-3 8 1,-4 4-571,-4 4 0,-2 7-475,-5 8 1,-4 4-569,0 3 0,-4-1 39,22-21 1,2 0 0,-15 17 777,6 2 0,8-8 0,3 1 0</inkml:trace>
  <inkml:trace contextRef="#ctx0" brushRef="#br0">20558 16983 7804,'5'-10'2190,"2"2"1,3-1-994,2 5 1,3-1-608,0 1 1,1 3-128,-5-3 1,0 8-14,1 4 0,-6 3-641,-2 4 0,-3-1-598,-1 5 1,-1 4-2913,-3 4 3701,-7 5 0,-7 2 0,-5 7 0</inkml:trace>
  <inkml:trace contextRef="#ctx0" brushRef="#br0">21060 16720 7813,'0'-16'1372,"5"-2"0,-4 0 164,3 3 707,-3 7-301,-1 3-745,-5 5 0,-1 9-748,-5 3 0,-1 3-230,1 0 1,1 3-158,2 5 0,-1-3-222,5 3 0,-3-7-324,3 7 0,0-6 382,4 2 0,0-5-568,0 1 1,1-3 145,3 0 0,3-2 2,4-2 0,0-3-43,1-5 1,1-2-18,2-1 0,-3-4-181,4-4 0,-4-4 290,0-1 0,-2 1-101,-2 4 1,0-4-251,-4-1 891,0 1 1,0 4 46,0-1 0,-1 5 112,-3-1 561,0 5 300,6-2 1,-4 7 883,6 1 0,-5 4-992,5 4 0,-4 6 420,4 2 0,-6 7-679,2 5 1,-3 3-356,-1 4 1,0 4-202,0 8 0,0-2-214,0 5 0,-5-1 17,-3 1 0,-2-3 90,-1-8 0,-1-4 179,1-8 1,-4-3-26,0-8 0,-7-6-42,-1-6 1,-6-4-397,-9 1 1,1-4 226,-5-4 0,3-1 0,1-3 0,5 3 0</inkml:trace>
  <inkml:trace contextRef="#ctx0" brushRef="#br0">21574 16617 7856,'0'-11'2579,"0"0"1,5 0-472,3 4 1,2 2 433,1 5 1,5 5-1445,-1 2 0,5 9-46,-1 3 1,-1 7-847,1 5 1,-4 2-37,4 1 1,-9 5-738,2 3 0,-8 4 436,-1 3 0,-8 2-1544,-6 2 1,-7 3 445,-9-2 1,1-2-1445,-9 1 2673,4-10 0,9-18 0,-1 0 0,-17 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02:25:00.9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10016 10016 7569,'-6'-15'143,"2"0"1,3 1 0,1 1 0,1 3 640,3 2 1,-3 2-799,3 2 0,-4 3-1506,-4-3 1520,3 3 0,-14 1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1953 948 7955,'0'-28'658,"-4"4"1,-1-3 990,-1 3-961,3 1 0,-3 0 460,2 1 1,2 3-474,-6 0 1,4 6 130,-4 1 0,5 2 639,-5 6-494,6 1-530,-9 3 1,5 10-45,-5 5 0,-1 10-225,1 6 1,-4 8 18,-1 7 0,-3 5 1,3 6-190,-2 0 0,4 0-331,-1 0 1,2 0 341,2 0 0,-1-2-1314,1-6 684,5 1 374,0-15 0,6-2-1607,0-10 1231,6 0 0,1-15-129,8-1-770,-2-4 946,9-8 1,-8-8-1138,5-10 905,0 0 693,-2-10 1,0 5-662,-6-2 483,1-3 0,-2 5-25,-2-2 144,-3 2 0,-5 5 392,0 0-196,0-5 0,0 3 176,0-6 0,-5 5 355,-3-5 0,3 5-468,1-5 1,-1 1 1472,1-5 1,0 5 6,4-1 1069,0 6-1226,0-8-489,5 14 0,-2-3 318,5 11 1,-1 1-390,5 2-101,-1 3-374,0 5 1,1 7 7,-1 4 1,1 5 84,-1 7 0,4 1-647,1 3 0,-5 4 189,-3 7 1,-1-2-285,5 6 0,-5-1 266,1 1 0,-4-2-667,3-2 0,-3-2-5,4 2 1,-6-4 301,2-3 0,1-7-123,-1-5 1,1-9 129,-1 1 1,3-9 40,9-6 1,-2-9 21,5-13 0,-3-5-56,7-7 0,-6 1 267,5-5 1,-3 6-122,0-2 0,-1 1 240,-3-1 1,-3 6-82,-1-2 0,-1 7 358,-6 0-195,0 3-109,1-4 1464,-4 9-980,4-7 1,-1 13 1454,0-2-1247,5 2 1,-3-1 136,6 3 0,-1-2 185,1 9 0,0-3-528,3 3 1,-2 0 246,2 4 0,2 5-710,-2 3 0,0 7 0,-3 4 0,-2 8 0,-2 3 0,-3 7 0,-5 1 0,0 9 0,-2 0 0,-1 4 0,0-3 0,-5 1-1598,6-7 1248,-3-3 0,5-6-3418,0-2 2622,0-3 1,9-15-1817,2-6 2082,8-4 1,-1-5-41,5-1-921,0-9 1168,-1-1 0,-3-12-65,0 2-384,0-2 691,4 2 1,-5 0-1414,-3 0 919,-2 1 524,-2 4 1,-3-3 400,0 6 0,-1 0 0,5 4 0</inkml:trace>
  <inkml:trace contextRef="#ctx0" brushRef="#br0">2867 1096 7955,'-12'12'5331,"6"-1"-2581,1 6 3143,5-5-3955,0 10 1,0-8-906,0 5 1,0-4-236,0 4-798,0-5 0,5 3 0,2-6 0,7-1 0,3-2 0,1-4 0,1-8 0,4-4 0,1-8-1087,2-7 1,0-5 484,4-6 0,-6 0-1021,-1-1 0,-3 1 1,-7 1 80,-3 3 0,-6-1 258,0 8 0,-5-1-875,-7 9 1481,-10 5 1,-11 5 129,-5 5 1,-2 2 41,-2 6 1,3 1-105,-3 10 1,3 0-132,5 4 741,7-1 0,7-4 0,4-1 0</inkml:trace>
  <inkml:trace contextRef="#ctx0" brushRef="#br0">3655 1131 7955,'-17'-16'941,"-2"1"0,-1 0 91,1 4 1,-1-1-487,4 1 1,-4 4 480,1 4 1,1-3-445,-1 3 0,4-1 152,-4 4 1,5 1-140,-1 3 1,2 2 67,2 6 0,0-1 37,4 1 0,-2 4-356,5 3 0,0 3 1,4 2-145,0 2 1,0-1 20,0 1 0,2-2-120,1-1 0,0 0-47,5 0 1,0-5-173,8-3 0,-4-4-312,4-3 360,1-3 3,-4-5 1,9 0-1284,-3 0 902,2-10 0,-2-3-71,0-10-1578,5-5 1073,-5-1 0,8-5-860,-8 0 462,3-1 1081,-5-4 1,4 0-777,-6-3 735,0 2 0,-8 2 262,-4 0 0,-1-4 0,-4 4-32,-1 2 1,-4 5 176,-4 4 0,-1 5 821,1 3 0,3 2-301,1 6 2712,-1 4-2312,2 2 0,-3 10 1179,5 3 1,0 11-1035,4 4 1,-1 12-156,-3 3 1,3 6-680,-3 1 1,3 5-1,1 0 48,0 3 1,0-1-1171,0 1 1087,5-2 0,6-11-1506,7 0 1121,5-11 165,5-6-395,1-7 0,5-10-208,1-2 494,-1-8 0,1-8-326,3-11 0,-2-9-86,2-6 1,-4-6-323,-3-2 0,0 0 4,-4-3 0,-5 6 342,-7 1 0,-4 6-254,-3 2 1,-3 5 789,-5 6 1,-5 5-472,-3 3 1,-7 7 0,-4 5 580,-2 1 1,-6 9-232,0 4 1,-1 6 1196,2 5 1,3 5-875,0 0 0,1 3 1579,7-3 0,5-1-884,6-3 0,3 0-190,1 0 0,10 0-987,5 0 1,11-6 192,4-1 0,7-9-1681,1-3 0,4 1 1054,-4-1 0,1-1-2507,-1-7 1,-2-3 410,2-4 2628,-2 0 1,-7-6-1,-1-1 1</inkml:trace>
  <inkml:trace contextRef="#ctx0" brushRef="#br0">4637 514 7955,'0'-6'1209,"-4"-5"249,0 4 1,-1 2 976,1 1-564,3 3 0,-9 7-275,2 5 1,-2 8 2792,-1 12-3328,-1 4 0,-4 21-2194,-3 5 1133,11-26 0,-1 1 0,-1 2 0,0 0 0,2 4 0,1 0 0,-1-2 0,2 0-136,1 0 0,2 0 0,0-3 0,1-2-1677,2 26 1,10-15 924,6-16 0,4-11-1355,3-7 1134,0-6 558,-1-6 551,1 0 0,0-5 0,0-1 0</inkml:trace>
  <inkml:trace contextRef="#ctx0" brushRef="#br0">5174 1142 7955,'-18'-11'8000,"-4"4"-7530,15-3-304,-3 9 1,11-8-1138,3 5 712,2-5 1,7 7-1979,2-6 1,-1 4 2236,5-3 0,5-1 0,5-3 0</inkml:trace>
  <inkml:trace contextRef="#ctx0" brushRef="#br0">5219 1348 7955,'-23'0'7439,"6"0"-6199,0 0 495,11 0 580,1 5-1605,5-4-244,0 4-3449,5 0 1400,1-4-1030,6 5 1224,4-6 1389,2 0 0,5-6 0,0 0 0</inkml:trace>
  <inkml:trace contextRef="#ctx0" brushRef="#br0">2250 2261 7955,'-17'-11'0,"1"3"0,-3 2 3861,4 1-1819,7 6 968,-2 5-1973,9 6 1,-6 6-396,3 5 0,-1 4 83,-2 8 0,-2 0-353,5 3 1,-4 4 0,3 9 180,-1 6-907,4 0 14,-4 5 1,3-5-1,-1-1-617,1-2 0,3-5-339,4-7 0,-1-4 0,4-8-220,2-3 919,1-8-353,7-2 0,-5-11-9,4-2 340,-4-8 0,0-10 254,-1-13 1,4-4 0,1-15-1277,-2-5 851,-2-3-1301,0-9 2091,-6 5 0,-3 25 0,-1 0 0,-2-28-903,-5 5 903,-1 6 0,-11 9 0,-1 7 1789,-4 7-938,-1 8-536,0 3-159,0 4 2641,5 6-1720,2-4 0,10 3 764,2-4 0,4-1-756,4 1 0,7 0 1062,8-1 0,6-3-1578,2 0 0,5 1 44,-2 6 1,3 2-672,1 2 0,1 4 0,-2 0 126,-3 6 154,3 4-898,-9 7 1,3 1 351,-8 5 40,-3-1 0,-5 5 0,-4 1-1378,-3 1 682,-3 2 613,-6 3 0,-6-1 1,-8-1-478,-3-2 0,-7-1 427,-5 2 1,-1 0 194,-3-4 0,3-5 304,1-7 0,1-4-46,2-3 1,-1 1-1,7-5 1371,3-2-732,0-1 1,13-2 707,-3-3-670,9 3 1083,-3-4-1173,17 5 1,-3 0 92,12 0-23,4 0 0,1 1 61,5 3-876,1-3 0,3 6 120,0-3-2220,-4-3 807,3 9 1277,-4-4 1,5 2-1,0-1 118,1 2 1,-2 0 0,-2 0-525,0-1 190,-6-6 1,4 8-718,-2-2 1071,-8-3 0,9 0 0,-10-2 0,-2 4 0,1 6 0</inkml:trace>
  <inkml:trace contextRef="#ctx0" brushRef="#br0">3255 2912 7955,'-6'0'1639,"-5"0"316,4 0 1,0 0 503,0 0-1379,4 5-429,-7 2-214,9-1 465,-9 4-495,8-3 0,-8 8-1702,3 0 0,-3 5 983,-2-1 1,-3 4 0,0 3 311,1 0 0,-4 1 0,0-4 0</inkml:trace>
  <inkml:trace contextRef="#ctx0" brushRef="#br0">3917 2296 7955,'-22'-12'0,"0"1"3842,3-1-1810,2 6-849,6 1 364,5 0 1,1 2-705,5-4 1,6 3-298,5-4 0,6 4 104,6-3-776,5-1 162,1-3 0,10-1 156,3 1 1,4 3-1074,3 1 1,-2 0 0,3-1-2758,-3 0 786,-2 5-447,-4-2 1566,3 5 1094,-13 5 1,-3 3-73,-13 7 140,-8 3 571,-1 5 0,-12 0 0,0-1 0</inkml:trace>
  <inkml:trace contextRef="#ctx0" brushRef="#br0">4157 2296 7955,'-18'6'1746,"-2"4"0,6-2 2296,4 2-3200,4 6 1,6 3 286,0 8 0,0 3 414,0 9 1,0 1-1,1 7-581,3 3 1,-3 3-959,3 8-362,-3 2 1,-1 2-548,0 0 0,-5-7 1,-3-1-831,-2-6 1457,-1-14 1,-1-4 263,1-10 1,-2-3-1524,-2-5 1,1-5-1,-5-10-1831,-1 0 2153,-2-5 524,-1-11 691,6-8 0,-5-6 0,4 2 0</inkml:trace>
  <inkml:trace contextRef="#ctx0" brushRef="#br0">5105 2821 7955,'-5'-6'5302,"-1"-3"-2982,-6 5-1545,1 0 869,-1 4-193,6 0-2303,-4 0 363,9 0 76,-4 0 1,6 0-1,3 0 313,3 0 174,9 0-2381,1 5 1,5-4 2306,-3 3 0,2 8 0,-3 0 0</inkml:trace>
  <inkml:trace contextRef="#ctx0" brushRef="#br0">5174 3027 7955,'-17'0'0,"4"1"4010,-2 3-2044,3-3 1615,5 4-1707,2-5 237,5 0-4165,5 0 1468,-4 0 0,11 0-4390,-1 0 2478,1 0 2498,9 0 0,-3-10 0,5-3 0</inkml:trace>
  <inkml:trace contextRef="#ctx0" brushRef="#br0">6498 2455 7955,'0'-11'0,"0"-4"1023,0 0 1,-1-2-388,-3 2 0,2 2 1090,-6-2-851,-4 2 242,-1 2-658,-9-1 1,1 6-56,-6 2 0,-3 3 49,3 1 1,-3 6 157,3 6-494,0-1-31,-1 11 1,5-4 176,1 4 1,0 5-17,7 0 0,1-1 1,5-3-261,1 0 1,6 0 1,-3-2 70,5-2 1,5 3 67,2-3 1,4-4-107,0-3 0,2-1 39,2-3-550,3-3 352,5 0 1,-2-5-181,-2 0 1,3-4-222,-3 0 0,2-5 197,2 2-496,-5-3 496,3-2 0,-9 1-131,-1-1 0,1 0 92,-5-4 0,2 3 104,-1-7 116,2 7 1,-7-5-1,3 3 117,-1-5 1,-1 4 622,-4 1 0,1 2-422,3 2 1,-3-1 56,3 1 1,-2 4 1725,2 4-434,-2 1 1,3 4-244,-5 1-998,0 4-1,-2 5 1,0 4 3,-2 3 1,-4 2-228,5 2 0,-1 0-320,4 0 1,0-2-517,0-2 0,1 3-788,3-3 0,2-2 825,6-2 0,0-4 19,4-3-826,1-3 979,6-5 0,5-3 30,3-4 0,2-6 1,1-10-528,0 0 772,-5 1 1,-2 0 40,-8 3 0,-3-1-22,-4 4 0,-2 1 0,-2 4 275,-5-1 36,-1 6 1180,-2-4-689,-5 9-447,3-10 2426,-8 5-1362,9 0 1271,-4 1-913,5 5-1034,0 0 0,0 5 1,0 4 415,0 5-644,0 3-398,-5 6 220,3 0 1,-6 5 106,4 2 0,-5-2 0,3-1-168,-1-3 63,2-1-672,0 0 0,4-5 175,-3-3-142,3-8 0,1-3 1,1-9 402,3-6-28,7-16 1,3-9-599,5-9 415,0-6-1632,-1-6 1655,4-1 0,-10 2-37,4 10 247,-9 11 1,2 7-152,-5 5 322,0 5 0,-4 8-246,0 10 274,5 5-226,-4 6 0,10 1 7,1-1 0,0 1-184,8-1 1,-1 0 0,3 1-564,1-1 491,5-4-111,-4-2 0,4-4 554,-5 3 0,0-3 0,0 3 0,-6 2 0,0-5 0,-6 5 0</inkml:trace>
  <inkml:trace contextRef="#ctx0" brushRef="#br0">7229 2421 7955,'5'-18'0,"-2"-3"43,5 2 57,-6-3 66,8 5 1,-8 0 416,1 6 569,-1 4 1,-4 2-552,-1 5 1,0 9 1287,-5 2-1246,1 9 1,-1-3 675,1 6 0,-1 4-812,-3-1 0,0 5 0,3-3 140,0 1-552,0 1 1,1 1-47,-1-1 31,0-4-320,2 2 261,-4-6 1,9 4 196,-3-3 4,-2 2-384,4-17 228,-3 7-228,5-14-19,0 4-194,5-20 259,-3 1 1,6-15 87,-4 2 1,5-2-321,-1-5 1,2-6 51,1-1-1891,1 1 1606,4-4 1,-3 4 117,2-1 1,2 3 172,-2 7 0,1 3-71,0 5 1198,-9 6-673,8 5 1,-12 7 808,5 5 0,-5 5-984,5 3 1,-4 3 11,3 4 0,-3-2 400,4 2 0,-1 2-803,5-2 0,-1 0 0,2-3-3178,2-1 1774,3-5-971,0 5 1389,3-10 1388,-3 4 0,0-5 0,-2 0 0</inkml:trace>
  <inkml:trace contextRef="#ctx0" brushRef="#br0">7778 2387 7955,'-12'6'0,"1"-1"0,-1-3 2902,1 1 0,0-1-90,-1 2 1,4 1-525,1-2-1276,-1 6-1253,-3-2 0,4 4-837,4 0 1,1 1 508,2-1-469,0 6 810,0 1 1,0 4 252,0 1 0,0 0-1491,0 0 1,0 2 202,0-2 1,0 1-562,0-8 1229,0-1-1206,0-9 1158,0-1 1,0-6-71,0-3 300,0-12 413,5-3 0,7-25 0,6 3 0</inkml:trace>
  <inkml:trace contextRef="#ctx0" brushRef="#br0">7835 1953 7955,'-22'1'2320,"3"3"0,6 0 0,7 6 263,1 3-2074,1 1-1723,9-3 932,-3 6 0,8-3-579,-3 5 1,7 0-3787,1 3 4647,1-4 0,-5 9 0,1-3 0</inkml:trace>
  <inkml:trace contextRef="#ctx0" brushRef="#br0">8212 2273 10089,'-28'-4'1254,"5"0"0,1 0 1172,7 4-1181,5 0-512,5 5-361,5-3 0,0 8 153,0-3 0,0 4 101,0 0 1,4 6-212,-1 2 0,6 2-363,-1 2 0,1 0 18,-2 0-280,4 5 229,-5 1 0,5 0 163,1-2 0,-1-3 62,1-1 0,-1-6-78,0-1 1,1-9-46,-1-3 20,1-3 119,-1-6-159,6-6 0,-3-10 0,5-9-1244,1-8 1,1-7-572,2-4 1,-1 1-1,-2-4-169,-1 1 401,-5 1-120,3 10 1,-7 6 120,-3 7-389,4 8 1870,-10 8 0,4 5 0</inkml:trace>
  <inkml:trace contextRef="#ctx0" brushRef="#br0">8920 2467 7955,'0'-17'0,"-5"3"2618,-3-5-1703,-2 5 0,0-7-219,2 2 1,-6-3-144,3-1 1,-5 1-126,1-1 0,1 5-352,-5 3 1,-4 3 0,-2 5-770,3 3 0,0 4 532,3 4 173,2 7 1,1 7 417,4 5 0,2 5 353,2 2 0,-2 3 429,3 1 1,0 1 0,1-1-388,1 0 0,1-1 216,4-2-475,0-3-171,0-1 0,1-8 1,3 1-260,4-7 0,2-2 1,1-4-168,1-3 1,0-4-1923,4-4 1430,1-7 0,6-8-391,0-8 0,0 2-1078,0-6 0,-2 6 856,-2-2 1,-2-1 0,-4 2-758,2 0 1243,-2 2 383,3 1 0,-8 2 0,-1 1 150,2 0 1,0 5 355,-1-4 0,1 5-253,-6-1 1,6 4-293,-1 3 1907,-3-2-911,5 9 1926,-9-10-1712,4 10 0,-5-3-267,0 8 1,0 2-177,0 6 1,0 4 0,-1 3-599,-3 3-70,-2 6 214,0 1 52,-5 5 0,6 1-987,-2-1 0,-2-1 59,5-3 0,0-2 0,4-6 336,0-3 0,5-4-1404,3-7 1279,7-3 1,-1-12 141,5-4 1,0-11 214,4-8 0,1-11-128,3-8 1,-2-4-735,-9 21 0,-1-1 834,-2 1 0,-1-1 109,2-5 0,0-3 220,-2-1 0,-1-2 0,0-7 0,1-1 0,-1 2 0,0 0 0,1-2 0,-1 1 0,-1 7 0,-2 1 353,0 2 1,-1 2 0,1-16 4062,-4 21-2135,-8 28-1612,-2 13 1,-11 25 0,-2 11 1658,-3 10 1,9-22-1,-1 1-1248,-2 3 0,1 2 0,0 1 0,1 0-883,-1 4 1,-1 0-1,2 1 1,-1 0-198,0 3 0,0 0 0,3-6 0,2-1 0,4-2 0,1-1 0,0 27 0,6-15 837,7-6-923,-1-5 1,14-13-2378,-6-5 1,1-9-162,0-2 1,-3-5-4039,6 0 6662,-5-6 0,8-9 0,-4-6 0</inkml:trace>
  <inkml:trace contextRef="#ctx0" brushRef="#br0">10873 1964 7955,'-9'-22'1737,"-3"-1"0,-2 6-40,3 6-1150,5 4-228,1 7 1525,5 0-1326,-6 0 0,0 6 0,-5 4 538,-1 7 1,-3 8-880,0 9 0,0 5 0,3 3-274,1 2 1,3 2-1098,1 0 148,4-1-3772,-2 1 4748,5 0 1,1-6 5,3-1 1,2-9-1048,6-3 0,-1-8 48,1-4-566,-1-7 704,-5-3 296,-1-5 337,-5-5 0,-1-6 493,-3-4 1,-3-9 0,-7 1-202,-1-1 0,-6-5 0,4 5 1094,-6-3 1,-4 4-738,0 4 0,1-1 2673,3 5 1,5 1 579,3 6-2496,7 3-391,3 5-389,5 0 0,10 5 1203,6 3 1,10-2-1102,8 2 1,7-6-243,9 2 1,0-3-1,5-2-970,-2-3-749,-5 3 800,3-4 1,-6 1 0,-5 0 321,-6 2 0,-7 2 0,-10 4-850,-6 3 742,-7 3 1,1 2-338,-5-1 1,-5 4 426,-3 1 0,-1 0 146,2-1 0,-3-2 1079,2 2-1549,3-2 369,-5-2 0,8 1-616,-1-1 202,1 1-73,2-1 485,0-5-341,0-1 154,0-5-438,0-5 565,5-1 0,2-12-188,4-5 404,1-4-128,4-8 1,-2-8 349,5-3 0,0-12 0,4 0 0</inkml:trace>
  <inkml:trace contextRef="#ctx0" brushRef="#br0">11204 1873 7955,'-12'-11'1479,"1"4"0,0 3 652,-1 3-1102,1 1 1,4 1 547,4 3 1,1 6-1004,2 6 1,2 4-876,1-1 1,5 3 174,7 0-3024,-2-4 1394,14 4 1190,-8-5 469,14 6 1,-5-4 96,2 0 0,3-5 0,-4 3 0</inkml:trace>
  <inkml:trace contextRef="#ctx0" brushRef="#br0">11535 2296 7955,'-28'-23'3451,"9"5"0,-1 5-2218,12 6-1220,3-1 21,5-3 299,0-1-262,0 6-140,0 1 0,0 6-91,0 3 0,1 3 0,2 7-575,1 2 500,0 4 115,1-2 0,-4 1-41,3 0 1,-3-1 264,-1 1 1,0 2 2,0-2 0,0-1 276,0 1-160,0-5 0,0 2 249,0-4 1,0-1 313,0 1-323,0-6-163,0-1-295,0-5 1,0-5 203,0-3 1,1-5-154,3-3 0,-1 0 0,4 2-330,2-1 168,-4-6 0,5 7-22,-2-5 0,2 5-150,1-1 0,1-1-361,-1 0 1,1 1 37,-1 4 312,6-1 1,-3 5 0,3 0-44,0 2 0,2 0 52,-4 1 1,4 3-91,-4-3 534,1 3-188,-5 6 0,0 1 569,-4 6-425,3-1 1,-9 1-77,3-1 1,-3 1 885,-1-1-442,0 0-214,0 6 1,0-8 0,0 2-25,0-1 1,0 1-43,0 0-59,0-5 1,2 3 159,1-5-86,-1 0-310,8-4 1,-3 0 52,9 0 81,-4-5 1,4 2-488,-9-4 296,3 4 1,-3-3-592,4 2 0,-3 3-1192,-1-3 1364,1-3 1,0 6-290,-1-3 657,1 3 1,3 1 152,1 0 0,-1 0-59,0 0 983,6 0 1,-4 0-406,2 0-480,3 0 1,-4 0 1620,5 0-687,-5 0-547,2 0 1,-3 0 145,2 0 0,-6 0 0,2 0 55,-1 0-405,-4 5 1,4-2-121,-3 4 0,0 0 103,0 0 1,0 0 170,0-4-746,3-1 302,-3 3 1,5-6-412,4-3 0,-2 0 0,3-6-2032,0-3 1336,3-6 529,-2-4-100,5-1 0,0-10-449,-1 0 0,-2-2 431,-1-6-931,-5 5 1131,-3-2 192,-6 10 870,-5 1-438,-5 15 0,-3-1-97,-7 10 3704,-3 6-2871,-5 9 1,-3 8-1,-1 8 2914,2 3 0,1 7-1585,1 1 1,5 4-639,3-4 1,3 0-1730,5-4 1,2-1 126,5-2 0,1 1 0,4-7-4776,7-3 2554,-1 0 0,9-10 2379,-5-1 0,6-4 0,-3-7 0</inkml:trace>
  <inkml:trace contextRef="#ctx0" brushRef="#br0">12791 2330 7955,'5'-12'-694,"3"1"0,1 0 138,-1-1 1354,2 1-424,-9-1 0,9-3 79,-2 0 1,2-4-185,1 4 1,2-6 0,1 1 856,1-5-582,0 1 589,-3-4-618,-1 5 0,-1 0-91,-2 0 0,1 1 499,-5 3-344,0 3-1402,-10 5 690,0 4 1,-5 2-409,-1 5 0,1 0 550,-1 0 0,-3 5-1002,0 3 0,0 3 0,3 3-475,1 1 1174,-1 6 0,1-7-83,0 5 0,-1-2 829,1 3 0,3 0 551,1-5 0,3 4 0,-3-2-535,2 0 0,-2-3 2274,3 2-1261,-5-4 375,8 0-536,-9-1-383,8 0 126,-3 1 1,5-4-714,0-1 1,2-4-1,1 0-149,5-1 0,0 2-584,3-1 220,-2 6 192,7-7-967,1 3 741,1 0 1,1-3 295,0 6-570,0-6 1,4 9-1,-2-4-323,-2 3 509,3-3 1,-10 3-79,4-3 0,-9 4-1,-3 0 0,-5 0-450,-7 1 0,-4 3 0,-13 2-215,-1 0 287,2-3 1,-4 3-615,5-6 0,0 1 1356,0-1 0,0-5 0,1-1 0</inkml:trace>
  <inkml:trace contextRef="#ctx0" brushRef="#br0">13739 2444 7968,'4'-8'2271,"0"1"0,1 4-430,-1-1-1202,-3 3 0,4 2 488,-5 3 0,0 0-175,0 8-1140,0-4 1,-5 14 237,-3-3-580,-2 3 1,-6 6-674,-3 2 1,-4-1 420,-4 2 0,4-5 782,1 5 0,-6-1 0,4 4 0</inkml:trace>
  <inkml:trace contextRef="#ctx0" brushRef="#br0">14733 2136 7968,'6'-29'2196,"-1"-4"1,-5 13-1929,0 1 0,0 5 0,0 3 1016,0 0 0,4 3 42,0 0 649,0 6-1402,-9-3 0,-2 10-175,-4 2-230,5 4 0,-5 5 167,4 3-740,2 3 1,-5 4-652,2 1 863,3 5 1,-4-4 263,5 2 1,0 2-1711,4-5 1,0-1 134,0-3 0,0-5-62,0-3 1,2-4 172,1-3 0,4-4 916,4-8 1,1-12 476,-1-11 0,0-10 0,1-4 0</inkml:trace>
  <inkml:trace contextRef="#ctx0" brushRef="#br0">14733 1645 7968,'-5'-23'0,"2"2"2174,-4 6-975,4 0-488,-2 14-161,5-4-311,0 5 0,1 5 0,3 2-662,4 4 0,6 1 217,1 3 0,5-2-921,-1 2 0,3 3 1,1 0-893,0 0 2019,-1 3 0,6 2 0,1 6 0</inkml:trace>
  <inkml:trace contextRef="#ctx0" brushRef="#br0">14996 1987 7968,'-17'0'284,"1"0"553,-3 0-429,-3 0 241,9-5-309,-3 4 1,9-5 281,4 2-134,1 2-265,2-8 1,5 9 77,3-3 1,2-1-242,2 1 0,-1 1 0,0 3 195,1 0 1,-1 0-1181,1 0 348,-1 0-1310,1 0 1252,-1 5 1,-3-4 212,-1 3 1,1-3-977,3-1 1398,1 0 0,-1 0 0,1 0 0</inkml:trace>
  <inkml:trace contextRef="#ctx0" brushRef="#br0">14801 1633 7968,'-5'-11'0,"3"-1"1266,-6 1 1,1 1 223,-5 2-1102,1 3 1,-1 5-83,1 0 1,3 0-603,1 0 1,4 1-885,-1 3 1043,3-3-1670,1 10 265,0-5-284,0 0 1826,0-1 0,0-5 0,-5 0-39,-1 0 30,-6-5 2089,1 4-782,-1-4 167,1 0-354,0 4 1,3-6 2108,0 3-2119,6 3 1,-2-5 98,8 2 1,2 3-857,6-3-255,4 3 1,3-3 161,8 0 0,2-4-535,5 5 1,0-1-110,1 4 0,-1-4 414,0 0 1,-1 0 0,-2 6-803,-5 1 0,-2 0-1193,-1 5 896,-5-1 459,-1 5 286,-11-1 1,-1 1-56,-5-1 1,0-3 136,0-1 0,-1-1 302,-3 2 1,-2 1 419,-6-5 1,1 3-420,-1-3 0,-3 4 0,-1-3 379,-2 1-152,4 2 699,-3-2-602,1 9 0,3-7 128,-2 7 173,2 3-184,2 0-191,-1 5 0,1 5-172,0 2 1,3 7-460,0 1-509,6 5 1,-3 1 536,5 6 0,0 3-657,0-3 0,0-2 444,0-6 1,1-4-213,3-8 0,-3 2-854,3-5 903,-3-6 1,-2-9 464,-3-8 47,-2-3 1,-6-2 1100,1-3-580,-1-3-325,-4 1 0,3-3 2221,-2 5-1027,2-5 870,2 8-1263,-6-9 1,5 9 358,-3-3 2650,2-2-1420,1 4-1522,6-8 1,7 8-827,11-6 0,8 2 0,9-3 128,4 1 0,0 2-1812,9-2 59,-5 3-366,7 0 1350,-3 4 1,1-4 138,0 5 0,-6 1-2739,3 3 1,-4 1-2377,-1 3 5544,-10 2 0,-1-7 0,-10 6 0,-2 0 0,-2-1 0</inkml:trace>
  <inkml:trace contextRef="#ctx0" brushRef="#br0">15521 1633 7968,'-6'-5'3699,"-5"4"-1226,5-9-1353,0 8 0,-3-1-541,5 6 0,-4 9 474,5 7 0,-5 5-693,4 6 1,-5 2 0,2 11-86,-3 4 0,-3 4-1404,-2 6-907,2 0 1893,-9 0-1583,10 0 1058,-10 1 1,9-10 428,-2-3-857,3-12 0,1-1 0,3-13-912,0-4 1161,5-7-528,-2-3 425,10-20 0,2-3 1204,4-12 0,-1-8-254,-2 0 0,7-11 0,-2-3 0</inkml:trace>
  <inkml:trace contextRef="#ctx0" brushRef="#br0">15350 1804 7968,'0'-17'1342,"0"-1"-671,0 3 1505,0 2-1440,0 2 0,5 2 110,2 5 1763,9 0-1696,-4 9 0,6 7 333,-3 7 0,-2 4-795,2 3 1,2 5-1,-2 7-219,-1 4 1,-1-2-136,-2 2-21,0 0 0,3 2 147,-2-2 0,6-2-199,-7-6 0,3-2-128,-3-6 0,2-2 105,2-12 0,-2-3 1,2-11 278,-2-1-160,3-9 73,-3-11 1,4-6 0,-7-6-5,-3-4 1,2-2-1049,-5-9 0,4-2-235,-5-5 1,1-1-1,-4-2 495,0-1 1,-1 5-2703,-3 7 1631,-2 17-2691,-1 5 2998,-3 21 0,4 11 1363,-5 10 0,4 6 0,2 1 0</inkml:trace>
  <inkml:trace contextRef="#ctx0" brushRef="#br0">16275 1679 7968,'-5'-18'922,"3"2"0,-8 4-639,3 1 1538,-4 4 0,0 2-163,0 5-817,-1 5 1,1 3 553,-1 7 1,1 4-256,0 8-766,-1-3 0,4 10-441,1 1 0,1 0 117,-2 7 1,-1-1-266,5 0 0,-3 4 251,3-3 1,0 3-1100,4 5 1,0-9 471,0-3 0,0-9-1467,0-10 0,5-3-36,3-4 1,2-7 1196,1-5 1,1-7 73,-1-8 1,-3-4 822,-1-7 0,1-9 0,3-5 0</inkml:trace>
  <inkml:trace contextRef="#ctx0" brushRef="#br0">16138 1702 7968,'0'-24'1792,"-4"-2"-1379,0 11 2141,0 0-1676,4 3 0,5 1 26,3 0 2431,2 4-2181,2 2 0,4 1-13,3 0 1343,3 1-1610,0 3 0,3 1-415,1 3-264,8 2 1,2 6-216,2-1 1,-4 5-304,-3 3 1,1 7-339,-6 0 1,0 6 501,-7-1 0,-4 2-697,-8 1 0,-1 4 282,-6 0 0,-11 4-336,-4-4 0,-15 5 374,-8-1 0,-7-3-390,-4-1 0,2-3-369,-3-5 1,8-6 625,4-5 0,9-9-3910,6 2 4579,6-8 0,10-3 0,3-5 0</inkml:trace>
  <inkml:trace contextRef="#ctx0" brushRef="#br0">16777 2170 7968,'-6'11'9830,"-4"1"-9445,8 4 0,-3-3-1491,5 2 1,0-6-1352,0-1 1822,5-6 1,2 0 634,4-6 0,-4-10 0,-2 1 0</inkml:trace>
  <inkml:trace contextRef="#ctx0" brushRef="#br0">17965 1667 7968,'0'-17'0,"0"-4"422,0 6-1,0 0-86,-5 4 1031,4-1-655,-9 1 444,8 4-697,-8 2 1,4 5-47,-6 0 0,1 2 658,-1 1 0,1 5-229,0 7 1,-1 3 38,1 5 0,1 5-147,2 2 1,-1 3-299,5 1 1,1 1 127,3-1 1,0 1-157,0 4 1,5 1 22,2 6 0,7-4-69,1 0 1,6-2-35,-2 2 1,6-5-281,2-11 1,1 0-193,-2-11 0,-2-1 216,3-6-410,-3-8 0,0-8 219,3-7-1021,-3-8 780,4-6 1,-5-7 20,0-2-2273,0-2 2030,-1-6 0,-4-1-6,-3-3 1,-3 4-277,-5-4 377,-2 3-885,-5 1 818,0 1 0,-6 5-139,-5 6 1,-1 11-946,-3 12 868,2-1-2675,2 11 3446,5 1 0,6 7 0,6 4 0</inkml:trace>
  <inkml:trace contextRef="#ctx0" brushRef="#br0">19027 1508 7968,'-5'-18'2408,"-6"1"-1558,-7 6 0,-1 5 87,0 2 335,-5 2 0,-2 13 2470,-4 4-2036,-1 10-1227,-3 9 0,0 12 243,0 7 0,16-23 1,1 1-629,0 1 1,0 1 0,2 0-1,2 1-40,1 1 1,1-1 0,0 28 118,11-5 0,13-11-1285,13-12 1,10-10 798,13-9 0,5-7-2513,7-4 1,-3-5-8,3-7 0,-4-1 2833,-4-10 0,2 4 0,-6-4 0,1 0 0</inkml:trace>
  <inkml:trace contextRef="#ctx0" brushRef="#br0">19324 1770 7892,'-18'5'1692,"-3"2"0,4 9 829,-2 3 1,3 3-1303,4 1 1,5 5 1458,-1 2 0,6 3-1397,-2 1 1,2-5-947,2-2 0,12-9-106,7-7 1,4-4-118,7-7 0,1-8-388,3-7 1,1-8-500,4-11 1,-5-6-2354,0-2 1,-2 2 1616,-9-2 0,-3 4-1316,-9-4 0,0 5 1565,-4-1 0,-8 9 150,-11 6 1,-9 5 1111,-10 7 0,-3 1 0,-4 2 0,-3 3 0</inkml:trace>
  <inkml:trace contextRef="#ctx0" brushRef="#br0">19244 1725 7892,'-11'22'955,"-1"-4"-370,6 4-184,1-5-782,15 6 1,4-5 380,13-3 0,7 3 0,7 0 0</inkml:trace>
  <inkml:trace contextRef="#ctx0" brushRef="#br0">19907 2010 7881,'-7'0'5528,"-3"0"-1883,9 0-1994,-9 0 2231,8 0-2592,-8 5 1,8-2-66,-6 4-1497,6 1 263,-9 3 1,5 5 235,-5-1-4949,-6 5 2467,4-2 2255,-8 5 0,3 0 0,-5-1 0</inkml:trace>
  <inkml:trace contextRef="#ctx0" brushRef="#br0">20421 1599 7806,'-8'-8'0,"0"1"0,1 3 4364,-5-4-3245,1 6 1,3-3 428,1 5 0,3 9-668,-4 2 0,4 9-253,-3 3 1,3 5-538,-4 6 1,6 1 3,-2-1 0,3 5-999,1 3 1,0-1 637,0 1 0,5-6-1914,2 2 0,7-8 994,2-8 1,4 0-655,-1-7 1,1-1 1840,-1-6 0,3 2 0,-4-4 0</inkml:trace>
  <inkml:trace contextRef="#ctx0" brushRef="#br0">20558 1313 7806,'6'-5'6487,"-1"3"-5489,-5-6 165,0 6-709,10-3 0,-1 10 267,10 2 2043,0 3-1810,-1 7 1,7 6 1517,-2 7-1728,2 3 1,-2 7-311,0 1 1,-1 5-449,-3 4 0,-3-2-439,-4 5 0,-6 0 370,-2 4 1,-5-1-371,-7-2 1,-2-7 359,-13-6 0,-4-6-1693,-11 3 0,1-12 176,-4 1 1,-1-4-8,-4-8 0,5 0-4023,3-3 5640,13-6 0,8 3 0,14-5 0</inkml:trace>
  <inkml:trace contextRef="#ctx0" brushRef="#br0">21220 2524 7806,'-34'5'4915,"-1"1"0,13 6 3055,6-1-11032,19-4 1,8-7-1131,8-8 2626,-2-2 628,-1-2 391,-3-4-1436,4-2 1983,-11-5 0,4-5 0,-4-1 0</inkml:trace>
  <inkml:trace contextRef="#ctx0" brushRef="#br0">1804 4546 7806,'-19'10'1544,"0"-3"-694,5 3 927,-2-3-1131,10 4 1,-3-3 56,5-1 500,0-4 0,5 6-536,3-5 0,4-1 41,7-3 0,3-1-251,5-3 1,3-2-87,1-5 0,5-2-303,-2-2 0,3-3-149,1-5 1,-1-4-554,-2 1 1,1-1 490,-6 4 1,1-3-895,-4-1 0,-6 0 431,-1 5 0,-9 0-87,-3 3 0,-8 4 232,-3 7 1,-10 3 15,-6 5 0,-6 6 128,-9 6 0,-3 6 63,-4 8 1,0 0 571,4 4 0,5-5-216,6 2 0,8-3 138,-1-1 0,9-1 538,3-3 1,6-3 748,8-4 0,9 0-707,7 3 0,4-3-112,3-1 1,0 1-276,4-5 0,1 3-226,3 2 1,-5-1-1307,-2 1 0,-2-5 747,2 1 1,-3-4-1822,3 3 1,-5-4 1023,-3 1 0,2-3-808,-6-1 0,4 0 355,-4 0 1602,0 0 0,2-5 0,1-1 0</inkml:trace>
  <inkml:trace contextRef="#ctx0" brushRef="#br0">2455 4614 7806,'-11'0'2886,"-5"0"-1893,8 0 0,-7 0 272,7 0-462,-2 0-493,-1 0-2666,4 0 1088,2 0 589,5 0 280,5 0 399,2 0 0,9 0 0,2 0 0</inkml:trace>
  <inkml:trace contextRef="#ctx0" brushRef="#br0">2867 4363 7806,'-12'-23'-1638,"1"0"3210,-1 0 1,6 0-700,2 1 1,-1-3-1438,1-1 0,-1 3 379,1 0 0,2 2-354,-6 5 1,4 5 79,-3 3 1,3 6-163,-4-2 1,5 4 870,-5 4 1,2 6-149,-2 5 1,-6 5 405,3-1 0,-1 2-451,1-2 1,2 2 1465,-6-2 0,2 2-617,2-2 1,0 1 429,4-5 1,-2 1-388,5-5 0,-3 0 808,3 1-1532,0-1 37,4 1-320,0-1 1,4-3 105,0-1 0,4-3 107,0 4 0,2-1 52,2 5 0,0 0-164,4 4 1,-4 1 11,3 6 1,-1 4 88,2 0 0,-4 4-235,4 0 0,-5 3 164,-3 4 1,0 3-386,-4 4 0,-1 5-35,-7-1 1,-4 2-156,-7-1 1,-3-3 240,-4 2 1,-1-7-286,0-4 0,1-8-347,3-3 1,3-9-1920,4-7-1046,6-4 3858,1-18 0,5-1 0,0-11 0</inkml:trace>
  <inkml:trace contextRef="#ctx0" brushRef="#br0">3106 4705 7806,'-11'0'4788,"0"5"-3201,-1-3 0,5 7-80,-1-6 203,5 6-460,-2-7-563,5 8-2158,5-9 1128,2 4 0,0-5-6329,1 0 6672,0 0 0,3-5 0,0-1 0</inkml:trace>
  <inkml:trace contextRef="#ctx0" brushRef="#br0">4294 4180 7806,'-11'-16'2610,"-1"3"-797,1 1-1025,0 7 0,-1 5-359,1 0 0,3 9 793,0 3 1,1 8-565,-5 3 0,1 5 97,0 6 1,4 0-306,3 1 1,-1 4-523,2 3 1,-2 7-375,1 5 0,1-2 101,-4 1 0,3 0-236,-4 4 1,6-3 349,-2-1 1,3-10-1010,1-1 0,1-13 405,3-10 0,2-8 164,5-11 0,2-10 294,2-5 1,-1-15-461,5-8 0,-1-16 349,1-7 0,-8 29 1,-2-2-117,-1 0 0,0 0 1,1-1-1,1 0 397,-3-1 1,1 0-1,0 1 1,-1 0 206,-1-1 0,0 0 0,-3 3 0,0 1 439,1-29 0,-3 13-118,-1 6 0,-1 10 856,-3 6 682,3 6 9,-10 9 1,10 7-468,-3 8 0,4-1-763,4 4 1,4-4 324,7 1 1,-1 1-562,5-2 0,-1 5-853,1-4 1,2 3 374,-2-3 0,2 5-206,-2-1 0,1 2 254,-5 1 1,-3 1-912,-5-1 0,-4 6-61,1 2 1,-9 2 328,-7 2 1,-4 4 477,-7-1 1,-1 5 18,-3-4 1,2 3 996,-6-3 1,2-1-556,-1-3 1,-2-5 1242,5-3 1,6-2 144,5-2 353,9-4-812,2-2 0,10-4-605,2 3 1,5-2 14,3 6 0,3 0-235,5 3 1,0 4-739,-1 0 0,-3 4 295,0-3 1,4 4-1276,4-1 1,0 1 828,-5-1 1,5 2-2023,0-6 1,4 3 351,0-7 1,-2 2 1294,2-9 0,-6-2 892,2-6 0,2-2 0,0-5 0</inkml:trace>
  <inkml:trace contextRef="#ctx0" brushRef="#br0">4979 4306 7806,'-3'-16'2241,"-1"1"298,-5 0-1709,8 4 0,-4 3 9,5 0-632,0 6 0,9-7-866,2 5 0,4 0 453,0 4 1,3 0-2064,5 0 0,-1 2 2269,-3 1 0,2 4 0,-3 4 0</inkml:trace>
  <inkml:trace contextRef="#ctx0" brushRef="#br0">4991 4420 7806,'-12'11'1790,"-4"-4"0,3 2 1221,-2-6-1868,7 6 1,5-8-987,6 3 1,9-2-6,7-2 1,4 0-1894,3 0 0,4 0 302,4 0 1439,0 0 0,0 0 0,1 0 0</inkml:trace>
  <inkml:trace contextRef="#ctx0" brushRef="#br0">5676 4351 7806,'-13'0'5396,"-2"0"-4566,3 0 1828,-5 0-1737,11 0 0,2 0 54,8 0 219,7 5-731,2-3 1,13 3 217,1-5-939,5 0 264,7 0 1,2 0-2953,4 0 1559,1-5 383,0 3 1,0-4-292,-1 2 1,5 3 676,-1-3-2397,1-2 752,-10 5 2263,-5-4 0,-8-1 0,-4 0 0</inkml:trace>
  <inkml:trace contextRef="#ctx0" brushRef="#br0">6099 3689 7835,'-12'-29'2501,"-4"1"1,4 6-1093,1 3-298,0 8-513,9 1 174,-3 8 0,1 4 34,1 9-350,-1 11-1270,-1 7 677,3 15 1,-6 3 67,4 10-1488,-5 5 0,6-2-329,0-28 1,-1 1 1137,1 26 1,0-26 0,1 0-273,2 28-294,0-5 1314,5-5 0,-4-4 0,3-3 0,-2-3 0,-2-2 0</inkml:trace>
  <inkml:trace contextRef="#ctx0" brushRef="#br0">5985 4466 7835,'-6'-12'0,"0"1"0,-5-1 1387,-1 6-658,6-4-317,1 9-158,0-10 42,4 10 1,-6-4 75,3 5-233,3 0-264,-9 5 91,4 1 0,-2 6 206,0-1 183,1 6-163,-5 1 1,1 4 444,-1 1-366,1 0 0,0 0 791,-1 0 1,0 3-499,-4 1 1,4 4 55,-4-5 1,4 5-200,0-5 1,2-3 684,3-4 0,1-9-509,6 2 0,7-8-622,4-1 0,3-5-74,9-2 0,-1-9-528,8 2 0,2-7-208,6 3 0,1-4 455,3 4 1,-1-4-1249,-3 3 0,-3 1 737,3 4 0,-2 3 175,-2 0 0,-5 6 289,-2-2 1,-7 3-549,-1 1 453,-5 0 1,-1 0-742,-5 0 93,-6 0 779,-2-5 0,-6 4 391,-6-3 0,-4-3 0,-2 1 0,-5-5 0</inkml:trace>
  <inkml:trace contextRef="#ctx0" brushRef="#br0">6122 4511 7835,'-12'-11'654,"1"-1"1,1 1 634,2 0 1,3-1 104,5 1-182,0-1 0,0 5-568,0-1 0,0 7 1373,0 1 0,0 6-1002,0 9 1,4 4 45,0 8 0,-1 7-926,-3 8 0,-1 4-755,-3 3 1,3 5-1876,-3 7 1,-1-2 1946,3-26 0,0-1 0,-2 24-1671,4 1 1,2-8 2218,2 1 0,7-13 0,7-4 0</inkml:trace>
  <inkml:trace contextRef="#ctx0" brushRef="#br0">6681 4911 7835,'-11'0'1629,"4"0"1,-3 0 5888,3 0-5625,2 5-1710,0 1 1,-1 1 0,5 3 131,-3-2-3306,-2 2 2148,5 1 0,-8 6 411,5 2 432,-10 2 0,1 7 0,-9 1 0</inkml:trace>
  <inkml:trace contextRef="#ctx0" brushRef="#br0">7823 4089 7835,'-28'-23'0,"4"1"749,-2 3 2309,2 8-1379,11 1-995,3 8 0,11-3-303,3 5 0,5 0 3,10 0 1,2-1-175,13-3 0,-1 3-665,9-3 0,2 3-70,5 1 1,2 0-617,2 0 0,-2-4 63,-6 0 0,0 0 413,-3 4 0,1 0-16,-5 0 1,-6 0-127,-9 0 807,-6 0 0,-10 0 0,-2 0 0</inkml:trace>
  <inkml:trace contextRef="#ctx0" brushRef="#br0">8132 4054 7835,'-18'0'622,"-2"0"778,4 0-1089,1 0 1489,9 0-1133,1 0 1,6 7 2262,3 4-2026,2 1 1,2 13 164,-1-2 1,0 11-514,0 0 0,2 12-718,-5 0 1,-1 6-66,-7-3 1,-3 6-225,-4-2 1,-6 5 336,-2 0 1,2-5-471,-2-11 0,1-9-189,-1-10 0,-1-7-840,4-8 1,1-5-361,4-6 1,4-9 362,4-7 1610,-4-7 0,11 1 0,-3-2 0</inkml:trace>
  <inkml:trace contextRef="#ctx0" brushRef="#br0">8600 4226 7835,'-6'-5'2981,"-5"3"-933,5-8-988,0 9-397,1-9-336,5 9 0,0-6-277,0 3 1,6 2-302,5-6 0,2 6-2057,6-2 1596,0-2 0,9 4-666,3-2 1,-2 3 241,1 1 1136,-10 0 0,12 0 0,-8 0 0</inkml:trace>
  <inkml:trace contextRef="#ctx0" brushRef="#br0">8577 4351 7835,'-16'0'4855,"3"0"-3624,-4 0 1,12 0-81,5 0 0,10 0-780,9 0 0,4 0-562,4 0 1,2 0-2073,5 0 1,5-3 401,-1-1 1861,0-5 0,1 3 0,2-6 0</inkml:trace>
  <inkml:trace contextRef="#ctx0" brushRef="#br0">9319 4226 7835,'-5'-12'6171,"4"1"-5222,-3-1-239,3 6-434,6-4 0,3 5 130,7-3-523,3-2 88,10 4 0,-3-4 201,5 2-106,6-2 1,5 9-810,4-3 1,1 3 385,0 1 1,-2 0-942,-2 0 1,-3 5 582,-4 2 0,-2 3-160,-3 2 1,-6-1 356,-5 1 1,-5-5-734,1 1 1251,-7-6 0,2 3 0,-4-5 0</inkml:trace>
  <inkml:trace contextRef="#ctx0" brushRef="#br0">9788 3575 7835,'-23'0'1527,"5"-4"1910,3 0-2673,2 0 347,7 9 0,1 7-33,5 7-677,-5 7-448,3 9-25,-3 5 0,5 7-2061,0 3 1231,0 2 0,2 10-1237,-1-30 1,1 1 1830,0 29 1,13 0 0,-2-5 0</inkml:trace>
  <inkml:trace contextRef="#ctx0" brushRef="#br0">9605 4408 7835,'-11'-17'1483,"-1"1"1,2 4-1027,2 0 2640,-2 1-1443,9 0 645,-4 4-1489,5-3 0,5 7 80,3-4-276,2 4 1,6-6 66,3 6-288,3-1-1949,1-1 1145,5 3 0,-4-3 271,2 5-2057,-7 0 1615,3 0 1,-6 7 321,3 4-2170,-7 1 1130,-2 9 238,-9-3 625,4 5 0,-10 1-223,-2 3 663,-3-3-54,-2 4 0,1-9 129,-1 0 0,1 0 376,-1 4 0,-3-6-469,0-2 2525,0-2-1669,3-1 1,5-2 79,-1-3 1568,6-2-1139,-9 1 821,10-5-980,-4 4-210,5-5-550,0 0 1,5-1-169,3-3 1,7 3-324,4-3 1,3-1 91,0 1 1,5 0-409,0 4 1,-1 0 305,-3 0 1,-1 0 189,-3 0 0,-4 6-1005,-7 6 1,-5 4 142,-6 7 0,-10 5-634,-10 3 1,-6 2 713,-9 1 0,2-1-266,-2-3 0,8 1 397,3-8 0,8-3-3311,4-9 3842,7-4 0,13-2 0,8-5 0</inkml:trace>
  <inkml:trace contextRef="#ctx0" brushRef="#br0">10610 4603 7835,'-18'17'0,"-2"1"4916,5-3-3288,-1-2 0,5 9 459,0-3 1,0-2-1158,4 2 0,-2-5-1075,5 2 1,-3-4 150,3 0 1,0 0-7,4 4 0,-10-4 0,-3 5 0</inkml:trace>
  <inkml:trace contextRef="#ctx0" brushRef="#br0">22179 1576 7835,'12'-16'0,"-5"2"322,1-5 1,-5 0 99,0-4 1,2 0 344,-1 0-278,0 0-279,1 0 1228,-4 6-897,4 0 1,-5 9 80,0 1 287,0 4-376,-5-2-161,4 10 419,-9 2-290,4 9-221,-6 7 0,-4 11 384,-3 8-204,2 8-1695,-4 2 1087,3 5 172,0 0 0,7-26 0,0 0 102,2 1 0,-1 1-308,2 0 0,0 1 171,-3-2 0,0-1 0,6 2 0,1 0 110,-7 28-833,7 0 387,-6-9 1,9-7-156,-3-11 1,4-11 191,4-12 0,-2-4-317,6-7 1,-5-2 188,0-1 0,4-5 101,0-7 0,0-4-5,0-8 372,1-2 640,-2 0 1,-1-3-986,-5 5 1097,0 1-464,0-2 1,0 5 463,0 0-362,0 0-274,0 5 0,-1-1 1066,-3 0-478,3 10-299,-4-6 231,5 9-324,0-6 0,0 5 113,0-1-378,5 6 80,6-3 1,3 5 157,5 0-44,0 0-113,4 0 0,-1 5 157,-3 2-456,2 9 158,-3-4 1,1 10-43,0-3 0,-9 2 39,2 2-551,-3 0 406,-3 0 1,-1-4-12,-5 0-801,0 0 620,0-1 0,0 2-33,0-5-698,0 1 238,0-5-683,-5 0 762,4 1 402,-9-6 0,8 0-1577,-1-2 1037,1-2 31,2 3 106,0-5 159,5 0-378,2 0 566,4-5 0,2-2-256,2-4 647,-2-1 0,8-4 0,-3-2 0,5-5 0</inkml:trace>
  <inkml:trace contextRef="#ctx0" brushRef="#br0">22533 1953 7835,'7'6'1203,"-2"-1"-316,-5-5 1190,0 5-1032,0 2-597,0-1 1,-1 4 1857,-3-2-1153,2 2-469,-8 1 443,9 1-655,-4-1 0,5 5-42,0-1 1,0 0-172,0-4 1,1 1 113,3-1-382,2 1 57,6-1 1,3-5 271,0-2-1148,11-2 689,-7-2 1,9-6-1925,-6-1 1075,1-8 519,0-3 0,-4-5-1694,0 0 1098,-10-5 426,1 4-190,-10-4 476,-5 5 1,-8 4-17,-9 0 1,-8 7 142,-8 0 0,3 6-319,-3 6 332,7 0 26,8 5 0,4 3-1042,8 7 560,2-3 228,9 5-381,10-1 603,8-3 1,11 2 218,5-7 0,6 2 0,0-4 0</inkml:trace>
  <inkml:trace contextRef="#ctx0" brushRef="#br0">22945 1999 7868,'0'-13'1601,"0"-2"0,0 6-878,0-3 1048,0 4-450,0 1-585,0-3 1540,0 9-667,0-4-774,0 5-71,5 0-418,-4 0 1,4 9-234,-5 2 0,0 4 98,0 0-410,0-2 184,-5 14 0,2-8 219,-4 7-823,4-1 532,-7-3 0,4 1 122,-6 0-868,6 0 536,-4 0 0,7-2-790,-4-2 496,4 3 96,-2-9-442,5 3 411,5-9 159,1-2-112,6-5 212,-1-5 1,4-2-54,1-4-201,4-6 232,-7 5 1,7-9-25,-5 6 1,4-4-43,-4 4 1,1-4 326,-5 4 0,1-5-80,-1 5 1,0-4 542,1 4-263,-1 0-192,1 3 619,-6 1-399,4-1 1,-3 2-21,4 3 1267,0-3-924,1 8 1,-5-3 324,1 5 219,0 0-641,3 0 1,-1 1 124,-2 3-284,2-2-107,-9 8 0,8-3-340,-5 9 143,0-4 0,-4 5-610,0-1 488,0-3 0,0 7-78,0-5 1,0 1-267,0-5 1,0 2 51,0 2-1645,0-7 1289,0 7 0,1-14-917,3 3 885,2-3 500,11-1 0,-3-1-285,5-3 1,-4 0 3,4-7 169,-5 2 198,2-7 1,0 0-68,-1 1 430,-5-5-162,0 7 0,-7-7-20,4 5 0,-4-4 144,1 3 1,1-3 1175,-2 4-674,1 0-329,1 3 1,-2 1 1433,5 0-826,-1 4 557,5-3-527,-1 9 0,0-4-290,1 5 1,-1 1 166,1 3 0,-2 6-279,-3 5 0,-1 7-33,-6 1 0,-6 2-44,-1 9 1,-5-2-153,-3 6 1,1-2-173,-5-2-694,5-5 881,-7 4-812,8-9 468,-4 4 0,7-10 113,3-3-513,-3-7 124,8-3 157,-3-5-580,5-5 783,0-7 0,5-7-879,3-7 404,7-9 236,3 0 1,1-8-450,0 5 1,0-4 367,4 4 0,-2 1 357,-2 6 1,-2 3-262,-6 6 802,1 9-509,-1-2 1,1 13-59,-1-1-298,0 1 144,-4 2 1,3 2-1069,-2 1 0,6 4 116,1 4 1088,5-5 0,-2 10 0,5-4 0</inkml:trace>
  <inkml:trace contextRef="#ctx0" brushRef="#br0">24167 1519 8036,'0'-6'4915,"0"-5"0,5 10-2037,2-3 1,3 8-2071,2 4 1,-1 5-134,1 6 1,-5 1 5,1 10 1,-6 6-324,2 6 1,-3 8-359,-1 8 0,-1 4-216,0-28 1,-2 0 0,-1 1 0,-3-1-569,-2 0 0,-1 0 0,-3-1 0,-2 0-120,-1 2 0,-2-1 1,-1-6-1,0-2-979,-2 2 1,0-2 0,-24 17 1882,4-9 0,-4-5 0,2-5 0,5-7 0,5-7 0</inkml:trace>
  <inkml:trace contextRef="#ctx0" brushRef="#br0">21985 1462 7946,'-19'0'805,"0"0"0,0 1 1103,-4 3 0,-1 4-827,-3 7 709,3 3-1106,-9 9 0,4 9 817,-5 10-2629,0-1 1476,4 6 1,4-1-886,7-1-181,7 1 678,7-10-2391,5 5 1768,10-15 0,3 3 387,10-10-1384,5 0 755,1-5 1,10-3 904,3-8 0,3-2 0,0-5 0,1 0 0,0 0 0</inkml:trace>
  <inkml:trace contextRef="#ctx0" brushRef="#br0">12380 4032 7946,'7'-12'230,"3"-4"1,-5 3 368,2-2 0,4 1-24,-4-1 42,3 2-289,2-9 1,-5 8 130,1-5 772,-5 0-750,7-4 0,-9 1 543,3-1-654,-3 5 1,-1-4-130,0 3 0,-6 4-236,-6 4 0,-4 1 96,-7 6 1,-4 0 85,1 4 0,-6 1-158,1 3 0,-2 4 66,-1 7 1,1-1-79,3 5 0,3 0 33,8 4 1,4 0 217,7-1 0,3-3-301,5 0 1,6-5 114,6 2 1,6 0-31,8-1 1,0-3 71,4-5 1,1-4-119,3 1 0,-1-3 60,-3-1 1,6 0-249,-6 0 1,2-5-480,-5-3 1,-7-2 333,3-1 1,-8-1-348,0 1 396,-7 0 0,-3 3 375,-5 0 1,-1 6-110,-3-2 0,-2 4 604,-6 4 1,-1 0-327,-2 7 1,3-1 256,-4 9 1,4-4 586,0 4 0,1 2-429,-1 5 1,1 4-240,-1 4 1,1 5-152,0 3 1,3 4-515,0 3 1,5-2 36,-5 3 0,5 0-833,0 0 1,1-1 557,2-3 0,5-9-1342,3-3 1,2-8 608,2-4 1,-3-4 316,2-6 1,-6-6-496,6-2 1,-2-6 650,3-5 1,3-7-412,0-13 1132,0 3 0,-3-14 0,-1 3 0</inkml:trace>
  <inkml:trace contextRef="#ctx0" brushRef="#br0">12746 4043 7946,'5'-23'898,"-4"5"-674,3 3 1,-2 4 1982,2 3-1252,-3 3-485,5 5-892,-6 0 0,1 5 282,3 3 1,-3 2 139,3 1 0,2 6 0,0 1 0</inkml:trace>
  <inkml:trace contextRef="#ctx0" brushRef="#br0">12791 4157 7946,'-11'-1'3695,"0"-3"-2528,4 3-379,-3-4 1,10 5-347,0 0 1,5 0-111,7 0-5377,-1 0 5045,5 0 0,2 5 0,5 1 0</inkml:trace>
  <inkml:trace contextRef="#ctx0" brushRef="#br0">13282 3849 7946,'0'-23'1195,"-5"0"1,-1 5 1573,-5 3 1,3 4-1311,0 3 243,1 3-741,0 5-340,-3 5-228,4 1-141,-5 11 0,-1 2-291,1 8 1,-5 3 131,1 8 0,1 3-1337,7 4 0,2 0 791,5-3 1,0-3-1961,0-5 1,6 3 565,5-3 1,5-2-955,3-9 2801,2-5 0,-3-2 0,5-4 0</inkml:trace>
  <inkml:trace contextRef="#ctx0" brushRef="#br0">13614 3689 7946,'-17'-6'386,"3"-3"49,-5 5 0,5-1 1135,-1 1-999,2 3 0,-2-4-60,0 5 0,-3 5 9,7 2 0,-3 2-570,6-1 0,3 2 78,1-2 1,3 2-212,1 1 1,1 4 193,3 1 1,2-1 185,6-4 1,-1 2 119,1 2 1,-1-2 185,0 2 1,-3-1-23,0 1 1,-2-1 379,2 5 1,1-5 129,-6 2 0,1-3-417,-4 3 0,0-4 753,0 4-905,5-4 0,-4 0 53,3-1-298,-2 1 0,3-2-75,2-3 0,3 0-25,2-4 1,1-1-210,2 2 0,-1-3-27,5-1 0,-4 0 120,4 0 1,-5-4 194,1 0 1,2 0-89,-2 4 0,-4-3 526,-3-1-120,0 0 515,3 4-417,-5 0-181,-1 0-881,-15 0 0,3 5 335,-9 3 1,2 7-909,-1 4 0,-3-1 501,-4 1 0,-5 0-768,0 4 1,1-1 250,3 1 0,1-5-118,3-3 0,-1-2-712,5-2 1374,5-4 0,4-3-1045,6-8 0,7-4 788,4-7 0,2-3-641,6-5 1433,0 0 0,9-4 0,1-3 0</inkml:trace>
  <inkml:trace contextRef="#ctx0" brushRef="#br0">13637 3792 7946,'-6'-12'5395,"0"1"-768,-5-1-3513,4 1 0,7 3-225,8 1 0,3 3-356,5-4 1,6 5-707,9-5 0,-2 4-121,2-3 0,-2 4-1368,1-1 1,3 3 733,-2 1 928,-3 0 0,-1 5 0,-4 1 0</inkml:trace>
  <inkml:trace contextRef="#ctx0" brushRef="#br0">14527 4214 7831,'-6'-5'-5,"-3"3"1,5-6 1460,-5 6-362,3-4 1088,0 6-1585,-4 0 1,8 2 1839,-1 2-1791,1 2 0,2 9-185,0 0 1,0 2-194,0-2 1,-4-1-1666,1 5 1,-6 0 274,1 4 1,-6 0 1121,-1 0 0,-10 5 0,0 1 0</inkml:trace>
  <inkml:trace contextRef="#ctx0" brushRef="#br0">15361 3849 7837,'0'-28'0,"0"0"1600,0-2-1108,0 2 0,0 1 109,0 0 1,0-1-269,0 2 1,-1 3-395,-3 0 0,-4 3 82,-7 8 1,1 0-223,-5 8 0,1 1 84,-1 7 0,-1 4-42,5 7 1,-4 3 160,4 5 0,-1-1 144,5 1 0,5 0 203,2 0 1,2-4-164,2 0 0,2-5 276,2 1 0,3-3-143,8-5 0,-1 2-268,5-5 1,0 0 98,4-4 1,4 0-379,0 0 0,-1-2 98,-3-1 1,-4 0 32,0-5 0,-6 5 95,-2-5-37,1 6 0,-12-2 519,0 8 1,-7 2-219,-8 5 0,-3 6 446,-5 2 1,1 6-261,-1 2 0,1 5 308,3-2 0,-1 3-287,5 1 0,1 1-78,6-1 1,-1 0-375,5 0 1,1 1 60,3-1 1,0 0-855,0 0 1,3-3 522,1-1 1,5-4-1690,-1 0 0,1-7 842,-2-3 0,3-5-796,-2-3 1,2 1 337,2-6 1558,-6 1 0,4-9 0,-4-1 0</inkml:trace>
  <inkml:trace contextRef="#ctx0" brushRef="#br0">15864 3757 7905,'-18'-5'0,"1"3"3706,6-6-1173,5 6-39,-5-3-1917,10 5 0,-3-4-789,8 0 0,6-1 201,6 1 1,3 3-1861,-4-3 0,4 3 984,-4 1 1,4 0-2381,-4 0 3267,1 0 0,-5 5 0,0 1 0</inkml:trace>
  <inkml:trace contextRef="#ctx0" brushRef="#br0">15829 3872 7905,'-10'6'0,"3"0"3893,-9-2-1854,4-3-1585,0 10 0,6-9 2472,2 6-2175,3-6 1,2 7-1542,3-5 0,2 1 534,6-1 1,0-3-4731,4 3 4986,-4-3 0,10-1 0,-4 0 0</inkml:trace>
  <inkml:trace contextRef="#ctx0" brushRef="#br0">16423 3780 7893,'-16'-5'0,"3"0"0,-2-2 2773,2-4-1786,2 10 1,1-5-25,2 2 1437,3 3-1556,5-4 0,1 5 1484,3 0-1642,2 0 0,7 0-605,2 0 0,3 0 4,5 0 1,0 3-324,-1 1 0,0 4 220,-3-4 0,1 5-621,-4-2 1,0 3 498,-1 2 0,-6-1-895,3 1 1,-9 3 213,1 0 0,-2 5 278,-2-1 1,-11 3 584,-4 1 0,-5 0-79,-3-1 0,0 0 184,0-3 1,4-4-171,0-7 0,5 1 886,-1-5 0,6-1 139,2-3 906,4 0-1257,-2 0 1,10-3-184,3-1 1,2-1-516,1 1 1,4 1 103,1-4 1,4 0-552,-1 0 0,4-3 341,3 2 0,5-6-450,7-1 1,3-2 235,4 2 1,1 1-1019,0-5 1,-1 5 578,1-1 0,-7 4 277,-4 3 0,-11 3 496,-9 5 0,-7 1-63,-5 3 0,-1 6 932,-2 5 1,-5 2-565,-3-2 0,-1-2 1364,1 2 0,2 1-357,2 0 0,3-1-332,-3-4 0,8-3-242,4 0 0,2-6 186,1 2 0,6-3-581,2-1 0,2-2-67,2-6 0,0-1-781,0-10 1,-2 4 414,-2-4 0,-2 0-1163,-6-4 1,-4-2 292,-3 2 0,-3-3-901,-1 7 1,-5 2 878,-3-3 0,-3 7 220,-5-3 1,4 5-467,-3 3 0,2 3 577,1 5 0,2 1-532,3 3 0,2 6 1216,5 6 0,0 4 0,0-2 0</inkml:trace>
  <inkml:trace contextRef="#ctx0" brushRef="#br0">17485 4317 9550,'-11'5'3843,"0"-2"-2034,-1 4 0,4-3-925,1 4 0,1-4 977,-2 3-791,3 1-4014,5-2 1769,0 4 1175,0-14 0,5 3 0,1-10 0</inkml:trace>
  <inkml:trace contextRef="#ctx0" brushRef="#br0">18753 4009 7873,'0'-17'0,"-5"1"0,-3-3 2913,3 2-852,0 6-1065,5 4-23,0 2-576,-5 10 1,4 3 438,-3 7-439,3 8-175,-4 1 1,3 9 38,-1-2-87,6 7 0,3-1-312,1 4 0,5 0 167,-1 1-778,5-3 407,7-4 316,0-6 0,5 1-63,3-7 365,7-8-244,2-10 1,8-16 20,6-8-46,-25 2 0,0-3-364,5-4 0,1-4 1,2-7-1,-1-2 243,3-2 0,-2-2 0,1-4 0,-1-2-546,1 2 0,0-1 1,2-3-1,-1 0-132,1 1 1,0 1-1,1 2 1,-1 0 791,-3 3 0,-1 0 0,1 2 0,-1 0 0,-3 2 0,-1 0 0,-2 1 0</inkml:trace>
  <inkml:trace contextRef="#ctx0" brushRef="#br0">2147 6373 7873,'-13'-5'0,"-2"-3"0,1-1 0,-5 2 2546,5-3-1644,-2 3 1,3 0 2636,-2-1-1406,7 5-370,-2-7 0,10 8-907,0-6 0,6 6-682,6-2 0,6-3 3,8 0 1,5 0-821,7 0 1,-1 3 459,4-4 0,0 6-302,1-2 1,2-1-372,-2 1 1,1 0-1052,-1 4 0,-4 0 319,-7 0 1,-5 5 523,-7 3 1,-3 2-1157,-9 2 1644,-2-1 0,-14 0 141,-2 1 0,-12-2 435,0-2 0,-2-3 0,2-5 0,0 0 0,0 0 0,1 0 0,-1 0 0,-4 0 235,1 0 0,-1-2 362,4-1 0,0 0 1278,0-4 0,2 3-868,2-4 0,-2 6 346,6-2 1,0 2-681,4 2 0,3 2 367,0 2 0,5 7-458,-5 8 1,2 14-337,-2 9 0,-2 12-192,6-22 1,0 1 0,0 5 0,-1 2-294,2 1 0,-1 1 0,-1 2 1,0 1-40,1 1 0,0 0 0,0-5 0,-1-1 223,1-2 1,0 0 0,1-3 0,1 0-903,2 29 1,2-8 363,1-10 1,4-12-775,4-11 0,1-6 302,-1-10 1,0-2 6,1-5 1,-1-2 228,1-6 0,-1-5 347,1-9 1,-1-3 274,0-1 1,-4-2 206,-3-3 0,1-2 0,-2 3 0,1 2 0,-4 1 0,-5-1 0,-2 2 0,0-2 321,0 1 0,-1 2 484,-3-6 1,3 6 261,0-2 0,5-1 837,-5 2 1,5 0-532,0 7 1,1-1-711,2 5 1,2 3 533,1 5 0,9 4-569,7-1 1,4 3-788,3 1 0,5 0-344,7 0 1,-3 1-537,3 3 1,2-1 185,-2 4 1,0 1-920,-4 3 1,-5 1-272,-2-1 1,-8 6 1104,-4 2 0,-7 2-200,-4 2 1138,-3 0 0,-16 5 0,-4 1 0</inkml:trace>
  <inkml:trace contextRef="#ctx0" brushRef="#br0">2181 7172 7873,'-34'7'0,"6"3"5277,5-3-3948,6-2 0,14 2 1054,3-3 1,13-2-861,2 6 0,7-1-223,4 5 0,5-6-1839,7-2 1,2-3 366,6-1 1,-2 0-2090,-2 0 1,1-5 1393,-4-2 1,4-4-2526,-1 0 1,-8 3 3391,-4 1 0,-9-1 0,-5-3 0</inkml:trace>
  <inkml:trace contextRef="#ctx0" brushRef="#br0">3346 6647 7873,'-23'-6'0,"2"-3"3429,2 5-2264,2 0 1,11 3-42,2-3 68,3 3-743,6-4 1,3 1-159,7 0 0,6-5-357,6 2-415,5 1 408,-3-4 0,5 5 113,1-2-2173,4-3 1569,-4 8 0,5-3 312,-6 5-2353,0 0 1526,-5 0 0,-2 1 303,-8 3 1,-4 8 775,-7 7 0,-8 2 0,-6 2 0</inkml:trace>
  <inkml:trace contextRef="#ctx0" brushRef="#br0">3449 6807 7873,'-23'0'2579,"5"0"-1999,3 0 0,3 4 2761,0-1-2489,6 1 0,1-2 511,5 1 0,10-1-830,5 1 1,5-1-631,3-2 1,5 0-505,3 0 0,5 0 491,3 0 0,6-2-2050,-3-1 1,6 0-597,-2-5 2756,0 1 0,4-10 0,-4 0 0</inkml:trace>
  <inkml:trace contextRef="#ctx0" brushRef="#br0">4671 6270 7873,'0'-23'0,"0"5"1939,0 2-1304,0 5 0,0-1-70,0 1 848,5-1-878,-4 6 1,8 0 84,-5 2-251,5 3-48,-3-5 0,6 6-711,-1 0 375,1 0 1,-5 6-953,1 1 701,-6 3 0,4 3-100,-6 2 0,0 3 184,0 5 1,-2 0-459,-2-1 0,-6 5 170,-5 0 0,-5 6-10,1 1 1,-3 0 177,-1 4 0,0-2 198,1-2 0,3-5 251,0-2 1,5-8-151,-2-4 1,7-7 487,2-4-413,4-3 0,-2-2 1708,5-3-783,5 3 1042,2-10-1310,4 10 0,1-4-59,-1 5 1,-3 5 16,-1 3 1,-4 6-276,0 1 0,3 9-190,-3-1 0,5 7 18,-4 1 1,5 7-71,-2 4 1,3 3 56,2 5 1,-1 7-544,-5-25 0,0 1 1,1 29 103,1-1 0,0-8-261,3-3 0,-3-12-594,-1-4 0,-3-14 507,4-4 1,-5-9-1368,5-7 0,-4-10 258,3-5 1669,6-11 0,-5-8 0,2-6 0</inkml:trace>
  <inkml:trace contextRef="#ctx0" brushRef="#br0">5436 6316 7873,'-16'-12'3600,"-2"1"-3109,-5 5 0,4 0 97,0 6 1,1 0-206,-1 0 1,-1 2 973,5 2 0,-2 6-602,2 5 0,2 9 283,-2-1 0,4 9-717,3 2 1,3 5-530,5 7 0,0 0-1325,0-1 0,10-5 983,5-6 0,12-2-755,7-10 0,6-3-39,5-11 1070,1-3 0,5-10 0,1-1 1</inkml:trace>
  <inkml:trace contextRef="#ctx0" brushRef="#br0">5847 6316 7873,'0'-18'0,"-1"-2"0,-3 4 2841,3 1-1833,-4 4 0,5-1-31,0 1 853,0 5-498,0 1 640,0 5-1376,0 5 1,0 6-167,0 8 1,0 4-204,0 4 1,-4 3-120,0 8 0,-1-2 106,2 2 0,1 1-264,-2-1 1,-1 1 110,2-1 0,-1-6-119,4 2 1,0-8-275,0-3 1,0-2-444,0-5 0,1-6-375,3-7 0,2-8 519,6-6 0,3-7-90,0-8 0,2-5 289,-2-7 1,-6 2 260,2-2 1,-6 2-58,3-2 1,-6 3 413,2 1 0,-3 4 63,-1 3 0,-5 3 320,-2-3 0,-3 8 457,-2 4 0,5 3 103,-1 5-350,5-3-462,-2 8 1,10-3-1213,3 5 0,7 2 577,4 1 0,7 4-410,0 4 0,6 1-379,-2-1 0,3 4-798,2 1 0,-1 3 977,0-4 1,-1 4 927,-2-4 0,7 5 0,-3-2 0</inkml:trace>
  <inkml:trace contextRef="#ctx0" brushRef="#br0">6430 6567 7873,'-11'5'6728,"-1"0"-5623,1 3 1,3 2-212,0-2 1,1 7-364,-5 4 1,1 2-1783,0 2 1,-1 5 779,1 3 0,1-4 471,2 0 0,-2 2 0,3 1 0</inkml:trace>
  <inkml:trace contextRef="#ctx0" brushRef="#br0">6921 6419 7873,'-5'-8'882,"-3"0"0,2 4 3273,-2-3-2228,6 4 1,-3 3-1029,5 8 1,0 3-14,0 5 1,0 3-361,0 7 1,0 5-383,0 7 0,1 2 22,3 6 1,-3 5-359,3 2 1,-3 8 0,-1 4 0,0-4-273,0-4 0,-1-3-549,-3-8 1,2-3 431,-6-9 0,4-9-652,-3-6 0,3-11 566,-4-4 1,4-8-443,-3-3 1,3-6 520,-4-6 0,2-5-752,-2-10 0,-2-11 504,3-4 1,-2-7 406,1-5 1,3 28 0,1-1 428,2-2 0,0 0 0,-1-5 0,-1 0 0,2 1 0,0 0 0,0 0 0,0-1 0,2 3 0,0 0 0,0 1 0,0 2 0,0-30 0,0 10 582,0 14 1,1 11-448,3 15 1,-1 8 1672,4 3 0,-3 2-720,4 2 0,-1 4-559,5 0 1,1 4-554,2-5 1,-1 6 458,5-1 1,1-2-3445,7 2 3009,-3-6 0,9 9 0,-4-5 0</inkml:trace>
  <inkml:trace contextRef="#ctx0" brushRef="#br0">7435 5996 7873,'-5'-6'0,"4"1"6342,-4 5-4283,5 5 0,0 2 2509,0 8-3318,0 8 1,0 4-124,0 7 0,1-1-620,3 9 1,-3 5-746,3 6 0,-3 4-77,-1 4 0,-4 3-139,3-30 0,-2 0 0,-7 28-698,-1-4 0,-1-6-1126,-3-7 0,2-7 405,2-7 0,0-8-2749,-1-12 4622,1-5 0,4 0 0</inkml:trace>
  <inkml:trace contextRef="#ctx0" brushRef="#br0">8097 6373 7873,'-11'-5'1549,"0"3"1,0-4-1073,4 2 623,2 3-199,5-4-305,0 0-629,0 4 0,5-4-1207,2 5 845,4-5 1,0 3-1294,0-2 0,2 3 208,2 1 1480,-2 5 0,3 2 0,-4 4 0</inkml:trace>
  <inkml:trace contextRef="#ctx0" brushRef="#br0">8154 6521 7873,'-11'-5'2206,"0"4"0,4-5-348,4 2-764,1 3-1340,2-5-444,0 6 0,2 4 540,1 0 1,0 4 149,4-4 0,1 4 0,3-1 0</inkml:trace>
  <inkml:trace contextRef="#ctx0" brushRef="#br0">9171 5859 7873,'-17'-18'3481,"5"-2"-2343,-3 5-201,2-6 694,7 9 943,0 0-1810,6 7 69,0 5 1,2 6 583,2 6 1,-2 6 741,6 8-1524,-6 9 0,3 3-27,-5 7 1,0 0-380,0 8 1,-5 2-247,-2 6 0,-4-2-159,6-26 1,-1-1 0,-5 28-614,-1 0 1,2-6 558,2-5 1,3-12-1850,5-7 0,5-11 128,3-7 1,6-4-127,1-5 1,2-3-59,-2 0 0,-2-5 1302,2-6 0,3-2 833,1-2 0,-3-3 0,1-5 0</inkml:trace>
  <inkml:trace contextRef="#ctx0" brushRef="#br0">9422 6030 7873,'0'-11'0,"0"-1"0,0 1 0,0 0 0,1 4 0,3 3 0,-2 4 0,1 4 0,2 3 0,-1 4 0,4 2 7456,-4 2-3621,5-2-2168,-3 8-753,0 2-350,4 1-387,-8 9-334,3-9 185,-5 9 0,0-4 0,0 2 25,0-1 27,0-4-630,-5-3 279,3-2 1,-8-8-52,3 2-438,2-7 461,-6-3 1,6-8-162,-2-4-679,2-6 1,5-19 41,0-2 685,0-8-1386,0-4 1377,0-1 0,3-3 212,1 4 48,5 5 1,-4 2 430,3 5 0,2 5-269,-2 2 1,2 9 519,1 7 1,2 4-342,2 7 0,-1 2-327,5 1 1,0 8 233,4 4 1,-4 4-577,0-4 1,0 5-549,4-1 1,0-1-418,0 1 0,-1-5-92,1 1 1546,0-2 0,-5-2 0,-2 1 0</inkml:trace>
  <inkml:trace contextRef="#ctx0" brushRef="#br0">9845 6144 7873,'-7'-5'5044,"2"3"-3768,5-6 1,5 2 450,3-2 1,7-2-879,4 2 1,4-2-630,4-1 1,2 1-2155,5 2 1,2-2 1147,2 2 0,-3 2-2362,3-2 3006,-2 6 1,-2-3 0,1 5 0</inkml:trace>
  <inkml:trace contextRef="#ctx0" brushRef="#br0">10610 5996 7873,'-8'-10'0,"1"2"3810,4-2-1215,-7 9-1348,9-4 1593,-4 5-1859,5 5 1,4 1-4,-1 6 1118,6 4-1364,-2 2 1,0 10-259,1 2-314,-1 3 1,0 3-118,-3 2 1,-3 6 104,-1 6 0,0 6-1220,0 1 1,-7 0 870,-4 4 0,-4 0-1247,-4-4 0,-3-8 527,3-11 1,-1-9-519,1-6 1,-1-6 343,4-10 1,1-4-99,4-11 1,3-4-474,0-11 1,6-10 858,-2-5 1,4-16-42,4-7 848,-4 26 0,1-1 0,3 0 0,1 0 0,-3-4 0,0 0 0,0-1 0,0 0 0</inkml:trace>
  <inkml:trace contextRef="#ctx0" brushRef="#br0">10541 5710 7873,'0'-11'3190,"-3"0"-1495,-1-1-1001,0 6 0,7 1-249,4 5 1,1 1-323,7 3 0,3-2 47,1 6 0,4-2-1508,3 2 0,4 1 275,4-5 1063,-5 5 0,4-8 0,-4 4 0</inkml:trace>
  <inkml:trace contextRef="#ctx0" brushRef="#br0">11135 5379 7873,'-3'12'1996,"-1"-1"1,-1 2 177,1 2 0,3 3-1123,-3 5 1,1 11 1861,-1 8-1442,-2 7-2176,1-16 1,-1 1 961,0-1 1,0-1 133,0 7 0,1 1-142,-1-5 0,0 0-109,0 4 0,1 0 0,1-3 0,2-1-608,-1 4 1,2-1 0,0 22 28,1-2 1,0-14-227,0-6 0,3-6-2576,1-2 1659,5-9 940,-8 0 1,9-9-3733,-2-1 2276,-3-5 2098,5 4 0,-3-8 0,4 3 0</inkml:trace>
  <inkml:trace contextRef="#ctx0" brushRef="#br0">11946 5893 7873,'1'-21'815,"3"2"0,-2-3-439,1 3-84,4 2-127,-6 1 0,8 1 497,-5 0-331,-1-1 0,1 5-373,0-1 38,0 1 0,-5 3-74,-3 1 1,-3 4 106,-4-1 1,-2 8-74,-2 4 0,-4 6 277,-8 1 1,3 4 284,-2-4 0,-2 6 10,1-2 1,-3-2-167,3 2 0,-5-1 643,2 1 0,2-2-434,1-6 1,4 1 509,4-1 0,3-1-501,4-2 1,2-2-90,3-2 1,3-3-174,8 3 0,2-3-147,5-1 0,6 0-112,2 0 0,8 0-210,3 0 0,3 4-125,1 0 1,4 1 279,1-1 0,4-3-1370,-1 3 1,-2 2 556,2 2 1,-1-2-798,1 2 1,1-1 599,-5 5 0,-5-5-245,-7 1 0,-8 1-356,-6 6 0,-6-2 412,-6 2 1195,-5-2 0,-7 3 0,-5 2 0</inkml:trace>
  <inkml:trace contextRef="#ctx0" brushRef="#br0">11672 6213 7873,'-11'-1'6517,"-1"-3"-4428,6 3-1528,1-4 0,10 5 1873,3 0 0,7 0-1149,4 0 0,6 0-643,2 0 1,5 0-1982,-2 0 1,4 0 839,4 0 0,-2 1-2705,2 3 1,-3-3 623,0 3 2580,-1 2 0,5-5 0,2 4 0</inkml:trace>
  <inkml:trace contextRef="#ctx0" brushRef="#br0">12689 6064 7873,'-5'-6'2717,"-2"-4"-2106,-4 2 0,4 2 2437,4-2-2238,1 1 1,7-3 1073,3 2 0,3-1-805,5 5 0,3-3-579,7 3 1,4-4-605,4 4 1,4-3 124,0 3 1,4 0-897,-4 4 1,5-4 623,-1 1 0,-3-1-1328,-1 4 1,-2 4 85,-2-1 0,-5 5-71,-2-4 1,-4 1 219,-4-1 0,-3-3 675,-4 3 0,-5-3 44,1-1 0,-6-6 625,2-6 0,-8 1 0,-7-16 0,-7 3 0</inkml:trace>
  <inkml:trace contextRef="#ctx0" brushRef="#br0">13123 5356 7873,'-18'-17'0,"-2"-2"0,4 7 2990,6 3-44,5 4 830,5 4-3158,0 11 0,-4 4 277,0 13 0,1 6-251,3 1-2605,0 8 81,0 4 1550,0 0 272,0 10-3606,0-4 2510,0 5 1,3-1 208,1-2-1264,5 1 2209,-8-8 0,12 8 0,-5-8 0,-1-4 0,3-4 0,3-1 0</inkml:trace>
  <inkml:trace contextRef="#ctx0" brushRef="#br0">13043 6167 7873,'-12'-11'612,"2"-1"123,2 1 0,0 0-298,4-1-96,0 1-139,-1 4 1,4 1-13,-3 2 672,3 3-516,-5-4 1,1 6 197,-2 3-441,-3 2 71,3 6 0,-4 0 661,-1 4-492,1-4 0,-4 10 168,0-3 1,-2 3-130,2 0 1,2 2-26,-2 3 1,-2-7-96,2 3 0,0-2 1000,4 1 0,-1 1-588,1 0 0,1-5-406,2-3-676,3-2 204,5-2 0,6-4-263,6-4 1,4-1 393,7-2 0,5-2-271,2-1 0,3-3 96,2-1 1,0-3-131,3 2 1,-2 2 3,2-2 0,-3 4-75,0-3 0,-1 3-28,0-4 1,-5 6-173,-2-2 1,-3-1-601,-1 1 0,-2-1 583,-2 1 1,1 2-1078,-9-6 1211,3 5 0,-13-7-936,3 3 1468,-8 2 0,-7-5 0,-7 3 0</inkml:trace>
  <inkml:trace contextRef="#ctx0" brushRef="#br0">13145 6156 7873,'-17'-17'0,"0"6"0,6 0 0,3 0 4662,1 8-340,4-6-1698,-2 7 0,5 2 296,0 8 0,0 11-2557,0 4 0,0 9-363,0 2 0,0 6 0,0 10 0,0-1-905,0 9 0,-4 0 548,2-26 0,0 1 0,-2 29-1087,4-5 1,0-4-848,0 1 1,6-18 2243,1-5 1,8-11 0,3-8 0</inkml:trace>
  <inkml:trace contextRef="#ctx0" brushRef="#br0">14162 5265 7873,'0'-29'149,"0"2"1,0 3-150,0 1 793,-5 5 0,-2 3 12,-4 8 523,-5 2-820,-2 5 1,-5 5 679,0 2 0,-5 12-579,-2 4 0,2 8-41,1-1 0,3 4-142,1 4 1,2-2 44,2 2 0,7-3-103,8 0 0,3-6-452,1-2 0,9-1-340,2-3 1,10 1 351,2-9 0,-1 1-959,5-5 0,1-1 490,-1-2 1,-1 1-600,-3-5 1,-5 3 474,-3-3 1,0 5 215,-3-2 1,-2 4 122,-6 0 0,-3 2 123,3 2 1,-7 1 54,-1 3 1,-4 3 131,0-3 0,-2 3 666,-2 0 0,5 1-425,-1 0 1,4 4 1501,-3-1 0,4 5-772,-1-4 1,3 4 555,1 0 1,4 2-756,0 1 1,5 0 121,-2 1 1,0-1-298,0 0 0,-4 2-28,0 2 0,3-3-1157,-3 3 1,0-2 413,-7-2 1,-4-5-1179,-7-2 0,3-3 836,-4-1 1,0-5-3193,1-3 0,-1-8 3724,5-3 0,0-2 0,-1-2 0</inkml:trace>
  <inkml:trace contextRef="#ctx0" brushRef="#br0">14539 6727 7873,'-18'-5'0,"1"4"8577,11-5-5803,1 6 0,5 2-1845,0 2-4572,0-3-1524,0 4 5167,0-5 0,0-10 0,0-3 0</inkml:trace>
  <inkml:trace contextRef="#ctx0" brushRef="#br0">14893 9662 8167,'-12'0'-85,"5"-1"43,-1-3 631,6 3-204,-3-4-30,5 0 259,0 3-2,0-3-299,5 0 0,-3 4-38,6-3 0,-4 4 55,3 4 65,-4 2-203,7 6 1,-9-1-113,3 0 152,-3 6-27,-1 1 1,0 6-81,0 2 1,0 4 219,0 4-315,0 0 20,0 6 0,0-4 199,0 6-872,-5 0 745,4 9 1,-4-4-29,5 2 1,0 1-79,0-5 0,0 5-87,0-4 207,5-1-50,-4 6 1,5-5-122,-2-1-466,-2 1 586,3 5-1213,-5-4 1047,5 4 1,-4-6 155,3 1-320,-3 0 222,-1 9 0,0-6 53,0 4-188,0 0 142,-5-6 0,2 9 69,-4-3-106,4-2 26,-2 5 1,1-8 152,1 6 0,-5-5-39,4 4 282,-5 1-209,3-2 1,-2-2 1,1-4-18,4 5-83,-2-4 0,1 4 73,1-6-345,-1 1 129,4 0 1,-4-3-9,0 2 0,-1-5 71,1 5 1,2-5-111,-6 2 96,6 0 44,-9 3-665,10-4 634,-4 3 1,1-3 21,0 5 1,-1 0 110,2 4 0,0 2-135,-5 5-229,6 0 243,-3 0 0,3-1 88,-1-3-94,1-2 58,-8-5 0,9 3-2,-3 1 0,-1-1 7,1-3 0,-5 1 130,2 2 1,2 4-161,1 4-102,3 0 108,-4-5 1,3-1 32,-2-6-525,3 1 517,1 5 1,0-1-185,0 4 177,0 2-14,0-10 0,0 10 264,0-2-257,0 7 0,0-3-601,0 4 585,0-10 1,0 3 34,0-6 220,0 6-120,0-3 0,-1 5-179,-3 0 0,3 0 62,-3 0 0,3-1-188,1-3 187,-5-7 0,3-2 33,-1-2-109,1 3 75,2 11-29,0-3-280,0 4 166,0-1 1,0-5-54,0 2 200,0 8-57,0-18 1,0 6 183,0-14 1,2-2-657,1-3 1,3-3-290,1-8-212,3-3 503,-3-9 1,8-19 486,0-14 0,-5-21 0,-5-12 0</inkml:trace>
  <inkml:trace contextRef="#ctx0" brushRef="#br0">14619 15647 7936,'-12'0'0,"1"0"645,-1 0 150,-4 0 1,5 1-163,-1 3-302,6-3-704,6 4 1,1-5 194,3 0 1,2 0 144,6 0 152,-1 0 0,0 0 159,1 0 1,-1 0-100,1 0 1,-1 4 86,1 0 0,-1 1-87,0-1 0,1-3 8,-1 3 0,4 1-116,1-2 0,4 1 97,-1-4 0,4 0-176,4 0 1,6 0 1,5 0 0,5 0 29,-1 0 1,3 0-128,5 0 0,2-4 115,5 1 1,0-5-312,0 4 1,0-1 356,0 1 0,3 3-161,-3-3 1,3 3 48,-7 1 0,-1-1-45,1-3 1,1 3 57,3-3 1,-1 3-17,-3 1 1,3-2 210,-3-1 1,3 0-107,1-5 1,-4 5-7,1-5 1,-1 0-25,4-3 0,4 3 3,0 1 0,-4-1 48,-4-3 0,0 3 88,5 0 0,1 2-93,-2-2 0,3 0 2,-7 4 0,-2-1-45,-1 1 0,0 3-131,0-3 0,-2 3 41,-6 1 1,4 0 111,-1 0 0,-3 0 5,4 0 0,-7 0 27,3 0 0,-4 0-32,4 0 1,-5-4 43,1 0 0,1 0 132,-1 4 0,2 0-79,-2 0 1,1 0 137,3 0 0,-3 0 28,-5 0 1,2 0-35,2 0 0,-2-1-145,2-3 0,-3 3 61,-1-3 0,2 3-326,2 1 0,-2 0 120,2 0 1,-3 0 170,-1 0 1,-2-4-246,2 0 0,-6-1-4,7 1 1,-9 3-83,1-3 1,1 2 113,-2-2 0,1 3 33,-4-3 1,0 2 28,0 2 0,-1 0 20,1 0 1,-1-3-6,-3-1 0,1 0 12,-5 4 0,2 0-7,-2 0 1,-1 4-7,5 0 1,-1-1 55,1-3 0,3 0-56,-3 0 0,2 0-56,2 0 1,4 0 43,-1 0 1,2 0-3,-1 0 0,-2 0 47,6 0 1,-6 0 1,2 0 1,2 0 94,1 0 1,-2 0-128,-1 0 1,1 2 196,-1 2 1,4-3-40,0 3 1,2-3-145,1-1 0,0 0 12,0 0 0,6 0-122,2 0 1,1 0 84,-1 0 1,2 0-32,-2 0 1,-1-4 46,0 0 0,0-1-19,1 1 1,-3 3-26,-4-3 0,-1 2 25,0-2 1,-1 3 193,-2-3 0,0 4-33,-4 4 0,3 2 102,-3 5 1,0 1-231,-4-1 1,3 1-68,1-1 0,-1 1-55,-3-1 0,1 0-239,3 1 0,-3-6 58,3-2 1,-3 1 65,-1-1 1,0-2-796,-1-5 1,3-9 998,1-7 0,-2-13 0,4-3 0</inkml:trace>
  <inkml:trace contextRef="#ctx0" brushRef="#br0">20797 15555 7895,'-5'-11'1048,"-1"-1"240,-5 1 0,0 3 88,4 1-657,-3-1 0,8 0 2516,-1 1-1576,1 4-1497,2-2 0,5 5-105,3 0 1,3 0-158,5 0 1,1 2-256,6 1 1,1-1-558,3 1 1,3-1-245,9-2 1,2 0-3456,9 0 4304,-3-10 1,9 2-1,-4-9 1</inkml:trace>
  <inkml:trace contextRef="#ctx0" brushRef="#br0">21825 15567 9258,'-11'-12'2916,"-1"2"-1625,1 2 404,5-2 243,-4 4-484,8 0 0,-3 2-979,5 8 0,0 6-253,0 5 1,4 7 14,0 0 0,3 4-1,-3 8 1,0-2-493,-4 6 0,0-3 229,0 0 0,0 4 84,0 3 0,-1 1-331,-3-1 0,-2-3-241,-6-5 1,1-4 444,-1-4 1,5-12 58,-1-6-479,0-6 1,2-9-98,2-8 1,3-8-291,1-12 0,5-4 420,3-3 1,6-2 122,1-2 1,4 2 0,-4 2 1,4-1 95,-4 5 1,6-2-146,-2 2 1,-3 4 110,0 0 0,-4 8 2053,0 7 1,-1 7-861,0 0 0,1 2-504,-1 6 1,-2 2-710,3 6 0,-3-2-951,6 6 0,-1 3-152,1 4 1,-2 4 1447,2-3 1,-2 4 0,-2-2 0</inkml:trace>
  <inkml:trace contextRef="#ctx0" brushRef="#br0">13294 8943 7962,'-12'-11'1782,"1"4"1,5 0 793,2 4-1157,3 1 1,7-7-320,5 6 1,6-2-542,6 1 0,1 1-879,2-4 0,5 3 239,7-4 0,-1 1-613,5-5 1,-4 5 558,4-1 1,-3 2-2089,-1-2 1,-1 3 569,-11 5 0,-4 0-1362,-7 0 3015,-7 5 0,-3 1 0,-5 6 0</inkml:trace>
  <inkml:trace contextRef="#ctx0" brushRef="#br0">13534 8920 7962,'-12'-5'3776,"1"3"-1781,-1-1 444,6 1-1819,1 2 1,5 7 1473,0 4 0,4 7-879,0 8 1,5 4-468,-2 4 1,-1 5-543,2 3 0,-5 6-526,0 2 1,-1 7-288,-2-4 1,-5 6 217,-3-6 0,-7 1-445,-4 0 1,-7-10 391,0-10 0,-1-11-1756,4-11 0,2-8 1054,2-12 1,-3-7-3214,3-16 4357,3-4 0,-6-11 0,4 0 0</inkml:trace>
  <inkml:trace contextRef="#ctx0" brushRef="#br0">21894 15647 7962,'-10'-16'0,"2"1"0,-2 0 551,2 3 1,2 1 787,-2 0 0,6-1 638,-2 1-606,-2 4 1,3-1-424,-5 4 0,6 2-412,-2 10 1,-1 1-281,1 10 1,-3 5-34,3 7 0,-4 2-144,4 1 1,-4 6 41,0 6 0,2 0-241,-2 3 1,0-2 264,-3-1 1,-1 0-242,1-1 1,5-9-84,2-6 0,-1-9 0,1-6-270,0-2 0,5-12-14,3-5 1,6-15-214,6-8 1,3-9 248,-4-6 1,5-4-146,-1-4 1,3-2 23,1-5 0,-4 1 29,0 3 0,-5 4 558,1 7 0,-2 4-97,-2 7 0,0 1 745,1 7 1,-6 3 70,-2 8 0,1 1 469,-1-1 1,5 2-451,-2 3 0,5 0 112,3 4 1,-2 1-234,2-2 0,3 3-379,1 1 0,-1 1-163,1 3 1,-5 4-136,1 7 0,1-1-377,0 5 1,-1 0 337,-4 4 0,-1 0-800,-2 0 0,1 3 144,-5 1 0,-1 0-64,-3-5 0,-1 1 147,-3 0 1,-6 0-18,-5 0 0,-5-5 55,1-3 1,-4-3 149,-4 0 0,3-2-186,-3-2 1,3-2 307,1-2 0,2-3 422,2 3 1,-1-3 330,4-1 1,5 0 1290,3 0 50,6 0 137,-3-5 1,6 4-433,3-3 1,3 8-766,9 3 0,-2 1 1072,5 3 0,5-2-1267,6 7 1,3-2-517,1 1 0,6-3 0,2 4 0,2-4 0,2 0 0,-2-1-119,-2 1 1,4-5-2219,-8 1 0,2-6 2337,-9 2 0,-3-8 0,0-2 0</inkml:trace>
  <inkml:trace contextRef="#ctx0" brushRef="#br0">14950 9582 8055,'-6'5'-546,"-5"-4"0,9 8 318,-6-5 179,6 5 77,-3-8-47,5 4 39,0 0-5,0-3 5,0 3 427,0-5-270,5-5 0,-3 2-7,6-4 388,-6 4-303,9-7 1,-9 7 234,6-4-341,-6 4 1,7-3 135,-5 2-326,0 3 38,1-4 68,-4 5 0,8-2 40,-5-1 0,1 1 135,-1-1-481,-3 1 179,9 2 0,-7 0 101,4 0-183,1-5 67,-2 4 1,4-4 112,-2 5-162,2 0 55,2 0 1,-1 0-122,0 0 188,1-5 1,3 3-9,0-1 5,6 1 1,-9-1-10,3-1 26,3 0-18,-5 4 0,3 0-24,-4 0 7,4 0 15,-3 5 0,4 0-74,-6 3 3,0 2 69,1-9 1,-1 8-22,1-5 16,-1 5-1,0-8 158,1 4-154,4 0 1,-3-4-17,2 3 264,-2-2-241,-2-2 1,5 0 82,-1 0 1,1 0 22,0 0 1,-4 0-76,4 0 1,0 0-5,-1 0 0,4 0-69,-3 0 1,3 1 21,-4 3 1,5-3-138,-1 3 0,3-3 147,1-1 0,-1 0-7,1 0 0,5 0-12,3 0 0,-2-4 2,1 0 1,1-5-38,3 2 0,0-3 32,0-2 0,-4 5 133,-4-1-123,3 5 59,-4-7 1,-1 9-3,-5-3 1,-1 3-95,1 1 0,1 0-5,-5 0 0,2 1-11,-2 3 1,-1-3-9,5 3 0,-1-3 62,1-1 0,3 0-14,1 0 0,0-5-56,4-2 1,-3 0 33,-1 0 1,-4 3-12,0-4 1,0 5-50,4-5 0,-6 5-6,-1 0 0,-2 1-40,1 2 0,-6 0-185,2 0 1,-2 4 354,2 0 0,1 1 0,-1-1 0,1-3 0,-1 4 0,1-5 0</inkml:trace>
  <inkml:trace contextRef="#ctx0" brushRef="#br0">17131 9399 8055,'19'-1'-224,"0"-3"1,-5 3-57,2-3 272,1 3 1,-4 1 2,2 0-17,-7 0 19,2 5 1,-4-4-67,6 3 0,-3-3-138,2-1 0,-2-1-74,6-3 0,3-2 83,1-5 1,1-1 197,-1 1 0,8-6 0,-3-1 0</inkml:trace>
  <inkml:trace contextRef="#ctx0" brushRef="#br0">16560 9491 9779,'7'5'-1421,"3"-3"1054,-3 6-143,4-5 264,0 2 0,4-4 192,0 3 155,6-3-184,2 4 0,2-6 104,5-3 1,6-2-126,6-6 0,-2 1-123,2-1 1,-1 1 120,1-1 0,2 2 106,-2 3 0,-4-2 0,-4 5-113,1 0 1,-6 4-1,5 0 1</inkml:trace>
  <inkml:trace contextRef="#ctx0" brushRef="#br0">17508 9479 7496,'40'0'-1289,"-5"0"1286,3 0 1,-2 0 581,-2 0 1,4-1-334,0-3 0,1 2-276,-1-6 0,-2 6-69,2-2 0,-4 2 103,-3 2 0,1 2-110,-6 2 1,1 1 114,-4 2 1,-1 3 66,1-2 0,0 1-175,0-1 1,5 0-291,2-4 0,0 0 177,0-4 1,4-1 23,4-3 0,4-2 188,-4-6 0,4 2 0,-4 2 0,0-2 0,-3 3 0,-1-2 0,0 1 0,0 3 0,1 5 0,-5 0 107,1 0 0,-2 0 190,1 0 0,-2 0-107,-5 0 1,0 4 58,0 0 0,3 5-151,1-2 1,0-2 28,-5-1 0,3-3-261,1-1 0,3 0 92,6 0 0,-1-5-205,0-2 1,2-4 30,2 0 0,-3-4-96,3 0 0,-2 3 202,-2 5 1,-5 4 109,-2-1 0,0 3 0,-5 1 0,3 6 0,-10 6 0,1-1 0,0 4 0,-2-2 65,5-2 0,-4 1 120,4-1 0,0-1-95,4-2 1,3-3 77,1-5 1,3 0-85,-3 0 0,6 0 13,1 0 1,-3-1-165,3-3 1,-6 3 88,2-3 0,-3 3-94,4 1 0,-6 0-18,2 0 0,-5 0-118,-3 0 1,4 4 133,0-1 1,-4 5 26,4-4 1,-3 1 10,3-1 0,4-3 1,-1 3 1,1-3 27,-4-1 1,4-1-30,-1-3 0,2 1 78,-1-4 0,-3 4-47,3-1 1,-3 2 5,-1-2 1,-1 3 40,1-3 1,-4 3 124,0 1 0,-4 1-53,5 3 1,-5-2 175,4 6 1,-4-4 25,4 3 1,-4-4-133,4 1 1,-2-3-13,6-1 0,-3 0-75,7 0 0,-3 0 8,-1 0 1,1-1-65,2-3 1,-2 1-224,3-4 1,-3 4 33,-1-1 1,0-1-153,0 2 0,-6-1-39,-1 4 0,-2 0 339,1 0 0,-2-5 0,3-2 0</inkml:trace>
  <inkml:trace contextRef="#ctx0" brushRef="#br0">21277 9559 8150,'-6'-6'1678,"-4"-4"-1774,3 8 20,1-3 0,1 7-82,5 1 1,-4 5 101,0 7 1,0 7-173,4 5 0,-3 8-6,-1-1 0,-1 8-232,1 0 0,3 4 61,-3 3 1,3 0 116,1 4 0,0-5 317,0 2 1,0-9-76,0-3 0,3-1 46,1 1 0,10-2 0,-1 3 0</inkml:trace>
  <inkml:trace contextRef="#ctx0" brushRef="#br0">21277 10713 8150,'-6'16'0,"-4"-2"-135,2 5 0,3-5-94,1 1 1,-1-1 108,1 2 1,-1-2 172,1 5 1,2 0-230,-6 4 1,6-1 84,-2 1 0,3 1-14,1 3 0,0-7 106,0 3 0,0-8-6,0 1 1,1-4-64,3 0 0,2-2-359,5-3 427,1-1 0,-1-6 0,1 0 0,-1 0 0</inkml:trace>
  <inkml:trace contextRef="#ctx0" brushRef="#br0">21231 11375 8150,'-19'18'190,"0"-3"0,9 2-148,-1-2 1,7-4-214,0-3 0,3 0-106,1 3 124,0 0 0,0 2 48,0 2 0,0-2-9,0 2 1,0 3-23,0 1 0,0-1-99,0 1 0,4 0 171,-1 4 0,5-2-54,-4-2 1,4 3-40,-5-3 1,5-1 156,-4 1 0,5-2 0,-2 3 0,-2 0 0,-1-5 0,-3 5 0,4-2 0,2 5 0</inkml:trace>
  <inkml:trace contextRef="#ctx0" brushRef="#br0">21209 11992 8150,'0'23'-1491,"-2"2"1118,-2-2 0,2 2 823,-6-6 1,6-1-50,-2 1 0,3-5-362,1 1 0,0-2 2,0-2 1,0 2-197,0 2 0,0-2 156,0 2 1,0 2 39,0-2 0,0 2-78,0-2 0,0 3 102,0 4 0,-2 2 141,-1 3 1,0-1-171,-5 4 1,5-1-2,-5 2 0,6 0 20,-2-4 0,1 0 4,-1-5 1,3 5-85,-3 0 1,3-4-148,1-4 0,1-2-157,3 2 1,-3 3 115,3-3 1,-3 3-95,-1 0 0,0 1 44,0 0 1,-1 4 262,-3-1 0,-2 1 158,-5-4 1,0 0 160,4 0 1,-3-1-179,2 1 0,3-4-87,1 0 1,3-5-266,1 2 1,0-4 141,0 0 1,0-1-75,0 1 1,0-1 157,0 0 0,1 1 19,3-1 0,-3 1 41,3-1 1,1 2 264,-1 2 0,0-1-197,-4 5 0,4 0-67,-1 4 1,1-4-218,-4 0 1,4-1 158,0 1 0,1 2-338,-1-2 0,-3-1 94,3 1 1,-3-5 39,-1 1 1,0 2 250,0-2 1,0 5 125,0-1 0,-5-1-38,-3 1 1,2-1 196,-2 1 1,5 3-148,-5-3 0,2 1-49,-2-1 0,-1 2-227,5-1 0,-3 2 59,3 5 1,0-3 34,4 3 0,0-2-39,0 2 1,1-3-172,3 3 1,2-5 3,6-3 1,-1-2-372,1-6 556,-1 1 0,1-1 0,-1 1 0</inkml:trace>
  <inkml:trace contextRef="#ctx0" brushRef="#br0">21129 14288 8039,'-12'22'330,"1"5"40,-1 0 1,5-1 11,-1-3 0,6-1-114,-2-3 1,2-1 23,2-3 1,0-1-166,0 5 1,0-4-129,0 4 0,0-5 20,0 1 0,0-1-433,0 1 115,0-2 0,0 4-401,0-6 1,2 0-255,2 1 1,-3-1 503,3 1 1,-3-1 449,-1 0 0,5 6 0,1 1 0</inkml:trace>
  <inkml:trace contextRef="#ctx0" brushRef="#br0">21071 14950 8016,'0'23'-7,"0"0"7,0-1 0,-5 1 0,-1 0 0</inkml:trace>
  <inkml:trace contextRef="#ctx0" brushRef="#br0">21049 15235 8002,'0'28'190,"0"3"1,-4 1 370,0-2 0,0 4-268,4 1 1,0 4-39,0 7 0,0-7 782,0-5 1,0-10 130,0-9-2115,0-7-860,5-3 1807,-3-10 0,-2-1 0,-7-6 0</inkml:trace>
  <inkml:trace contextRef="#ctx0" brushRef="#br1">14790 15681 8092,'-5'-12'-656,"2"5"10,-4-1 0,3 6 646,-4-2 0,1-2 0,-5-1 0</inkml:trace>
  <inkml:trace contextRef="#ctx0" brushRef="#br1">14687 15669 8075,'-10'8'-4,"2"0"0,-2-5 751,3 5-255,-3 0-303,-2 3 0,6-3 41,2-1-508,3-4 358,1 2-155,0-5-157,0-5 1,4 2 147,-1-4 1,6-1-92,-1-3 1,1-1 37,-2 1 0,7-1 73,-2 1 1,2 0 23,-3-1 0,6-1 17,2-2 1,-2 3-3,2-4-97,6-1 102,-1-1 1,12-10-57,-1-3 0,7-2 45,-1-1 1,5-4-371,4 0 1,-25 15 0,0 0 260,2 2 0,0 0 1,0-2-1,0 1-90,23-16 0,-1 0 136,-3 3 1,-2 6 8,-2 3 1,-2 3 126,-6 4 1,-4 1 214,1 3 0,-1 1-21,4-5 0,1 1-55,-1-1 1,-2-6-113,2 2 0,-1-4-86,9 0 1,-5-2-331,1-5 0,1 0 264,-1-1 0,5-3-149,-1 0 1,-4 0 123,-4 4 1,1 1-5,-5 2 1,2 0 430,-2 4 1,-2 4-393,-5 4 1,1 0 228,3-4 1,-3 2-62,3 2 0,-7-3 204,-1 3 0,4-2-62,3-2 0,2-5 80,-1-3 1,1-2-256,2-1 0,7-4-135,-3 0 0,7-5 73,-3 1 0,5 1 0,-1-1 0,3-1 0,0-1 0,1-2 0</inkml:trace>
  <inkml:trace contextRef="#ctx0" brushRef="#br1">17474 13305 8007,'15'-33'92,"0"3"1,6 2 123,-2 5 1,6-4-319,2 1 1,1-1-259,-2 4 1,-2 0-27,3 1 0,2-1-94,2 0 1,-3 5 479,-2 3 0,-2-3 0,-1 5 0,0-3 0,0 5 0,0-2-59,0-2 1,-4 1 58,0-5 0,0 0 0,4-4 0,-1-5-58,1 4 1,1-5 215,3 2-307,-3 3 206,4-9 0,-1 7-157,-1-4 1,2 5 131,-1-2-254,-3 3 220,9 1 0,-10 0-22,0 0 267,0 6-131,-11-5 1,9 8-137,-6-5 838,5 0-533,-7-4 1,7 3 146,-5-3-132,6 3-82,-4-8 0,6 0-265,0-3-53,0 3 63,0-5 1,1 4-564,2-5 539,-1 0 0,6 1-457,-4 2 334,5-2 0,-7 8-95,5-6-501,-4 6 692,2 2 1,-9 3 21,0 5 186,0-1-209,-1 0 1,2 3 257,-5-2 0,5-1-42,0 0 1,2-5-96,5-2 0,-3 0 9,3-4-293,2 3 420,0 1 0,5-1-176,1-2 12,-6 2 0,4-4 0,-8 6 0,6 3 0,-6-2 56,3 8 0,-9-7-56,0 4 0,-5 1 0,1 4 0,3-6 0,-5 4 0,3-8 0,-4 2 407,4 2-167,-3-4 0,5 3-100,-3-5 0,-1 0-118,5 1 0,0-5-43,4 0 1,0-3-207,-1 3 0,0-3 97,-3 3 0,1 2 145,-5 6 1,-1-3 60,-6 3 1,1 2-61,-5 2 0,1 6 87,-1 2 0,1-1-205,2-3 1,3-1-129,-2 1 0,4-2 135,3-2 0,-1-3 95,5-5 0,-4 2-25,4 2 1,-4-3-41,4 3 1,-1-2 216,1-2 0,-1 1 107,-3 3 1,-2 3 172,2 4 1,-2-3-158,-2 0 1,1 1-79,-1 6 1,0-3-129,1-1 1,-1 1-204,1-4 1,3-2-3,0 2 0,4-2 69,-4 2 1,4-1 279,-3-3 1,0-3-64,-1 3 1,2 1-75,2-1 1,2 5-32,-2-1 0,-1 2 38,1 2 0,-1 0-137,1-1 1,5 2-298,-5 2 0,5-2 105,-5 3 1,-1 0 68,1 0 0,-1-1 326,1-3 1,3-2-129,-3-2 0,2 1-31,2-5 1,1-2-72,3-5 0,-2-3-57,6-6 0,-5 5-26,5-1 0,-2 2 105,1-1 0,-2 3 150,-5 8 0,0-1-160,0 5 0,-4 1 237,0 6 0,-5-1-29,1 5 1,-2-3 40,-2 3 1,1-4-185,-1 4 1,4-4 28,0 0 0,6 2-327,-2-2 302,-3 0 0,11-8 0,-3-2 0</inkml:trace>
  <inkml:trace contextRef="#ctx0" brushRef="#br1">14664 13865 6420,'-5'6'2327,"4"-1"-1613,-4-5 238,0 0 46,4 0-464,-10 0-28,10 0-826,-9 0 413,9 0-684,-4 0 512,5 0 0,5-3-237,2-1 1,4-5-20,0 1 0,0-1-653,1 2 715,-1-3 1,1 5 84,-1-3 1,-3 3 264,-1 5-56,-4 0 0,3 0-155,-2 0 406,-3 0-191,4 0 0,-5 1 145,0 3-127,0-3 0,-1 4 5,-3-5 265,3 5 344,-4-3-163,5 3 273,0-5 0,0 0 0</inkml:trace>
  <inkml:trace contextRef="#ctx0" brushRef="#br1">19530 9331 7980,'0'-6'-879,"0"-5"831,0 10 560,0-4 69,0 0 8,0 4-101,0-4-151,0 0 446,-5 3-377,3-3 1,-4 5 1051,2 0-983,3 0 0,-5 5 230,2 3 866,2-3-1000,-3 5 0,2-4 89,-1 6 405,-5-1-620,8 1 0,-6 0-52,3 4-168,3-4-57,-9 5 1,9-2-69,-3 0-56,-2 6 181,4-9-1185,-3 10 758,5-9 0,0 7 243,0-5-3452,0 0 2254,0-3 1,5-6 1156,3-2 0,7-3 0,3-1 0</inkml:trace>
  <inkml:trace contextRef="#ctx0" brushRef="#br1">21129 11113 6985,'0'6'1337,"0"-1"168,0-5-728,0 5-555,0-4-477,0 4-703,0-5 127,0 5-976,0-3 1807,0 3 0,0 0 0,0 1 0</inkml:trace>
  <inkml:trace contextRef="#ctx0" brushRef="#br1">21129 11387 7871,'7'-2'337,"1"-1"535,-6 1-521,3-3 0,-3 5 462,2 0 859,-3 0-634,4-5-89,0 4 0,-3-4-288,6 5 0,-4 0-75,4 0 1,-5 0-297,5 0 0,0 4-204,3-1 0,0 2-121,1-1 0,3-1-357,0 4 1,2-4-680,-2 1 1,-1-3 220,5-1 850,-5 0 0,2 5 0,-4 1 0</inkml:trace>
  <inkml:trace contextRef="#ctx0" brushRef="#br1">16789 15464 7894,'7'-4'416,"1"0"-200,-6 0 0,4-1 663,-6 4-140,0-4 1722,0 5 0,0 5-1696,0 3 1,0 2 1055,0 1-915,0 6-344,0-5-889,0 10 346,0-9 1,0 7 100,0-5-3028,0 0 2093,0-3 1,0-1 814,0 1 0,-6 4 0,0 2 0</inkml:trace>
  <inkml:trace contextRef="#ctx0" brushRef="#br1">14767 13876 7545,'7'0'137,"-2"0"33,-5 0 1,3-1 352,1-3 0,0 3-151,-4-4 2038,0 5-2322,0 5 0,0-2 93,0 4 0,0 1-33,0 3 1,0 1 7,0-1 1,0 0-118,0 1 0,0 1-27,0 2 1,0-1 65,0 5 0,0 0-114,0 4 0,0 0 105,0-1 0,0 5-42,0 0 38,0-1 1,-1 2 43,-3 3-10,3 2-46,-9 1 1,7 0 33,-5 0-34,6 6 1,-7-5 78,5 3-418,-5 3 348,8-11 1,-5 7 105,2-10 0,3 1-60,-3-2 0,2-5 56,2 2-85,0-8 0,0 5 115,0-5-234,0 6 402,0-4 1,-3 6-391,-1 0 106,-5 0 0,6 4 55,-4-1-284,4 6-116,-7-8 341,9 9 1,-9-9-22,8 4 0,-3-1 34,5-1 190,0 1-122,0-9 1,0 2-31,0-5 220,0 6-269,0-4 0,0 2 210,0 1-161,0-1 139,0-2 0,0 7-65,0-5-48,0 6-23,0-8 132,0 6-144,5 0 0,-3 1 81,2 3-222,2 2 51,-5 0 1,8-1 66,-5-5 0,1-2-147,-1-1 0,-3-4-32,3-5-425,-3-4-1307,-1-2 926,0-5 552,0-5 0,0-3-1344,0-7 1034,0-8 0,0-11 650,0-8 0,0-13 0,0-3 0</inkml:trace>
  <inkml:trace contextRef="#ctx0" brushRef="#br1">14733 13899 7984,'-12'4'0,"1"0"0,0 5 0,4-8 0,-3 9 0,4-4 811,-6 6-778,6-6-56,1 4 86,5-8 108,0 3 0,1-5 21,3 0 0,1-2-21,3-1 1,2 0-1,-3-5 0,0 1-604,0-5 0,1 2 217,3 3 1,1-3-30,-1 2 1,5-2 60,-1-2 1,4-3-33,-4 0 2375,5 0-1780,-2 3 1,5-3-196,0 0 1,3-9-313,1 1 1,5-3 93,-2 4 0,3-5 46,2 0 0,3-4 9,0 0 1,0 2-90,-4-2 1,0 6 79,1-2 0,-1 0 22,0 0 0,-1 4-226,-2 4 210,2 0-21,-9-4 1,7 0-10,-4 0 1,3 1 63,-3-1 1,4 0 106,-5 0 1,6-4-104,-2 1 0,0-1 124,0 4 1,2-1-157,6-2 0,-3 1 48,3-1 1,-3 2-126,-5 1 1,3-1 32,-2-3 1,0 7-151,0-3 1,-2 3 99,-2-3 0,-2 0-90,5 0 1,-3 0 193,4 0 0,0-4 141,7-4 1,3-7-341,5-4 1,1 1 251,-23 21 0,1-1 0,22-20-150,-22 20 1,0 0-1,21-19 6,0 1 0,-5 4-148,-3-3 1,1 6 165,-1 2 1,2 3 3,-2-3 0,-7 4 94,4 0 1,-7-2 101,2 1 0,-3-1 154,3 1 0,1-1-106,3-2 0,0-3-73,0 3 1,2-3-79,2-2 1,-1 2 17,5 3 0,-6-6-67,2 6 0,-1-7-215,1 3 0,-2 1 144,2-1 0,-6 1-121,-2 6 1,-1-4 238,2 5 1,1-1-95,-6 4 0,5 0 197,-5 1 0,2-1-82,-1 0 1,-3 1-51,3 3 0,-3-2 27,-1 2 1,-1-3 72,1-1 0,1 4 291,3 0 1,-3 0-474,3-4 1,-2-1 11,2-2 1,-7 5-67,3-2 0,-3 3 143,3-3 1,4 1 21,-1-1 1,-3 0 15,-4 0 1,0 1-76,4 3 0,4-2 7,-1 2 0,1-3-23,-4-1 0,0 2-107,0 2 0,-4-3 93,0 3 1,0-2 24,4-2 1,-1 0 83,1 0 1,0-5-48,0-2 1,-2 2 10,-1 1 0,0 3 5,-5 1 0,4 0 100,-4 0 0,1 6-69,-5 1 0,0 4 13,1 0 0,-1-3 71,1 0 0,-5 0-93,1 3 1,-2 3 94,2-2 1,2 2-134,-2-6 1,2 2-9,1 2 1,-3-1 88,-1 1 0,1-4-15,3-1 0,1 1 4,-1 4 189,1-1-221,-1 1 1,1-4 204,-1-1-189,5 1-19,-3-1 0,7-2-123,-4-5 145,4 0-108,-2 0 0,5 1-142,-1-1 0,1-4 88,0 0 1,2-3-151,-2 3 0,1 1 117,-8 3 295,-1 5-114,-4 2 0,1 2 187,-1 2 5,1-2-171,-6 8 0,4-4 332,-2 2-142,-3-2-236,5 4 207,-4-6-75,6 1 0,-1-1 68,1 1-339,-1 0 197,0-1 1,-3 1 112,0-1-1299,-6 6 444,8-4-2127,-8 9 1312,8-5 646,-9 6-1290,4 0 2096,-5 6 0,5 0 0,1 5 0</inkml:trace>
  <inkml:trace contextRef="#ctx0" brushRef="#br1">19735 9571 7921,'-7'-7'0,"-1"4"-370,0-4 0,1 2 155,-1-3-414,6-2 324,-9 4 153,10 0 152,-9-4 0,9 8 0,-9-3-21,2 5 1,2 0-14,-2 0 0,0 1 346,-3 3-266,0-2 0,-1 6 68,1-4 10,4 5 194,-3-8-5,4 9 333,0-8-28,-5 3 392,10-5-47,-4 0 186,0 0-559,4 5-188,-4-4-230,5 4 0,1-5 27,3 0 0,-2 0 6,6 0 0,0 0 27,3 0 1,4 0 95,0 0-143,6 0-21,-4-5 1,6 4 72,0-3 1,5 2-24,3-2 0,2 2-174,1-1 1,1-2 31,3 1 0,7 0-131,4 4 0,1-4-19,-5 0 0,1 1 174,0 3 1,1 0 3,2 0 1,-4 0-22,4 0 0,-4 3-88,4 1 0,1 5 23,-5-1 1,3-2-214,-6 2-816,3-6 984,0 8 1,0-5-40,-3 3 1,1-2-380,-5-2 509,-5-3-62,0 10 0,-5-9-227,2 6 513,-2-6-289,-10 8 1,0-8 219,-3 2 1,-2-3-175,2-1 1,-6 0 267,-2 0 1,0-1-675,0-3 0,0 1-163,-3-4 1,-3-1-558,3-3 0,-3-1-2264,-1 1 3349,0-1 0,0 1 0,0-1 0</inkml:trace>
  <inkml:trace contextRef="#ctx0" brushRef="#br1">21231 9845 8015,'7'0'252,"-2"-1"677,-5-3-118,0 2-237,0-3-108,0 5 0,0 5-87,0 3 1,0 0 51,0 3 1,0-1-90,0 9 1,0 0 21,0 4 1,-4 4-108,0-1 1,-5 10 28,2-2 0,-3 12 169,-2 0 0,2 6-329,2-3 1,-2 6 313,3-2 1,-4 3-408,0 1 1,5-4-382,2 1 1,3-6 582,1 1 0,0-3 372,0-4 1,0-4-299,0-8 1,1 2-198,3-5 1,1 3-171,2-3 0,2 1 68,-5-2 0,0-2-14,-4 3 0,0 2 249,0 2 0,0-3-193,0-2 1,0 0 31,0 0 1,0-2-238,0 3 0,-4-3 60,0-1 0,-3-1-66,3-3 0,-1 2 98,1-2 1,3-1-185,-3 1-281,3-5 22,1 3 533,0-11-427,0-1-1378,0-5 1042,0-5 1,0 2-898,0-4 0,0-2 796,0-6 0,0-3 835,0-5 0,5-5 0,1-1 0</inkml:trace>
  <inkml:trace contextRef="#ctx0" brushRef="#br1">16903 15567 7848,'0'-7'891,"-1"1"-71,-3 2-1045,3 3 168,-5-9 0,6 7 59,0-4 1,2 3 100,2-4 1,2 1-39,5-5 1,1 4 155,-1 1 0,6-5 110,2-3 0,2-4-138,2 4 1,5-9-61,2 1 1,7-7-178,1-1 0,5-6-178,-1-1 0,-17 17 1,0-1 233,1 1 1,1 0 0,0-2 0,1-1 0,-2 2 0,1-1 0,-1-2 1,0 1-81,-1 3 0,0 0 0,-1-1 0,0 0 2,2-1 0,1 0 0,-1-1 0,0-1 30,1 0 0,-1 0 0,2 1 1,-1-1-31,-2 2 0,-1 0 0,3 0 1,0-1 31,-3 0 0,1-1 0,4 0 0,-1-1-75,-1 0 1,0-1-1,0-1 1,-1 1 27,-3 2 1,0 1-1,0-3 1,1 0 26,0 3 0,1-1 0,0-2 0,1 1 35,1 1 0,-1 0 1,-2 1-1,-1 0-22,19-18 0,-5 3-85,1 4 0,-3 2 243,0 3 0,-6 2 65,-3 5 0,2-1-63,-1-3 0,5 3 46,-2-2 0,-1 0-9,2 0 1,-6 2 34,2-3 1,-3 3-76,-1 1 1,1 0 82,3 0 1,-3 0-97,2 1 0,-3-1 355,-4 0 1,7 4-561,-4 0 1,4-1 178,-3-7 1,1 3-345,2-3 0,-1-1 110,1 2 0,0-2 6,0 1 1,-2 3 194,3-3 0,-7 7 174,-1 1 0,2-4-177,5-4 0,-2-1 53,3 2 1,-3 2-68,-1-3 0,0 2 41,0-2 1,-1 3-227,1-3 1,-4 3 155,0 1 1,-1 0 28,1 1 1,-1 0 89,-3 3 1,-2-3 173,2 3 0,2-2-157,-2-2 1,4 0 100,-4 0 1,5 0-110,-1 1 0,-1 3 34,1 0 1,-1 5-30,1-2 1,1 4 52,-4 0 0,4 1 66,-1-1 1,-1 1-165,1 0 0,-4-1 5,4 1 1,0-2-58,4-2 0,0 1-159,0-5 1,-1 4-61,1-4 1,1 0 104,3-4 1,-3 4-11,3 0 0,1-4 19,-2-4 0,2-1-69,-1 2 1,-3 0 79,3-4 1,-3 4 0,-1 0 0,-1 0 42,1 0 1,0 5 90,0-1 1,0 1 121,0-2 1,-1 4-65,1 0 0,4 0-96,0-4 1,-1 1-34,-3-1 0,4 0 9,-1 0 1,1 0-6,-4 0 0,0 1-8,0-1 1,-1 4 74,1 0 1,0 3 68,0-3 1,-4 4-257,0-4 1,-1 1 82,1-1 1,-1 2-583,-3 1 0,-1 4 127,5-4 1,-5 1-44,1 4 1,-2-3 526,-2 6 0,0 3 0,1 0 0</inkml:trace>
  <inkml:trace contextRef="#ctx0" brushRef="#br1">14710 15612 7963,'-5'-6'566,"4"1"-17,-9 5 61,8 0-221,-8 0 1,8 0 336,-6 0-307,5 0 236,-2 0 1760,5 0-2025,5 0 49,2 0-164,4 0 1,2 0 58,2 0-51,-2 0-88,8 0 0,-3 0-3,5 0-112,0 0 31,0 0 1,3 0-29,1 0 0,5 0 252,-2 0-128,3 0-51,1 0 0,6 0 107,2 0-1247,2 0 1104,2 0 0,1 0 110,2 0-159,-2-5 68,9 4 0,-5-10-84,2 4 121,3-3-53,-4-2 0,1 1-63,0-1 1,1 1-214,3 0 0,-5 0 122,-3 4 1,-2-2 203,-1 5 113,5 0-212,-9 4 0,2 0-18,-10 0-1,1 5-74,-1 3 1,0 2-51,0 2 1,1-1 48,-1 0 0,4-4 42,0-3 1,0 1-21,-4-2 1,1 1-115,-1-4 0,-4 0 534,1 0 1,-2-4-469,1 1 0,-7-5 338,-7 4 1,-4-3 138,0 3-81,-6 0-84,-1 4 135,-5 0-64,-5 0-674,-1 0-96,-6 0 1,1 0-1648,-1 0-131,1 0 0,0-1 2211,-1-3 0,1-8 0,-1-5 0</inkml:trace>
  <inkml:trace contextRef="#ctx0" brushRef="#br1">15327 13488 7887,'6'-6'-106,"3"-1"-37,-5 4 105,5 1 140,-8-3 0,5 1 52,-2 1 0,-3-2 167,3 1-274,3 2 235,-6-3 0,4 5-124,-5 0-344,5 0 118,-4 0-317,4 0-882,-5 0 278,-5 0 617,4 5 372,-9 2 0,3-1 0,-4-1 0</inkml:trace>
  <inkml:trace contextRef="#ctx0" brushRef="#br1">14721 14744 7838,'-11'-6'1878,"0"-4"-1250,-1 9 399,6-5-233,1 6-192,5 0 894,5 0-923,6 0 0,8 7 184,8 4-293,2 6-377,11 6 0,0 3 313,6 1 0,1 5 13,2-2-2524,3 3 2094,-21-16 1,0 0 0,1 1 0,-1 0 59,1 1 1,0 0-560,2-1 1,0-1 219,0 3 1,0 0 0,-3-3 0,-1-1 96,1-1 1,-1 0-1076,16 13 689,-2-5 1,-13 0-614,-1 0 426,-10-6 382,2 5-394,-16-9 368,4 3 0,-7-4 1371,4-1-1444,-4 0 677,2-4-573,-5-2 452,0-5 1,-5-5 0,-1-2 0</inkml:trace>
  <inkml:trace contextRef="#ctx0" brushRef="#br1">15190 14071 7834,'-17'22'575,"3"-4"164,-5-3 1,5-2-282,-1-2 1,4 1 51,3-1 54,-2 1-105,4-1-91,-1-5 1047,2 5-655,5-10-275,0 9 930,0-9-855,10 9 0,3-2 56,10 7 108,5-2-486,1 9 1,14-1 258,3 6-1263,-17-11 1,0 0 812,24 8 0,-21-9 0,0 1-226,-2-2 0,1-1 116,0 3 0,1 0 91,2-2 1,1 1 0,1 3 0,0 1-153,0-2 1,0 0 0,-1 2 0,-1-1 115,-1-3 0,-1 0-740,-2 2 1,-1-1 404,3-1 0,-2-1 0,25 18-1286,-5-5 39,-6-6 1001,-5 1 1,-2-4 165,5 5 0,0 4 377,4 4 0,-7-1-1689,-5-3 0,-5-7 1735,-6-12 0,-4-3 0,0-5 0,0 0 0</inkml:trace>
  <inkml:trace contextRef="#ctx0" brushRef="#br1">15738 13454 7828,'-11'1'722,"-1"3"0,1-3 1006,-1 3 1,6 2-1271,2 2 1,10 3-497,10 5 0,7-3-149,11 7 1,6 0 229,6 6 0,5-1-258,6 1 1,-28-11 0,0-1 394,2 1 0,-1 1 1,3 1-1,0 0 86,5 2 1,0 0-1,-2-1 1,1 0-60,3 1 0,0 0 1,-3 1-1,-1 0-205,2 1 1,0 0 0,1 0 0,0-1 179,3 1 0,0 0 0,-4-1 0,1 0-304,1 1 1,0 0 0,-1 1 0,-1-1 90,2-2 1,0 0 0,-1 3 0,0 0 52,1-1 0,0 0 0,-5-1 0,-1 0-25,4 1 0,1 0 0,-6-4 0,1-1-236,0 2 0,0-2 1,1-2-1,-1-1-182,-1 1 1,-1-1 0,25 6-177,-4-4 1,-5-8-209,-2-3 1,-2-3-121,-2-1 1,-11-6 924,-9-5 0,-4-2 0,-3-6 0,-4 0 0</inkml:trace>
  <inkml:trace contextRef="#ctx0" brushRef="#br1">17029 12472 7758,'-23'0'3625,"0"-5"-2662,5 3 1,8 2-582,10 8 1,11 7-436,12 4 0,10 6-464,9 2 1,8 5 25,3-2 0,-23-13 0,1-1 446,1 2 1,0-1-1,5 0 1,0 0 199,3 0 0,0 0 1,2 2-1,1-1-58,3-1 1,-1 0 0,-1 2-1,0-1-49,0-2 0,0-2 0,-1 1 0,1 0 132,2 0 0,-1 0 0,0 0 0,-1-1-5,-2 1 1,0 1 0,0 0 0,-1-1-303,-5-1 1,0-1 0,1 3 0,1 0 66,-4-1 1,0 0 0,3 1 0,-1 0-77,-6-1 1,0 0 0,2 2 0,-1-1-137,18 15 1,4-2-377,-3 2 1,-2-6-695,-6 2 0,-3-6 1342,-4-6 0,0 2 0,1-8 0,-2-2 0,-5-8 0,-3-9 0</inkml:trace>
  <inkml:trace contextRef="#ctx0" brushRef="#br1">18399 10975 7755,'-34'0'4402,"5"0"-3278,2 0 1,9 2-735,7 2 0,11 7-175,11 8 0,21 6-345,14 2 1,-16-11 0,3-2-35,3 0 0,0-1 1,4 1-1,0-1-494,4-1 1,0-1-1,2-2 1,0 1 611,6-1 1,-1 1 0,-1-1 0,-1 1 5,1 1 0,-1 1 0,-1-1 0,-1 2 287,3 0 0,-1 0 0,-4 2 0,-2 1-169,-1 2 1,0 2 0,-4 0 0,0 0-180,-3 3 0,-2 0 0,2 2 0,-1 1 186,0 0 0,0 1 1,-1-1-1,-1 0-72,1 1 1,-1 0 0,-2-3 0,-1 0-85,2 1 1,-1-1 0,0 0 0,-1-1-236,-1 0 0,1 0 1,-1-3-1,0-1-354,25 15 0,-2-6-326,-6-9 1,0-2-70,-3-6 0,-4-4 150,-8-4 905,-2-6 0,-5-2 0,0-3 0,0 3 0</inkml:trace>
  <inkml:trace contextRef="#ctx0" brushRef="#br1">19598 10028 7837,'-23'-9'0,"1"-3"0,1 2 4686,6 2-2298,5 6-1781,30 7 0,2 4-467,20 10 0,5-4-453,6 4 0,4-4 8,4 4 0,-27-10 1,0 0 201,4 1 1,1-1 0,2 0-1,1 0-97,2-1 0,0-1 0,1 0 0,0 0 417,1 2 0,-1 1 1,2 0-1,0 1-96,-1 1 1,0 2 0,-2 1 0,-1 1-113,-4 2 0,-2 2 0,1 0 1,-2 2-112,-2 2 0,0 1 0,2 0 0,-1 1-381,0 0 0,-1 1 0,-1 0 1,0 1-57,-4-4 1,-1 1 0,-2 2 0,0-1-34,-1-1 1,0 0-1,-1 0 1,1-1-2303,21 22 2874,-3-5 0,-11-1 0,-3-4 0,-3-2 0,-5-5 0,-3-3 0</inkml:trace>
  <inkml:trace contextRef="#ctx0" brushRef="#br1">17908 11604 7753,'-29'-12'0,"1"1"0,6-1 1201,3 1 1647,3 5-2336,9 0 1,7 8-240,8 2 1,8 3 118,7 8 0,0-1 63,4 5 1,2 2 197,1 5 0,9 5-242,2 7 1,9-1-530,-24-17 0,1 2 0,6 1 0,1 1 241,4 2 0,1 1 0,6 0 1,2-1-436,8 3 1,1-1 0,-1-3 0,1 0 215,-14-7 0,0 0 0,0-1 0,-1-2 0,0 0 0,0-1 83,1 1 1,0-1 0,0-1 0,19 6 0,1-1-334,-20-5 0,0 0 0,-1-1 0,14 4 0,-1 0-128,2-1 0,-1 0 1,-8 0-1,0 1-1312,-1 1 1,-1 0 1785,-5 0 0,-1 0 0,2-1 0,0 0 0,-4 1 0,-1 0 0,0 2 0,0-1 0</inkml:trace>
  <inkml:trace contextRef="#ctx0" brushRef="#br1">19096 10496 7760,'-24'-31'2009,"5"1"339,5 4 1,19 5-1457,10 9 1,20 5-439,15 3 0,13 3-707,-29-1 1,1 0 0,5 1 0,1 2-328,1 0 1,0 2 0,4 2 0,2 1 419,1 3 1,1 1 0,4 5 0,0 1 108,-1 0 0,0 2 1,2 4-1,-1 3-251,-4-1 1,-1 1 0,0 5 0,0 1 336,1 3 0,-1 1 0,2 3 0,0 1 6,-17-11 0,0 0 0,0 0 1,0 0-1,0 0 0,-1 0-614,12 12 0,1 0 0,1-1 0,1 0 41,-1 0 0,1-1 532,2-1 0,1-1 0,-2-1 0,2-1 0,1 0 0,1 0 0</inkml:trace>
  <inkml:trace contextRef="#ctx0" brushRef="#br1">14150 15350 7718,'0'-35'1437,"-5"6"-619,4 1-310,-9 11-155,4 5 371,-6 7-213,1 5-264,-1 5 0,-3 3 940,0 7-577,-5 3-541,7 10 446,-9-4 0,8 10-146,-5 0 1,9-1 221,-1 2-168,2-1-261,3-5 0,0 4 24,6-3 1,9-7-79,3-8 0,11-3-111,-1-4 0,9-3 210,-1-5-776,3-5-7,2-7 461,4-6-1241,-9-5 603,8-4 486,-13-8 0,3-2-755,-6-4 1,-8 0-500,-2-1 911,-8-2 306,-4 8 1,-8-2-98,-7 8 70,-8 7 90,-1 11 1,-8 7-57,5 5-558,1 10 329,3 3 526,5 10 0,0 4 0,6 2 0,0 4 0,3 4 0</inkml:trace>
  <inkml:trace contextRef="#ctx0" brushRef="#br1">14402 16138 8086,'-12'-23'244,"1"5"0,-4 2 297,-1 4 0,-4 5 585,1-1 0,-2 5-489,-2 0 0,0 6 377,0 5 0,1 3-299,3 5 1,4 0-80,8 3 0,1 3-197,6-3 0,6-1-21,1 1 0,5-5-151,3 1 1,4-3 14,7 0 0,5-6-329,7-2 1,-2-4 103,2-4 1,-3-3-459,-1-9 1,1 2-494,-1-5 1,-6 2-948,-5-2 1,-6-3 605,-5 3 1,-6 1-392,-2-1 1,-9 5 1625,-6-1 0,-11 2 0,-7 2 0</inkml:trace>
  <inkml:trace contextRef="#ctx0" brushRef="#br1">21037 15978 8002,'0'-28'1042,"0"4"1,0-5 325,0 2 1,-4 8-639,1 0 0,-6 5 449,1 2 0,-2 6-221,-1 2 1,-1 4 87,1 4 1,-5 9-912,1 10 0,-1 6-543,1 9 1,3 8-341,1 7 1,1 7-3881,6 0 4628,1-27 0,2 0 0,3 1 0,1 1 0,0 2 0,0 1 0</inkml:trace>
  <inkml:trace contextRef="#ctx0" brushRef="#br1">14379 9308 8002,'0'-11'0,"0"-1"2123,0 1-598,0-1 1406,0 1-1412,0 5 2462,0 0-2986,0 22 1,-5 3-26,-3 15 1,2 2-559,-2 2 0,2 2-386,-2 6 0,-1 3-1333,6 1 0,-3 3 884,3-3 0,1-1-2148,-1-3 1,5-2 429,2-2 2141,5-8 0,2-1 0,7-3 0</inkml:trace>
  <inkml:trace contextRef="#ctx0" brushRef="#br2">2033 8920 8253,'-5'-12'0,"-7"1"0,4 5 0,-4 2 4529,8 2-2428,-1 2 184,5 6-1461,0 5 1,-4 11 484,1 4 1,-6 11-608,1 1 0,2 6-198,-2 6 0,4 3-536,-3 8 0,4-27 0,-1 1-12,1 2 1,-1 2 0,-1-1 0,1 1 58,2-1 0,0 0 0,0-1 0,0-1-587,2 28 1,0-6-104,0-9 0,4-8-615,0-7 0,5-11-2547,-2-12 2853,4 1 0,0-12-87,0 0 0,1-12 448,-1-11 1,-3-5-1835,-1-6 2457,-4-10 0,2 2 0,-5-9 0</inkml:trace>
  <inkml:trace contextRef="#ctx0" brushRef="#br2">1907 9239 8253,'-11'-22'4104,"1"3"-3473,2 0 263,3 0 0,8-4-290,4 0 1,6-4 1161,10 1 0,3-1-379,1 4 0,0 5 97,-5 3 1,5 7-867,0 5 1,1 1-224,-2 2 1,-5 11-1144,2 4 1,-8 5 565,0 3 0,-7 5-944,-5 2 0,-6 5 707,-5 3 0,-7-2-827,-4 6 1,-8-4-174,-3 4 0,0-6-306,0-2 1,3-6-3,-3-9 0,4-4 876,0-7 1,7-6 850,4-9 0,7-16 0,3-13 0</inkml:trace>
  <inkml:trace contextRef="#ctx0" brushRef="#br2">2707 8897 8253,'0'-12'749,"-5"1"-525,-3 0 1,0 3 755,-3 0 0,1 6-357,-9-2 1,0 8 620,-4 3 0,-1 10-571,-3 6 0,-1 5 925,-2 6 1,-3 7-597,2 4 0,3 2 346,2 6 1,7 1-825,4 3 1,7-4-212,4 0 0,14-13-1347,9-2 0,9-15 757,10-4 1,8-7-2707,7-4 1,-1-3 2982,2-5 0,-2 0 0,1 0 0,-4 0 0,-2 0 0</inkml:trace>
  <inkml:trace contextRef="#ctx0" brushRef="#br2">3015 8897 8253,'-11'-12'1757,"-1"1"1,6 3 879,2 1-1772,3-1 1,2 1-24,3-1 0,4 0-369,7-3 0,4 1-447,7 2 0,5-2 70,7 2 1,1-2-1184,3-1 0,3 1 266,-4 2 0,3-1-1115,-3 5 0,-2 1 233,-9 3 0,-7 5 893,-8 2 1,-7 5 809,-4 3 0,-3-2 0,-11 8 0,-3-3 0</inkml:trace>
  <inkml:trace contextRef="#ctx0" brushRef="#br2">3141 8851 8253,'-23'-11'2238,"4"4"-897,0 4-104,5-4-787,-3 6 1,7-3 1231,3 8 1,-2 7-350,5 8 1,-1 4 45,1 4 0,1 3-1216,-4 8 0,4 8 34,0 7 0,1 5-1144,2 2 1,0 3 851,0 1 1,0-31 0,0 0-1081,0 28 1,2-1 664,1-7 0,4-8-1054,4-11 1,1-14 533,-1-8 1,4-9-993,0 1 0,1-13 2022,-5-6 0,-5-10 0,-1-4 0</inkml:trace>
  <inkml:trace contextRef="#ctx0" brushRef="#br2">3027 9239 8253,'-6'-17'1188,"0"-4"148,-5 6 0,4 4 1891,4 3-1742,1 6 0,7-3 197,3 5 0,7 0-847,4 0 0,4 0-1235,4 0 0,2-4 278,5 0 0,2 0-1563,2 4 1,-1 0 567,4 0 1,-4 0-1383,1 0 0,-3 5 657,-5 3 1,-7 2 1841,-8 1 0,-2 11 0,-2 2 0</inkml:trace>
  <inkml:trace contextRef="#ctx0" brushRef="#br2">3072 9548 8253,'-18'6'1985,"-2"1"2703,5-4-3381,5-1 1559,5 8-1880,10-9 0,2 4 29,9-5 159,6 0-681,8 0 0,5-1 262,3-3-2098,-2-2-63,8-6-2541,-3 1 2099,-1-1 1412,5 1 0,-1 0-1141,6-1 0,-5 2 267,-3 2 1,-9 0-1559,2 4 2868,-9 0 0,2 4 0,-5 0 0</inkml:trace>
  <inkml:trace contextRef="#ctx0" brushRef="#br2">3860 8726 8253,'-11'-6'9830,"-1"5"-8356,6-9 1,2 10-635,8 0 2980,7 5-2485,2 7 1,5 4-1028,-3 3-308,3 8 0,4 2 0,-3 5 0,2 7 0,-2 4 0,-2 6-244,-2 6 0,-11-24 0,-1 0 244,0 1 0,-2 1 0,-2 3 0,-2 0-97,1 0 1,-3 0 0,-2-2-1,-3-1-273,0-2 1,-2-1 0,-2-1 0,0-2-1691,-21 16 0,5-2 217,-1-8 1843,6-11 0,-7-1 0,6-8 0,-1 3 0</inkml:trace>
  <inkml:trace contextRef="#ctx0" brushRef="#br2">4477 8977 8253,'-17'-7'1982,"0"-3"2697,-1 9-3373,1-9 2342,11 9-2417,1-4 0,6 5 497,3 0-1247,2 0 0,11-2-1306,2-2 1,4 3 551,3-3 1,4-1-2134,4 2 0,0-3 1494,0 3 1,5 1-1185,-1-1 0,-4 1 2096,-4 2 0,-4 5 0,2 2 0</inkml:trace>
  <inkml:trace contextRef="#ctx0" brushRef="#br2">4466 9171 8253,'-12'0'4355,"1"-5"0,9 0-2120,6-3 0,10-1 196,5 5 1,8-3-1245,3 3 1,3 0-1188,2 4 0,3 0 0,0 0 0,5 0-126,-1 0 0,-3 4-3710,-1 0 0,-2 5 1000,-2-2 2836,-10 4 0,3 0 0,-10 0 0</inkml:trace>
  <inkml:trace contextRef="#ctx0" brushRef="#br2">15989 10519 8253,'0'-24'634,"-4"-2"760,1 11-888,-1-5 783,4 7-550,-5-4 4,3 6 599,-3 0-843,0 4 0,3 2 29,-6 5 1,4 9-111,-3 2 0,3 10-2,-4 2 0,1 6-75,-5 9 1,1-1-45,-1 5 0,1 1 2,0 6 1,-1 2-48,1 2 0,-1-2 149,1-5 0,5-2-118,2-2 0,-1 0-129,1-8 1,0-2 97,4-9 0,0-6 1105,0-1-398,0-9-500,5-2 0,-2-5 1033,4 0-1112,1-5 1,5 0-381,2-2 0,-2-4 0,4 9 0,-2-6 0,3 1 0,0-5 0,4 1 0,-3-1 0,7 6 0,-2-4 0,8 4 0,-5-6 0,-1 1 0,1 1-798,0 2 0,-1-1-2045,-3 5 1,0-3-798,0 3 1,-4 0 735,0 4 2904,-5 0 0,7 0 0,-3 0 0</inkml:trace>
  <inkml:trace contextRef="#ctx0" brushRef="#br2">16480 10884 8885,'-6'-8'1740,"2"1"676,3 4-685,1-2-749,5 5 1633,1 0-1688,1 0 0,3 5 1185,-3 3-1458,4 2 1,-1 3-441,-3 2 0,2 7 38,-5 4 0,0 6-746,-4-2 1,0 5 380,0 3 0,-3 1-187,-4 3 1,-2 1 303,-10-5 0,0 4-1205,-4-4 0,0-5 3,0-6 1,0-4-157,1-4 1,-1-8-550,0-7 0,5-5 961,3-7 1,6-10-1278,1-12 2219,6-8 0,-8-8 0,3-6 0</inkml:trace>
  <inkml:trace contextRef="#ctx0" brushRef="#br2">16457 10576 8253,'0'-12'0,"0"5"1895,0-1 2622,0 6-3223,0-9 178,6 10-902,-5-4 1,5 10-927,-2 3 299,-3 2 1,9 5-5186,-2 0 5242,2 1 0,7 0 0,0 2 0</inkml:trace>
  <inkml:trace contextRef="#ctx0" brushRef="#br2">19553 13488 8253,'0'-28'1531,"0"9"-639,5-8-321,-4 15 700,4-5-733,-5 11 1,1-3 221,3 5 3,-3 0-383,4 4 1,-5 2 187,0 1 186,0 4-378,0 4 1,0 6 127,0 2-424,0 2 54,0 7 1,-3 1-194,-1 6 92,-5-1-648,8 5 637,-10-3 21,5 8 0,-5-4 213,-1 1 88,1 4-242,4-10 0,-3 6 112,3-3 1,-3-7 191,-2-1 1,6-10 1374,2-4-787,3-4-192,-4 0-44,3-6-166,-3-1 0,9-6-324,0-3 0,5 3-17,-2-3 1,5-1 16,3 1 0,-1-1-1,5 1 1,-1 3-16,1-3 0,4-1-143,0 1 0,-1-1-1665,5 1 1,-3 3 4666,-1-3-4002,0 3 460,-5 1 0,3 0-3449,-2 0 1901,3 0 863,-4 0-4803,-2 0 2833,-5-5 3086,1-1 0,-1-11 0,1-1 0</inkml:trace>
  <inkml:trace contextRef="#ctx0" brushRef="#br2">20078 13831 8253,'0'-12'2348,"0"6"-571,0 1-446,-5 0-508,4 3 765,-10 2-982,10 7 1,-9 9 106,2 3 1021,-2 8-1050,-1-3 0,-1 14 243,1 0-492,-6 5-330,5 3 1,-3 4-744,7-1 489,-2 6 1,7-15-1113,-4-2 980,4-2 0,-2-17 346,5 0-1365,0-5 842,0-8 1,1-1-160,3-5-423,-3 0 567,4-5 1,-5-1-88,0-6 111,0-4 161,0-7 1,0-6-118,0-5 0,4-9 27,0-3 291,0-2-156,-4 2 1,4 0-199,-1 1 483,6-1 107,-7 10 1,8 0-344,-3 9 954,4 0-555,0 9 0,0-1 1835,1 8-705,-1-3-905,1 13 0,-1-4 1867,0 5-1498,6 5-143,-4-4 1,3 9-14,-4-2 0,0-2 59,3 2-971,-2-6 263,9 8 0,-10-7 253,4 5-1183,-4-6 785,0 8 0,-1-7-1112,1 4 850,-6 1 1,-1 1-108,-5 2-886,0-2 489,0 8 372,-5-1-291,-6-3 412,-7 9 1,-5-5 17,0 6 1,-1 0-41,-3 0 1,2-4 255,-6 0 0,6-4 155,-2 4 0,5-5 613,3 1-352,2-7-277,11-3 1747,1 0-862,5-4-275,5 4 2536,1-5-1961,6 0 1,4 2-286,3 2 1,3-2-126,0 6 0,1-1-216,0 5 0,0-1-32,0 1 0,0-2-2142,0-3 854,-1 3 684,1-3 1,1 4-6661,3 1 6788,-8-6 0,8-1 0,-10-5 0</inkml:trace>
  <inkml:trace contextRef="#ctx0" brushRef="#br2">16435 10633 8103,'0'-12'0,"-5"6"1697,3-4-429,-3 9-548,0-10 1966,4 10-838,-4-9-895,0 9 1222,3-4-579,-3 5-727,5 0-611,5 0-81,2 5 1,8-4-1061,0 3 703,6-3 1,-2 3-1332,7 0 0,-2 0 996,3-4 1,2 0-1777,2 0 0,-3-2 984,-2-2 0,-2 3-173,-1-3 1,-5 3 394,-3 1 1085,-7 0 0,-3 0 0,-5 0 0</inkml:trace>
  <inkml:trace contextRef="#ctx0" brushRef="#br2">16549 10679 8103,'-12'0'0,"5"3"2148,-1 1-378,1 0-84,0 1-693,2 1 1,5 6 989,0-1 1,4 4-998,0 1 0,3 4-179,-3-1 1,4 8-343,-4 3 1,1 3-899,-2 1 0,-1 4 342,2 0 0,-8 9-655,-4-1 1,-2 2-172,-1-2 1,-5 0-491,1-1 1,-5-1-171,1-6 0,-2-5 237,2-11 1340,-2-9 0,-2 2 0,-6-8 0</inkml:trace>
  <inkml:trace contextRef="#ctx0" brushRef="#br2">5482 8657 8253,'-5'-18'0,"0"6"0,-3 4 5127,-2 5-1640,9-2-1890,-4 0 1469,5 4-1998,0 6 1,0 4 75,0 10 52,0 5 0,0 5-13,0 6-1041,0 4 1,0 7-355,0 7 0,0 8 204,0 3 1,0-30 0,0 0-667,0 0 0,0 0-652,0 30 980,0-2 1,1-8-541,3-4-2481,-3-6 1444,9-14 547,-3-8 838,4-10-2310,0-2 2476,1-9 1,-1 3-656,1-8-607,-1-2 149,1-11-150,-1 0 1635,-5-6 0,4-5 0,-3-1 0</inkml:trace>
  <inkml:trace contextRef="#ctx0" brushRef="#br2">5619 9080 8253,'0'-12'4915,"0"1"0,0 3-3603,0 1 1,5-1-664,3-4 0,6 5 1087,1-1 0,9 1-843,-1-5 1,9 1-791,2-1 0,1 1-2188,7 0 0,0 0 1314,4 4 0,-2 0-2871,-2 4 1,-3 1 641,-4-1 3000,-6 6 0,-6 9 0,-7 6 0</inkml:trace>
  <inkml:trace contextRef="#ctx0" brushRef="#br2">6727 8509 8253,'-12'-30'0,"1"4"2917,0 7-874,4 2-998,-3 11 1403,4 1-1129,-1 5-533,-3 0-268,9 5 1225,-9 6-746,4 7-310,-6 15-249,1-3-834,-1 15 585,1 1 0,3 6-141,1 5 16,-1 5 1,2-27-1,1 2-61,-1 3 0,0 0 0,0 3 0,1 0-108,-1-1 1,0 0 0,2 1-1,1 0-287,-1-2 1,0-2 0,3 0-1,0-3-50,-3 25 1,8-11-845,3-16 1,3-6 443,2-9 1,-1-8-297,1-7 0,-1-4 127,0-4 1,1-3-246,-1-8 1,-1-5 119,-2-6 1,1-5 137,-5-7 998,0-2 0,-1-10 0,1 1 0,0-1 0</inkml:trace>
  <inkml:trace contextRef="#ctx0" brushRef="#br2">6670 8554 8253,'0'-23'3618,"0"1"-3222,0-1 0,2 1-74,6 3 1,1-1-87,10 5 2527,0-1-1773,-1 10 0,3-3 1625,-2 5-1417,-2 0-473,-1 4-85,-4 6-195,4 5-128,-8 2 1,7 10-603,-7-1 0,-3 2 284,-1 7 1,-3 1-322,-1 6 1,-7-3 305,-4 3 1,-2 2-1547,-6-2 1,-1 5 567,-7-1 0,2-3-1208,-5-1 1,4-4 633,-1-3 1,5-8-1199,3-8 2766,2-7 0,11-19 0,1-8 0</inkml:trace>
  <inkml:trace contextRef="#ctx0" brushRef="#br2">7366 8383 8253,'-11'-6'608,"-4"0"581,0 6 1,-4 3-473,3 5 1,-4 1 553,1 10 0,2 1-590,2 7 0,-1 2 280,1 5 0,-2 7-371,2 4 1,2 6-611,-2 6 0,-2 1-66,2 3 1,4-2 140,3 2 1,7-9-1175,1-7 0,10-9 785,9-9 0,9-7-2022,6-1 1,6-10 1109,5-2 0,2-7 1246,3-7 0,-3 0 0,2-7 0,-2 2 0,-1-2 0</inkml:trace>
  <inkml:trace contextRef="#ctx0" brushRef="#br2">7869 8326 8253,'-11'-12'0,"-1"5"4444,1-1-2628,4 6 600,2-3-1113,5 5-525,0 5-264,0 1 459,0 10-543,0 2 0,-1 6 249,-3 3-568,3 2 78,-4 5 0,1 6 189,0 2-237,-5 2 0,4 9 237,-2 1-1485,-3 4 1524,3-6 1,-8 4 297,0-3-474,0 3 505,3-14-618,6-3 481,-4-11-454,8-5-155,-3-5 584,10-7 0,2-6-584,4-5 561,1 0 1,3-4-562,0 1 495,5-6-495,-2 2 0,5 1 0,0-4 0,0 2 0,3 2 0,1-2 0,1 5-775,-2-5 1,-1 5-640,1 0 0,2-2-2738,-1 1 1,-2-1 4151,-6 1 0,3 3 0,-5-5 0</inkml:trace>
  <inkml:trace contextRef="#ctx0" brushRef="#br2">8292 8840 8253,'-12'-8'0,"1"1"3676,-1 4-1711,6-7-794,1 9-482,5-5 0,1 3 833,3-1-1176,7 0-94,2-1-32,9 4 1,0-6-1157,9 4 1,-2 1 653,2-2 0,-1 3-1430,4 1 0,4 0 1005,0 0 1,-1 0-1013,-6 0 1,-3 5 722,-6 3 1,-5 3 995,-6 5 0,-4-4 0,-7 10 0,0-4 0</inkml:trace>
  <inkml:trace contextRef="#ctx0" brushRef="#br2">8509 8943 8253,'-17'0'1523,"-1"0"-927,1 0 1,0 0 116,6 0 1172,4 0-1186,2 0 1,5 1 1157,0 3-1239,0-3 1,4 9 902,0-2 1,3 2-735,-3 1 1,4 6-488,-4 2 0,-1 2-48,-3 2 0,0 0-517,0 0 0,-2 3 290,-6 1 0,-1 4-804,-10-5 0,-1 5 587,-7-5 0,-1 1-2065,-2-4 1,0-5 669,7-3 0,2-9 432,10-6 0,5-13 1155,2-13 0,13-13 0,3-14 0</inkml:trace>
  <inkml:trace contextRef="#ctx0" brushRef="#br2">8828 8337 8253,'0'-11'6496,"0"-1"-5667,0 6 0,0 0 764,0 2 1,5 3-802,3-3 1,2 4 1537,2 4 0,4 2-1161,3 5 0,1 7-922,-1 5 0,3 5-247,-3 6 0,1 6 0,-1 1 0,-3 9-283,-9 3 0,-2 4 283,-5 4 0,-6 0-873,1-27 0,-1 1 1,-12 26 392,5-29 0,-1 0 0,0-2 0,-1 0-802,-2-1 1,0-1 0,-18 23-837,1-6 0,5-6 2118,2-13 0,3-2 0,1-12 0,1-3 0</inkml:trace>
  <inkml:trace contextRef="#ctx0" brushRef="#br2">9377 8794 8253,'0'-11'0,"0"-1"0,0 1 995,0-1 0,0 1 1,0 0-435,0 4 1039,-6-3-674,0 9-274,0-9 1710,-4 8-666,8-8 1078,-3 9-2040,5-4 1,2 6-184,1 3 0,5-2 0,8 6-1216,7 1 1,6-4 414,10-1 1,-1 1-1871,7-1 58,-2 0 1910,13-4 0,-1-2 152,2-2 0,-2-2 0,-10-5 0</inkml:trace>
  <inkml:trace contextRef="#ctx0" brushRef="#br2">10302 8292 8253,'-17'-6'5860,"4"1"-1741,-2-2-3289,8 2 0,2 11-49,5 5 1,-6 11-290,-1 8 1,0 9 630,0 2 0,1 14-697,-2 6 1,3-26-1,0 2-621,1 3 1,0 0 0,0 0 0,-1 0 104,1 2 0,1 0 0,-2-4 0,1 0-183,2-2 0,0 0 0,0-1 0,0-1-1195,2 31 1,0-15 1035,0-12 1,4-8 0,1-13-3592,1-5 2430,2-6 0,2-7 890,-2-3 1,2-4-897,-2-7 1,-2-4 208,1-7 1390,-4-4 0,2-4 0,-5 0 0</inkml:trace>
  <inkml:trace contextRef="#ctx0" brushRef="#br2">10267 8429 8253,'0'-23'1356,"3"-1"169,5-3 1,0 7 2331,11-3-2648,0 3 1,9 2 1149,3 3 0,-2 7-1265,1 4 1,0 3-451,0 1 0,2 5-182,-6 3 1,4 7-745,-7 4 1,-3 2 266,-9 2 1,-4 1-659,-4 3 0,-3 2 518,-3 5 0,-9 1 271,-7-1 1,-8 0-112,-3 0 1,-3 3-832,-1-2 573,0-4 0,-6-8 0,0 0 1</inkml:trace>
  <inkml:trace contextRef="#ctx0" brushRef="#br2">11124 8120 8253,'-23'0'3648,"0"0"-2417,0 5 0,6 3-20,1 7 1899,9 8-2012,-8 6 0,7 12 26,-7 4 1922,-3 6-2668,5 11 0,5-30 1,0 0-176,2 2 0,0 0-174,0 1 1,1-1 0,0 24-1873,5-4 1,6-16 1308,9-8 0,3-5-891,5-2 0,4-9 871,-1-2 0,1-8-2869,-4-1 1,3-6 3422,1-5 0,2 0 0,2-3 0,4-3 0</inkml:trace>
  <inkml:trace contextRef="#ctx0" brushRef="#br2">11535 8132 8253,'0'-12'1381,"-5"1"0,4-1-523,-3 1-237,3 5 517,-4 1 1,3 10-504,-1 2 0,-4 10 142,0 6 1,-4 4-301,0 8 1,0 3-314,-1 0 0,1 5 75,-1-1 0,5 2-195,-1 2 0,2 0 5,-2-1 1,-2 1 294,2 0 0,2 2 76,-2-2 0,6-3-128,-2-9 0,-1-5 251,1-2 1,0-8-135,4-4 0,5-6-12,3-1 0,3-6-37,5 2 1,1-3 121,6-1 1,1 0-277,3 0 0,-2-1 76,6-3 1,-2 2-244,2-6 1,0 4 141,-4-3 0,0 3-1081,-5-4 0,5 6 490,0-2 1,-6 3-2520,-6 1 1,2-2-160,-2-1 3088,0 1 0,-3-8 0,-1 4 0</inkml:trace>
  <inkml:trace contextRef="#ctx0" brushRef="#br2">11923 8680 8253,'7'-18'451,"-2"-3"0,-6 8 655,-3-2 0,1 3-355,-4 5 1628,-1 1-1063,-3 6 1659,-1 0-1955,1 0 1,-1 11-178,1 4 1,-1 5 571,1 3-840,-5 5-64,3 1-394,-4 5 401,6 6 0,-1 0-1189,1 6 481,0 0 1,0 3 238,4 1 39,-3-1-810,8-3 0,-3-6-1358,5-1 1506,5-9 0,-2-8 12,5-11-1395,-1-5 1215,5-6 1,-1-1 441,0-3-392,-4-7 831,3-7 1,-7-9-628,4 1-893,-4-6 859,7-2 0,-9-3-626,3-5 578,-3 0 0,3 0 573,0 0 0,0 6-38,-4-2 1,0 8 726,0 8 1,0 0-551,0 7 0,1 0 1370,3 3-1053,2 6 1,9-3 1432,0 5 1,5 0-909,-5 4 1,4 0-172,-4 0 0,5 0-379,-1 0 0,-1 0-224,1 0 1,-5 2-893,1 1 1,-2 0 544,-2 5 1,1-2-779,-1 1 1,-4 4 438,-4-4 1,-1 3-179,-2 2 1,0 3 101,0 0 1,-7 6-10,-4-2 0,-2 2 509,-6 2 0,-1 0-21,-7 0 1,3-2 739,-3-2 1,3 2-434,2-6 1,-1 4 1205,0-4 0,5-3-657,3-5 1,6-4 1868,1 0-1968,6-1 0,-3-1-224,5 3 1,9-3-275,2 3 1,4-2-139,1 2 1,1-1-701,6 4 1,4-3 523,-1 4 1,5-2-1419,-4 2 0,0 1 709,0-6 1,-2 3-1362,6-3 0,-6-1 1117,2 1 0,-7-1-530,-1-2 0,-3-2 253,3-1 0,-9-5 309,1-7 1049,-7 2 0,1-14 0,-5 3 0</inkml:trace>
  <inkml:trace contextRef="#ctx0" brushRef="#br2">12449 8075 8253,'0'11'4915,"0"0"0,5 7-1564,2 5 1,4 6-1879,0 9 1,-1 5-1005,-2 11 0,2 5-776,-6-23 0,0 1 0,-2-2 0,1 1 307,-1 2 0,-1 0 0,0-1 0,-2 1 0,0 0 0,-1 0 0,-3 0 0,-2-1 0,-1-1 0,-3 0 0,-1-1 0,-1-1 0,0 0 0,-1 0 0,-1-2 0,-2-2 14,-13 24 1,-2-4-3293,2-4 1,-2-10 3277,5-6 0,5-5 0,3-2 0,-2 0 0,0 0 0</inkml:trace>
  <inkml:trace contextRef="#ctx0" brushRef="#br2">3004 10884 8253,'-41'0'0,"2"0"3603,15 0-505,2 0-212,11 0-1954,4 0 518,2 0 0,19 0-723,5 0-648,5 0 110,4 0 0,5 0 188,5 0-1794,5 0 1100,-2 0 1,6 0-2848,2 0 2084,-2 0 1,4 0 37,-5 0 0,-4 0-424,0 0 0,-3 0 1466,-1 0 0,-1 4 0,-10 0 0,-2-2 0,-1 0 0,-1-2 0</inkml:trace>
  <inkml:trace contextRef="#ctx0" brushRef="#br2">2969 11250 8253,'-29'5'0,"-1"-4"3044,7 3 0,4-2-1522,11 2 1,4-3 210,8 3 0,8-3-847,7-1 0,7 0 380,5 0 1,3 0-1590,4 0 1,7 0 223,4 0 1,4 0-1884,-3 0 1,3-1 1058,-3-3 0,3 2-852,-4-6 0,2 4 1775,-9-3 0,-5 4 0,-14-2 0</inkml:trace>
  <inkml:trace contextRef="#ctx0" brushRef="#br2">4568 10804 8253,'-7'-28'2151,"-1"5"1,-3 6-229,7 5-1143,0 6 0,3 1 383,-3 5 1,3 1-357,-3 3 829,3 2-1014,-4 6 0,2 5 421,-5 6-638,6 5 0,-8 11-317,2 3 0,2 8 89,-2 3 0,4 3-837,-3 1 1,4 4 582,-1 0 0,3 0-1224,1-4 0,0-5 611,0-3 0,5-8-1684,3-7 1,6-10 538,1-8 0,4-9-1579,-4-3 3414,1-3 0,-5 4 0,0 2 0</inkml:trace>
  <inkml:trace contextRef="#ctx0" brushRef="#br2">4683 11341 8253,'0'-17'2125,"5"3"356,2-5 0,3 5-1287,2-1 0,1 3 87,2 0 0,-3 2-421,4 2 109,1-2-557,1 4 1,6 0-1881,3 2 1083,2 2 1,5-1-2509,1-1 1,4 0 1758,3 4 1,7 0 1133,5 0 0,-4-5 0,1-1 0</inkml:trace>
  <inkml:trace contextRef="#ctx0" brushRef="#br2">5745 10850 8253,'-18'-7'0,"1"-3"3181,11 9-972,-4-9-1099,9 9 177,-4-4-795,5 5 1,5 0 327,2 0 0,3 3 316,2 1 0,4 4-372,3-4-495,8 4 0,-2-5-1199,6 5 0,-4-1 682,3 5 0,0-1-725,5 1 1,-6 0 538,-2 3 0,-7 3-499,-1 5 1,-10 4 303,-2-1 1,-5 6 366,-6-1 0,-9 5 270,-10 2 0,-8 0 395,-8-3 1,0-7 1217,1-6 0,1 1-821,-5-4 0,11-3 3576,0-5-2168,11-5-1293,3-6 0,12 0-386,5 0 1,11 0-476,8 0 1,7-3-55,5-1 0,-1 0 0,4 4 0,-2-4-271,6 0 1,0-1-55,4 1 1,-4 3-2031,8-3 1,-4 3 995,0 1 0,-3 0-1132,-5 0 0,-1 0 1330,-2 0 1,-8 4-2458,-8 0 3618,-3-1 0,5 3 0,1 0 0</inkml:trace>
  <inkml:trace contextRef="#ctx0" brushRef="#br2">6773 11010 8253,'-12'-2'8150,"1"-1"-4009,4 1-3315,2-3 0,5 4-1750,0-3 0,5 3 627,3-3 0,0-2-1460,3-2 1,-2 2 1756,6-2 0,-2-4 0,-2-6 0</inkml:trace>
  <inkml:trace contextRef="#ctx0" brushRef="#br2">7515 10941 8253,'-1'-23'0,"-3"1"795,-2-1-529,-6 5 0,1-2 77,-1 4 1201,1 1-971,-6 4 1,3 1 882,-5 2-978,5 3 0,-6 1 87,5 0 1,-5 2-240,1 6 1,1-2-1,-1 6 0,0 3-59,-4 4 1,5 4 383,3-3 1,-2 5-184,2 2 0,-1 1 289,0 7 1,2-1-109,-5 4 1,5 1 107,-1-1 0,-1 1-270,0 3 0,3-3-181,5-1 1,-1-2-295,5-9 1,5 1 101,7-9 1,5-1-618,6-7 0,5-3 393,10-8 1,6-7-982,1-8 0,4-4 228,1-4 0,-2-2-238,-2-5 1,-2-2 207,-2-2 1,-6 3 363,2-3 0,-11 6-35,0 2 1,-8 3 151,1-3 1,-9 5 174,-3 3 0,-3 0 109,-1 7 0,0 0 291,0 3 23,0 1 629,-5-1 1527,-1 6-1871,-6 1 1,5 10 685,-1 3 0,6 3-449,-2 4 0,-1-1-229,1 5 0,0 0-152,4 4 0,0-4-639,0 0 1,4 0 46,0 4 1,5-4-134,-2 0 1,3-5-490,2 1 1,-1-2 431,1-2 1,4-4-586,3-3 0,3-3 392,1-1 1,-2-9 114,-2-2 1,2-9 59,-6 1 1,1-1 131,0 1 1,-8-1 172,4 5 0,-8-2 110,-1 2 1,-1 2 331,-2-2 0,0 6-277,0 1 637,0 6 1,0-4-43,0 2 1051,0 2-1147,0-3 0,4 7 1041,-1 1-772,6 4 1,-2 4 134,4 1 0,-5-1 486,-2 1 1,1-1-656,-1 0 1,0 1 381,-4-1 1,0 1-1008,0-1-106,0 0 0,0 1 0,0-7-560,0-5 1,1-6-393,3-10 1,2-6-284,6-9 0,4-6-1347,3-1 1,3 4 1315,1 3 0,-1 6 102,1-2 0,0 5 528,0 3 1,-4 7-30,0 8 1,-5 3 179,1 1 1,-2 5 80,-2 3 1,1 3-105,-1 4 0,-1 2 156,-2 2 0,2 1-74,-2-5 0,1 2 426,-2-2 0,0-2 0,-4 2 0,-1-1 0,1 1 0,3-2 0,-3 2 0,1-2 0,-4-2 0,-4 1 1285,1-1 1,-1-3 1831,4-1-999,0-4 1,5 2-453,2-5 1,5 0-871,3 0 1,4-9 844,8-2 0,1-10-805,2-1 0,3-1-395,-2-4 0,2-2-116,1-2 0,0-2-883,0-1 1,-4 4-177,-4-1 1,-7 6-472,-4-2 0,-7 4-592,-4 4 0,-4 3 747,-4 4 1,-11 6 41,-8 2 1,-7 8 444,-1 4 0,-1 7 1027,2 4 0,-2 3-359,6 0 1,0 1 873,7 0 1,3-1-713,4-3 1,2 2 1887,2-2 1,3 2-730,5-2 0,2 1-797,1-5 0,8 2-2186,4-2-1,5-2 956,-1 2 1,3-4-868,1-3 0,3 2 682,1-2 1,1-2 786,-2 2 0,4-6 0,4 3 0</inkml:trace>
  <inkml:trace contextRef="#ctx0" brushRef="#br2">8988 10804 8253,'7'-23'0,"-1"4"492,-2 0 1,-2 4-59,6-4 1,-4 4 289,3-4 1,-4 5 810,1-1-570,-3 2 0,-6 3-91,-3 2 0,-6 3-343,-1 5 0,-5 5-428,1 3 0,-3 6 44,-1 1 0,0 5 847,1-1 1,0 3-380,3 1 1,1-1 159,3 1 1,6-4-291,-2 0 1,3-5-665,0 2 1,3-4 166,5 0 0,0-1 97,0 1-810,5-6 0,2 3 506,4-5 1,1-1-1326,-1-3 0,0 0 599,1 0 0,-1 0 100,1 0 0,-1 0 359,1 0 1,3 0 370,0 0 1,0 0 44,-3 0 0,3-3 165,0-1 1,0-1 1110,-3 1 0,-1 3-662,1-3 0,-1-1 1354,0 1 0,1-1-828,-1 1 0,1 3-125,-1-3 1,1 3-1091,-1 1 0,0-2-1052,1-1 0,-5 1-1418,1-1 0,0 1 1447,3 2 0,-1 2-852,-2 1 0,2 0 2020,-2 4 0,7-4 0,3 2 0</inkml:trace>
  <inkml:trace contextRef="#ctx0" brushRef="#br2">9788 10347 8253,'-9'-11'1948,"-3"-1"-1669,-2 6 1692,-2 1-1229,3 5 0,-8 6 98,2 6 389,-3 9-735,4 9 0,-3 9 2060,2 3-1930,-3 7 1,-3 8-350,13-25 0,1 1 0,0 0 0,3 1-87,3 1 1,2-1-1,1-1 1,2 0-1207,7 28 1,6-4 683,10-15 1,5-5-2438,2-15 1,8-5 569,4-6 2201,3-4 0,0-4 0,1 1 0,0 0 0</inkml:trace>
  <inkml:trace contextRef="#ctx0" brushRef="#br2">10793 10267 8253,'11'-19'213,"1"0"0,-5 5-43,1-1 0,-2 2 401,2 2 0,1 0 346,-6-1 6,1 6-300,-4-4-5,0 8 1,-5-1-114,-2 6 1,-5 1-205,-3 8 1,-3-2-267,-5 9 1,-3 4 175,-1 3 1,-9 10-189,2-2 1,-8 5-238,0 3 0,-3 1 272,20-16 1,0 0-1,-2 2 1,-2 0-73,-1 3 0,0 1 0,-3-1 0,1-1-39,1 2 0,1-1 0,2-4 0,0-1 250,3-1 0,1 1 1,-17 19 46,7-8 1,10-10 264,8-13-53,9-3 144,2 0-353,5-6 1,5-1-155,2-5 0,4 0 104,0 0 0,5 0 389,3 0 1,-1 0-513,1 0 0,0 0 32,4 0 0,0-1-37,0-3 0,0 3 93,0-3 1,-1 3-166,1 1 1,4 0 101,-1 0 0,6 0-170,-1 0 0,2 1-19,1 3 0,4-3-117,0 3 0,1-3 66,-1-1 1,-2 0 130,2 0 1,-4 0-131,-3 0 1,-3 0 86,-5 0 1,-2 0 331,-2 0-266,-2 0 1,-6 0 418,1 0 75,-6 0 62,-1 0-328,0 0 1,-4-1-49,3-3 0,-3 2-167,-1-6 1,0 0 129,0-3 0,0 0-256,0-1 1,0-1 135,0-2 1,-3-2-510,-1-6 1,-1-1-252,1-3 1,-1-4-533,-3-7 1,-1-3-143,5-9 1,-3-2 377,3-5 0,0-4 496,4 0 1,2-1 133,1 1 0,4 14-181,4 5 1,1 12 111,-1 11 0,4 7-269,0 8 0,1 4 87,-5 4 0,-5 8-489,-2 7 1130,3 2 0,-6 2 0,4 0 0</inkml:trace>
  <inkml:trace contextRef="#ctx0" brushRef="#br2">11284 10016 8253,'-7'12'1446,"4"-1"0,3 2 1949,3 2 0,4 8-1329,4 7 0,1 4-1153,-1 4 0,4 3 267,1 5 1,-1 5-985,-4 2 1,-3 8 50,-4-29 1,-1 0 0,-1 2-1,-1 1-202,1 1 1,0 0-1,-4 2 1,-1-1-532,-2 3 1,-2 0-1,-1-2 1,-2-1 39,-2 0 0,-2-2 1,1-2-1,0-1-64,-1-1 1,-2-1 0,1 0 0,0 0-2935,-20 23 0,-3-1 540,0-14 2904,-5-5 0,2-1 0,-2-6 0,5 0 0,5-2 0</inkml:trace>
  <inkml:trace contextRef="#ctx0" brushRef="#br2">2992 12906 8253,'-23'-6'0,"6"5"0,0-8 4340,6 6-2873,4-1 0,9 4-746,9 0 0,11 4-24,8-1-838,3 6 0,3-7-350,2 1 0,-1-1 360,4-2 1,1 0-128,4 0 1,0 0-641,-1 0 1,1 0-883,0 0 0,-6 0 1780,-2 0 0,-7 5 0,-3 1 0</inkml:trace>
  <inkml:trace contextRef="#ctx0" brushRef="#br2">3129 13248 8253,'-39'0'3118,"9"0"0,2 0-1717,12 0 1,10 0-183,6 0-772,10 0 3,8 0-162,10 0 1,2 0 89,8 0-1738,3 0 838,10 0 1,-4 0 339,2 0-2293,3-5 2087,0-1 0,9-2-2471,0 1 2124,-28 3 1,0 0 0,25-7 1,-25 5 0,0 1 733,28-2 0,-2-1 0,-5 3 0,1-3 0,-4 3 0,-3 3 0</inkml:trace>
  <inkml:trace contextRef="#ctx0" brushRef="#br2">4306 12631 8253,'-7'-17'424,"4"1"1,1 4 1398,2 0-1377,0 1 1,2 1-758,1 2 202,-1 3 564,3 5 0,-5 1-46,0 3 0,-2 4 1534,-1 7 1,-4 7-213,-4 4-1078,-1 6 1669,1 2-1267,5 7 1,-5 5 16,4-1-485,2 6-241,-5 1 0,8 5-2074,-1 0 885,1 0 690,2 0 0,2-5-1863,1-2 1109,-1-3 262,8-7 1,-8-5-307,6-9 1,-2-10-137,2-5-1432,2-7 723,-4 1-1477,6-5 1715,-1-5 1734,1-1 0,4-6 0,2 1 0</inkml:trace>
  <inkml:trace contextRef="#ctx0" brushRef="#br2">4534 13077 8253,'5'-18'6571,"-4"2"-3165,10 4-2216,-5 6 0,2 1 8,-1 5-955,1 0-55,8 0 1,-2 0-1124,5 0 593,-5 5 326,8-4 0,-4 4-2447,4-5 1221,1 5 632,5-3 610,-4 3 0,14 0 0,-2 1 0</inkml:trace>
  <inkml:trace contextRef="#ctx0" brushRef="#br2">5493 12746 8253,'-15'-8'0,"0"0"3140,0 6-894,3-3-594,6 5-190,1 0-463,10 5-641,6 1 0,6 6-146,2-1 1,6 1-186,-2-1 1,6 0-423,-2 1 0,3-1 339,-3 1 1,-2 0-258,-5 4 0,0-2 145,-5 5 0,-1 0 36,-6 3 0,-6 6 154,-9 3 0,-7 2 118,-13 1 1,-2-1 81,-6-3 1,-3 1 476,0-8 0,4 2 1210,4-6-1230,9-7 1,0 2 135,9-11-343,6 1-283,1 1 0,6-3-363,3 1 0,7-1-516,8-2 1,4 0-554,4 0 0,2 0 14,5 0 1,2 0-1066,2 0 1462,3-5 0,4-2-1312,1-4 0,-4-1 1932,0 1 0,-5-6 1,2 0-1</inkml:trace>
  <inkml:trace contextRef="#ctx0" brushRef="#br2">6064 13077 8253,'-22'-6'2940,"4"-5"0,1 9-1978,6-6 0,3 6 974,1-2-3592,4 3 797,-2 1 701,5 0 0,9 3-2880,2 1 1543,8 0 757,4 1 738,1-4 0,14 10 0,-2-5 0</inkml:trace>
  <inkml:trace contextRef="#ctx0" brushRef="#br2">6738 13043 8253,'-23'-12'5039,"1"-4"-4199,4 8 3375,6-7-2788,7 14 0,12-6 5,4 3-1337,6 3 94,11-9 0,6 7 189,8-4-382,2-1-23,7-3 1,0 3-109,2 1-1190,3 4 1386,-4-7 0,4 9-2078,-3-3 1001,3 3 580,-9 6-3604,-2-4 2752,-5 9 1,-7-4-59,-3 6-594,-2-6 507,-10 4 822,-7-3-542,-6-1 1270,-5-1 1,-2-5-118,-6 0 0,-4-5 0,-11-1 0</inkml:trace>
  <inkml:trace contextRef="#ctx0" brushRef="#br2">7264 12312 8253,'-18'-12'0,"-4"6"4534,15-4-1479,-3 9-1544,10 1-16,0 11-918,0 2 1,5 8 266,2-2-977,-2 3 209,5 6 1,-4 2-1862,1 8 997,3 3 438,-8 10 0,3 1-1860,-5 5 1245,0 5 0,0-4-3548,0 3 4203,0-2 1,-5-7-1,-2-2 1</inkml:trace>
  <inkml:trace contextRef="#ctx0" brushRef="#br2">7012 13340 8253,'-10'-18'0,"6"1"4463,-7 6-2106,7 5-1494,-1-5 0,1 9 1705,1-6-1369,-1 6-783,4-3 1,5 1-159,2 0 1,5 0 150,3 4-642,-2-5 240,13 4 0,-7-4 250,8 5-1620,-3 0 1025,4 0 0,-4 1-1599,3 3 1293,-8 2 0,1 6-353,-5-1 1,-1 4 69,-6 1 401,2 4 569,-9-2-248,-1 4 1,-6 1-206,-5 0 516,-1-5-161,-4 3 1,-2-4-235,-5 2 2150,0-3-1219,-5 1 0,0-4 2755,-2 2-1727,-3-2-912,9-7 0,-4 4 1833,5-2-1359,5 2-490,7 1-223,1 1-181,9-1 1,1-3 71,7-1-1730,8-4 1018,8 2 0,8-5-83,7 0 1,2-4-374,6 0 0,-4-5-3807,0 2 3027,0-3 1,0-2-1285,-1 1 1,-4 1 671,1 2 2150,-7-2 0,-3 4 0,-5-6 0</inkml:trace>
  <inkml:trace contextRef="#ctx0" brushRef="#br2">7960 12974 8253,'-11'0'7598,"-6"0"-3674,10 0-1835,-3 0-1557,10 0-91,0 0-63,5-5-2455,1 4 1451,6-4 0,-1 3 186,0-1 440,1 1 0,-1-8 0,1 4 0</inkml:trace>
  <inkml:trace contextRef="#ctx0" brushRef="#br2">8429 12963 8253,'-17'-12'1974,"4"2"2099,-2 2-3307,2 3 1,7 4 1728,2-3-1394,3 3 811,11-4-1205,-2 5 1,13 0 85,-2 0-473,13 0-131,-1 0 0,12 0-1279,-5 0 0,5-4 394,-1 0-15,7-5-3800,3 8 3117,5-9 0,-3 8-296,-1-6 0,-2 4 1690,-2-3 0,6 4 0,-8-2 0</inkml:trace>
  <inkml:trace contextRef="#ctx0" brushRef="#br2">8817 12997 8253,'-8'0'1834,"1"0"-1582,4 5-284,-2-4 220,0 4 1,4-3 252,-3 1-394,-2-1 142,4 8 0,-7-8 189,6 6 165,-6 0-177,2-2 0,-4 8 331,0-3-286,-1 3 106,1-2 0,-6 4 823,-2 3-856,-2 3-9,-7 1 1,2 1 174,-4 2 1,3-1 13,-3 1 907,4-2-970,4-1 0,6-5-132,9-3 0,2-2-165,5-2 1,6-4-624,5-4 223,6-1 170,11-2 0,1 0-1308,5 0 937,6 0 0,-4-4-716,6 0 699,-5-5 1,7 4-541,-2-3-1454,-2-2 1628,-1 4 0,-5-2-90,1 1-761,-6 4 998,4-7 1,-10 8-1245,-1-6 895,1 5 480,-10-2 0,0 4-1332,-6-3 1583,-4 3-412,2-4-68,-5 0 631,0 4 0,-9-8 0,-2 5 0,-8 0 0,1 4 0,-6-4 0,-3 0 0,3 1 0,-3 3 0,-1 0 0,2 0 0,-1 0 0,4-5 0,0 2 1768,0-5-622,1 6-322,4-8 1706,-4 8-1613,15-8 0,-9 8 62,9-6 1034,2 6-1273,0-3 0,6 5 78,3 0 604,-3 0-887,9 0 0,-7 6 1782,4 5-1565,-4 6 0,6 12-488,-5 5 1,-1 6-57,-3 5 0,0 2-1295,0 3 1,0 2 635,0 5 1,2-5-1861,1-3 1,4-8 1086,4-7 0,2-10-4360,2-8 5584,-2-9 0,5-2 0,-3-5 0,3 0 0</inkml:trace>
  <inkml:trace contextRef="#ctx0" brushRef="#br2">8771 12106 8253,'-18'-4'2125,"3"1"-873,3-1-532,5-1 1188,2 3-496,5-3 399,0 5 0,6 0-1104,6 0-978,-1 0 279,11 5 0,-4-3 271,4 1-949,1-1 571,5-2 0,-4 0-2072,3 0 1559,2 0 0,-5 0-1149,3 0 1,-4 0 783,-4 0 0,-3 1 323,-4 3 0,-2 2 247,-2 6 1,-6 0 466,-10 3 1,0 3-157,-11 5 1,-6 1 697,-5 3 1,1-3-169,-2 3 0,2-3 275,-1-1 1,-2-4 127,5 0 0,4-7 850,4 0 1,9-2 775,-1-6-1828,7-1 1,0-3 121,8 0 0,7 0 26,8 0-355,3 0 1,2 0 207,3 0 1,-3 0-313,3 0 0,1 0-133,-2 0 1,1 4-282,-4 0 145,-6 5 0,0-1-244,-6 7 175,-4-2 0,-2 8 257,-5-2-2294,-10 3 1396,-8 6 0,-8 0 9,-4 2-2595,0-2 2118,0-5 0,2-2-3893,6-2 5016,-1-2 0,0-1 0,0 2 0</inkml:trace>
  <inkml:trace contextRef="#ctx0" brushRef="#br2">8440 12380 8253,'-29'-6'0,"-4"1"0,0 7 1814,-5 6-1106,0 5 1,-2 16-5,-2 5 0,-2 7-731,21-17 1,0 1-1,1 3 1,0 1 591,1 3 0,0 1 0,1 2 0,2 0-244,2-1 1,2 0 0,3 0-1,4-2-247,-1 25 0,8-1 31,8-2 1,10-9-1366,12-7 0,9-9 831,7-6 1,6-5-738,9-6 1,-3-6 134,3-2 1031,-7-3 0,0-5 0,-7 0 0,-6 2 0,-7 1 0</inkml:trace>
  <inkml:trace contextRef="#ctx0" brushRef="#br2">9434 12449 8253,'6'0'5286,"-1"0"-2412,-5 0-2216,0 5 0,0 6 158,0 8 1360,0 3-1386,5 6 1,-2 2 282,4 8-698,6 3 1,1 6-415,5 2 0,-5-2-92,1 3 1,-3-3-849,-5-2 1,-2 1 390,-5 0 591,0-6-2973,-10 0 2160,-3-6 1,-9-5-2914,-1-2 2706,0 2 0,0-10-156,0 0 0,0-10-1565,1-5 2738,-6-3 0,4-1 0,-3 0 0,3 0 0</inkml:trace>
  <inkml:trace contextRef="#ctx0" brushRef="#br2">9822 12175 8253,'-5'-7'806,"4"-3"0,-6 9-43,3-3 1,3 2 2017,-3-2-1905,-2 2 220,5-3-628,-4 5 1,6 2 257,3 1-1598,2-1 709,6 8 1,-1-8-733,0 6 762,6 0 0,-4-1-1406,2 1 0,-3-2 856,0 2 1,-1 2-314,1-2 0,-6 2 381,-2 1 1,-3 1 830,-1-1 1,0 0 347,0 1 0,-5 3 657,-3 0 0,-2 1-260,-1-5 0,-1 0 777,1 1 1,-3-1 138,3 1-851,-3-1-1153,7 0 1,2 0 147,5-4 1,7-2-1838,8-5 0,4-1 640,8-3 1176,2-2 0,10-11 0,2 0 0</inkml:trace>
  <inkml:trace contextRef="#ctx0" brushRef="#br2">2878 14596 8253,'-11'-5'0,"-2"4"3390,-2-3-1051,7-3-335,-2 6 172,10-4-1441,0 5 1176,5 0-1204,1 0 0,11 0-437,2 0-207,2 0 31,7-5 0,-2 4-1929,4-3 980,1-2 340,8 4-4084,-3-3 2925,8 0 0,-8 4-247,2-3 1921,-3 3 0,-6 6 0,-1 1 0</inkml:trace>
  <inkml:trace contextRef="#ctx0" brushRef="#br2">3004 14836 8253,'-12'0'0,"-2"-2"3055,3-1 4040,2 1-5060,9-3 1,5 7-1161,3 1 0,6 0-771,1 5 1,5-2-687,-1 1 0,8 2-820,3-5 1,1 1 1044,3-1 357,-2-3 0,12 9 0,-3-3 0</inkml:trace>
  <inkml:trace contextRef="#ctx0" brushRef="#br2">4180 14128 8253,'-11'-12'0,"-1"1"0,1 3 1637,-1 1-692,1 4-97,5-2 0,-1 1 1442,3 0-1568,3 1-93,-4 3 0,6 0 364,3 0 1,3-4-510,4 0 0,5 0-67,3 4 0,3-1-250,1-3 148,5 3-126,-4-4 0,8 5 10,-6 0-126,1 0 179,1 0-389,-4 0 156,4 0 1,-7 0 245,-2 0-588,-2 0 216,-6 0 1,-4 1-45,-3 3 105,-3 2 106,-1 6 0,-7 4 3,-4 3-182,-5 8 142,-7 2 1,0 5-1379,0 0-333,-5 6 1303,4-5-2355,1 10 1788,2-5 0,8 1-65,-2-3-1992,7 3 1942,3-6 1,5 4 1066,0-4 0,4 0 0,0 1 0,-2-2 0,-1-5 0,-1-3 0</inkml:trace>
  <inkml:trace contextRef="#ctx0" brushRef="#br2">3780 14881 8253,'-21'0'4184,"2"0"-1966,2 0-920,6 0 121,4 0-865,7 0 0,8 0 261,7 0 2007,8 5-1799,11-3 1,12 3-4,7-5-2061,8 0 1272,3-5 0,-29 1 0,1 0-944,2-3 1,0-1 371,2-1 0,1 0 289,5-2 1,0-1 0,-1 1 0,1-1-2300,0 1 1,-1 0 1235,-1-1 1,-1 1 67,-1 2 1,1 0 0,-7 0 0,0 1 1046,-3 2 0,-1 1 0,29 3 0,-15 2 0,-5 1 0,-7 0 0</inkml:trace>
  <inkml:trace contextRef="#ctx0" brushRef="#br2">4112 15338 8253,'-12'-24'0,"-4"-3"0,7 15 3705,-3-3-1951,8 2-927,-1 1 2432,5 6-1002,0 1 336,0 5-2086,0 5 1,0 3-1357,0 7 638,0 3 0,2 6-348,1 2 0,-1 7-728,2 6 1,-3 5-447,-1 2 15,0-1 1202,0 11-2895,-5-4 2601,3 0 1,-3 3-66,5-6-1430,0-4 1638,0-1 0,0-15-93,0-2 760,0-8 0,-3-13 0,-1-2 0</inkml:trace>
  <inkml:trace contextRef="#ctx0" brushRef="#br2">4431 15064 8253,'0'-21'0,"0"2"1987,0 2-596,0 11-647,5 1 908,-3 5-1010,3 10 0,-5 4 1510,0 12-1116,-5 4-602,3 9 0,-8 1 1788,3 6-1843,2 5 309,-6 1-223,5 10 16,0 2 0,1-32 0,1 0-48,2 1 1,0-1-456,0 1 0,0-1 22,2 26 0,7-5-15,4-15 0,2-2 15,6-13 0,0-4 0,4-11 0,4-8 0,3-13 0,4-11-1138,0-9 0,0-7-362,1-5-3405,-6-1 3363,-6 0 1,-4 2 247,-8 2 1,-2 5 606,-9 11 1,-6 4 44,-6 11 0,-9 4 524,-10 3 0,-8 13-698,-7 7 564,6 9-37,-10-1 1,16 8 501,0-6 1,6 4-195,9-8-19,7 4 0,12-8 0,7 4 0</inkml:trace>
  <inkml:trace contextRef="#ctx0" brushRef="#br2">5139 15715 8253,'-19'12'4915,"0"-1"0,7 0-1859,0 1 1,2-1-1923,6 1 1,0-5-1990,4 1 0,-1-6 223,-3 2-5623,3-3 6255,-4-6 0,-5-1 0,-3-5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12711 3312 8253,'-5'-30'0,"-2"-1"0,0 4 5988,0 8-3991,4 5 1,-1-2-155,8 5 390,3 4-1426,4-3 1,0 9 65,1-3 2998,-1 3-3871,1 6 0,4 2 0,3 9 0,8 1 0,-2 8 0,6 1 0,-1 5 0,4 7 0,1 4-216,-1 7 0,-4-1 216,1 6 0,-2-5-760,1 4 1,2-3-593,-5 3 0,0-5-898,-5 2 0,0-8 940,-3-4 0,-3-9 340,-4-6 1,-1-5-2335,1-7 2464,-1-5 1,-3-2-619,-1-8 0,-4-7 1458,1-8 0,-8-3 0,-2 0 0</inkml:trace>
  <inkml:trace contextRef="#ctx0" brushRef="#br0">13374 3312 8253,'0'-18'2119,"0"-2"-1793,0 5 1463,0 0-1120,-5 3 1,2 4 100,-4 1 1,-1 4 248,-3 0 0,-2 3-91,-2 3 1,-8 9 478,-8 7 1,-3 7-454,-4 5-1011,-8 12 366,20-22 0,0 0 1,0 6-1,-1 2 559,0-3 0,1 1-609,-1 1 1,0 0 0,1 3 0,0 0-320,1 1 1,1 1 0,3-3 0,1 1-20,2-3 1,2 1-1,-7 20-544,12-11 1,4-1 512,7-10 1,9-6-2560,3-5 1,7-8 1090,0 0 1,2-5-1323,2 0 0,-1-1 2900,-3-2 0,-3 5 0,-4 1 0</inkml:trace>
  <inkml:trace contextRef="#ctx0" brushRef="#br0">13694 3974 8253,'-12'6'4220,"2"0"528,2 5 1,3-3-2639,5 0 808,0-1-1245,0-1-1673,0 5 0,5-5 0,-3 0-2966,8-1 1984,-4-5 1,6 0 168,-1 0 813,0-5 0,1-1 0,-1-5 0</inkml:trace>
  <inkml:trace contextRef="#ctx0" brushRef="#br0">12906 4717 8253,'0'-36'0,"-6"1"1074,-1 12 0,-7 8-424,-1 11 0,-2 5 523,2 7 1,-2-1-542,-2 9 1,2 1 786,1 2 0,4 4-418,-3 4 0,2 3-148,1 8 0,2-1-363,3 5 0,-2 5-338,5 6 0,0 7-215,4 1 0,0-28 0,0 0-136,0 32 0,0-31 0,0 0-77,0 2 0,0 0 0,1 1 0,-1-1-1,2 0 0,0 0 0,-1 2 1,0-1-218,1-4 1,-1-1 0,-2 2 0,-1 0-615,-6 27 0,-2 1 293,-2-8 0,0-6 73,-4-14 1,6-5 0,-4-2-536,0-3 695,0-6 0,3-3-241,0-7 1,-1-5-691,1-6 1685,-1-4 0,-9-9 0,-3-2 0</inkml:trace>
  <inkml:trace contextRef="#ctx0" brushRef="#br0">12312 5345 8253,'-10'-15'0,"2"0"4065,3-1 1,14 6-2038,2 3 0,9 0 99,3 3 1,3 3-1120,8-3 1,-1 3-1099,9 1-7,5-5-5712,5 4 4503,5-4 1,4 1-72,0 0 1,1-1 1376,-1 1 0,-3 3 0,4-4 0</inkml:trace>
  <inkml:trace contextRef="#ctx0" brushRef="#br0">13111 5562 8253,'-11'-5'0,"3"2"6012,1-4-3001,-1 4 1668,2-2-3519,0 5 1,8 0 88,2 0 1,3 5-700,8 3 1,-1 2-453,5 1 1,0 5-1130,4-1 1,-4 4 705,0-4 0,0 5-974,4-1 1,0 3 0,0 1 500,0 0 0,0 0-1495,-1-1 0,1 2 574,0 3 1,-1-8 995,-3 0 0,1-5-1188,-5-2 882,0-1 616,-3-5 1,-5-1 412,1-5 0,-5-10 0,2-2 0</inkml:trace>
  <inkml:trace contextRef="#ctx0" brushRef="#br0">13385 5608 8253,'7'-30'1628,"-2"3"-1009,0 4 1,-3 4 102,6 0 833,0 5-589,-2-3 1111,4 6-1029,-9 4 0,4 4-862,-5 6-128,-10 4 0,1 9 1,-10 3 0,-5 4-165,-6 4 1,-3 6-465,-2 5 1,1 4 240,0-4 1,1 4-1341,2-4 1001,4 0 1,5-5-171,3-3-1947,8-2 1804,5-10 1,12-3-94,1-7 1074,8-3 0,8-10 0,6-2 0</inkml:trace>
  <inkml:trace contextRef="#ctx0" brushRef="#br0">13568 5436 8253,'-5'-17'1402,"-3"1"0,-1 4-971,2 0 1931,2 6-602,0-4 329,3 8 406,-3-8-1714,5 9-201,0 1-1373,0 6 522,5 6-857,2 4 1,5 2 802,4 5 0,-2 1-1421,5 3 1,0-2 968,4 6 1,-2-9-103,-2 5 1,4-8 0,-1 5-418,3-2 1,2 1 676,-5-8 1,1-1 618,0-7 0,0 4 0,0-10 0,0 4 0</inkml:trace>
  <inkml:trace contextRef="#ctx0" brushRef="#br0">14059 5459 8253,'-5'-11'1229,"2"2"-922,-4-3 1,4 7 796,0-6 0,1 2-193,2-2 1,0 3 985,0 0-1183,0 6-788,0-3-668,0 5 480,0 5 258,0 1 0,-5 9-1470,-2 1 1086,-4 4 0,-5 2-1949,-3 4 1670,-3 6 0,3-8 0,0 4-603,-1 0 1,-2-5 1269,0 0 0,-1-1 0,0-9 0,0 4 0</inkml:trace>
  <inkml:trace contextRef="#ctx0" brushRef="#br0">13842 5619 10493,'-6'0'5494,"1"5"-4415,0 1 1,3 7 2842,-1 2-2745,1 8 1,2 6-590,0 6 1,0 4-306,0 3 1,2 6-933,1 2 0,-1 3 1,1-5-583,-1-3 0,1-1-2939,1-6 2923,5-5-4360,-8-5 5607,5-10 0,-6-2 0,0-4 0</inkml:trace>
  <inkml:trace contextRef="#ctx0" brushRef="#br0">14813 4979 8253,'0'-17'0,"-5"0"0,-7 7 603,-7 2 1,0 3 864,-4 5 1,2 3-848,-10 5 0,1 6-108,-4 12 2183,5 3 1,-3 6-313,5-1-2212,0 5 453,5 2-296,9-1 0,3 4-574,10-6 1,1 0-1837,3-4 58,7 5 1501,7-8 0,10 2 331,2-10-3439,9-6 2243,1 0 0,6-10 504,-1 1 0,-3-5-709,0 0 0,-1-8 1592,1-6 0,-2-2 0,-2-3 0,4 3 0,3 4 0</inkml:trace>
  <inkml:trace contextRef="#ctx0" brushRef="#br0">15098 5094 8253,'-5'-7'0,"-1"-2"0,-5 6 2920,4-1 1192,-3 4-2279,9-5-467,-4 4-159,5-5 0,0 8-538,0 2 0,1 2 10,3 5 0,6 1-197,5-1 0,4 2-950,-4 2 1,6 2 343,-2 2 1,2 2-1326,2-2 0,4 3-864,-1 1 1,1-1 1141,-4 1 1,0-1 106,0-3 1,-2 1 427,-2-5 0,2 4-365,-6-3 379,0-6 76,-4-5 0,0-8 46,-4-4 1,-2-3 499,-5-13 0,0 1 0,0-8 0,0-1 0,0-3 0</inkml:trace>
  <inkml:trace contextRef="#ctx0" brushRef="#br0">15361 5082 8253,'-1'-12'0,"-3"-4"0,3 4 1277,-4-5-449,5 6 1627,5-1-1578,1 1 0,2 5 52,-1 2 1108,1-3-977,-2 6-645,-1 1-405,-5 12 57,0 0 1,-9 15 373,-2 0-845,-13 4 185,5 9 1,-14 4-1899,2 6 1568,-2 4 0,-1-1-1216,17-22 0,0-1 0,-11 24-1769,5-1 3534,10-10 0,8-1 0,5-8 0,0-5 0,0-3 0</inkml:trace>
  <inkml:trace contextRef="#ctx0" brushRef="#br0">15681 5276 8253,'6'0'0,"-1"0"2012,-5 6 0,0-4-176,0 6-1220,0 4-555,-5 1-70,4 14 0,-9-6-74,2 14 0,-7-2 327,-4 8-5277,2 1 5033,-4 4 0,3 0 0,-5-1 0</inkml:trace>
  <inkml:trace contextRef="#ctx0" brushRef="#br0">16172 5048 8253,'0'-23'1508,"-4"0"1603,0 0-2183,-5 6-338,8 0 2445,-4 11-1961,0-4 1,2 8-79,-4-1 1,3-2 112,-4 1 1,5 1 242,-5 7-887,5-3 0,-5 9-618,4-2 0,-1 6 177,1 1 1,3 6-347,-3-2 1,-1 2 293,1 2 1,0 0-270,4 0 1,0 0 203,0-1 1,0 1-829,0 0 1,0-4 351,0 0 1,0-5-130,0 1 1,5-6-84,3-1 1,6-6-312,1 2 1,5-8-550,-1-3 0,3-5 820,1-3 0,-4 1-258,0-5 0,-5 1 414,1-1 0,-2-2 598,-2 2 1,-3 2-29,-1 2 0,-4 2 1109,1 2 0,-2 3 1424,2 1-2006,-3 4 1,6-1 2174,-4 8 0,0 4-1278,5 7 0,-6 8 1037,2 7 1,-3 10-1209,-1 5 0,0 3-690,0 10 0,0-3-753,0 10 1,0 0 284,0-31 0,0 0 0,0 30-792,0-3 1,-4-5 557,1-7 0,-5-6-222,4-12 1,-5-8 92,2-8 1,-5-8-1286,-3-3 1,-4-3 728,-8-1 1,-2 0-420,-5 0 1,-2-6 614,-2-5 1,2-7-1028,-6-9 1,6-3-500,2-8 1,10-7 636,9-4 1612,7-6 0,5 6 0,11-8 0,5-3 0</inkml:trace>
  <inkml:trace contextRef="#ctx0" brushRef="#br0">16754 4683 8253,'12'0'2019,"-5"6"252,1 5 1,0 12-1262,3 11 2959,-5 6-3518,5 11 730,-10 6-402,4 1 328,-5-22 1,0 0 126,0 24-942,-2-26 0,-1-1 125,-3 29-62,-1-3-355,-8 3-1820,7 0 0,-8-12 16,4-1 105,-4-15 0,3-1-4881,-2-10 6580,-3 0 0,8-3 0,-5-4 0,0-6 0</inkml:trace>
  <inkml:trace contextRef="#ctx0" brushRef="#br0">17234 4957 8253,'-16'0'4448,"-2"0"-3764,-5 0 749,5 0-253,2 0-359,9 5 866,2-4-1049,10 4 0,7-5 162,7 0-479,7 0-132,9 0 0,5-5 188,6-3-2764,0-2 2096,-1 4 1,1-3-3179,0 5 2410,-1-5 0,-4 8 448,-3-3 1,-4 3-188,-3 1 798,-8 5 0,-12 6 0,-6 7 0</inkml:trace>
  <inkml:trace contextRef="#ctx0" brushRef="#br0">17246 5254 8253,'-12'0'5268,"1"0"-3496,-1 0 1,5 0-110,-1 0 42,5 0-1062,-2 0 1,14 1 1580,3 3-1484,7-3 1,0 5-1187,7-2 1,7-3 336,5 3 1,6-3-2208,-2-1 1,3 0 1316,5 0 1,2 0-6140,5 0 7138,0 0 0,0-5 0,0-1 0</inkml:trace>
  <inkml:trace contextRef="#ctx0" brushRef="#br0">18422 4191 8253,'0'-24'0,"0"-1"0,0 10 3133,0 0-892,0 8-1143,0-3 456,0 9 1,4-3-444,-1 8 0,1 7-226,-4 8 0,0 9-433,0 6 1,0 6-126,0 5 0,-1 6-402,-3 2 1,-1 3-157,-2 1 1,-4 1-65,4-1 1,-3 4 257,-2-1 0,1-4-899,-1-6 1,0-8 368,-4-4 0,4-5-666,-4-7 1,8-4 167,0-11 0,0-4 469,-3-4 1,0-1-328,-1-2 1,5 0 365,-1 0 1,0 0-325,-3 0 1,-4 0 257,-1 0 1,1 1 83,4 3 0,-2 2 566,-2 6 1,3-1 15,1 0 1,1-3 1065,6 0 0,-4-1-799,5 5 1,-1-5 677,4 1 0,1-4-362,3 3 0,-2 1 1432,6 3 1,0 1-1021,3-1 0,0 4 540,1 1 1,-4 4-456,-1-1 1,1 8-97,3 3 0,-3 3-642,-1 1 0,-3 6-141,4 2 0,-6 7-181,2 4 0,-3 3-186,-1 1 1,-1 2-130,-3 2 0,-2 1 241,0-30 0,1 1 1,-3 29-1281,0-5 1,1-1 82,-5-3 0,0-4-288,-4-7 0,4-6 809,-4-6 1,-1-4 24,-2 0 1,2-3-447,2-4 1,4-2 489,3-6 0,3 1-1047,5-1 1497,0 0 168,5-4 0,6-2 0,7-5 0</inkml:trace>
  <inkml:trace contextRef="#ctx0" brushRef="#br0">18822 6053 8253,'-23'-11'2319,"0"3"-1391,0 0-556,5 6 1,1-2 335,1 8 0,2 0 677,-5 7 0,5-1-644,-1 9 1,1 5 613,-1 7 0,4-2-646,-1 1 1,6 1-100,6 3 0,1 0-167,3 1 0,3-6 128,9-2 1,3-8-409,7-4 0,4-8 48,4-3 0,1-5-524,3-7 0,-1-6 298,5-12 0,-4-5-1488,4-7 1,-10 1 842,-2-4 1,-7 0-1179,-8-1 0,-5 3 745,-10 4 0,-11 10 429,-8 2 0,-13 13 279,-10 2 0,-8 8 144,-7 8 1,6 4-285,1 7 0,6 6 112,10-2 1,8-2-578,15-2 0,7-1 377,12 1 1,6-2-214,12-6 0,5-3 826,7-1 0,7-4 0,7 2 0</inkml:trace>
  <inkml:trace contextRef="#ctx0" brushRef="#br0">19473 6304 12935,'-7'0'4645,"2"0"-3760,0 5 217,4 2-616,-9 9 0,3 2-1798,-4 5 939,-1 0 1,-3 5-877,0 2 1,-4 3-3667,4 1 4915,-6-4 0,9-3 0,-5-4 0</inkml:trace>
  <inkml:trace contextRef="#ctx0" brushRef="#br0">20409 6007 8253,'0'-19'581,"0"0"1,-4 5 837,0-1 0,-1 4 590,2 3-742,1 3-143,-8 5 1,4 5-130,-6 3-435,1 7-543,5 3 85,-5 10 1,6 1 275,-2 5-819,2 0 413,0 1 1,3-1 208,-1 0-445,1 5 259,2-3 1,0 3-908,0-4 617,0-6 1,2-1-1229,1-5 817,4-1 396,4-4 1,1-6-1146,-1-9 977,0-1 0,2-4-247,2-1-392,-2-9 642,4-6 0,-1-10-259,3-2-965,-2-3 1112,4-1 0,-8-1 587,2 1 0,-2 0 0,-2 0 0</inkml:trace>
  <inkml:trace contextRef="#ctx0" brushRef="#br0">20775 5859 8253,'5'-6'0,"1"0"-424,0 1 360,4 4 1,-7-4 102,5 5-374,-6 0 142,3 0 331,-5 0 100,0 5 119,0-4-290,0 4 1,0-3 47,0 2 279,-5-3-1,4 4-297,-4-5 777,0 0-521,3 0 0,-4 0 293,2 0 189,3 0-411,-9-5 1,7 4 131,-4-3 253,-1 2-410,2-3 0,-4 4 994,2-3-898,-2 3 0,-2 1 425,1 0 0,3 0-51,1 0-371,-1 5 123,-8 1-279,3 11 1,-3 2-91,4 8 1,-3 3 16,0 8 0,-1 8 822,5 7-1435,0 3 794,-1 1 1,6 4 136,2 0-271,3 0-126,1 1 0,6-9-2053,5 1 1678,1-6 0,6-9-1673,-3-5 1329,-2 1 1,3-12 22,-4-1 0,-6-4-173,-2-6 1,-3-1 1093,-1 0-1248,0 1 1013,0-6 0,-5 4-1661,-3-2 1105,-2 2 20,-1 2 0,-5-2-1654,1-3 998,-5 3 317,2-3-1521,-5-1 1413,6-1 1,-4-5 244,6 0 0,0-10 559,3-5 0,-4-11 0,-2-3 0</inkml:trace>
  <inkml:trace contextRef="#ctx0" brushRef="#br0">20443 6327 8253,'-5'-18'3098,"-1"2"-1989,0 4 1,1 1 348,5 0-844,0 4-290,0-3 1,5 9 1908,2-3-1513,8 3 1,-1 1 82,5 0-451,0 0-100,9 0 62,-4 0-2302,9 0 1476,-3 0 1,4 0 329,0 0-2788,-5 0 1957,4 0 0,-5-1-388,3-3-1864,-3 2 1590,-6-8 1675,-4 4 0,-1-5 0,-6-1 0</inkml:trace>
  <inkml:trace contextRef="#ctx0" brushRef="#br0">20386 5710 8253,'-34'-5'5947,"0"-1"-5032,5 0 1971,6 1-1874,11 5 1,12 0 23,8 0-1574,7 0 511,3 5 1,6-4 108,3 3-4057,2-3 1460,5 4 2515,0-4 0,1 10 0,-1-5 0</inkml:trace>
  <inkml:trace contextRef="#ctx0" brushRef="#br0">20101 4477 8253,'-4'-11'3267,"0"-1"-942,0 6-386,-1-4-1096,4 8-432,-9-3 0,7 5 612,-4 0-554,-1 5 0,-8 2-1586,3 4 878,-9 6 0,1 2 1,-6 7 0,-3 0-299,3 4 0,0-3 565,4 3-4016,6-4 3988,5 2 0,7-6 0,5 1 0</inkml:trace>
  <inkml:trace contextRef="#ctx0" brushRef="#br0">20626 4271 8253,'0'-11'906,"0"0"1,-1 3 1480,-3 0-1138,3 6-216,-4-8 765,5 8-914,-5-3-62,3 5-346,-3 0 0,1 5-98,1 3-1010,-1 2 544,-1 7 1,0 0 197,-3 6-995,-2 0 719,4 0 0,-1 0-1050,3 0 503,-2 5 460,5-4 1,-4 4-1244,5-6 606,0-4 413,0 4 1,4-10-161,-1 4 0,10-9 118,-2-3 9,8-3 321,-1-6 0,6-7-296,3-11 0,1-5-220,2-6 0,3-5-78,-2 1-275,-3-5 1058,0 8 0,-6-10 0,1 6 0,0 2 0,0 4 0</inkml:trace>
  <inkml:trace contextRef="#ctx0" brushRef="#br0">21014 3974 8253,'12'-11'0,"-1"0"0,1-1 1856,-1 1-803,-5 4-111,5 2 965,-10 0-941,4 9-357,-5-3 2299,-5 16-1858,-2 6 1,-5 11-10,-3 8-193,-3 7-758,-5 3 1,4 7 499,0 2-1462,7-27 1,0 0 965,2 1 0,1 0 1,-4 2-1,0 0-311,5-3 1,1 0-371,-1-2 1,1 0 654,1 30 1,-3-6-3622,5-3 2253,0-7 1049,4-12 1,0-8-282,0-7 0,0-2 470,0-6-1468,0-4 1638,0-2 0,0-6-402,0-3 0,-1-4 593,-3-7 1,1-4-584,-4-8 1,-5-1-95,-3-2-2727,-5-3 2134,7-1 1,-7-2 970,5-2 0,-4 0 0,3 4 1228,-4-3-690,7 13 0,1-4-81,4 5 3239,6 5-2431,-3 7 1,6 2 475,3 5-961,7 0-416,7 4 0,7-4-102,6 1-243,-1-1-532,14 4-823,-3-5 1009,5-2 0,-2 0 292,-2-1-2338,2 6 1610,-8-8 1,3 7-496,-4-5-1665,-6 6 876,-6-3 2047,-7 0 0,-8 0 0,-8-3 0,-8 3 0</inkml:trace>
  <inkml:trace contextRef="#ctx0" brushRef="#br0">20626 4089 8253,'-23'-12'0,"0"1"4283,6 4-2835,0 2 1,11 4-63,2-3-876,3 3-224,1-4 1,9 5 91,2 0-1281,8 0 745,-1 0 0,8 0 129,1 0-3954,5 0 3846,-3 0 0,10 5 0,2 1 0</inkml:trace>
  <inkml:trace contextRef="#ctx0" brushRef="#br0">21700 4112 8253,'0'-12'0,"0"1"247,0-1 174,0 1-59,0-1 715,-5 6-630,3 1 0,-12 5 304,3 0 835,-3 0-980,-3 5 0,0 3 896,-6 7-771,0 3-331,0 10 0,2 1 1001,2 5-698,-3 0-824,14 1-728,-7-1 725,14-5 1,-4 4-206,5-3-1673,5-2 1487,6 0 0,7-6 350,5-3-3563,5-3 2427,1-4 0,5-6-1162,1-2 2463,-1-3 0,-1-5 0,0 1 0,1 0 0,3 2 0</inkml:trace>
  <inkml:trace contextRef="#ctx0" brushRef="#br0">21928 4169 8253,'0'-12'0,"0"-4"0,0 7 0,0-3 4425,0 9-1408,0-8-1532,5 10 1,1-4 332,6 5 0,-1 5-817,1 3 0,3 6-454,0 1 0,4 5-969,-4-1 1,2 3 215,-2 1-1972,-2 0 1587,3-1 1,-4 1 76,-1 0 1,1 4-562,-1-1 1,0 2-162,1-1 0,-4-3-156,-1 3 0,-4-4 154,0-4 1,3-2 258,-3-1 0,1-8-1001,-4 4 1980,0-8 0,0 1 0</inkml:trace>
  <inkml:trace contextRef="#ctx0" brushRef="#br0">22259 4191 7977,'0'-27'1517,"5"8"-930,-3-8 0,4 9 101,-2-5-132,2 5-263,0 2 0,1 10 2172,-3 2-1819,-3-3 1,3 9 740,-8 2-684,-8 2-184,-5 21-714,-11-8 80,4 14 1,-9 1-60,2 8 0,-6 3-351,-1 5 0,17-25 1,0 1 38,2 0 0,0 1 0,-12 20-1135,8-5 0,6-7-90,10 0 0,2-8 305,5-7 1406,10-4 0,-1-8 0,10-8 0,0-8 0</inkml:trace>
  <inkml:trace contextRef="#ctx0" brushRef="#br0">22453 4431 7975,'-6'7'2945,"-3"3"-2248,5-3 0,-4 0 459,0 0 0,2 2-1123,-2 6-92,-5 3-170,1 0 1,-5 4-336,6-3 1,-1-2 563,1 2 0,-1 0 0,1 4 0</inkml:trace>
  <inkml:trace contextRef="#ctx0" brushRef="#br0">22830 4157 7857,'-5'-23'496,"-1"1"1,0 4 712,2 3 0,2 6 529,2 1 611,-5 5-1600,4-2 1,-8 10 210,5 3 1,1 4-552,3 3 1,0-3-164,0 4 1,0 1-462,0 2 213,0-2-175,5 5 1,-3-5-217,6 6 1,-6-4 129,2 0 0,1-4-420,-1 4 0,4-5 175,-4 2-1201,-1 1 1063,2-9 0,-2 7-139,5-7 0,-5-3 345,5-1 0,-4-3-310,3-1 1,-3-1 22,4-3-371,-1-2 662,0-11 1,2 3 83,-6-5 1,3 4 299,-3-4 0,0 1 234,4-1 0,-4-1 87,1 5 0,1-1 980,-1 5 1,1-1-332,-1 1 0,-2 1 139,6 2 0,-4 3-82,3 5 1,0 1 323,0 3 0,3 5-271,-2 10 1,2 5 417,1 11 1,-3 4-877,0 3 1,-6 7-345,2 5 0,1 6-192,-3-27 0,0-1 1,-2 2-1,-1-1-233,-2 2 0,-2-1 0,-1-2 0,-2 1 73,1-1 1,-1 0-1,-12 27 13,1-2 1,-3-6-87,-1-9 0,5-9-411,3-11 1,-1-1-678,0-10 0,1-2 429,4-9 0,-1-3-51,1-4 0,-4-2-252,-1-10 0,1-1-70,4-7 1,3-5-325,1-10 1,4-5 651,-1-10 903,8 0 0,0 3 0,7-3 0,3-3 0</inkml:trace>
  <inkml:trace contextRef="#ctx0" brushRef="#br0">23253 4032 7906,'0'-17'2357,"0"9"1,5-6-648,3 11 0,2-1-82,1 4 0,1 0-734,-1 0 1,4 10 154,0 5 1,4 6-466,-3 1 0,3 6-19,-4 3 0,0 2-285,-3 1 0,-6 2-196,-2 2 1,-3 2 132,-1 6 1,-6 0-579,-6-1 0,-5 1-2630,-10 0 0,-2 2 1450,-6-2 1,2-5 293,3-10 1247,2-8 0,5-2 0,0-4 0,1-3 0,-1-4 0</inkml:trace>
  <inkml:trace contextRef="#ctx0" brushRef="#br0">24121 4089 7932,'-13'-19'527,"-2"0"1,1 8 628,-5 0 0,4 7-435,-4 0 0,3 4 481,-3 4 1,0 4-543,-3 7 0,-1 4-4,0 8 1,0 2 181,0 5 0,4 2-306,0 2 0,3 1-180,0 3 0,2 1-312,11-5 0,-1-4-198,4-3 1,6-7-170,6-1 1,4-3-432,7-8 1,4-3-887,-1-9 0,6 0 742,-2 0 1,3-7-23,2-4 0,-5-2 382,1-6 0,-4 0 542,0-4 0,0 0 0,-9 0 0</inkml:trace>
  <inkml:trace contextRef="#ctx0" brushRef="#br0">23904 4340 7932,'-18'0'1434,"2"-4"275,4 0 0,6-1 75,2 1-770,3 3 1,6-9-496,2 2 0,9 2 22,3-2 1,7 5-1369,5-5 0,1 2 534,-2-2 0,3 3-3621,-3 5 3914,3 0 0,2-5 0,-1-1 0</inkml:trace>
  <inkml:trace contextRef="#ctx0" brushRef="#br0">24760 4077 7995,'12'-23'-112,"-1"1"0,1 0-295,-1 3 0,1-1 785,-1 4 0,-5 1 23,-2 4-56,-3-1 0,-1 5-67,0-1 0,-9 6-126,-2-2 1,-4 3-89,0 1 0,-2 0-94,-2 0 0,-2 3 202,1 1 0,-1 5 177,-2-1 1,0 2 215,0 1 0,1 1-224,-1-1 1,0 0 189,0 1 0,0 3 114,0 0 0,0 2 156,1-2 1,-1 3-173,0 5 0,1-4 7,3 0 1,7-4-284,4 4 0,6-5-109,-2 1 1,9-2-80,6-2 0,6-3 0,6 0 0,3-5 276,1 5 1,5-6-154,-2 2 1,-2 1 75,-1-1 1,1 4 59,-2-4 1,1 3 112,-4-3 0,-1 5-188,1-1 1,-4 0-34,0 0 0,-5 6 55,2-3 0,-5 3-97,-3-2 1,-2-1-144,-2 1 1,-3 0 53,3 4 0,-4-4 2,-4 3 0,-2-1-187,-6 2 0,0-2 0,-4 5 0,-1-4 0,-6 4 0,-4-1-400,0 1 1,-4 2-441,0-2 0,-6-1-938,-1 1 0,0-4-938,4 4 0,1-5 544,3 2 2172,7-9 0,6-2 0,6-5 0</inkml:trace>
  <inkml:trace contextRef="#ctx0" brushRef="#br0">21528 6213 7904,'-11'-17'0,"3"5"560,1-3 0,3 6 1712,-4 1-1653,6 0 1535,-3-3-1386,5 5 1,-2 1 707,-1 5-693,1-5 1,-7 5-403,6 0-164,-1 5-27,4 6 0,-4 2-387,0 2 1,-1 3 74,1 5 1,3 3-24,-3 1 1,3 1 211,1-2-689,0-1 401,0 2 0,0-8-164,0 0 0,0-1-177,0 1 1,1-3 116,3-9 1,2-2 51,6-5 1,-1-1 180,1-3 0,-5-6-53,1-5 0,-2-6-10,2 2 0,-3 2 166,-5-2 0,0 5 169,0-2 1,0 0 457,0 1 1,0-4 790,0 3 0,0 1-689,0 4 0,0-4 69,0-1 0,1-3-188,3 4 0,7-5-145,8 1 0,4 1-228,4-1 0,-2 1-12,6-1 1,-5 4-138,5 7 1,-6 3 272,2 5-560,-8 0 271,-3 0 0,-9 10-56,-3 6 1,-3 4 46,-1 3 1,-5 3-10,-3 1 0,-6 3 107,-1-3-33,0 5 4,3-8 1,1 4-91,-1-5 0,2-5-151,3-3 0,0-3-427,4 0-39,1-6 0,2-1-181,8-5 0,2-5 63,1-2 1,2-4-180,2 0 0,-1 0 300,5-1 0,-5-1-356,2-2 648,-4 8 104,0-9 0,-1 10-56,1-5 1,-1 3 162,0 0 0,1 2 118,-1-2 1,1 0 438,-1 4-297,0 0-113,1-1 1,1 2-143,2-4 0,-2 4 1083,2-1 0,3 2 1377,1-2 0,-3 3-961,-1-3 1090,-2 3-1552,-2 6 0,1-3-90,-1 6 0,-1 0 46,-2 3 1,1 0-317,-5 1 0,3-1-93,-3 1 1,4-1-252,-4 0-33,4-4 0,-1-2-641,4-5 1,1-5-24,-1-3 1,0-8-414,1-7 0,-2-1-46,-2-7 0,-3 5-545,-5-5 1,0 5 338,0-5 0,-5 6 621,-3-2 0,-3 9-942,-5 7 0,4 5 459,-4 6 1,1 6-407,4 5 1470,-3 1 0,7 14 0,-4-2 0</inkml:trace>
  <inkml:trace contextRef="#ctx0" brushRef="#br0">22739 5813 7856,'-5'-23'1063,"-1"1"0,-5 8 1448,4 2 1,0 5-1162,4-1 1,0 4 286,-5 8 0,1 4-701,-5 7 0,1 8-331,0 7 0,-1 4-453,1 4 1,1 4-21,2 8 0,-1 1-308,5 2 0,0 1-3,4-4 1,2-2-381,2-6 0,2-4-45,5-7 1,6-6-826,2-10 0,-1-5-219,1-10 1,0-2 879,4-6 0,3-6-659,1-12 1,-4 0 273,-4-4 1,-2-1 1152,2-3 0,-3 1 0,-6 0 0,1-1 0,3-3 0</inkml:trace>
  <inkml:trace contextRef="#ctx0" brushRef="#br0">22499 6030 7856,'-11'-6'3095,"-1"-3"-2085,1 5 0,4-1 802,4 1 1,6 3-812,5-3 0,5-1 206,6 1 1,1-3-729,11 3 0,-1-4-161,4 4 0,2-3-2012,2 3 0,-1-1 504,5 1 1190,-6 3 0,9 1 0,-5 6 0</inkml:trace>
  <inkml:trace contextRef="#ctx0" brushRef="#br0">23276 6521 7793,'-17'0'7016,"-1"0"-6740,1 0-2321,5 0 2045,7 0 0,0-5 0,-1-1 0</inkml:trace>
  <inkml:trace contextRef="#ctx0" brushRef="#br0">9925 2604 8170,'-35'-28'227,"6"5"57,3 0 1,7 6 1237,3 5-429,4 1-189,5 4 1,2 1 139,5 2-603,0 3 0,10-4-120,6 5 0,9 0-66,5 0 0,6 1-134,6 3 1,0 2-153,7 6 0,3 3-241,2 0 0,-2 6 61,1-2 0,-5 2-258,2 2 1,0-1 239,0-3 0,-1-3-45,-3-5 0,0 0-17,-1-4 1,1-2 196,0-5 0,3-5-38,1-2 1,3-4-203,-3 0 0,3-3 101,-4 3 0,-4-2-36,-7 9 0,-4 0 277,-3 4 0,-5 0-94,-7 0 1,-1 0 154,-3 0 0,-1 4-75,5 0 0,-4 0 402,4-4 1,2 0-272,5 0 1,5 0-88,7 0 1,3-5-163,4-3 0,1-2 130,0-1 1,1 3-84,2 0 0,-6 2 60,3-2 1,-7-2 408,3 3 1,-3-4-183,7 0 0,-7 0 255,7-1 0,-7 2-177,3 2 1,1 0 422,7 4 1,-3-4-334,2 4 0,3 0 91,2 4 0,7 0-309,3 0 0,0 0-294,1 0 1,-6 6 219,2 1 0,-3 0 115,0 0 0,-3 1-350,-1 3 0,0-1 45,-4-2 1,-1 1-548,-3-5 0,-7-1-66,-4-3 0,-6 0 11,-6 0 706,-6 0 0,-1 0 0,-9 0 0</inkml:trace>
  <inkml:trace contextRef="#ctx0" brushRef="#br0">19553 4203 8122,'-12'-12'0,"-4"1"0,-2 0 0</inkml:trace>
  <inkml:trace contextRef="#ctx0" brushRef="#br1">6533 7892 9934,'-12'-23'450,"5"1"-386,-1 3 58,6-2 1,-4 3 90,6-5 1,7-5 268,4-2 1,15-8-127,8-4-901,-11 15 0,1-1 732,1-3 1,2-1 0,2-3 0,2-1-21,0-2 1,2 0-153,2-1 0,0 2 1,2-1-1,1 1-53,1 0 0,2 1 0,0 2 1,0 0-257,-1 1 1,0 1 0,1 3 0,-1 1-168,-3 3 1,-1 0 297,0 4 1,0 1-1,-3 2 1,-1 1-185,0 3 1,1 2 0,21-7-475,-1 3 0,-9 9 434,-6 3 0,-7 3 387,0 1 0,-10 4 0,2-1 0,-2 1 0</inkml:trace>
  <inkml:trace contextRef="#ctx0" brushRef="#br0">6761 8828 8535,'-23'-1'0,"0"-3"92,6 3 24,0-14 1,11 6-38,2-10 0,4-1 146,4-7 0,11-4-399,8-7 1,11-5 148,0-10 0,-12 25 0,0 0-63,0-6 1,1 0 0,4 0 0,2 2 218,3-4 0,1-1 0,3 0 0,0-1-366,2 0 0,0 0 0,6-2 0,1 0 209,2-2 1,1 1 0,1 2-1,0 0-270,-15 12 1,0 0 0,1 1 0,15-10-1,0 0 249,3-1 1,1 2-1,-1 0 1,0 1 78,-1 1 1,-1 1-1,-1 1 1,0 1-515,-3 3 0,-2 1 0,-4 1 1,-1 1 322,-2 2 1,0 2 0,-1-2 0,-2 2-256,-2 2 0,-1 2 0,0-1 0,0 2 414,17-8 0,0 0 0,-5 3 0,-6 5 0,-5 4 0</inkml:trace>
  <inkml:trace contextRef="#ctx0" brushRef="#br0">6773 10039 8339,'-23'0'1497,"0"-5"-899,5-1 0,7-8 290,7-5-1556,13-6 112,14-14 0,15-13 556,-12 20 0,1-1-203,2-2 1,0-2-1,7-5 1,2-1 265,0-1 1,0 0-1,2 1 1,0 0-315,2-1 0,0 1 1,-2 3-1,1 1 227,0-1 1,2 0 0,1 2 0,2 1 36,-1 1 1,1 0-1,1-1 1,0 0-186,-1 3 0,0 0 1,1-1-1,1 0 45,-1-3 0,1 0 0,1 2 0,0 2 119,-3-1 0,-1 1 0,-1 4 0,-1 2 28,-4 3 0,-1 0-553,-4 2 0,0 0 251,0 2 0,-1 1 1,21-14-2367,-1 7 1880,-5 8 752,-12 2 16,2 11 0,-14 1 0,3 5 0,-3 0 0</inkml:trace>
  <inkml:trace contextRef="#ctx0" brushRef="#br0">6864 12129 8396,'-18'-5'0,"3"-1"1429,7-6-887,3-4 0,17-10-208,7-12 1,14-14-194,-11 19 0,1-2 1,5-6-1,1-1-711,5-7 1,1-1 0,2-1 0,0-2 657,-11 14 1,0 0 0,2-1 0,1 0-1,1-1 1,1 0-287,0 0 0,0-1 0,2 0 0,2-2 0,0 0 0,1 0 249,2-3 1,0-1 0,1 2 0,0 1 0,1 0 0,0 0-367,1 0 1,1-1-1,1 0 1,1 0-1,0 1 1,1-1 330,-1 0 1,1 1 0,-1-1-943,0 1 0,1 0 1,-1 1 796,0 2 0,0 2 1,-1 1-1,-4 2 0,-1 1 1,0 1-153,-1 3 0,0 0 0,0 1 1,13-11-1,-1 3 163,-5 4 0,-1 1 1,0 3-1,-1 0-189,-1 4 1,-2 1-1,-2 3 1,0 1 273,-3 4 0,1 2 0,-4 1 0,0 2-418,22-6 0,-6 8 451,-13 7 0,2 3 0,-13 1 0,2 0 0</inkml:trace>
  <inkml:trace contextRef="#ctx0" brushRef="#br0">7458 13568 8236,'-29'29'599,"1"-6"-382,10-6 1,9-12 16,13-5-144,7-11 606,17-22-960,6-14 1,-12 12 0,1-3 464,1-3 0,1-2-1134,5-5 1,0-3 1061,-9 14 0,0-1 0,0-1 0,6-7 0,1-1 0,0-1-77,3-6 1,1-1 0,0 0-39,2 2 0,0 0 0,1-2 0,-7 10 0,1-2 0,-1 0 0,1 1-193,-1 2 0,1 0 0,0 1 0,-1-1 1,2-2-1,0-1 0,0 0 0,0 0 121,0-1 1,0-1 0,1 0 0,-1 1 0,1 1 0,0 1-1,1-1 1,-1 1-433,0-2 0,0 0 0,1 1 0,-1-1 0,1 2 0,0 1 0,-1-1 0,1 1 293,1-2 1,-1 0-1,0 0 1,1 1-43,-2 1 1,1 0-1,-1 0 1,2 1-1,-1 2 1,1 1 0,0 0-1,-1 1 51,8-10 0,0 0 0,-2 2 188,-2 6 0,-1 1 0,0 1 0,-4 1 0,-1 1 0,0 1 0,-2 3 0</inkml:trace>
  <inkml:trace contextRef="#ctx0" brushRef="#br0">9982 11170 8095,'-23'11'3112,"0"-5"-2435,0 5 258,6-10-510,5 4 0,7-17 191,5-7-299,15-12-571,4-20 1,3 18 0,2-1 444,2-9 1,1-2-1681,5-5 1,2-3 1499,-8 13 0,1-2 0,0-1 0,3-4 0,1-1 0,0-1 75,1-2 0,1-1 1,1-1-1221,-8 13 0,1-1 1,-1 0-1,1 0 921,0-2 1,1-1 0,-1 1 0,0 1 0,8-10 0,0 1-1,-1 1-237,0 2 1,-1 1-1,-1 1 1,-2 5 0,-1 1-1,0 2-865,11-12 1,0 4 1314,-8 7 0,1 3 0,-2 8 0,1 3 0,-5 5 0,-1 2 0,28-15 0</inkml:trace>
  <inkml:trace contextRef="#ctx0" brushRef="#br0">18673 4146 8061,'0'-12'3085,"-5"1"-989,4 0-1049,-4-1 1318,5 1-1510,5 4 1,1-2-90,6 6 1,4-5 34,3 4 1,3-1-74,0 1 137,6 3-475,2-4 0,4 4-92,0-3-241,0 3 0,1-4-396,-1 5 0,4 0 291,0 0 0,0 1-1014,-4 3 0,-3-3 570,-1 3 1,-4-3-1331,0-1 1,-2 0 846,-1 0 1,-5 0-803,-3 0 947,3 0 1,-9-4-257,2 0 1,-7-1-141,0 1 0,-8 2 1226,-3-6 0,-9 1 0,-1-5 0</inkml:trace>
  <inkml:trace contextRef="#ctx0" brushRef="#br0">19016 3632 8061,'-12'-12'1472,"1"5"316,-1-1 0,5 6-761,-1-2 786,6 3-477,-3 1-534,5 0 1503,-5 10-1483,3-3 0,-3 15-551,5-3-209,0 3 1,0 2-356,0 2 1,0 0 276,0 4 0,0 1-1708,0 3 1,-4 1 1062,1 3 1,-1-6-2301,4 2 0,5-2 2961,2 2 0,4 1 0,0-1 0</inkml:trace>
  <inkml:trace contextRef="#ctx0" brushRef="#br0">19073 4214 8061,'-5'-11'1137,"-2"-1"1,-4 5-471,0-1 0,-1 6-255,1-2 0,-1 3 187,1 1 1,-1 5-162,1 2 0,-4 3-203,0 2 1,-6 1 11,2 2 1,1 3 235,-1 4 0,0-3 663,-3 0 0,-1 1-495,0 2 1,4 4 574,0-3 0,5 2-566,-1-6 1,3-3 849,5 0-1054,2 1 0,6-5-407,3-1 0,3-1 76,8-6 0,1 0-120,7-4 0,-3 0 15,6 0 0,2 0 51,-1 0 1,5-1-525,-2-3 1,2 1 207,-2-4 0,2 3-944,-5-4 0,5 5 525,-2-5 1,-1 0-563,2-3 1,-6 3 534,2 1 0,1 0-463,-2 0 1,-4-3 410,-7 2 0,1 2-504,0-2-1021,-1 0 1628,-9-3 0,-2 5-603,-8 2 0,-2 1 363,-5 0 880,-6 1 0,-6-3 0,-6 5 0</inkml:trace>
  <inkml:trace contextRef="#ctx0" brushRef="#br0">19073 4271 7974,'-4'-15'0,"0"0"4501,0 0-2123,4 3 3582,0 6-3869,0 1 0,4 14-253,0 2 0,0 12-1838,-4 0 0,0 9 0,0 2 0,-1 5 0,-3 7 0,2 0 0,-6-5 0,4 1-4444,0 0 3356,4-1 1,0-2-464,0-5 1551,0-4 0,0-2 0,0-6 0</inkml:trace>
  <inkml:trace contextRef="#ctx0" brushRef="#br0">13225 7812 8179,'-11'-29'2256,"0"-2"-1353,-1 8 644,6 3-366,1 9-187,0 4 0,2 2-408,-5 5 0,5 3 268,-5 4 1,4 7-323,-3 13 0,0 7 134,0 8 1,0 8-212,3 3 1,3 8-522,-1-29 1,0 1 0,2 1 0,-1 1 138,1 3 0,0 0 1,0 1-1,0 0-344,0 4 0,0 1 1,0-2-1,0 0-120,0 2 0,0 0 0,1-3 0,-1 0 277,2 2 0,0-2 0,-1-5 0,1-2-762,5 27 1,-3-9 420,4-10 0,-6-3-1079,2-5 0,-3-10-114,-1-5 784,0-5 0,-1-4-627,-3-2 0,-6-3 1295,-5-5 1,-5-6-246,1-6 1,-8-4 440,-3-7 0,-9-10 0,-1-2 0</inkml:trace>
  <inkml:trace contextRef="#ctx0" brushRef="#br0">12723 8588 8179,'-12'-34'0,"2"1"2419,3 3 0,7 6-1168,7 5 0,12 5 1006,4-2 0,8 1-1171,-1 4 1,4-2-340,4 9 1,3-3-268,5 3 0,4-4-1025,4 4 1,2-1 501,1 2 1,0-3-5271,0-1 4992,0-3 0,-5 3 0,-1-4 0</inkml:trace>
  <inkml:trace contextRef="#ctx0" brushRef="#br0">13557 8657 8179,'-12'-23'3105,"1"5"-2047,-1 2 0,2 4 9,3 1 2961,-4 0-1236,10 4 213,-4 2-1285,5 5-463,0 0 1,5 7-1186,3 4 0,3 2-72,4 6 0,3 4 0,5 3 0,-4 6-33,0-2 0,0 3-217,4 2 0,0-5-1540,0 1 0,3 0-889,1 7 1,3-2 1767,-3 2 0,1-6 1,-3-3-1059,2-1 1434,0-2 0,-5-8-1302,1-3 536,-5-7 1,-3-4 175,-7-8 1,-3-4 717,-5-7 0,-6 1 407,-6-5 0,-9 0 0,-9-4 0</inkml:trace>
  <inkml:trace contextRef="#ctx0" brushRef="#br0">13819 8771 8179,'7'-29'286,"-1"1"-238,-2 5 0,-2 0 1318,6 1 0,0-4-603,3 3 0,-3-1 981,-1 9 0,-4 4 103,1 3-692,2 5 0,-5 0-36,3 6 0,-8 9-407,-3 7 1,-10 8-177,-6 3 0,-5 9-146,-6 7 0,0 1-966,-1 6 1,-3-1 543,19-25 0,0 0 0,-17 23-1612,5-4 0,1-5-683,7-3 0,4-1 2327,11-7 0,-1 0 0,8-13 0,6-3 0,6-4 0</inkml:trace>
  <inkml:trace contextRef="#ctx0" brushRef="#br0">14664 8097 8179,'-16'-11'0,"2"1"0,-5 2 0,4 3 0,-4 5 0,1 1 2565,-1 3 0,-3 8-1218,3 7 0,-2 7 337,-2 5 1,4 2-846,0 1 0,6 5-332,2 3 0,4 5-1115,7-1 0,3-3 444,4-9 0,10-1-1572,10-2 0,8-6 1000,-1-10 0,3-1-1669,-3-10 0,5 0 1164,-1-4 1,-2-1 1240,-5-3 0,-3-8 0,-5-5 0</inkml:trace>
  <inkml:trace contextRef="#ctx0" brushRef="#br0">14813 8246 8179,'-5'-12'1458,"-2"1"1823,-4 0-719,5-1-1769,1 1 1,6 1 1178,3 2 1,2-1-1020,5 5 1,2 0-568,2 4 1,3 2-112,5 2 1,-1 2-619,-3 5 0,2 2 293,-2 2 1,1 3-737,0 5 1,1 5 271,-2 2 0,1-1-197,-1 2 0,2-2-1131,-6 2 1,5 0 885,-1-4 1,-1-2-231,1-6 0,-5 0 523,1-7 0,-2 2-1379,-2-7 1430,1-2 1,-6-6 611,-2-10 0,-3-6 0,-1-6 0</inkml:trace>
  <inkml:trace contextRef="#ctx0" brushRef="#br0">15190 8132 8179,'0'-18'1286,"-4"-2"1470,0 4-1547,0-4-240,-1 12-240,4-7 1072,-9 14 1,7-4-122,-4 5-1285,-1 5 1,-5 6 282,-2 8-433,2 8-454,-13 7 0,6 7-1114,-11 5-222,6 4-1123,-3-3 1956,5 4 0,5-5-2164,3-1 0,7-9 1450,4-6 1,8-7 1425,4-8 0,12 1 0,4-10 0</inkml:trace>
  <inkml:trace contextRef="#ctx0" brushRef="#br0">15510 7880 8179,'-7'0'0,"-2"2"5525,5 1-3677,1-1 1,3 9 2142,0 1 0,3 5-2347,1 10 0,4 3-1644,-4 9 0,3 2 0,-3 9 0,4 2-239,-4 5 0,-1-1 239,-3-3 0,-1 3 0,-3-3 0,-1-7-1640,-2-4 0,-7-5-2023,2-3 1,-3-5 3662,0-2 0,-13-8 0,-8-3 0</inkml:trace>
  <inkml:trace contextRef="#ctx0" brushRef="#br0">15909 8177 8179,'-34'-5'4373,"10"4"-2624,5-3-380,10-2 85,9 5-545,6-5 430,11 6-547,1 0-404,4 0 1,5 0-116,0 0 0,6-3-13,1-1 0,2-4-843,5 4 1,-3-3 470,4 3 0,0-1-1706,4 1 0,0 3 1007,-1-3 1,-4 3-1339,-3 1 1,-6 5 1049,-2 3 0,-11 2-744,-4 1 1843,-12 6 0,-15 5 0,-5 8 0</inkml:trace>
  <inkml:trace contextRef="#ctx0" brushRef="#br0">16149 8349 8179,'-23'0'0,"2"-5"2200,2-3 382,2 3 0,12-4-709,5 5 0,5-3-1005,7 3 1,4 0-254,3 4 1,4-1-174,4-3 0,3 3-1443,8-3 0,3 3 678,4 1 0,6 0-5731,2 0 6054,3 0 0,6-6 0,2 0 0</inkml:trace>
  <inkml:trace contextRef="#ctx0" brushRef="#br0">17154 7572 8179,'-9'-15'0,"-2"0"912,-3 4-341,-3 1 1588,5 9-1413,-5 6 0,6 8 241,-1 10 0,0 6-443,-4 5 1,4 12 104,-3 11 1,6-26 0,1 1-540,0 4 0,1 1 0,-1 2 0,1 2 152,1 2 1,0 1-1,-1 2 1,0 0-422,1 1 0,1 1 0,-2 3 0,1 0 190,4 4 0,0 1 0,-2 4 1,-1 0-88,2 2 1,-1-2-1,-3-1 1,0-2-79,-1-5 0,1-1 1,-1-5-1,2 0 109,2-3 1,0-2-1,-1-4 1,1-1-232,2-3 1,0-1 0,-3 25-893,1-11 0,2-2 461,-6-2 0,-3-4-258,-4-7 1,-6-8 368,2-8 1,-4-7-196,-3-5 1,0-1-197,-4-2 967,0-11 0,-2 3 0,-2-11 0,-3-1 0</inkml:trace>
  <inkml:trace contextRef="#ctx0" brushRef="#br0">17554 7275 8179,'-28'-6'1460,"4"-4"-897,-4 8 1,5-3 259,0 5-270,-5 5-246,4 2 1,-4 5 58,5 4 344,1-4-338,4 10 1,1-4 141,6 4-519,5 1 63,1 0 1,5-4-263,0 0 204,0-5 0,3 6-13,1-4 0,4-1 133,-4-4 0,4-3-146,0 0 1,2-2-39,2 2 0,-4-3-95,4-5 1,-3 0 92,6 0 0,3 0-130,1 0 0,2-2 201,2-1 1,0-4 189,0-4 1,0 3 259,0 1 1,-1 0-188,1 0 0,0-2 123,0 5 0,4-5-81,-1 1 1,-3 2 260,-4-2 1,0 5-83,4-5 1,0 4-389,0-3 0,0 4-161,-1-1 1,-3 3 59,0 1 1,-1 0-390,1 0 1,-2 0 265,-6 0 1,-3 4-97,-1 0 0,-4 4 34,1 0 1,-3 2 120,-1 2 0,-6-1 29,-6 1 1,0-1 102,-7 0 1,-6 1 51,-5-1 0,-3-4-132,-1-4 0,-4-1-419,0-2 1,-1-2 196,5-1 1,0-5-785,0-7 0,-3-3 454,3-5 1,3 2-250,12 1 1,0 0-781,8 5-15,-3 0 1608,23 3 0,-2 6 0,16 1 0</inkml:trace>
  <inkml:trace contextRef="#ctx0" brushRef="#br0">16800 9639 11107,'-18'-4'2562,"3"1"-692,7-1-1179,3 4 0,8-1 82,5-3 126,-1 2-493,15-8 0,-3 8-265,7-6-98,4 1 0,4-1-1848,0 0 0,4 2 1030,0-2 1,5-1-1728,-1 6 0,1-2 280,-1 1 1999,3 2 1,-5-8-1,6 4 1</inkml:trace>
  <inkml:trace contextRef="#ctx0" brushRef="#br0">17440 9319 8179,'-12'-11'349,"-3"0"43,0-1 1,0 5-60,3-1-322,1 0 0,1 1 2013,2-1-1377,-2 6 0,9 2-152,-3 7 1,2 5-126,2 3 0,-1 3 123,-3 4 0,3 5-180,-3 0 1,2 3-131,-2-3 0,3 3 34,-3-3 1,-1 5-145,1-2 1,-5-2-7,1-1 0,3-3 146,2-1 1,-2-2-1068,1-2 431,0-7-323,4-7 1,1-7 341,3-1 1,4-9 157,7-7 0,-1-2 169,5-2 1,-1 0 202,1 0 0,2 0 84,-2 0 0,2 1-169,-2-1 0,2 4 764,-2 0 0,-1 5-311,1-2 0,-4 3 422,4-3 0,0 7-299,4-2 1,-4 3-386,0 1 0,0 0-82,4 4 0,0 1-180,0-1 1,-4 1-151,0 2 0,-1 2 220,1 1 1,-3 4-42,-4 4 0,-1 2-64,0 2 1,0 2 244,-4 2 1,-2 2 45,-5-2 1,-1 3 193,-3 1 0,-2-1-225,-6 1 1,-4-5-33,-3-3 1,-3-2-505,-1-2 0,-3-3 232,-1 0 1,-3-7-322,3-1 0,-1-5 230,1-7 0,2-5-1541,-5-6 1,8-1 354,-1-7 1,9 1 27,3-5 1,5 2 264,6 3 0,1 3 1093,3 8 0,7-2 0,7 3 0</inkml:trace>
  <inkml:trace contextRef="#ctx0" brushRef="#br0">18616 7880 8179,'-1'-34'0,"-2"1"0,-1 3 1576,-4 2 0,5 6-705,-5 3 1,5 8 2727,-5 7-2310,0-2 1,-3 11-4,-1 2 0,5 10-665,-1 9 0,2 10-238,-2 10 0,-1 4-223,6 8 0,-5 0-202,4 3 1,0-27-1,-1 0-61,2 4 1,-1 0-150,-1 2 1,0-1-1,-1 2 1,0-1 362,1 2 1,-1 0-1400,-3-2 1,1 1 1121,2 7 0,0-1 0,-3-8 0,1-1-1347,2 0 0,1 0 806,1-4 0,1-2 0,-6 17-939,6-7 1,-1-5 71,4-14 1105,0-3 0,0-15-15,0-5 0,-2-6-19,-1-9 1,0-4-63,-4-8 1,-2-9-94,-7-9 0,2-7 1129,-5-9 1,2 1-472,7 28 0,1-1 0,-2 2 0,0-1 517,1 0 1,1-1 0,-1 1 0,0-1-189,-9-24 1,2 9 2313,6 14 1,3 11 245,1 12-1534,4 4 0,6 12-668,12 3 0,5 2 41,14 2 1,3-1-842,9 0 1,5 0-1024,2-4 1,8-1 530,-29-3 0,0-2 0,2 0 1,0 0 604,0 1 0,0-1 0,2-1 0,1-2 0,-1 0 0,0 0 0,0 1 0,-1 0 0,0 0 0,0 0 0</inkml:trace>
  <inkml:trace contextRef="#ctx0" brushRef="#br0">18799 8623 8179,'-5'-12'0,"-2"1"0,-4-1 2406,-1 1 1,2 0 1808,3-1 686,2 6-3536,5-4 0,1 8-733,3-1 0,2 6-48,5 5 1,6 2-156,2 2 0,3 0-1364,0 4 1,1-2 663,0 5 1,1-4-1173,3 4 0,-3 0-15,3 4 0,-3 1-2750,-1 2 2967,-1-1-1531,1 2 1920,-5-4 0,0 0 168,-3 0 0,-4 0 73,1 0 0,-2-6 10,-6-1-181,0-9 553,-4-2 0,-2-5 229,-1 0 386,-4-5-386,-4-6 0,-1-7 0,1-5 0</inkml:trace>
  <inkml:trace contextRef="#ctx0" brushRef="#br0">19073 8691 8179,'1'-23'0,"3"1"0,-2-5 211,6 0 0,3 1 358,5 3 1,3 0 690,-4 0 1,4 2-238,-4 2 0,0 2-444,-3 6 0,-4 4 809,-1 3-932,-4 3 0,-3 4-2,-8 4 1,-11 6-110,-4 10 0,-7 5-255,-1 2 1,-6 3-151,-1 1 1,0 2-371,4 2 0,-4-2-922,0 2 0,6-3 708,9-1 1,6-6-1610,5-5 1,7-1 1121,5-7 1,10-5-327,9-6 1457,8-3 0,-3-1 0,4 0 0</inkml:trace>
  <inkml:trace contextRef="#ctx0" brushRef="#br0">19256 8463 8179,'0'-12'1299,"0"1"0,-4 0 4760,0-1-3237,0 6 92,4 1-2256,0 5 0,5 6-230,3 6 0,-1-1-1666,5 4 0,-3 3 808,6 1 1,-1 3-2003,1 0 0,2-3 460,2 0 1,2-1-503,-2 1 1,3-1 2473,1-3 0,5-2 0,1 3 0</inkml:trace>
  <inkml:trace contextRef="#ctx0" brushRef="#br0">19644 8509 8179,'0'-12'0,"-4"1"712,0-1 1,0 0-189,4-4 1,0 4 233,0-4 0,0 4-291,0 0 0,0 1 29,0-1 1,4 5-76,0-1-673,5 6 230,-8-3 0,4 7-75,-5 6 1,-5 1-480,-2 10 1,-7 1 291,-2 7 0,-4-2-278,1 6 0,-2-2 139,-2 1 0,1 2-410,3-5 1,1-1 225,3-3 1,6-5 89,-2-3 0,7-6 66,0-1 413,3-6 1,6 3 582,3-5 1,-2-4-476,2 1 1,-5-5 3444,5 4-1670,-6 0-455,9 4 0,-10 7 40,3 4 0,-3 2 493,-1 6 0,0 4-867,0 3 0,0 11 157,0 1 0,-4 7-1499,0 4 0,1-1 86,3 6 0,0-1-2348,0 4 1,0-10 1564,0-5 0,8-7 983,4-4 0,-1-7 0,1-8 0,4-3 0,5-4 0</inkml:trace>
  <inkml:trace contextRef="#ctx0" brushRef="#br0">20569 7926 8179,'-24'0'0,"-3"0"2536,-2 5-1637,0 2 1,-3 9 39,5 3 889,1 8-1170,-2 7 1,8 3 851,-3 5-2132,8-1 1014,-2 5 1,11-1-892,2-4 75,8-1-71,7-11 0,8-1-480,8-5 0,1-5 786,2-3-1325,3-8 732,-4-2 0,4-5-370,-2 0 1152,2 0 0,-5 0 0,5 0 0,-2 0 0,1 0 0,-1 0 0</inkml:trace>
  <inkml:trace contextRef="#ctx0" brushRef="#br0">20786 8189 8179,'0'-17'0,"0"-2"0,0 3 0,1-3 3190,3 7-1473,-3-2-736,4 13 1143,-5-9-1323,5 9 1,2-3-264,4 8 0,2 2-235,2 5 1,-1 5 123,5-1 69,0 5-188,4-2 1,0 5-1773,0 0 1090,0 5 1,-1-4 313,1 2-434,0-2-204,0-1 581,-5 0-1134,3-5 665,-8 3 1,6-4-155,-8 2-117,3-3 107,-7-9 92,-1 3-52,-1-9-6,-5 4-60,0-5 562,-5 0 1,-1-5-452,-6-2 122,1-9 298,-6 4-792,5-5 732,-5 1 0,10-2 305,-1-5 0,5 5 0,-7-3 0,9 3 0,-3-5 0,3 5 0,1-3 0,1 3 179,3-5-69,-3 0-119,9 0 0,1 2 1931,4 2-1236,5-3 0,-6 5 663,5-6-907,-5 0 0,6 5 238,-4 3-12,-1 2 47,-9 7-212,-1 1 376,-5 5-498,-5 10 1,-10 4-75,-8 13 0,-12 3-119,-4 8 0,0 3-2458,-3 4 2151,21-19 1,0-1 120,-2-2 0,1 1-1306,1 4 1,1 0 639,0-2 0,1 0 0,-8 25 47,8-6-1953,8-9 2570,16-8 0,2-8 0,9-5 0,1-5 0</inkml:trace>
  <inkml:trace contextRef="#ctx0" brushRef="#br0">21414 8394 8179,'-15'8'3398,"0"0"-1515,-6 4-1207,9 1 0,-9 9 486,6-3-619,-5 2-587,2 2-1951,-5 5 1459,0-4 1,2 4 352,2-5 183,7-5 0,2-2 0,4-5 0</inkml:trace>
  <inkml:trace contextRef="#ctx0" brushRef="#br0">21928 8177 8179,'-11'-17'0,"0"-4"3010,4 6-1413,-3 0-385,3 8 1492,1-3-1458,-4 4-574,4 0 16,-1 1-215,2 5-613,5 0 210,0 5 0,0 1 200,0 5-336,0 6 133,0-4 0,0 8-67,0-2 70,-5 3 26,4 6 0,-6-7-741,4 6 204,1-11 156,-8 11-1200,9-9 965,-4 5 0,5-6 45,0-1-531,0-4 549,0-5 0,1-2-233,3-5-349,7 0 607,2-10 1,7 1-259,-4-10 1,4 0 225,-1-4 0,-3 0 78,0 0 141,-4 5-61,0 2 1096,-6-1-650,4 5 0,-8-1 722,1 5 102,4 1 0,-5 0-443,6 4 786,-6 1-700,9 2 0,-9 2 749,6 1 0,-1 5-648,5 7 0,-2 3 309,-3 5 1,4 5-56,-4 2-791,-2 8-112,0 3 0,-5 6 56,0 2 1,0 3-217,0 5 1,-5-4 216,-2-4 0,-3 0-25,-2-3 0,-3 1-636,0-9 293,-6-5 122,9-10 0,-10-8-652,3-7 1,-3-3-18,0-5-1406,-1-5 1370,0-1 1,0-11-185,0-2 1,0-9-342,1-6 0,5-2 335,6-6 1,4-5 1024,7-6 0,3-8 0,0 29 0,1 0 0,3-2 0,2 0 0,1 0 0,0 0 0</inkml:trace>
  <inkml:trace contextRef="#ctx0" brushRef="#br0">22442 7823 8179,'11'7'0,"-3"3"4768,0-3-2262,-1 9-1616,5 6 1,-2 9 1608,-3 7-1268,4 8-1915,-10 6 2979,4 10-1746,-5-4 1,-4-24 0,-1 0-261,0-2 1,-1 0 0,-4 0 0,-1 0-220,0 0 0,-1 0 0,-10 23 297,-5-2-3426,-2-5 2225,5-7 0,-4-7-5798,5-7 2952,0-13 3680,-5-4 0,4-6 0,-3 0 0,3 0 0</inkml:trace>
  <inkml:trace contextRef="#ctx0" brushRef="#br0">22979 8588 7804,'6'-16'232,"-2"-1"201,-8-2 1,2 3 632,-6 5 0,-5 0-417,-6 4 0,-4 2 65,-3 5 1,-3 2-202,-6 6 1,-3 5 29,0 9 0,-2 5 169,5 0 1,5 1-271,11-2 1,4-2-521,7 3 0,-1-3 18,5-1 1,0-5-42,4-3 1,6-2 58,1-2 0,5-5-292,3-2 1,4-3-81,7-1 1,0-6-457,4-5 1,5-7 214,3-9 0,0 2 205,-4-6 0,4-4-295,0-7 0,-17 18 0,0-1 392,-2-2 0,0 0 0,0-1 0,0-2-58,-1-2 0,-2-1 0,0 1 0,-2-2 192,0-4 0,-2 0 0,-2 3 0,-2 0 10,-2 1 0,-1 0 0,6-25 225,-8 10 1,1 3-48,-4 4 0,0 8 1448,0 7-425,0 8-240,0 3 0,-1 10 274,-3 2 0,-2 9 838,-6 6 1,0 11-615,-4 8 1,0 13 451,-3 7 1,-4 6-1354,12-26 1,-1 1 0,1 2 0,-1 2 68,-1 3 0,0 0 0,1-1 0,1 0-373,1-1 1,1 0-1,0-1 1,1 0 26,2-1 1,1 1 0,-1 28-489,2-2 0,5-13-454,7-6 1,4-12-847,11-7 1,0-5 106,0-7 1,-4 0-3185,0-4 4793,-5-2 0,2-10 0,-4-1 0</inkml:trace>
  <inkml:trace contextRef="#ctx0" brushRef="#br0">23436 8520 7912,'-12'-29'2027,"5"1"-1439,-1 5 0,0 5 432,-3 3 0,1 6-218,2 2 1,-6 4-15,3-1 0,-3 3-195,2 1 1,1 1 68,0 3 0,-1 2-892,1 6 1,3 4 200,0 3 0,6-1-235,-2 1 1,3 0 251,1 4 1,0-4-607,0 0 1,5-4 79,3 4 0,-2-3-2,2 3 1,-1-5 89,5 1 1,-1-6 43,0-2 1,2-4 60,2 1 1,-1-3-190,5-1 1,-3-1-120,3-3 1,-2-3 262,2-4 0,-2-4 123,-6 0 1,1-4 264,-1 3 0,1-3 331,-1 4 1,-1-5-145,-2 1 0,2 1 128,-2-1 0,2 5 1082,1-1 0,-3 2-582,-1 2 0,1 0 399,3 4 0,1 2-589,-1 5 1,-1 2 397,-2 6 0,1 10-497,-5 12 1,-1 9-331,-3 7 1,0 10-204,0 9 0,-2-29 0,-1 0-337,0 2 0,-1 0 0,-2 5 0,0 0 253,-1 1 0,-1 0 1,0 2-1,-2-1 115,-1-2 1,0-2 0,-1-1 0,1-1-326,-1-2 1,1-2 0,0-3-1,0-2-89,-8 24 0,3-15-298,4-16 0,1-10 238,-1-10 1,0-4 331,-3-7 1,2-4-146,-2-11 0,-2-6-61,2-6 0,1-5-80,6-10 1,3-3-103,5-8 0,7 1-28,-2 28 0,1 0 0,12-25-256,8 3 792,4 9 0,5 8 0,3 3 0,4 4 0,3 5 0</inkml:trace>
  <inkml:trace contextRef="#ctx0" brushRef="#br0">15235 10633 7810,'-11'-4'3561,"0"0"-2358,4 0 1,1 4 1291,2 0-1028,3 0-934,-4 0 1,10 4-63,2 0 0,7 4-1180,2-5 1,5 5 468,2-4 0,1 3-505,7-3 0,-1 0 572,4-4 1,1 0-2314,-1 0 1,0 0 2485,0 0 0,1-5 0,-1-1 0</inkml:trace>
  <inkml:trace contextRef="#ctx0" brushRef="#br0">15235 10884 7810,'-22'0'0,"-1"0"1552,5 5 0,7-2 2030,7 4 0,9-3-1280,6 4 1,6-1-1333,6 5 0,5-5-1747,2 1 0,8-5 530,4 0 0,6-1-2555,2-2 1,3-2-605,-4-1 3406,1-4 0,-4-4 0,-1-1 0</inkml:trace>
  <inkml:trace contextRef="#ctx0" brushRef="#br0">6654 14252 7810,'-17'0'0,"-2"0"936,-2 0-553,-2 0 1,6 5 200,1 2-192,4-2-211,0 5 1,6-3-65,2 4 90,3 0-51,1-4 0,1 3-49,3-3 100,7 4 1,2-5-417,9 4 208,-5-9 1,6 8 259,0-5-283,5 5-59,-4-8 0,7 4 61,-4-5-202,-1 5 134,2-4 0,-4 4-142,3-5 65,-3 0 133,3 0 52,-3-5-26,4 4 1,-5-8-27,0 5 223,-1-4-187,1 1 0,0 0 28,0-1 0,-2 4 8,-2-3 0,1 4-15,-4-1-39,-1 3 41,-4 1 1,-1 1-95,-2 3 88,-3 3 6,0-1-143,-4 4 126,4-4 4,-5 6-21,0-6-223,0 4 104,0-4 0,0 2 83,0 0-87,0-1 102,0-1 0,0 5-75,0-4 34,0 3 38,0-3 0,-4 3 51,1-3-65,-1 8-16,-1-2 30,4 4-14,-10-1 8,10-3 1,-9 8 1,5-7-10,-3 5 1,-2-4-16,3 4-174,2-5 165,0 2-125,0-4-22,3-1 246,-3-5-105,5 0 13,5-6 376,-3 0-204,8-6 1,-4 3-71,5-9 367,1 3-239,-1-7 1,2 3-24,2-2 281,-2 3-219,3-5 1,-1 2 82,0 0 0,4-2-99,-4 2 1,2 3-216,-2-4-83,-2 4 176,3 5 0,-1-3-52,0 3 0,1-2 149,-5 1-265,5-2 65,-3 9 0,5-8 139,-3 5 20,-2-5-90,8 8 0,-7-5 23,5 2 323,-5 3-216,7-4 0,-3 4 261,5-3-81,-1 2-278,1-3 1,0 5 53,0 0 0,1 0 11,2 0 1,-2 4 3,3 0 0,-2 5 1,2-2 1,0 0-19,4 0 1,0 1-131,-4 3 148,4-4-57,-7 3 0,9-9-95,-2 3 81,-4-3 19,6-1 1,-4 0 97,6 0-80,-1 0-52,-5 0 1,2-4 18,-4 0 0,1-3-90,-2 3 0,-2-5-175,3 2 0,-5 0 159,-3 0-218,3-1 153,-9-3 1,3-1-54,-5 1 1,1-4 99,-1 0 1,-1-6-216,-2 3 1,-3-4-137,-5-1-821,0-5 746,0-1 1,0-6-103,0-3 0,0 1-208,0-4 1,-4-3 791,0-2 0,-5-7 0,3 6 0</inkml:trace>
  <inkml:trace contextRef="#ctx0" brushRef="#br0">9281 14263 7940,'-6'-11'-592,"-4"-1"473,9 1 0,-4 3 66,5 1-598,0-1 441,0-3 0,0-1 210,0 1 0,5 0 0,-4-1 0,8 1 0,-5-1 0,4 1 0,-1 0 0,4-1 0</inkml:trace>
  <inkml:trace contextRef="#ctx0" brushRef="#br0">9133 13990 7926,'-11'0'65,"0"0"22,-1 0 0,1 0 234,0 0-102,-1 0 186,1 0-148,-1 0 0,1 0 127,0 0 147,4 0-247,-3 5 0,9-2 137,-3 4-157,3-4-66,1 7 1,0-8 1,0 6-116,0-6 84,0 8 1,5-4-116,3 1 0,7 3 0,-3-8-108,10 3 51,-9-5 1,8 0-47,-2 0 0,2 0-147,2 0 0,0 0 52,0 0-283,-1 0 236,1 0 1,0 0-121,0 0 128,-1-5 135,1 3 1,0-3-5,0 5 0,-1 0 17,1 0 0,-4 5 9,0 3 1,-5-2-67,1 2 261,3-1-77,-6 5 1,6-2-87,-3-3 279,-2 3-154,3-8 0,0 3 38,-1-5-170,5 0 39,-2 0 0,-1 0 28,-1 0-26,1 0 23,-4 0-180,3 0 181,-4 0-10,-1 0-212,0 0 171,-4 0 1,-2 5-11,-5 2-42,0 4 38,0 0 1,-1 4 8,-3 0-163,2 5 150,-8-7 1,8 9-160,-6-3 1,6 2 127,-8-3 113,8 3-99,-8-3 0,8 5 43,-6-1 0,4 0 12,-3-3 1,3 2-62,-4-2-57,1-2 75,0 4 1,-1-3-45,4 5 41,-5-6 13,8 0 1,-6-2 32,4 0-41,1 0 1,-3-8-105,5 3 75,-5-9-64,4 4 47,-4-5 1,5-6 14,0-6-73,0 1 91,0-11 1,4 9-46,-1-6 0,6 0 21,-1-4 1,1 0 123,-2 0 0,3 4-134,-2 0-16,2 6 47,2-9 1,-1 8-23,0-5 244,1 5-96,-1-2 0,0 5-110,1-1 329,-1 1-185,6-6 0,-4 9 25,6-4-105,0 3-13,4 3 0,-4-4 317,0 2-265,0 3-31,4 0 319,0 5-185,-6 0 1,5-4 64,-3 1-275,2-1 98,-3 4 0,3 0 85,-2 0-206,3-5 36,0 3 1,1-4-82,0 2-63,0 3 206,-1-4 1,2 5 112,3 0 1,-4-4-99,0 0 1,-1 1-2,-3 3 1,4 1 2,4 3 509,-9 2-358,9 0 1,-9 4 136,4-2 47,1-3-168,0 5 1,0-5-245,-1 3 203,1 2-24,0-9 1,3 4-83,1-5-91,0 0 163,-10 0-176,5 0 43,-5-5 0,6-1 80,0-5-26,-5-6-40,-2 4 1,-1-8 69,0 2-170,1-2 42,-5-2 0,0 0-633,1 0 320,-1-4 199,0 2 1,5-6-1867,-1 4 982,0 1 116,-4 3-1723,6 0 1670,-5 1 1,9-4 940,-6 4 0,5-8 0,-4 8 0,1-2 0,-2 0 0,0 1 0</inkml:trace>
  <inkml:trace contextRef="#ctx0" brushRef="#br0">22430 921 7996,'0'-22'457,"-5"0"75,-3 3 1,2 3 86,-2 4-281,1 6 1,-3 11-483,2 10 0,-2 16 50,2 6 1,3 13-497,1 7 0,2-24 0,-1 1-784,1 3 0,1 1 1374,-1 4 0,0 0 0,-1 5 0,1 2 0,-1 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23219 1690 8322,'-12'18'-217,"-3"-1"-49,0-6 0,-4 0 266,3 1 0,1 4 0,4 2 0</inkml:trace>
  <inkml:trace contextRef="#ctx0" brushRef="#br1">9970 9285 12300,'-6'0'3591,"-4"0"-2922,9 0 1059,-4 0-1211,5 0 1,5 0-151,2 0 0,3-4-85,2 1 1,4-1-454,3 4 0,3 0 90,1 0 0,3-2-5,1-1 1,9 1-421,-2-1 0,3-2-810,-3 1 0,0-4-1034,0 4 1,1-5 422,-1 2 1927,-5-3 0,4-7 0,-4-1 0</inkml:trace>
  <inkml:trace contextRef="#ctx0" brushRef="#br1">10245 9308 8245,'-7'0'1420,"-3"-5"-930,9 4 846,-9-4-557,8 5-342,-3-5 267,5 3 12,0-3 1401,0 5 0,2 5-1669,1 3 0,-1 6 52,1 1 0,-1 9-125,-2-1 1,0 9-158,0 2 0,-4 5 22,0 7 1,-5 3-117,2 1 1,0 1-184,0-2 1,3-1 340,-4 6 1,4-2-301,-3 1 0,3-2 59,-4-5 1,1 0-125,-5 4 1,5 1 43,-1 2 1,0-3 4,-3-9 0,3 3 116,1-6 0,0 0-156,0-4 1,-2-1-6,5-3 1,-3 2 121,3-5 1,-4 3-47,4-3 0,-1 0 35,1-5 1,3 1 30,-3 0 1,3 4-120,1-1 1,0 2-206,0-1 1,0-2-45,0 6 1,-4-1 110,0 4 0,1 2-38,3 2 0,0-2 103,0 2 0,0-3 184,0-1 0,-2-8-122,-1-3 1,1-4 18,-1 0 1,1 1 0,2-5 93,0-1 1,0 0-63,0 1 1,0-2 255,0 2-261,0-2 1,0-5-293,0-1 202,0 1-254,0 3 323,0-4-51,0-2-1,0-5 1,0 5 76,0 2 0,0 4-286,0 0 149,0 5 0,-1-2 135,-3 5 0,3-5-62,-3 2 0,3-4-958,1 0 368,0-1-402,0-4 1,1-2 453,3-5 1,1-7-385,3-4 0,3-11 3,0-8 1000,1-8 0,4-8 0,-4-6 0</inkml:trace>
  <inkml:trace contextRef="#ctx0" brushRef="#br1">9970 9308 8245,'-11'0'0,"0"0"0,3 0 0,0 0 1145,1 0-248,0 5 1201,-3-4-710,4 4 10,0 1 1,0-4 17,6 6-520,0-6 0,6 7-317,1-5 1,8 0-416,4-4 1,3 1 86,1 3 1,1-3-161,3 3 0,-2-3 96,5-1 1,-4 0-702,0 0 1,-1 0-883,-3 0 0,5-1 699,0-3 1,-2 3-1770,-6-3 0,1-1 311,-4 1 2155,-1 0 0,-9 4 0,-1 0 0</inkml:trace>
  <inkml:trace contextRef="#ctx0" brushRef="#br1">10153 10050 8245,'-11'5'1803,"1"-2"-1248,2 5 1,2-5 215,2 5 1,3 0-272,-3 3 1,2 2 340,2 2 1,0 7-327,0 4 0,0 6-42,0-2 1,4 8-370,0 4 1,0 3 92,-4 0 0,0 6-286,0 2 0,0 6 356,0 6 0,0-6-75,0 6 0,0-5 42,0-3 1,0 0-193,0 0 0,0-10-5,0-5 1,0-5-104,0-3 1,0-5-28,0-2 0,0-5 63,0-3 1,1 2-40,3-6 0,-3 5 126,3-1 0,-1-3-87,0-5 1,-1 0 529,1-3-762,-1-3 272,-2 5-1541,0-8-1553,0 3 947,0-5 1,0 5 0,0 1 0</inkml:trace>
  <inkml:trace contextRef="#ctx0" brushRef="#br1">9868 11524 11244,'-7'6'3553,"2"-1"-2934,5-5 1728,0 0 0,5 0-1360,3 0 401,7 0-860,3 0 1,9 0-155,-1 0-102,6 0-55,-3 0-966,0 0 711,4 0 0,-4 0 123,6 0-759,-6 0 1,3 0 286,-6 0 112,1 0 1,-5 0-424,-3 0 0,1 0-1017,-5 0-246,0 0 1336,-8 0-2018,3 0 1695,-9 0 1,4-5 1028,-5-3 0,-5-2 0,-1-1 0</inkml:trace>
  <inkml:trace contextRef="#ctx0" brushRef="#br1">16457 10450 7903,'0'-34'1412,"-3"0"-848,-1-1-458,0 6 0,4 1-71,0 5 0,0 2-35,0 2 0,0 2 0,0 6 0,0 4 0,0 2 0,0 8 0,0 5 0,0 0 0,0 11 0,0 6 0,0 5 7250,0 3-4127,0 1-2540,0 6-270,0-5 1,0 11 130,0 0-2446,0-6 1303,0 10 0,-1-14-183,-3 6-1417,3 0 1062,-4 4 1,1-6-1355,0-1 2074,-5-9 1,8-7-1966,-3-8 1848,3-2 1,2-7 633,3-2 0,-2-7 0,6 0 0,-5-6 0,2 7 0,-7-3 305,-1 5 0,-4 0 49,-4 0 1,-1 5 623,1 3 1,3 6 987,1 1 1,3 6-1014,-4-2 0,6 3-150,-2 5 1,3 1-308,1 2 1,5 8 200,2 1 0,2 0-345,-1 3 0,2 3-387,-2 5 1,1 8 54,-2-1 1,-2 3-178,-5-3 0,0 4 286,0 0 0,-1-27 0,-2-1 88,0 28 0,-6 1-800,1-12 0,-2-1 422,-1-3 1,0 2-360,4-2 1,-2-8 263,5-11 1,0-3-2925,4-1 1539,0-6 1641,0-5 0,5-7 0,2-5 0</inkml:trace>
  <inkml:trace contextRef="#ctx0" brushRef="#br1">19530 12083 7903,'0'-6'2227,"0"-4"-645,0 9 760,0-5-1268,0 6 1,0 6-496,0 1 1,-2 3 42,-1 2-765,1 4 171,-8 2 0,4 6 208,-6 3-2325,1-3 1558,0 9 0,-1-5 531,1 2 0,-6 3 0,-1-4 0</inkml:trace>
  <inkml:trace contextRef="#ctx0" brushRef="#br1">20341 11832 7903,'-12'-5'2437,"6"4"-671,-4-4-885,3 5 720,-4 0-1006,5 5 1,-3 5 130,5 5 787,0 5-946,-1-2 1,4 10-464,-3 2-24,3 3-14,1 2 1,0 0-478,0 3 259,5-2-404,1 3-1705,0-5 1576,5 1 1,-4-2-451,8-3 0,-2-3-883,2-8 1,-1 1 870,1-5 1147,-2-4 0,9-1 0,-4-4 0</inkml:trace>
  <inkml:trace contextRef="#ctx0" brushRef="#br1">20912 11718 8139,'-12'0'1772,"1"0"-1266,4 5-144,-3 1 381,-1 6-403,-2-6 0,-3 4 103,4-2-656,1 2 228,-1 1 0,2-3 3,3 0 1,-2-5-158,5 5 0,-4-4-2563,5 3 2702,-1-4 0,-6 7 0,-3-4 0</inkml:trace>
  <inkml:trace contextRef="#ctx0" brushRef="#br1">21014 11832 7903,'0'-11'-1761,"0"-1"1355,0 1 2680,0-1-1469,0 1 1,0 3 699,0 1-635,-5 4 0,3-6 136,-6 5-518,6 1 108,-3 3-623,-1 0 40,5 0-33,-9 0 1,8 0 35,-6 0 1,4 0 282,-4 0-641,1 0 312,-5 5 1,-3 1 38,0 5-104,0 1 15,-2-1 0,-1 5 697,-4-1-246,-1 5-213,0-2 0,0 1 1550,0 0-836,0-5-261,6 7 222,0-8-479,6-1 1,1-2 79,2-3 0,3 0-31,5 0 0,1-3-4,3 4-803,7-6 399,7 3 1,5-5-1146,0 0 668,5 0 415,1 0 1,5 2-2463,0 1 1236,6-1-280,-5 3-802,5-5 1538,-6 0 1,-4 1-116,1 3 0,-6-2-250,2 6 0,-8-4 439,-4 3 763,-7 1 0,-8-2 0,-7-1 0</inkml:trace>
  <inkml:trace contextRef="#ctx0" brushRef="#br1">20820 12186 7903,'-23'0'0,"6"0"0,-4 0 3443,6 0-1612,5 0-471,5 0 1311,5 0-1396,0 5-530,10 1-349,-2 6-220,13-6 0,-3 4 177,5-2-3246,5-3 2061,-4 5 1,10-5 314,0 3 517,1 2 0,4-4 0,-5 6 0</inkml:trace>
  <inkml:trace contextRef="#ctx0" brushRef="#br1">21471 11832 7903,'0'-11'-475,"-5"-6"0,4 8 256,-3-2 6948,3 7-4549,1-6 1,1 9 2106,3-3-2493,2 2-1125,6 2 1,0 2-201,4 2 1,-2 2-365,5 5 1,-4 5-233,4-1 0,0 9-408,4-1 0,0 7-704,-1 1 1,1-1 917,0 4-3656,-5-2 2661,3 7 0,-8-4-1350,2-1 1510,-2 5 686,-2-3 0,-4-1-537,-3-4 0,1-11 417,-2-1 1,0-10 145,-7-5 1,2-3 5,-6-1-201,6-5 845,-4-6 0,3-2-206,-1-2 0,-5-3 0,3 0 0</inkml:trace>
  <inkml:trace contextRef="#ctx0" brushRef="#br1">21848 11775 7903,'6'-23'406,"-2"0"0,-2 2 602,-2 2 1,0 2 1843,0 6-2103,0 4 0,-6 4 2034,-1 6-1394,-3 9-585,-7 6-382,5 9-233,-15 3 1,3 13 136,-11 2-3853,1 4 3022,-5 1 0,3 1 176,17-24 1,0 0 0,-15 26-2237,4-8 2565,7-1 0,6-10 0,6 0 0</inkml:trace>
  <inkml:trace contextRef="#ctx0" brushRef="#br1">22316 11843 7903,'7'-19'0,"-3"0"0,-3 5 1257,-1-1-253,0 2-561,0 2 0,-1 1 195,-3 2-58,-3 3-397,-4 5 1,0 1-110,-1 3 1,4-1-167,1 4 1,1 1 128,-2 3 1,-2 1-89,2-1 0,-6 2 202,-1 2 0,-2 2 353,2 2 1,-3 2-121,-4-2 0,3 3 143,0 1 0,-2 0 100,-5-1 598,2 1-748,1-5 1,2 2 719,6-4 1,0-1 76,3-4-782,6 1 0,6-2-215,8-3 0,3 2-275,4-5 0,7 0 100,5-4 1,4 0-45,0 0 1,3 0-1086,4 0 0,1 0 525,3 0 0,-1 4-2256,-3 0 0,-1 1 379,5-2 2379,-11-1 0,7 8 0,-8-4 0</inkml:trace>
  <inkml:trace contextRef="#ctx0" brushRef="#br1">22705 11832 7791,'-12'-11'0,"1"3"2993,-1 0-892,6 6 51,-4-3 608,9 5 277,-4 0-2311,15 5 0,-3-3-1069,9 6 1,1 0-199,2 3 1,3-1-447,1-2 0,1 2 555,3-2 0,-5 2-363,1 1 0,-1 1-209,-7-1 1,0 2-295,-3 2 0,-7 1 831,-5 3 1,-7 7 222,-8-3 0,-4-2 642,-8-2 1,-2-1 285,-5 1 1,5-4 644,2-7 0,7-3 403,1-5 972,5 0-1856,-3 0 1,12-1 172,5-3 0,9 1-838,6-4 0,6 4-19,-2-1 0,2 3-1307,2 1 0,1 0-241,3 0 0,-2 5-1035,6 3 0,-5 2 746,5 1 0,-6 2 1673,2 2 0,-3 3 0,-1 5 0</inkml:trace>
  <inkml:trace contextRef="#ctx0" brushRef="#br1">15761 13659 8300,'-5'-22'1239,"-2"2"-674,-4 1 1,0 9 1534,-1-1-570,6 7-759,-4-1-309,8 5-101,-3 5 1,5 1-211,0 11 0,0-3-546,0 5 222,0 0 188,0 4-1,5 5-1459,2-4 1070,-1 9 0,4-4 225,-2 5-985,-3-5 602,5 4 1,-5-3-1673,3 4 1062,2 0 713,-4 0 1,2-1-153,-1-2 0,-4-3 582,1-5 0,-8-1 0,-2 1 0</inkml:trace>
  <inkml:trace contextRef="#ctx0" brushRef="#br1">15510 14242 7749,'-23'0'0,"-4"0"1536,0 0-668,1 0-282,8 0 560,1 0-700,6 0 0,5-1 211,2-3 765,13 2-864,3-8 0,13 4 49,1-5-179,9-1-410,5 1 0,7-1-469,3 1-964,2-1 1415,0 1 0,2 1-620,-4 2 410,-1-2 257,-3 9-3353,5-4 2458,-10 5 0,3 0-438,-14 0-780,-2 5 1408,-10 1 1,-3 9-111,-7 1 1039,-3-1 1,-10 6 0,-2 4 0</inkml:trace>
  <inkml:trace contextRef="#ctx0" brushRef="#br1">15852 14265 7749,'-13'-8'0,"-2"0"866,3 1-542,-5 0 1,6-1 138,-1 4 31,1 0 60,-1 4-201,1 0-19,0 0-183,-1 5 1,1 1 387,-1 6-338,1 4-50,-1 2 0,1 1 390,0 0 1,3-1-67,0 1 0,2 3 6,-2-3 0,0-3-67,4-1-33,-5 3 151,8-5-229,-5 3-283,6-4 53,6-1 0,0-5-381,5-2 0,2 1 248,2-1 1,2 0-687,2-4 1,6 0 78,-2 0-662,2 0 809,-2 0 0,4-4-5,0 0 0,3-5 40,-3 2 0,3 0 74,-3 0-378,-1-1 442,-3-3 0,0-2-609,0-2 683,-5 2 0,-6-7 1,-5 5-92,-2 1 0,-1 0 364,-4-1 0,0 2 0,-11 1 0,3 6 0,-11 2 683,-6 3-563,1-4 1,-4 5 159,6 0 1,0 0 459,3 0 0,1 0 2987,3 0-2794,2 0 1,-2 1 415,7 3 0,3-1-515,5 4 0,0 5-188,0 3 1,2 5-47,1-1-1450,4 8 656,-1-3 1,3 8 220,-5-6-2627,5 6 1859,-3-3 0,2 2-2063,-1-1 1120,-4 1 1626,2-2 0,0-1 1,1-6-1</inkml:trace>
  <inkml:trace contextRef="#ctx0" brushRef="#br1">11615 9399 7960,'-8'-16'82,"1"4"0,3 2-82,-4 6 370,1 1 0,-5 4-112,1 3 0,-1 6-171,1 5 1,0 4 203,-1-4 0,1 4-93,-1-3 1,-3 4 185,0-1 1,0-1-84,3 1 0,5-1-65,-1 1 1,4 2 144,-3-2-175,4 3-686,-2-4 407,10 3 1,5-4-776,5 2 438,6 2 206,-3-8 0,8 3-279,1-4 275,-1-6-2,2 4-491,2-8 404,-1 8 1,-1-9-272,-5 3 54,-1-3 200,-4 4 0,2-4-123,-4 3 26,-1 3 411,-4-6 0,-4 9 0,-4-2 0,-1 2 0,-2 1 0,-5 1 0,-2-1 0</inkml:trace>
  <inkml:trace contextRef="#ctx0" brushRef="#br1">11718 9970 7960,'-12'5'536,"6"-3"-313,-4 8-281,9-9 205,-10 9 1,10-3 196,-3 4-291,-2 1 85,5 4 0,-4-2 138,5 5-274,0 0 145,0 4 0,0 4 105,0-1 43,5 6-166,-4 2 0,8 7 21,-5 4-1233,5 1 1193,-8 5 1,4-3-32,-5 5-80,5 1 170,-4 3-259,4 0 70,-5 0 1,0-4 176,0 1-301,0-6 194,-5 8 0,0-9 8,-2 2-296,-4-2 149,5-6 0,-1-1-866,-1-2 697,0-2 219,-8-2-200,3-6 219,-8-5 0,7-4-139,-5 0-112,-1-5 117,3 2 0,-5-9 1054,3-3-2233,3-3 1198,-6-1 1,6-6 134,-3-6 0,-8-9 0,3-9 0</inkml:trace>
  <inkml:trace contextRef="#ctx0" brushRef="#br1">16526 14196 8005,'-23'-5'1237,"5"4"1745,3-3-2079,2 3-938,7 1 103,1 5 1,5-3 271,0 6-990,0-6 546,5 4 0,3-3-1300,7 1 1404,-2 0 0,8 1 0,-3 1 0</inkml:trace>
  <inkml:trace contextRef="#ctx0" brushRef="#br1">17006 13876 8005,'0'-17'0,"-4"-4"2891,0 6-1332,0 5-386,4 5 1343,0 5-1229,-5 10-558,4 3 1247,-9 15-1260,8 1 1,-6 10 61,4 3-1762,0 7 964,-1-2 1,4 8-355,-3-6 1,1 2-571,-1-1 0,3-3-690,-3 2 982,3-2 446,1-11 0,5-3-2449,3-11 1,2-4 2654,1-3 0,2 1 0,2-5 0,3-2 0</inkml:trace>
  <inkml:trace contextRef="#ctx0" brushRef="#br1">17177 12243 8005,'-15'-4'0,"0"1"2624,-1-1-1705,5 4 1,3 0 20,1 0 460,4 0-362,-2 0 791,20 0-1238,-1 0 1,20 0-189,1 0 1,4 0-198,7 0 1,1-4-771,2 0 0,-1-1 306,6 1 0,-1 3-1059,4-3 0,-5 3 683,-2 1 1,-5 0-1083,-3 0 1,0 0 659,-8 0 1,-3 5 335,-12 3 1,-3-2 152,-4 2 0,-2-1 567,-2 5 0,-3-6 0</inkml:trace>
  <inkml:trace contextRef="#ctx0" brushRef="#br1">17668 11775 8005,'-10'-23'974,"2"0"0,-9 5-675,1 3 1460,4 3-1128,-5 5 1,6 2 77,-1 5 280,1 5 1,1 2-460,2 4 0,3 5-267,5 3 1,1 4-871,3 4 1,2 0 486,6 7 1,-1-2-1416,1 6 1,-1-2 883,1 3 0,-2-3-1291,-3 6 0,2 0 1942,-5 4 0,5-1 0,-3 1 0</inkml:trace>
  <inkml:trace contextRef="#ctx0" brushRef="#br1">17588 12403 8005,'-18'0'-553,"-2"-4"-70,5 0 0,-4 1 345,4 3 293,-6 5 0,7 0 919,-5 2 1,4 4-358,-4-4 0,5 3 108,-1 2-380,2-1 1,2 1 91,-1-1 124,-4 0-241,3 6 1,-7-3 935,5 5-589,-1 0-142,5 4-441,0 0 35,4-1 1,-2-1 261,5 2 1026,1-3-812,3 3 0,0-3-252,0-5 1,1-1-277,3-6 1,6-2 370,5-2-1061,5-3 555,-2 4 1,6-5-528,3 0 493,-3 0 0,5-1-224,-2-3 1,1 2-427,2-6 0,2 1-514,-5-5 1,1 1 586,-2-1 0,0 5-930,4-1 1103,-5 0 0,2-3-153,-8 0 171,3 4 528,-5-3 0,1 5 0,-3-3 0,-2-2 0,-7 8 0,-2-6 0,-2 0 0,-2-3 0</inkml:trace>
  <inkml:trace contextRef="#ctx0" brushRef="#br1">17634 12506 8005,'-17'-18'0,"5"2"-68,-4 4 127,4 1 1,4-3 910,0 2 1,2-2-406,-1 7 1,0 2 859,3 1 0,3 5-648,-3 7 1,-2 2-152,-2 13 0,2 2-259,-2 9 0,2 7-305,-2 5 0,-2 4-579,3 8 1,2-1-324,1 0 1,3 0-265,1 0 0,0-2 13,0-6 775,5-5-2858,1-14 1587,5-8 1587,6-5 0,1-6 0,4 1 0</inkml:trace>
  <inkml:trace contextRef="#ctx0" brushRef="#br1">8109 7138 8005,'-17'0'-195,"5"-1"88,-4-3 1,8 1-780,0-4 279,0 4 430,2-7 0,0 4 177,2-6 0,3 5 2,-3-1 0,1 4-2,-1-3 0,2 0 143,-6 0 0,2 0-134,-2 4 0,-2 1-9,2-1 0,-7-4 0,-2 1 0</inkml:trace>
  <inkml:trace contextRef="#ctx0" brushRef="#br1">7652 6864 8005,'-5'-6'494,"4"-5"0,-4 10-324,-1-4 1,4 4 481,-6-3 1,5 3-227,-5-3 0,4 3 1123,-4 1-1040,6 0 0,-4 0 17,2 0-504,3 0 0,9 0-45,11 0 0,7 0-165,0 0 0,4 0-1168,4 0 1,9 0 60,3 0 1295,2-5 0,-2-7 0,-1-6 0</inkml:trace>
  <inkml:trace contextRef="#ctx0" brushRef="#br1">7858 6910 8005,'0'-12'-371,"0"1"110,0 4 202,-6-3 638,5 9-39,-4-4-219,0 0 118,-1 4-149,-1-4 1,-2 10-6,6 2 9,-6 3-142,8 2 1,-8 0 250,5 4-248,-5 1 0,8 6 142,-3 0 1,1 0-44,0 0 1,1 1-131,-2 3 1,3-2 94,1 5 0,0-3-213,0 4 1,0-5 61,0 5 1,0-5-107,0 5 0,0-5 37,0 5 0,0-3-56,0 6 1,0-6 43,0 6 0,0-6 66,0 3 0,0-1-66,0 4 1,0-3 52,0-1 0,1 2 138,3 6 0,-2 4-124,1 7 0,-1 0 131,-2 4 1,-4-5 143,0 2 1,-1-3-158,1-2 1,3-3-335,-3 0 1,3-6 122,1-2 1,0 0 5,0-4 0,0 2 72,0-1 0,4-3-170,-1-6 1,5 3-3,-4 1 0,0 2 102,-4 3 1,0 3 247,0 0 0,0 4-24,0 4 0,0 1-48,0-5 0,-4 5-42,0-1 0,-4 3-87,5 0 0,-1 0 60,4-3 0,-4 1 49,0-5 1,0 5-47,4-1 1,-3-3 38,-1-1 0,-1 2-6,1-2 1,3 5-7,-3-1 1,-1-2-149,1 2 0,-4 0 127,4 4 1,1-2-116,3-2 0,0 1 95,0-5 0,0 2-80,0-2 1,0-3 49,0 3 1,0-2-27,0-2 1,1 0 42,3 1 1,-3 3 0,3 0 0,-3 1-1,-1-1 1,0-1-6,0 5 0,0-2-39,0 2 1,0 4 34,0 0 0,0-1-46,0 5 0,0-4 38,0-5 0,4-1-25,0-6 1,5 0-62,-2 1 0,3 1-137,2-1 1,-5 5-72,1-6 1,-5-1 75,0-2 0,2-6 227,-1 2 0,0-7-79,-4-1 0,-4-1 79,0 1 1,-3 3-64,3-3 0,-4-2 113,5 3 1,-5-3-68,4 2 0,-3 3 49,3-3 0,-1-1-48,1 1 1,3-4-33,-3 4 1,3-1-111,1 1 1,0 1 116,0-5 1,0 6-91,0-2 0,1 6 67,3 2 1,-3 3-35,3-3 0,1 8-80,-1 0 0,3 1-166,-3-1 0,0-1 516,-4 0 1,0-1-78,0-2 0,0-1-75,0-7 0,-2 2-74,-1-6 1,1-1 45,-1 1 0,-2-1-26,1 1 1,-4 3 35,4-3 0,-1 2 75,1 2 1,3 0 134,-3 0 0,3-1-140,1 1 0,0 0-56,0 0 1,0 0-144,0 0 1,4 3 162,0 1 1,3 5-167,-3-2 1,1-3 91,-1-4 1,-3 0-153,3-4 1,-3-2-16,-1 2 0,0-5 89,0 2 0,0 0 244,0-1-200,0 6 1,0-7 58,0 5 0,0-4 13,0 4 1,0-1 31,0 1 0,0 1 162,0-5 0,0 4-103,0-4 63,0 1-139,5-5 1,-3 4-513,1 1 264,4 4 1,-6-6-40,3 5 1,-2-3 141,2 7 1,-2-3 69,1 7 1,-1-3-59,-2-1 1,0 0 170,0 0 1,0 0-107,0-1 0,0-3 214,0 0-201,0-5 0,0 7 130,0-6-87,0 0 1,1-3-181,3-1 1,-2 6-95,6 2 0,-6 6 388,2 2-43,3-1 0,-6-3-184,3 0-126,-3 5 73,-1-9 0,0 4 39,0-8-77,0-2 110,-5-2 0,4-1-108,-3-2 212,-3-3-138,6 0 216,-4-5 440,5 0-353,0 5-196,0-4 0,0 11 50,0-1 123,0 1-144,0 9 0,-4-4 186,0 2-192,1 2 0,3-3 6,0 5 1,0-5 13,0-3 0,0-2-624,0-2 211,0-5 128,0-1-986,0-5 779,0-10 1,0 0-52,0-13-770,-5 3 714,3-13 0,-7 4 530,6-5 0,-6-6 0,2 0 0</inkml:trace>
  <inkml:trace contextRef="#ctx0" brushRef="#br1">7595 13865 7927,'-12'5'177,"5"-2"45,-1 4 0,1-4-133,-5 1 1700,6-3-479,1-1 446,5 0 1,5 0-193,2 0-1053,4 0 0,5 0-170,3 0 0,3 0-353,1 0 1,-1-1-346,1-3 0,0 2 279,0-1 79,0 1-351,0-3 336,-1 4 1,0-8-328,-3 5 1,1-1-546,-4 1 0,-1 3-537,-4-3 937,1-2 0,0 3-699,4-4 0,-8 3 150,4-4 1035,-8 1 0,6-10 0,-4 0 0</inkml:trace>
  <inkml:trace contextRef="#ctx0" brushRef="#br1">16732 10530 8120,'-7'-8'1793,"3"1"0,3 3-661,1-4 1,5 6-514,3-2 0,2-1 69,1 1 0,6-1-261,2 1 0,6 3-228,2-3-123,5 3 1,-3 0-791,5-3 548,0 3 1,-1-4-315,-2 5 1,-2 1-502,-2 3 0,-4-3-614,-1 3 1,0-2 706,-7 2 1,-3-3-1338,-5 3 2225,1-3 0,-2-1 0,-6 0 0,-6 0 0</inkml:trace>
  <inkml:trace contextRef="#ctx0" brushRef="#br1">17029 10233 8120,'-23'-11'559,"0"-1"1,5 5 803,3-1 0,7 4-703,4-3 0,2 4 554,-2-1 1081,3 3-1650,-4 1 0,6 1-841,3 3 0,-3 4 188,3 7 1,1 3-699,-1 5 1,3 1 14,-3 2 1,4-2-599,-4 3 0,1 2-534,-2 2 1197,-1-3 1,4 5-251,-2-3-494,-3-2 997,9 0 0,-8-7 373,1-2 0,4 8 0,-1-3 0</inkml:trace>
  <inkml:trace contextRef="#ctx0" brushRef="#br1">17040 10610 8120,'-11'-11'0,"-1"3"57,1 0 0,3 6-105,0-2 1,5 3 1068,-5 1 1,4 0 45,-3 0-582,4 0-306,-7 0 0,7 0 179,-4 0 41,-1 5-220,2 1 0,-4 6 406,2-1 1,-2 0-125,-2 1 1,1 3 61,0 0 0,-1 4-123,1-3 0,-4 4 820,-1-1-742,1-3 0,5 5 511,2-6-489,-2 5-176,9-7 1,-4 3-267,5-4 16,0-6-188,0 4 1,4-7-106,-1 4 1,10-4 291,-1 1-348,2-3 199,2-1 0,2 0-86,5 0-1138,-1-5 760,1-1 1,0-2-1265,0 0 1198,0 6 0,-4-7-27,0 5 1,0-3-387,4 3 615,-5 0-709,3-1 646,-8 4 0,5-6-194,-3 3 1,-6 3-910,2-3 539,-7-2 1031,1 0 0,-5-1 0,-5-3 0,-1 4 0</inkml:trace>
  <inkml:trace contextRef="#ctx0" brushRef="#br1">17029 10736 8120,'-12'-7'0,"2"-3"0,2 3 2386,-2 1-1554,4-4 0,-1 8 1491,4-6-1233,-4 6-630,6-3 0,-5 5 2829,2 0-2237,3 0 0,-8 6 493,5 5 1,-1 6-223,1 6-858,3 10-35,-4-3-251,5 9 0,0-3 179,0 2-2476,0-2 1695,0 13 1,0-12-3301,0 5 1838,5-5 627,1-8 1,7-1-669,2-6 0,-1-5 825,5-6 1101,0-4 0,4-12 0,0-2 0</inkml:trace>
  <inkml:trace contextRef="#ctx0" brushRef="#br1">17405 10564 8120,'-11'0'9584,"0"0"-8144,4 0-530,2 0-760,5 0 208,0 5-4017,0-3 2650,0 8 0,1-9 1009,3 3 0,3-3 0,4-1 0</inkml:trace>
  <inkml:trace contextRef="#ctx0" brushRef="#br1">17725 10302 8120,'0'-12'781,"-1"1"97,-3-1 1,2 2 884,-6 3-890,5 2-119,-2-1 1102,5 5-908,5-4-295,-3 5-242,8 0-146,1 0 0,3 0 93,5 0-632,-5 0 291,8 5 0,-6-4 213,3 3-1266,3-2 816,-9-2 1,7 3-1597,-5 1 1208,0 0 1,-3 1-115,-1 3-752,-4-3 894,3 5 1,-9-4 19,3 6 381,-3-1 0,-2 4-179,-3 0 869,-2 6-485,-6-9 0,1 9 58,-1-6 0,0 4 157,-4-4 1,2 4 1893,-5-3-1067,5-1-581,-7 1 0,9-3 1580,1 2-1368,0-7 0,9 2 1328,-1-2-1460,1 2 1,4 0 313,1-3 0,8 2-347,4-5 0,5 4 125,-1-4-386,3 4 0,0-5 144,1 5-369,5-1 35,-4 5 1,0-5-220,-4 1 144,-1 0 1,-2 2-205,-1-3 201,-4 3 1,-5-3 0,-4 4 249,-1 1-235,-7 4 1,-7-2 59,-7 5-905,-2 0 577,-7-1 1,2 0-2562,-4-3 1887,-6-2 1,5 7-77,-4-5 1,5 0-1192,-1-3 1433,3 4 756,1-3 0,2 3 0,-3-4 0</inkml:trace>
  <inkml:trace contextRef="#ctx0" brushRef="#br1">19061 10747 8120,'0'-6'3554,"0"1"0,-1 6-2638,-3 3 1,2 3-258,-6 9-949,1-4 248,-10 10 0,3-3 253,-5 7-3352,0 4 1036,-4-1 2105,0 4 0,-5-4 0,-1 5 0</inkml:trace>
  <inkml:trace contextRef="#ctx0" brushRef="#br1">20329 10313 8120,'-16'-8'0,"-3"1"400,-3 4 1,0-2 604,3 5 0,-2 0-246,2 0 859,-3 5-1008,4 2 1,-2 5 1527,5 4-1096,-5 1-477,7 6 1,-2 4 415,7-1-586,3 6 56,5-3 1,0 2 254,0-1 0,5-6-56,3-1-656,7-5 63,3-7 0,5-4 361,-1-3-1029,6-3 524,2-11 1,0 1-1654,0-10 817,-4-5 654,7 0 0,-9-8-3332,3 5 1668,-8-5 982,-3 3 1,-10-1-102,-2-1 1,-9 6 345,-6-2-763,-6 8 906,-11 3 0,-1 6 563,-5 2 0,0 3 0,-1 5 0</inkml:trace>
  <inkml:trace contextRef="#ctx0" brushRef="#br1">21014 10187 8120,'0'-6'2266,"0"-4"-1537,0 9 144,0-10-89,0 10-159,0-4 162,-5 0-19,4 4-139,-4-4-331,5 0-119,-5 3 0,4-4 28,-3 2 31,-3 3 1,6-4 51,-9 5-111,4 0 0,-6 0 179,1 0 194,-6 0-241,0 5 1,-8 3 59,-1 7 1,-3 1 63,-6 3 1,5 3 243,-1-3-342,6 3-99,-3 0-235,10-4-1,2-1 237,10-6-1,1 0-950,5 1 574,5-1 1,6-4 115,8-4-1779,3 4 1224,6-6 1,2 4 16,8-5-1714,-2 0 1455,3 0 1,-1 0-1583,0 0 1044,0 0 729,1-5 1,-8 4-636,-1-3 798,-4 3 0,-8 1-411,-2 0 468,-10 0 408,-1 5 0,-15 1 0,-2 6 0</inkml:trace>
  <inkml:trace contextRef="#ctx0" brushRef="#br1">20866 10484 8120,'-28'5'0,"5"-2"2060,0 5-910,0-6-496,11 8 0,-1-7 897,5 4-845,6-4 1535,-3 2-1422,5-5 1,5 4 68,3 0-124,2 5-388,6-8 1,3 8-2064,8-6 807,-3 1 709,9 1 1,-4-3-1853,5 1 0,1-1 436,-1-2 0,4 0-1185,0 0 2772,0 0 0,-4 0 0,1 0 0</inkml:trace>
  <inkml:trace contextRef="#ctx0" brushRef="#br1">21505 10165 8120,'-11'0'694,"0"0"0,-1 0 2431,1 0 670,-1 0-1952,6 0-743,-4 0 2478,9 0-2356,-4 0 1,5 5-30,0 2-1378,5 3 234,6 2 1,2 4 202,2 3-1683,3 3 1088,-1 1 1,6 3-982,0 1 797,0 5-377,-5-3 1,2 5-2443,-5 1 1569,1-1 945,-5 0-1263,0-5 1336,1-1 0,-6-5-63,-2 0-403,-3-10 288,-1 2 232,0-14-1184,0 4 1889,0-15 0,0-8 0,0-11 0</inkml:trace>
  <inkml:trace contextRef="#ctx0" brushRef="#br1">21768 10267 8120,'0'-11'0,"-4"3"1340,1 1 0,-3 4-35,3-1 1058,1-2-1520,-8 5 0,4-3 46,-6 8 265,-4 2-708,-2 11 1,-10 5 231,-2 9-3013,-3 7 1498,-6 3 0,2 6-1771,16-22 1,0-1 2359,-16 18 0,3 2 1,6-9-1</inkml:trace>
  <inkml:trace contextRef="#ctx0" brushRef="#br1">22225 10142 8120,'0'-12'570,"0"1"981,0-1-1299,0 1-37,5 0-53,-4-1-86,9 1-364,-8 4 109,3 2-118,-5 5 0,-5 5 573,-3 3-193,-2 2-76,-1 2 0,-5 3 1027,1 0-412,-5 5-383,2-7 0,-5 7 888,0-4-457,1 4-695,-1-2 1381,-5 5-810,4-6 1,-6 4 131,4-6 1,2 0-14,-3-4 0,8 0-24,4-4-214,7-2 178,3 0-380,5-3 1,1 3-156,3-5 363,3 0-127,9 0 1,2 4-111,5-1 0,1 1-72,2-4 1,0 4-67,4 0 1,-3 1-295,3-1 0,0-3-312,0 3 0,3-2-543,-3 2 0,2-3-1584,-1 3 0,-3-3 1353,-6-1 1,1 4-606,0 0 1,-5 0 1926,-3-4 0,3 5 0,0 1 0</inkml:trace>
  <inkml:trace contextRef="#ctx0" brushRef="#br1">22728 9856 9912,'-7'0'3872,"-3"0"1,5 12-2171,-3 7 1,-2 9-1031,3 10 0,0 7-151,0 9 0,0 1-777,0 3 0,0 2 492,3 1-3280,3-5 2383,-4 0 1,5-10 317,0-1-3873,0-4 2927,0-12 1,4-1-532,0-5-1102,0 0 2922,-4-5 0,5-7 0,1-6 0</inkml:trace>
  <inkml:trace contextRef="#ctx0" brushRef="#br1">22933 10793 7759,'-11'0'0,"-5"0"7748,1 0-3798,0 0-2627,9 5 0,1-3-2318,5 6 611,0-6-542,0 9 735,0-10 191,5 4 0,-4 0 0,4 1 0</inkml:trace>
  <inkml:trace contextRef="#ctx0" brushRef="#br1">4169 15841 8042,'-2'-29'566,"-1"2"1,1 4-113,-2 4 1,3-1 432,1 4 308,0 1 853,0 4-897,0 5 1,0 2-539,0 8 1,-1 3 155,-3 8 0,3 9-276,-3 11 1,-1 10 153,1 13-2058,0 4 1500,2-26 1,-1 1 0,2 2 0,0 0 35,-3 4 1,0 1-1,2 3 1,0 0-25,-1 6 1,-1 1-1,1 1 1,-1 0-50,1 4 0,-1 0 1,-1-3-1,1 0 121,2 1 0,0 0-282,0-6 0,0 0 100,0 5 1,-1-1-1,2-7 1,1-2-283,-2 4 0,0-1 0,2-4 0,0-1 37,2-2 1,0 0 0,1-6-1,0 0-504,3-1 0,0-1 0,1 11-287,1-7 1,0-11-168,3-8 1,-3-3-150,-1-4 634,-4-6 1,6-7 1692,-6-10-966,6-11 0,-7-12 0,3-7 0</inkml:trace>
  <inkml:trace contextRef="#ctx0" brushRef="#br1">5288 17588 8158,'-6'-5'-689,"-5"4"927,10-4 1,-4 3 566,5-1-162,0 1-238,0-3 0,1 5 356,3 0-504,2 0 1,6 0-110,-1 0 1,5 0-20,-1 0 0,5 0-146,-1 0 0,4 0 123,4 0 0,2 0-73,5 0 1,5-1 33,3-3 0,6 2-164,2-6 1,5 6-241,-2-2 0,3 1 345,1-1 1,0 3 55,0-3 1,-4 4 8,1 4 0,-2 1 19,1 3 1,5 2-39,-4-2 1,4 0-3,-5 0 0,4 1-14,4-5 1,1 3-70,-29-4 0,-7-2 5</inkml:trace>
  <inkml:trace contextRef="#ctx0" brushRef="#br1">6727 17610 12162,'16'1'-28,"25"-1"-7</inkml:trace>
  <inkml:trace contextRef="#ctx0" brushRef="#br1">13521 17510 11132,'6'2'0,"17"3"0,-5-2 0</inkml:trace>
  <inkml:trace contextRef="#ctx0" brushRef="#br1">14459 17463 8028,'-7'-18'2284,"-3"1"-1770,3 6 0,2-1 1453,1 1 0,3 0 1412,1-1-1402,0 1 1,5 4-1232,2 4 0,7 1-268,1 2 0,2 2-147,-2 1 1,-1 4 84,5 4 1,-1 2-1088,1 2 1,1-1 509,-5 5 0,6 0-1110,-2 4 1,-3-3-36,0 3 1,0-3-565,-1 7 0,0-3 906,-3-1 0,-1 0-35,1 0 0,-2-1 426,-2 1 0,0-5-27,-4-3 0,1-3-1303,-1-5 1318,-3-2 0,4-7-129,-5-6 714,0 1 0,-5-15 0,-1 4 0</inkml:trace>
  <inkml:trace contextRef="#ctx0" brushRef="#br1">14756 17577 8028,'-7'-23'0,"-3"0"144,3 0 0,0-1 279,0-3 0,4 3 388,-1-2 0,3 2-295,1 1 1,0 0 629,0 0 1,1 3 996,3 4 607,-3 1-2157,4 14 0,-11 2-119,-5 11 0,-2 5-655,-6 10 1,-1 7-641,-7 8 1,2 6-250,-6 2 1,6 3-951,-2-3 2020,8 4 0,-2-2 0,3 5 0</inkml:trace>
  <inkml:trace contextRef="#ctx0" brushRef="#br1">6647 18102 8100,'-18'-11'870,"3"-1"1,2 5-157,2-1 0,-1 5 194,1 0 1,0 1-282,-1 2 0,1 5 10,-1 3 0,1 6-73,-1 1 1,2 7-167,3 1 1,2 0-13,5 3 0,0 3-52,0 2 1,1-3 110,3-2 1,6-2-215,5-1 1,7-1-42,1-3 1,1-4-56,6-7 1,-3-3-138,3-5 0,1-5-354,3-3 0,-1-8 266,-3-7 0,2-5-1060,-5-6 0,-2-6 359,-6-2 0,-7 2-57,-9-2 1,-8 5-30,-6-1 1,-11 4-160,-8 3 0,-8 10 264,-4 9 0,-6 7 575,-2 9 0,-4 2 1,2 6-1</inkml:trace>
  <inkml:trace contextRef="#ctx0" brushRef="#br1">6830 17679 8106,'0'7'-68,"-2"-2"427,-1-5 81,1 0 251,-3 0-155,5 0 1,0-5-191,0-3 0,-1-2 56,-3-1 0,3-2 240,-3-2 1,3 2-218,1-2 0,0-2 125,0 2 1,0-5-58,0 1 1,0 1-72,0-1 1,0-1-211,0-7 1,0 3 29,0-3 1,0-1-6,0 2 0,0-1 0,0 4 1,1 4 29,3 0 0,-3 1-30,3-1 0,1 3-180,-1 4 1,3-3-283,-3 0 0,1 0 117,-1 3 1,-3 1 82,3-1 1,-2 5 200,-2-1-62,0 1-82,0-5 1,0 1 19,0-1 0,0 5 91,0-1 0,3 1 22,1-5 1,1 1-45,-1-1 1,-3 1-296,3-1 0,1 5-744,-1-1 1220,0 6-228,-4-3 292,0 5-345,-5 0 0,3 1-68,-1 3 0,-2-2-106,1 6 1,0-4 17,4 3-507,0-4 128,0 7 282,0-9 215,0 9 0,-1-8 185,-3 1 1,3 0 177,-3 1-137,3-3-233,1 4 1,0-4-66,0 3-5,0-3 70,0 5 0,-2-6-289,-2 0 307,3 5-44,-4-4 209,5 4-3352,0-5 3325,0-5 417,0 4-140,0-4-1245,0 5 464,-5 0-30,4 0 70,-4 0 429,5-6-106,0 5 187,0-4-25,0 5-113,-5 0 38,3 0-303,-3 0-1185,5 0 1,0 5-1,0 2 1</inkml:trace>
  <inkml:trace contextRef="#ctx0" brushRef="#br1">6795 17497 8014,'-7'0'-927,"-1"0"1,4 0 1552,-3 0 326,4 0 0,-3 0-45,2 0 1,3-2-280,-3-1 1,3-4-4,1-4 0,0-4-169,0-1 0,1-5-12,3-2 0,-2 0-192,6-3 0,-4-5-43,3-3 0,-3 0-243,4-4 0,-2-3 119,2-1 1,1-2-260,-6-2 1,5 0-146,-4 1 1,3-1-36,-3 0 1,1 1 153,-1-1 0,-3 1 32,3 4 0,1 0 138,-1 3 1,1 2 44,-1-2 0,-1 3 151,4 0 0,-4 5-104,1 0 0,1 4-36,-2 0 0,5 1 117,-4 3 1,3 3 203,-3 0 0,1-1-88,-1-2 0,-1-1-184,4 0 1,-4 0-18,1 0 0,1 0-103,-2 1 1,1-1-103,-4 0 0,2-4 121,1 1 0,-1-2-82,1 1 1,-1 3 151,-2-3 1,1 7 64,3 1 1,-3 9 48,3-2 309,-3 9-213,-1-3-133,0 6 0,0 6-270,0 1 1,0 3 152,0 2 1,0-1-115,0 1 1,0-5 57,0 1 22,0-1 1,1 5-80,3-1 0,-1-4-35,4-4 0,-3-1 144,4-2 0,-1 0 0,5 0 0</inkml:trace>
  <inkml:trace contextRef="#ctx0" brushRef="#br1">6990 15841 8018,'-7'0'1050,"-3"0"-182,9 0-153,-9 0 133,8 0-146,-3 0 1362,5 0-1862,5 0 1,2-4-15,4 0 1,4 0-91,1 4 1,4-3 95,-1-1 1,3-1-77,0 1 0,1 3 28,0-3 1,1-1-130,3 1 0,1 0 37,2 4 1,3-4-106,-2 0 0,-1 1 84,4 3 0,-3 0-128,3 0 1,0 0-11,-3 0 0,2 0 95,1 0 1,-5 0 25,-2 0 0,-3 0-3,-1 0 1,1 3-91,3 1 0,-7 4 31,3-4 0,-3 3-6,3-3 0,0 4 67,0-4-238,-1 4 98,1-6 0,0 4 51,0-2 0,1-3 20,3 3 1,-3-2 65,2 2 1,2-2-107,-1 1 297,0-1-102,1-2 0,-4 0-67,2 0 1,-2-2 16,-1-1 1,0 1-29,0-2 1,-1-1 3,-3 2 0,2-1 239,-2 4 1,1 0-71,0 0 0,0 0-222,-5 0 0,4 0 49,-4 0 1,6 0-19,-2 0 1,-2-2-11,2-1 1,-3 1-126,3-1 1,-5-2 142,1 1-48,-7 0 12,-3-1 1,-7 4-2,-1-3 1,-5 2-1275,-7 2 1,1 6 1297,-5 1 0,-5 3 0,-6 2 0</inkml:trace>
  <inkml:trace contextRef="#ctx0" brushRef="#br1">8691 15875 7830,'-7'0'392,"-1"0"-97,6 0 1,-5-4 266,3 0-61,3 1 0,-4 3-30,0 0 30,4 0-1086,-4 0 340,5 5 311,0 1 0,0 5 40,0 1 0,0-1-8,0 1 0,0 3 22,0 0 0,0 5 58,0-1 1,0-1 5,0 1 0,0 0-4,0 4 1,0 1 47,0 3 1,0-4 35,0 0 0,0-1-455,0-3 1,0-1-588,0 1 0,3-1 604,1 1 0,0 1 115,-4-4 0,1 0 45,3-1 0,-3-2-85,3 2 0,-3-1 74,-1 1 1,0-1-244,0 5 1,0-5 67,0 2 0,0-4 120,0 0 1,0 3 41,0 0 1,0 0 99,0-3 0,0-1-96,0 1 1,0-1 110,0 1 1,0-1-429,0 0 281,0 1 1,0-1-75,0 1 0,0-5 51,0 1 0,0-4-162,0 3 0,0-3 174,0 4-15,0-1 212,0 5-187,-5-1 212,4 1 0,-5-5-104,2 1 0,3-4 132,-3 3-127,3-4-9,1 7 1,0-8-3,0 6 1,-2-4-16,-1 3 0,1-3 103,-2 4 0,3-4-75,1 3 242,0 1-245,0 3 0,-1 0 118,-3-4-68,3 3 16,-4-3-83,5 4-26,0-5 14,0 5-198,0-10-3,0 9 183,0-9 74,0 9 0,0-7 43,0 5 279,0-6-264,0 8-45,-5-3 1,3 0 64,-1 1 45,1-1-2,2 5 0,0-1 73,0 1-119,0-1 0,0 1-26,0-1 1,0 0 15,0 1 0,0-5 190,0 1 21,0 0-33,0 3-160,0 0 1,0-3 378,0 0-92,0-6-337,0 8-49,0-3 1,0 4-154,0 1 1,0-5-131,0 1 0,0-4-965,0 3-163,0-4 1359,0 2 0,5-10 0,2-2 0</inkml:trace>
  <inkml:trace contextRef="#ctx0" brushRef="#br1">8657 17200 8007,'-11'0'-221,"-1"0"0,5 0 114,-1 0 1,4-1 35,-3-3 477,4 2 1,-6-4 182,5 2-64,0 3 0,4-5-61,0 2 1,0 1 533,0-4-657,0 4 0,2-3 507,2 2-481,-3 3-176,9-4 55,-4 0-19,6 3 1,-1-3-204,1 5 1,-1 0-12,0 0 1,1 0-79,-1 0 0,1 0 84,-1 0 0,4 4-65,1 0 0,0 0 49,-1-4 1,2 0 62,2 0 0,1 0 53,-5 0 1,4 4-57,-3-1 1,3 1-34,-4-4 1,4 0-20,-4 0 0,4 4-14,-4 0 0,1 0 18,-5-4 1,4 0-87,1 0 0,0 0-62,-1 0 0,-2 0 85,2 0 1,-1 0-97,1 0 1,-2 0 116,2 0 0,-1-2-28,1-2 0,-2 3 62,2-3 1,-2-1 6,-2 2 0,1-1 12,-1 4 0,1 0 11,-1 0 0,1 0-1,-1 0 1,-1-2-35,-2-1 1,6 1-142,-3-1 0,3 1 139,-2 2 1,3-1-117,0-3 1,1 3 141,0-3 0,-2 2-9,5-2 1,-4 3-14,4-3 1,-4 2 82,4 2 1,-1 0-105,1 0 0,1 0 174,-4 0 1,3 0-144,-4 0 0,5 2 31,-1 2 0,-1-3-242,1 3 0,-4-2 13,4 2 1,-5-3 95,1 3 0,-1-1 62,2 0 1,-4-1-7,4 1 1,-4-1 199,0-2 0,-1 1-119,0 3 0,1-3 78,-1 3-1,1-3-52,-1-1 0,1 0 90,-1 0 1,0-4-150,1 1 1,-5-3-12,1 3 17,0 1 0,3-7-8,1 6-96,-6-1 0,3 3 139,-5-3 65,-1 3-121,2-5 1,-2 6 141,5 0-146,-1 0 0,5 0 1,-1 0 0,0 0-28,1 0 1,-1 0-281,1 0 135,-1-5 149,1 4-219,-1-4-25,0 5-222,-4 0-607,-2 0 1100,-5 0 0,-5-5 0,-2-1 0</inkml:trace>
  <inkml:trace contextRef="#ctx0" brushRef="#br1">10199 17200 8014,'-12'0'2513,"1"0"-1262,0 0 746,-1-5-1441,6-2 0,1 0 464,5-1-390,0 1-433,5-5 166,1 6-323,6 1 0,-2 7 81,-3 6 0,-2 2 135,-5 13 1,0-2-165,0 10 0,0 3 64,0 4 0,-3 5-47,-1-1 1,-4 5-202,4-1 1,1-3-257,3-9 1,0-5 70,0-2 0,5-5-228,2-7 0,5-5 505,3-10 0,8-10 0,6-3 0</inkml:trace>
  <inkml:trace contextRef="#ctx0" brushRef="#br1">10096 17759 6579,'-11'0'2343,"4"0"1,2-1-1775,5-3 1,1 3-316,3-3 0,3-1-29,4 1 1,2-3-146,2 3 1,1-4 86,3 5 0,3-3-56,-3 3 1,3 1 14,1-1 0,3 1-197,1 2 0,1 0 70,-2 0 0,0 0-52,4 0 1,-3 0-31,3 0 0,1 2 70,3 1 1,-4-1 104,1 1 0,-4 3-14,3-3 1,-1 1 8,2-4 0,0 0-90,-4 0 0,5 0 12,-2 0 1,3-1-17,2-3 1,-1-2-13,0-6 0,2 1 57,2-1 0,-3 2-23,3 3 0,-2-3 223,-2 2 1,-1 2-35,-3-2 1,3 5-104,-2 0 1,-2-2-69,2 1 0,-5 0-91,5 4 1,-1 0 69,4 0 0,1 0-153,-1 0 0,1-1 107,4-3 0,1 1 21,6-4 1,-4-1 58,0-3 1,-1 1 27,5 2 1,0-1 160,-1 5 1,-3 0-146,0 4 1,-4 0-15,4 0 1,-5 4-82,1 0 0,-5 4-115,1-5 1,-2 5-81,6-4 0,1 4 142,0-5 0,2 5 21,-3-4 0,7 0 87,1-4 1,-5 0 115,5 0 1,1 3-141,3 1 0,0 0 293,0-4 0,1 4-150,2 0 0,3-1-211,-3-3 1,4 0-11,4 0 1,-1 0-264,4 0 1,1-1 62,-31 0 1,1-2 0,-2 1-1,0-2 0,1-2 0,0 1 1,27-3-202,-29 4 1,1 0-1,25 2 453,-5-2 0,2-1 0,-6 1 0,0 4 0,-2 6 0,-2 7 0</inkml:trace>
  <inkml:trace contextRef="#ctx0" brushRef="#br1">10736 16480 7900,'-17'-10'0,"1"6"0,-3-7 1950,2 7 0,11 4-1083,2 8 0,1 3-831,0 4 1,1 1-9,-1 6 0,-3 0-136,3 8 0,-1-2-301,4 7 0,0-7-612,0 6 1,5-2 1020,3 2 0,7 0 0,3 0 0</inkml:trace>
  <inkml:trace contextRef="#ctx0" brushRef="#br1">11135 16355 7919,'-6'-5'592,"-4"-2"170,4-4 0,-6 4-268,1 4 0,-1 6-12,1 5 0,-6 9-145,-2 5 0,-4 8 59,-3 8 0,-3 4-595,-6 7 0,18-21 1,0 0 214,0 2 0,0 1 0,0-1 1,1 1-407,-15 26 0,7-3-241,5-4 0,10-2-1882,2-10 2513,4-5 0,3-5 0,0-5 0</inkml:trace>
  <inkml:trace contextRef="#ctx0" brushRef="#br1">11375 16423 7966,'-11'-11'1436,"-6"-1"-1279,5 1 1,-5 5-161,6 2 0,-1 3 708,1 1 1,-1 5-229,1 2 1,-2 8-364,-2 4 0,2 3 106,-2 1 0,2 1 150,2 3 1,0-3-8,-1 2 0,1-1 202,-1-3 0,5 1 121,-1 0 0,6-5 186,-2-3-173,3-2-476,1-2 0,1-5-156,3-2 1,-2-2-164,6-2 1,1 0-302,6 0 1,-1 0-48,5 0 1,1-6-572,7-1 0,-2 1-214,6-2 0,-1 0 567,4-3 1,2 1-51,2 2 1,-4-2 279,0 2 1,-1 2 15,-6-2 0,-4 6 139,-4-2 0,-5 2-299,1-2 576,-7 2 0,-3-8 0,-5 4 0</inkml:trace>
  <inkml:trace contextRef="#ctx0" brushRef="#br1">11421 16537 7966,'-18'-11'656,"3"0"0,6 4 2456,1 3-520,6 3-600,-3 1 0,5 10-151,0 6 1,-2 5-984,-1 6 0,1 2-1203,-1 5 1,1 6-751,2 1 1,0 4-2856,0 1 3705,0-1 0,0 1 0,0 0 0</inkml:trace>
  <inkml:trace contextRef="#ctx0" brushRef="#br1">8509 18136 7972,'-17'-17'2376,"4"0"1,-3 7 74,4 2-449,6-2 1,0 9-1015,2-3 1,3 12-355,-3 3 1,-1 8-792,1 0 1,0 8-885,4 3 0,0 3 300,0 2 1,0-1 740,0 0 0,5 5 0,2 2 0</inkml:trace>
  <inkml:trace contextRef="#ctx0" brushRef="#br1">10393 18102 7972,'-29'-18'0,"1"2"885,5 4 0,1 5 3349,3-1-1497,3 6 994,5-9-3005,4 10 1,3-4-328,8 5 1,0 0-937,7 0 0,0 0 274,8 0 0,0 4 12,3 0 1,1 3-217,0-3 1,-1 5-784,-3-1 0,1-2 306,-5 2 0,1-1 219,-5 5 0,-1-1 393,-2 0 1,-3 2 326,-5 2 0,-1-1 340,-3 5 0,-6 0-329,-6 4 0,-4 0 1148,1 0 0,-1-4-325,1 0 0,2-5 30,6 1 1,1-2 189,2-2-649,3 1 0,11-6-1191,6-2 0,9 1 545,10-1 1,8-2-4275,7-5 4171,4 1 0,13-13 0,0 2 0</inkml:trace>
  <inkml:trace contextRef="#ctx0" brushRef="#br1">5927 15898 7972,'-16'-12'0,"-1"2"0,-2 3 812,3-3 0,10 7 1094,2-5 1,8 6-1266,3-2 0,8-1-264,4 1 0,4 0-131,4 4 1,1-3-715,2-1 1,5 0-891,-1 4 1,0 0 773,4 0 1,1 0 583,0 0 0,4 5 0,-3 1 0</inkml:trace>
  <inkml:trace contextRef="#ctx0" brushRef="#br1">6007 15350 8134,'-10'-17'1687,"4"3"316,-6-5 1,6 9-800,6-1-867,0 2-157,5-3 0,3 2 49,7 3 0,-2-2 41,2 5 0,-2 0-761,-2 4 1,4-4 266,1 0-1952,-1 1 1563,1 3 0,-3 1-54,2 3 0,-2-2-537,-2 6 0,-4-1 530,-4 5 0,-1 3 301,-2 0 1,0 6 670,0-2 0,-5 1-143,-3-1 1,-2 3 77,-2-3 0,1 1 249,0-1 0,-1 1 708,1-5 0,-1 3-291,1-6 0,1 2 337,2-7 0,-1 0 298,5 0 188,-4-4-644,6 2-670,-3-5 0,10 0-416,3 0 1,3 0-18,5 0 0,0 0 3,3 0 1,6 0-73,-2 0 0,3 0-423,-3 0 1,-4 1 30,0 3 0,-3 2-326,-1 6 0,-1 0-493,-10 4 0,0 1 600,-4 6 1,-10 5-685,-5 3 0,-7 3 1389,-5 4 0,-7 2 0,-7 6 0</inkml:trace>
  <inkml:trace contextRef="#ctx0" brushRef="#br1">6087 16172 7991,'-11'-11'0,"3"-1"-60,1 1 1,4-2-141,-1-2 1,3 6 504,1-3 0,-4 7 783,0-2 0,-1 4-565,2-1 1,-4 8-183,-4 4 0,-4 7 147,-1 4 1,-3 4-99,4 4 0,-4-2 382,4 5 1,-4 1 1,4 3 1,-4-2 176,3 2 0,1-7-418,4 3 1,3-6 42,0-5 1,6-1-401,-2-3 0,4-7-347,4 0 1,3-6 6,9-2 1,1 0 223,6 0 1,5-1-879,3-3 1,3-4 22,4-7 1,-1 1-292,5-5 1,-4 5 396,4-1 1,-2-3 2,2-1 0,-3 1 98,-4-1 0,-6 5 174,-2-1 0,-5-1-375,-3 1 1,-7-1 295,-8 5 0,-3-1-56,-1 1 0,-9 1 549,-2 2 0,-13-2 0,-1 4 0</inkml:trace>
  <inkml:trace contextRef="#ctx0" brushRef="#br1">6224 16206 7991,'-22'0'-77,"2"-5"-39,1-2 1,4 0 1650,-4 0 0,5 0-708,-1 0 1,6-2 1643,2 5 293,4 0-849,-2 4 0,5 12-1129,0 7 1,0 7-116,0 8 0,0 6-1114,0 2 1,-4 7-243,0 4 1,0 7-4517,4 1 5201,0-28 0,0 0 0,11 25 0,1 5 0</inkml:trace>
  <inkml:trace contextRef="#ctx0" brushRef="#br1">4146 15704 7932,'-18'-23'1452,"3"0"0,6 5-669,1 3 0,6 6-676,-2 2-205,3 4 238,-4-2 226,3 5 0,-7 1-223,6 3 1,-6 2-361,1 6 1,-2 4 156,-1 3-527,-1 8 424,1-3 1,-2 9-125,-2-3 1,1 3 112,-5 2 1,5-1-386,-1 0 1,-2 4 55,2 0 1,0-3-62,3-5 0,2-4-71,2 0 635,-2-2 0,9-6 0,-4-1 0</inkml:trace>
  <inkml:trace contextRef="#ctx0" brushRef="#br1">4043 15841 7932,'0'-22'1189,"0"3"0,1-1-153,3 5-159,2-1 1,6 6 1649,-1 3-1869,1 2 0,-1 7-247,1 6 0,3 4-191,0 11 0,0 1-457,-3 3 0,0 2-283,4 5 0,-3 1-585,7-1 1,-5-1 1104,4-3 0,0 3 0,4-3 0</inkml:trace>
  <inkml:trace contextRef="#ctx0" brushRef="#br1">2981 14630 7913,'-17'-40'1245,"0"0"1,-5 16-829,3 5 1,6 10 815,6 5-753,-1 3 0,-2 6-139,2 3 0,-1 7 203,6 4-271,-6 13-52,7 3 1,-3 12 170,5 3 1,0 3-494,0 8 1,5 0 184,-1-27 0,0 0 1,1-1-1,0 0-906,1 3 1,0 1 819,-1-2 0,1-1 35,0 1 0,-1-1 0,1-1 1,0 0-150,0 2 1,-1-1-1,3 21-166,0 2 0,-2-8-297,2-7 0,0-4 297,-4-8-1123,0-2 888,-4-10 1,0-2-200,0-4 1,-1-2-19,-3-3 1,-4-1-1074,-7-6 2191,-3 0 1,-5 0-1,1 0 1</inkml:trace>
  <inkml:trace contextRef="#ctx0" brushRef="#br1">2615 15395 7913,'-3'-23'927,"-1"1"0,0 4-163,4 3 0,10-3-254,5-1 0,11-3 115,4-1 1,3 1-463,1-1 0,6 1-362,2 3 1,5-1-56,-2 5 1,4 1-307,-8 6 1,0 3 559,1 5 0,0 0 0,3 0 0</inkml:trace>
  <inkml:trace contextRef="#ctx0" brushRef="#br1">3118 15430 7935,'-12'-12'6676,"1"6"-5613,5-4 118,1 8 1,6-3-530,3 5 1,3 0-597,9 0 1,-2 4-152,5 0 0,-4 5-84,4-2 1,0 4 224,4 0-729,-6 0 580,5 6 0,-4 2-170,5 8 1,-4-2-345,0 5 1,-5-3 36,1 4 0,1-1 134,0 4 1,0-5-239,-1-2 0,-2-4 8,2-4 0,-1-4-184,1-7 0,-2-3 167,2-5 0,-3-6 693,-5-6 0,4-4 0,-5-7 0</inkml:trace>
  <inkml:trace contextRef="#ctx0" brushRef="#br1">3449 15430 7935,'0'-18'1127,"0"3"0,-1 6 474,-3 1 0,3 0-767,-3-3 1,3 0 616,1-1 1,-2 6-211,-1 2-91,1 3-717,-3 1 0,4 2-318,-3 6 1,-2 5-479,-6 9 1,0 8-189,-3 4 1,-2 5-549,-2 7 0,-3 1-1703,3 2 0,-1-2 2802,1 3 0,3-3 0,4-2 0</inkml:trace>
  <inkml:trace contextRef="#ctx0" brushRef="#br1">3849 14767 7849,'-23'-16'0,"5"3"0,2 2 969,4 7 1,1 2 1303,-1 2 1,1 7-731,0 4 1,-2 11-848,-2 8 1,2 8-637,-2 4-1143,2 3 887,2 5 1,4 6-245,4 5 0,1-4-243,2-3 1,9-10-480,3 2 1,10-10 403,1-1 1,3-7-357,-4-9 0,1-7-1560,0-4 2674,5-5 0,-4-2 0,5-5 0,3 1 0,4 2 0</inkml:trace>
  <inkml:trace contextRef="#ctx0" brushRef="#br1">4020 14824 7849,'0'-11'1065,"0"-1"1,0 5 745,0-1 0,1 6-173,3-2 1,-1 3 309,4 1 1,1 1-1293,3 3 0,2 2-360,2 5 0,2 1 21,2-1-1538,2 6 932,-3-5 0,5 10-1052,0-3 0,4 1 882,-1-1 1,1-1-563,-4-3 0,0-2-4,-1 2 0,-4 2 47,-3-2 0,-2-1 493,-2-6 0,-3 2-11,0-3 0,-6 0-149,2 0 242,-3-4 1,-1 1-185,0-8 0,0-2 195,0-6 0,-4-4 392,1-3 0,-1-3 0,-1-6 0,-2-1 0</inkml:trace>
  <inkml:trace contextRef="#ctx0" brushRef="#br1">4374 14756 7849,'-5'-18'993,"3"1"-613,-6 6 1,5 0 575,0-1 0,0 5-152,-1-1 1,2 5 83,-6 0 0,4 3-419,-3 3 0,-1 9-9,-3 7 0,-2 4-427,-2 3 1,-3 9-316,-5 7 1,-1 5-731,-3 6 0,2-5 819,-5 5 1,8-4-1081,-1-4 0,9-4-712,3-3 961,4-13 1,12-8 1023,3-13 0,2-18 0,2-5 0</inkml:trace>
  <inkml:trace contextRef="#ctx0" brushRef="#br1">4431 14562 7849,'7'-13'0,"-4"-2"0,4 7 1065,0 0 0,4 2 1437,0 2 1,2 2 28,2 6 1,-1 7-1396,5 8 0,-4 8-89,4 3 1,-4 4-622,4 4 0,-1 3-432,1 5 0,-2-1-244,-6 1 1,-5 5-220,-2 2 1,-4 2 231,-4-2 0,-3-2-201,-8-6 0,1 1-2326,-5 0 0,0-9 369,-4-3 2395,0-7 0,4 0 0,0-6 0,-1-6 0,-2-5 0</inkml:trace>
  <inkml:trace contextRef="#ctx0" brushRef="#br1">4900 15452 7865,'-17'-11'9830,"-2"0"-6792,3 4 0,4 1-1275,8 2-2022,3 3 0,1-9-1847,0 2-2418,0 3 4524,0-5 0,-5-2 0,-1-5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24772 3826 7702,'-8'0'-422,"1"0"395,4 0 1,-3-4-250,2 0-45,3 1 238,-4 3 23,5-6-40,0 5 100,0-9 0,0 9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21551 7663 7538,'-23'12'-1199,"0"1"2930,1 2 1,5-3-768,6 4 0,4-4-697,7 0 1,7-1-35,4 1 1,3-5 136,9 1 1,2-4-131,10 3 1,4-4-29,3 1 0,2-4-131,2-4 1,1-4-304,2-7 1,2 1 252,2-5 1,-6-4-195,-5-4 1,-6-4-185,-2 0 1,-1-6 174,-6-1 1,-1-6-313,-3-2 0,-1-6-50,-3-9 0,-9 28 0,0-2 253,-2-3 0,-1 0 1,-1-1-1,-2-1-131,-1 0 1,-2 0 0,0 0 0,0 0 262,-1 0 0,0 0 0,-3 3 0,0 1 215,1 1 1,-3 1 0,-15-22-244,-7 14 0,-7 9 285,-8 14 1,-5 9 197,-10 10 1,-5 12-47,29-2 1,1 2 0,-2 2 0,-1 0-132,-1 3 1,0 1 0,1 3-1,1 1 260,0 0 0,0 1 0,2 1 0,2 1-162,2-3 1,2 1 0,1 2 0,1 0 19,2-1 1,2 1 0,0 2 0,2 1-408,-12 25 0,8-2 106,11-2 1,5-5-1177,10-3 0,4 5 259,7 4 971,3-1 0,5 1 0,2-1 0,6-1 0,4-1 0</inkml:trace>
  <inkml:trace contextRef="#ctx0" brushRef="#br0">18936 6236 7803,'-7'6'-199,"1"-1"1403,2-5-283,3 5-455,-4-3 0,5 3 1075,0-5-1199,5 0 1,-4 0-81,9 0-91,-8 0 0,4 0 172,-2 0-285,-3-5 341,4 3-407,0-8 56,-3 4-74,8-6-102,-9 6 145,4-4 1,-1 4 74,0-6-197,-1 1 172,-3-1 1,0-3 39,0 0-276,0-5 199,0 2 0,0-3-5,0-1-14,-5 1 27,-1-12 1,-5 8 293,-1-6-274,-4 1-13,3 1 0,-9-4 346,3 2-48,-2-2-817,-2 4 827,0 1-135,0 0 0,2 4-63,2-2 32,-3 1-55,4 3 0,-1-1 57,0 0 1,5 0 11,-1 0 0,4 0 150,3 1-222,-2 4 0,9 5 587,-3 6-443,-2-1-743,4 2 370,-3 0 1,6 6-773,3 0 1,-1 0 11,4 0 202,1 0 1,5 0-67,2 0 1,-2 0-229,2 0 0,-2 0-60,-2 0 1,0 0 424,1 0 0,-5 0-956,1 0 1543,0 0 0,-2 0 0,4 6 0,-4 0 0</inkml:trace>
  <inkml:trace contextRef="#ctx0" brushRef="#br0">18662 5391 6255,'0'-7'4443,"-2"2"-2613,-1 5-1084,-4 0-315,-4 5 391,-1 2-451,1 4 0,3 2 223,1 2-865,-1 3 254,2 5 1,1-1 234,5 1-992,0 0 614,0 0 1,0 0-1174,0 0 827,5-1 1,0 0-466,3-3 1,2 1 385,-3-4 0,3-5 35,2-3 1,-5-6-159,1 2 479,-5-3-559,7-1 563,-9-5 0,4-1 225,-5-6 0,0-4 0,0-2 0,0-5 0</inkml:trace>
  <inkml:trace contextRef="#ctx0" brushRef="#br0">18627 5528 8021,'-11'-12'1345,"0"1"0,3 3-310,0 1-522,6-1 0,-3-3 204,5-1 1,1 5 464,3-1 1,6 0 581,5-3-929,6-1-626,1 1 1,4 0-352,4-1 114,1 1-132,-2-1-2060,4 6 1640,-4-4 1,5 9-472,1-3 1,-6-1-1213,-3 1 1,-2 1 2262,-1 7 0,0 3 0,0 4 0</inkml:trace>
  <inkml:trace contextRef="#ctx0" brushRef="#br0">2021 3483 8148,'-5'-16'0,"0"3"2700,-2-2 1,2 2-263,5 2-1693,5-1 2232,1 6-1941,11-4 0,0 9 11,6-3 109,5 3 1,0 2-39,2 3-688,3 2-1049,-3 10 815,4 7 0,0 8-261,0 7 0,-1-1-615,-2 5 0,1-1-1320,-6 5 1523,1 0 1,0-2-1429,-1-2 1,-3 1 800,-4-5 1,-4 0-305,4-3 0,-9-6 706,2-3 1,-4-3-423,-1-4 1,2 2-124,-5-6 821,0-5 1,-4-6-911,0-8 1441,0-2 1,-11-16 0,-1-2 0</inkml:trace>
  <inkml:trace contextRef="#ctx0" brushRef="#br0">2684 3392 8148,'6'-41'1211,"4"7"1,-7 6-839,5 5 1679,-6 6-558,8 0-679,-8 11 1881,3 1-1718,-5 5 0,-2 2-87,-1 6 0,-9 5 185,-7 9 1,-6 6-433,-2 3 0,-9 8-133,2 7-1458,13-21 1,0 1 965,4 2 0,-1 1 0,-4-1 0,-1 1 131,1 2 1,-1 0-719,-1 1 1,1-1 0,0 1 0,0-1-343,3-3 1,2 1 887,-12 23-2634,7-7 0,6-8 14,6-3 1738,4-12 904,7 0 0,2-6 0,3 2 0</inkml:trace>
  <inkml:trace contextRef="#ctx0" brushRef="#br0">3152 3837 8148,'-6'-5'0,"-4"0"0,2-2 0,3-4 1908,1 4-1191,-2-3 0,5-3 658,-3-2 1,4 2-678,4-2 0,-2-3 222,6-1 0,3-2-357,4-2 0,2 0-406,-2 0 1,3 4 98,5 0 1,-4 1-177,0-1 0,-1 3-420,1 4 1,-2 2 334,-1 2 1,-2 3-478,5 5 0,-2 2 201,2 1 1,2 5 261,-6 7 1,5-1-101,-1 5 1,3-5 687,1 1 0,3-2-3,1-1 0,5-1 249,-2 0 0,-1-4-327,2-3 0,-1-3-78,4-1 1,5-1-630,-1-3 0,3-4 203,-2-7 1,4-3-1541,-1-5 0,-2-5 895,2-2 1,-5 2-2145,1 1 1,-9 7 400,-6 1 2404,-5 10 0,-6-5 0,4 10 0,1 1 0</inkml:trace>
  <inkml:trace contextRef="#ctx0" brushRef="#br0">17303 6441 8148,'0'-11'486,"0"0"193,0-1-679,0 1 0,0-1 0,0 1 2178,0 4-547,0-3-370,0 4-603,0 0-406,-5 1 1,2 5-200,-5 0 189,1 5-629,-5 1 372,6 5 0,-4 1-44,2-1 1,2-2-203,-2 3 0,6-7 123,-2 6-128,3-2 55,1-3 247,0 4-78,0-8-7,0 8 1,0-8 248,0 6-206,0-5 290,0 2 160,0-5-237,5 0-339,-4 0-314,4 0 158,0 0 1,-2 0 221,4 0 0,-3-4-162,4 0 1,-4-1-24,3 1 1,-3 3 99,4-3 1,-6 2-67,2-2-30,2 2 469,-4-3-43,3 5 291,-5 0-183,0 5-251,0-3 435,0 8-258,0-9 0,0 5 85,0-2-54,0-2 82,0 8 232,5-9 1,-3 4 118,6-5-684,-1 5 0,1-4 281,0 3-744,-1-3 391,5-1 0,-1-1 61,1-3-726,-1 3 528,0-9 0,-3 7-387,0-4 1,-6 3 144,2-4 1,-4 1 309,-4-5 0,-2 6 28,-6 2 0,1-1-255,0 1 724,-6 1-305,4-3 1,-3 1-216,4-2 130,6-3 1,1 7 56,5-5 1982,0 6-1089,0-3-549,0 0 428,5 3-436,-4-3 1,10 5 243,-4 0-243,3 0 1,2 2-333,-1 1 1,1-1 146,-1 2 0,0 1-446,1-2 1,-1 3 181,1-3 1,-5-1-468,1 1 1,-4-1-107,3-2 1,-3 1 115,4 3 97,-6-3 438,3 4 30,-5-5-461,0 0 714,-5 0 1,3 0-42,-6 0 1,4 0 169,-3 0-298,4 0-16,-2 0 1378,5 0-1388,0-5 0,1 4 110,3-3 246,-3 3-1051,5 1-1958,-6 0 2583,0-5 0,0 3 0,0-3 0</inkml:trace>
  <inkml:trace contextRef="#ctx0" brushRef="#br0">17303 6213 8148,'-7'6'791,"2"-1"1,1-3-142,1 1 0,-3-1 202,3 2 47,1-3-96,-3-1-510,5 0 1,0-5 179,0-3 1,4 2-146,0-2 1,4-3 92,-5-5-179,6-4-46,-2 8 0,0-14 164,1 3-179,-1-7 0,5-1-168,-1-7 54,1-7-459,-1-7 0,1-11-22,-7 31 1,1 0-538,0-4 0,-1-1 886,-1-2 0,-1-2-91,2 1 0,0-1 0,-2-4 0,-1-1 1,2 1-1,0 1 20,-2-1 0,-1 0 0,2 1 0,-1 0 2,0 6 0,0 0 1,0 2-1,0 0 31,-2-29 0,0 6 150,0 9 0,0 6 359,0 9 1,-1 6-66,-3 3 0,3 3 169,-3 4 1,3 6 1810,1 5-1359,0 1 480,0-5-1462,0 6 304,0 1-55,0 5-283,0 5 20,0-4-106,0 4-1690,0-5 2025,0-5-258,0 4-12,0-4-4974,0 5 4238,0-5-46,0 4 316,0-5 1,0 1 159,0-2 1,1 0-395,3 0 413,-3 4 492,4-7-125,-5 4-61,0-1 412,0 2 718,0 0-956,0 4 2305,0-9-1187,0 9 462,0-4-476,0 5 668,-5-6-393,4 5-674,-9-4 0,7 5-35,-5 0 0,5 0-312,-5 0 0,0 0-276,-3 0 0,0 5 56,-1 3 1,-4 3-550,-3 4 0,-3 3 1,-1 5-161,0 0 0,1 5 342,-1 2 1,1-2-1469,3-1 1,4-3 647,7-1 1,-1-5-991,6-3-1,0-4 957,7-3 1,7-4-496,8-8 1,3-8 589,1-7 1,0-4 337,-1-3 0,1-5 457,0-7 1,-1 3 74,-3-3 0,1-2 207,-5 2 0,0 2-240,-3 5 1,-1 3 1674,1 5 1,-5 6-721,1 1 1,-4 5 3301,3 3-2106,-4 3 75,2 5 1,-5 9-221,0 2-1510,0 9 0,0 1 261,0 6 0,0 3-683,0-3 1,0 5-611,0-2 1,5 3-496,3 1 1,-1-3 759,5-1 1,-2-6-2628,9-1 1,4-1 253,3-7 2677,1 0 0,1-8 0,1-2 0</inkml:trace>
  <inkml:trace contextRef="#ctx0" brushRef="#br0">5996 3141 8148,'-11'-12'404,"-5"6"0,0 1 2543,-2 0-2100,-1 4 1750,-4-5-1680,0 12 1,-1 5 33,-2 8 283,1 3-762,-2 5 1,4 3 239,0 4-2589,10 5 1641,-2-3 0,14 8-7,-3-2 1,9-3-293,6 0 1,6-4-3120,6-1 2445,5-5 1,-4 3-2296,2-5 3504,-2-6 0,-1 2 0,0-5 0,0-1 0,0-1 0</inkml:trace>
  <inkml:trace contextRef="#ctx0" brushRef="#br0">6327 3198 8901,'-5'-12'1753,"-1"6"1,-1 2-250,4 8 0,-2 7-740,1 9 1,0 2 1085,4 5 1,0 2-882,0 5 1,1 1 172,3-1 1,0 0-417,7 1 0,-2-2-104,6-3 0,-1-2-467,1-5 0,2-11 44,2-4 1,4-7-621,0-5 1,0-8 315,3-11 1,2-6-1467,-1-9 1,-4 1 708,-4-5 1,-7 1-1479,0 0 0,-6 1 1177,-6 6 0,-2 5-338,-6 2 0,-5 4 249,-10 4 0,1 8 657,-1 7 0,0 3 120,0 1 0,1 9 179,3 2 0,7 3-577,4-3 873,6 6 0,-3-4 0,5 3 0</inkml:trace>
  <inkml:trace contextRef="#ctx0" brushRef="#br0">7081 3529 8148,'-22'5'0,"3"3"4958,8-3-3303,1 5 0,5-4-13,-3 6-1264,-2 4 0,7-2-770,-4 5 0,-1 0 279,-3 4 1,-1 1-2806,1 3 0,-2-3 2918,-2 3 0,-3-3 0,-5-1 0</inkml:trace>
  <inkml:trace contextRef="#ctx0" brushRef="#br0">7595 3403 8148,'-12'-5'0,"1"3"0,0-6 4194,4 6-2763,2-8 0,6 8 2646,3-2-2899,3 3 1,5-3-174,4 1 0,3-3-451,7 3 0,3 1-1217,6-1 1,3-2 471,0 1 0,6-4-595,2 4 1,3-1 572,5 1 0,-2 3-2261,-3-3 0,-6 3 486,3 1 1,-8 0 75,0 0 0,-9-1 1912,-6-3 0,-5-2 0,-7-6 0</inkml:trace>
  <inkml:trace contextRef="#ctx0" brushRef="#br0">7995 2958 8148,'-23'-28'1475,"5"8"289,3-3 0,7 8-725,4-1 2094,3-1-1002,1 4-423,0 2-870,0 6 0,1 15-814,3 5-30,-3 10 1,5 10-482,-6 6 1,0 10-789,0 6 1,0 0-1788,0 4 0,0 3 1752,0 0 0,0 0 1310,0 1 0,0-6 0,0 3 0</inkml:trace>
  <inkml:trace contextRef="#ctx0" brushRef="#br0">7732 3735 8148,'-11'-7'0,"0"-3"0,4 3 6158,2 1-4128,5-4 0,9 8-188,2-6-447,8 6-823,-1-3 0,5 1-233,-1 0-242,1 0 1,-1 4-489,-3 0 1,2 0 323,-1 0 1,0 6-1450,-1 6 0,-3 1 1011,-4 6 0,-5-4-1313,1 4 1,-5 0 843,0 4 0,-1-2 769,-2-2 1,-5 3 318,-3-3 0,-7-3 478,-4 0 1,-8 0 993,-3-1 1,-3 1-870,-2-5 1,1 0 715,0 1 0,5-1-548,2 1 0,8-2 3016,4-3-3011,2-1 0,12-6-890,5 0 0,11 0 0,8 0 0,5-6-498,6-1 0,0 1-1669,0-2 0,2 0 1241,2-3 1,-1-1-1598,5 1 0,-4 5 1276,4 2 0,-2-2 167,2-2 0,-3 2 474,-4-2 0,-2 2-816,-3-2 1,2-6 1421,-6 3 0,1-13 0,-4-1 0</inkml:trace>
  <inkml:trace contextRef="#ctx0" brushRef="#br0">8748 2935 8002,'-11'-5'0,"0"-1"8247,4-1-5556,2 2 0,5 7-341,0 1 0,0 5-1180,0 7 0,0 4-1170,0 8 0,4 3 0,0 8 0,3 4 0,-3 8-281,5 2 1,-8 6-895,3 3 1,-5 3 609,-2-30 0,-2 0 0,0 1 1,-2 0-3882,-4 1 1,-1 0 4445,-4-1 0,-1 0 0,-3 2 0,-1 0 0,-5-3 0,0 0 0</inkml:trace>
  <inkml:trace contextRef="#ctx0" brushRef="#br0">5025 3049 7905,'0'-11'0,"-5"0"0,-1 3 1395,-6 0-851,6 6 1,-5-3 668,-1 5 0,1 6-587,-4 5 0,-2 7 481,2 9 1,-4 7-504,4 8 1,-5 4 17,5 3 0,1 3-425,7 5 0,2 2 186,5 2 1,2-8-136,6 0 1,4-6-26,11-5 1,1-8-117,3-7 1,2-8 70,5-4 1,1-7-186,-1-4 0,-2-3 95,2-1 0,-7-1-434,3-3 0,-5-8 182,-2-7 0,0-7-535,0-5 1,0-8 111,0-7 0,3-7 129,-12 21 1,-1-1-1,1-1 1,-1-2-439,-2-3 0,0-2 1,1 2-1,-2-1 444,0-1 0,-1 2 0,-2 2 1,-2 1-597,-3 3 1,-1 2 0,-6-24 1047,-6 17 0,-6 0 0,-6 15 0,1 10 0,-1 8 0</inkml:trace>
  <inkml:trace contextRef="#ctx0" brushRef="#br0">15201 7458 7905,'0'-12'273,"0"5"52,0-1-366,0 6 206,-5-9 0,0 9 60,-3-6 0,2 6 5,2-2 1,2 1 637,-6 0-205,6 1-110,-4-3 63,6 0-182,0 4-16,0-4 771,0 5-1154,0 5 0,0-3-47,0 6 0,0-4-27,0 4 1,0-5 76,0 5 0,0-4-107,0 3 0,2-4 17,2 1 0,-2-3 115,6-1 0,-4 0-107,3 0 0,-3-1 134,4-3-311,-1-2 0,5-6 22,-1 1 0,-5-1 19,-2 1 1,-1 3 152,1 1-33,-3-1 1,3 2 143,-8 2 0,-3 3-86,-4 1 0,0 3 360,-1 1 0,1 5 75,-1-1-270,1 2 0,3 1 70,1 1-86,4-6 1,-1-1-131,8-5 1,-1 0 93,4 0 0,1 0-129,3 0 1,5-5 102,-1-3 0,0 0-187,-4 0 0,-3-2-21,0 2 55,-1-2 1,0 2 43,-4 1-11,-1 4 1,-7-2-63,-3 5 0,-2 1-134,-2 3 1,1-1 157,0 4 0,3-3-36,0 4 164,6-6-182,-8 3 645,8 1-150,-3-5-282,10 4-354,-3-5 1,4 0-1,-2 0-1206,-3 0 1,5 1-124,-2 3 1597,-2-3 0,8 4 0,-4-5 0</inkml:trace>
  <inkml:trace contextRef="#ctx0" brushRef="#br0">15144 8132 7905,'-6'5'-514,"-4"-4"421,8 4 0,-3-4 69,5 3 30,-5-3 1,4 6 62,-3-3 48,3-3 0,0 8-113,-3-5 114,2-1 359,-3 2-327,5-3 0,2 3 339,1-5 150,-1 0-238,3 0-304,-5 0 272,5 0-438,-4 0 133,4 0-213,-5 0 69,0 5 153,0-4 25,0 4 0,0-4 19,0 3 63,0-2-133,0 3 0,0-4-35,0 3 188,0-3-65,0 4-196,0-5 109,0 5-10,0-4 1,0 6-233,0-3 218,0-3 0,0 5-212,0-2-14,-5-3 60,4 4 126,-4 0 0,5-2-119,0 5 122,0-6 19,0 3 0,0-4-41,0 3 30,0-3-316,0 5-188,0-6 345,0 5 0,-1-4-137,-3 3-153,2-3 271,-3-1-564,5 0 888,-5 0-186,4 0 235,-4 0-65,5 0 49,-5 0-197,4 0 62,-4 0-209,5 0 540,-6 0-171,5 5 755,-4-4-666,5 4 1,0-3 1107,0 1-874,0-1 0,0 4-184,0-2 0,0-2-50,0 6 1,0 0-72,0 3 0,0 2-229,0 2 0,-4 7 119,1 4 0,-3 11-177,3 1 1,1 6 67,-1 6 0,1 2-252,2 5 0,0 0 140,0 0-1280,0 0 1275,0-5 137,0-1-740,5-5 605,-3-5 115,3-2 0,-1-9-256,-1 1 270,1-6 1,-4 7-74,0-5 1,0 0 0,0-1-96,0 0 1,-4 2 463,1-1 0,-5-3-713,4 3 0,-4-3 555,5-1 0,-6 0-318,1-1 1,-1-3 0,0-1 97,2-1-89,4 3-7,-7-7 1,9 3-38,-3-4 0,-1-1 83,1 0-52,0 1-197,4-1 52,0-4 57,0-2-262,0-5-37,5 0 267,2 0 0,3-7 292,-2-4 0,2 0 0,-9-6 0,9 1 0,-4-7 0,6-6 0</inkml:trace>
  <inkml:trace contextRef="#ctx0" brushRef="#br0">14801 9342 7905,'-11'7'0,"0"-2"0,-1 0 2321,1 2-1079,4 4-759,2 0 0,5 0 1731,0 1-1117,5-1-632,2 6 0,8-1 235,0 3-218,6 3-265,-9-4-444,10-1 250,-4 5 0,1-4-297,0 5 253,-5-6 0,6 4 225,-5-6-147,0 0-2,-3 2 1,-1-6 17,1 0 0,-5 0-466,1-8 270,-1 1 0,6-5 0,1-4 53,1-7-511,6-9 0,-7-12 81,5-5 206,0-10-1538,3 1 0,1-12 1086,-11 29 0,-1-1-1012,1-3 1,-1 0 1214,-1-1 0,-2 0 543,3-28 0,2-1 0,-5 8 0,-3-2 0,-3-3 0</inkml:trace>
  <inkml:trace contextRef="#ctx0" brushRef="#br0">13465 7572 7537,'-16'-16'-1202,"3"3"1425,-2-2 1,2 2 832,2 2 1,-1 0-899,1 4 0,3-2 217,1 5-666,4 0 116,-2 4 1,6 0-62,3 0 0,4 0 192,7 0 0,3 0-66,5 0 1,-1 0 121,1 0 1,4 0-157,-1 0 0,2 0 218,-1 0 0,1-1-97,2-3 1,2 3 190,-5-3 0,5 3-92,-2 1 1,2 0 76,-2 0 1,3 0-60,-2 0 0,2 1 10,1 3 0,0-2-86,0 6 1,2-2-9,2 2 1,-1 1 59,5-5 0,0 3-12,3-3 1,6 0-300,2-4 1,4 0 262,4 0 0,3-4-100,-30 3 1,0-2-1,-1-1 1,-1-1 43,0 1 1,1 1 0,28-4 33,-29 3 1,0 1-1,32-1 6,-32 0 0,1 0 0,29 2 8,-5-2 0,-1 3 8,-3 1 1,7 0 4,-3 0 1,-1 0 6,-3 0 0,1 0-9,7 0 0,1 0-45,3 0 0,-1 0 6,-3 0 0,3 0 12,-28 0 1,1 0 0,-1-2 0,1 0-15,1 0 0,0 0 1,-1-2-1,0 1 4,-3 1 0,0 0 1,1-2-1,-1-1 6,0 1 1,1 0-1,1 1 1,0 0-4,0-1 0,0 0 0,-1 2 0,-1 1-15,-2-3 1,0 0 0,29 1 13,-28 1 0,-1 1 0,32-1 14,0 2 0,-31 0 1,0 0-7,28 0 0,-28 0 1,0-1-2,-1-1 0,1 0 1,0 2-1,1-1-30,0-1 0,1 0 0,-1 1 1,0 1-6,0 0 1,1 0 0,1-1 0,0 1-31,0-2 1,0 0 0,5-1-1,0-1 49,-2-1 1,1-1-1,2 0 1,0 1-252,0-1 0,0 0 0,1-1 0,0-1 247,3 0 0,0 1 0,-1-1 0,0 1-31,-1 1 1,-1 0 0,0 1 0,-1 0 12,-1 1 0,-2 0 0,-1 0 0,-1-1-131,-1 3 1,0 1 0,1-3 0,0 0 162,-1 2 0,0 0 0,1 0 0,-1 0 2,-2 2 1,0 0-1,1 0 1,-1 0-28,0 0 1,0 0 0,3 0 0,0-1 6,1-1 1,0 0 0,0 0 0,0-1-190,2 0 0,0-1 0,0-1 0,0-1 187,6 3 0,-1-1 0,-3-1 0,0 0-107,2-1 0,0 0 0,-2 1 0,0-1 131,-1 0 1,1 0-1,-1 2 1,1 1 0,2-1 0,-1 0 0,-5 3 0,-2 0 79,0-1 0,0 0 1,-2 1-1,0 1-39,0 0 0,0 0 0,0 0 1,-1 0 33,32 0 1,-4 1-82,-8 3 1,-2 1 5,-5 2 0,4 2 12,4-5 0,0 4 58,0-5 1,1 1-65,-1-4 1,3 0 1,4 0 1,-3-1-28,3-3 0,1 3 2,-1-3 1,0-1-20,-4 1 1,-5 0-102,-2 4 1,-5 0 78,-3 0 0,3 0 328,-4 0 0,-1 4-306,-2 0 1,-1 5 40,1-1 1,-1-2 12,4 2 0,-4-5-11,1 5 0,3-6 14,1 2 0,3-2 105,5-2 1,-2 0 183,5 0 1,-3 0-152,3 0 1,1 0-70,3 0 1,-1 0 101,-3 0 0,3 0-72,-3 0 0,4 0-33,4 0 1,-6 3-50,2 1 1,-7 0-81,4-4 0,-5 1 16,4 3 0,-4-3 75,0 3 1,-2-3-160,-1-1 0,1-1-91,2-3 0,-2-2 206,3-5 0,-3 2 0,1-3 0,3-4 0,2-5 0,0-1 0</inkml:trace>
  <inkml:trace contextRef="#ctx0" brushRef="#br0">2444 5025 8039,'-5'-23'521,"0"4"0,-4 2 626,1 0-991,1 7 1815,-5 0-926,1 8 1,-2-1 1021,-2 6-1630,2 4 1,-7 9 258,5 3 0,-5 9-230,0 7 0,0 9 26,1 9 1,-2 3-448,2 1 1,10-25 0,0 0 265,-1 2 0,1 0 0,2-2 0,1 1-32,0 1 0,1 0 1,-2 30 132,7-3 0,7-7-190,4-12 0,7-14-33,8-13 1,4-7-132,4-8 0,5-11-13,3-8 1,1-9-624,-1-10 1,3-8 275,-24 20 1,-1-1-1,1-5 1,-1-1-28,1-1 1,0-1-1,-3 0 1,-1-1 133,1 2 1,-1 0-1,-4 2 1,-2 0-1385,4-29 0,-9 8 211,-6 4 0,-11 12 661,-12 6 0,-5 12 49,-6 8 0,-5 1 221,-3 6 0,-1 1 434,1 7 1,-1 6-83,5 6 0,-1 4 675,5-1 1,10 1 0,5 0 248,5 0 1,8-3-481,2 2 1,8 3 2045,3-3 0,9-1-1364,3 1 1,3-4 307,5 4 0,-2-5-805,6 1 1,-6 2-364,2-2 0,-3 0-1321,-1-3 1,2-1 740,-2 0 0,3-3-2409,-7 0 1,-2-6 1283,2 2 1,0-8 1523,4-3 0,0-9 0,0-1 0</inkml:trace>
  <inkml:trace contextRef="#ctx0" brushRef="#br0">3426 5368 8039,'-18'-12'845,"2"6"1,5-4 1077,-1 2-1093,1 3-19,-1-5 0,6 4-286,2-6 0,3 1 156,1-1 0,6 5-252,6-1 0,0 2-74,7-2 1,4-1-126,4 6 1,1-5-240,-2 4 0,2 0 8,3 4 0,4 0-60,-4 0 0,4 0 102,-4 0 0,2 2-2,1 1 0,3 2-140,-3 3 1,2 2 15,-10-2 0,1 1 25,-4-2 0,3 4 81,1-4 1,0-1-194,-4 2 0,-1-5-551,1 0 0,4-1 335,0-2 0,3-5-902,-3-3 0,-1-6 541,-3-1 1,0-5-361,0 0 0,-5-2 1109,-3-5 0,3 3 0,-1-4 0</inkml:trace>
  <inkml:trace contextRef="#ctx0" brushRef="#br0">5014 4979 8039,'11'-29'-18,"-4"1"306,-4 6 1,2 4 1013,-1 3-832,0 7-1,-4 3 663,0 0-696,0 4 1,0-3 225,0 8 678,0 7-806,0 7 0,-5 6-82,-3 2 1,-2 7-223,-1 6 1,3 4 14,1-1 0,4 3 283,-1 5 0,3-2-210,1 5 196,0-5-1,0 3 641,5-5-778,6 0 1,3-7 293,5-5-865,6-10 223,-1-7 0,9-11 240,-3-2-900,3-8 535,-4-2 1,3-12 118,-5-5-405,-1-5 203,2-6 1,-5-2-1729,0-2 1711,0 3 1,-11-10-1347,4 4 0,-4-4 788,0-1 1,-6 6-557,-2 2 1,-3 2 664,-1 2 1,-4 2-681,1 6 0,-5 4 144,4 11 1182,0-1 0,4 6 0</inkml:trace>
  <inkml:trace contextRef="#ctx0" brushRef="#br0">6224 4877 8039,'-15'-5'0,"0"-3"2660,-5 3-1728,2 0 0,-5 6 21,0 3 1717,0 2-1753,-5 16 1,3-1 23,-5 14 57,-1 1-96,2 10 0,-3 10-429,19-26 0,0 1-263,-1-1 1,1 1-437,3 2 1,2 1-506,-3 24 618,6 0 0,7-8-533,6-4-2696,4-10 2398,16-3 1,2-13 396,4-5-4575,5 0 2475,2-13 2647,-1 3 0,5-2 0,-3-1 0,2-7 0,2-7 0</inkml:trace>
  <inkml:trace contextRef="#ctx0" brushRef="#br0">6613 5059 8039,'-23'11'2045,"1"-3"371,3 12 1,7 0-1077,4 6 2062,0 4-2238,2 4 0,1 4-25,5 0 402,0 0-977,0 1 1,5-8 94,3-1 293,7-9-540,3-10 1,6-6 26,2-5-439,-2 0 0,4-7-484,-5-9 1,1-4-154,3-14 0,-4 1-2007,0-9 1,-2 1 1179,-6-1 1,-3-2-1364,-5 2 0,-4 4 1536,1 4 0,-8 5 43,-4 6 1,-7 6 165,-4 6 1082,-2 4 0,-2 18 0,0 1 0</inkml:trace>
  <inkml:trace contextRef="#ctx0" brushRef="#br0">7195 5391 8039,'-6'0'3359,"-4"0"1,8 1-1742,-1 3 0,0-2-845,-1 6 0,3-4-883,-3 3 0,-1 2 132,1 6 0,-5 1-1598,2 6 1,-5 0 207,-3 9 1368,2-1 0,-13 4 0,2 0 0</inkml:trace>
  <inkml:trace contextRef="#ctx0" brushRef="#br0">8075 4934 8039,'-6'-40'655,"0"10"1,-5-3-73,-1 10 0,1 9 519,-1 3 0,-3 7-382,0 0 763,-5 3-919,7 6 0,-7 3 153,4 7 297,-4 8-596,7 1 0,-4 14 563,1 0-593,4 5 1,-6 4 93,3 3 0,2-4-355,-2 4 0,6-3 247,1-1 0,6-1-129,-2 1 0,3-5 100,1-3 1,1-9-63,3-6 1,3-2-405,9-6 0,-4-1-249,4-6 1,1-3-492,2-5 0,-1-5-860,1-3 0,0-3 825,4-4 1,-5 1-419,-3-5 1,-1-2 11,1-5 1302,-7-3 0,2-6 0,-10 1 0</inkml:trace>
  <inkml:trace contextRef="#ctx0" brushRef="#br0">7663 4865 8039,'-16'0'412,"-1"0"515,-2 0 539,3 0 1395,4 0-1994,6 0 1298,6 0-1388,12 0 0,5 0 417,6 0-816,5 0 1,1 0-705,6 0 0,0 0 258,3 0 1,3-4-999,4 1 1,1-2 601,0 1 1,-1 1-735,1-4 0,0 4 327,-1-1 1,-4 3-792,-3 1 0,-7 1 688,-5 3 1,-5 2-204,-2 6 1177,-11-6 0,3 9 0,-11-2 0</inkml:trace>
  <inkml:trace contextRef="#ctx0" brushRef="#br0">8154 4900 8039,'-11'0'424,"0"0"1,-1 0 673,1 0-710,-1 0 1,1 0 265,0 0 0,3 3-219,0 1 0,1 9 711,-5-2 1,6 8-528,2 0 0,3 8 233,1 3 0,1 5-326,3 3 1,2-3-22,6 3 1,0-1-198,4 1 0,-2-6-268,5 2 1,-5-7-745,1 0 0,1-5 528,0-3 1,0-2-1547,-1-6 1,-2-3 743,2 0 0,3-7-3034,1-1 4012,-3-5 0,6-12 0,-4-1 0</inkml:trace>
  <inkml:trace contextRef="#ctx0" brushRef="#br0">8691 4774 8029,'-11'-10'3728,"5"7"1997,0-12-4328,6 9 0,6-1 1010,1 4 1,8 6-1258,4 5 0,3 3-510,1 5 0,1 3-640,3 7 0,-3 3 0,2 6 0,-3 5-173,-4 6 0,-2 6 32,-6 9 1,-5-1-910,-3-28 0,-2 0 1,-4 1-1,-3-1 533,0 3 1,-3-1-1,-12 24-2306,-6-5 0,3-10 1470,-3-5 1,3-7-3284,1-4 4636,5-14 0,1 1 0,1-10 0,-1 0 0</inkml:trace>
  <inkml:trace contextRef="#ctx0" brushRef="#br0">9262 5733 7890,'-16'0'9591,"-2"0"-7371,0 0-910,2 0-525,9 0-4579,2 0 3794,5 0 0,5-5 0,2-1 0</inkml:trace>
  <inkml:trace contextRef="#ctx0" brushRef="#br0">9479 3563 7890,'-7'-6'6503,"-1"2"-6038,6 3 1072,-4 1-387,6 0-496,0 5-2855,0-4 727,0 9 815,0-8 659,0 8 0,-5-4 0,-1 6 0</inkml:trace>
  <inkml:trace contextRef="#ctx0" brushRef="#br0">10245 3038 7890,'-12'-17'1477,"1"0"-922,-1-1 1,-3 5 83,0 6-151,-6 4 1,2-2 237,-7 5-511,2 0 847,-9 5-528,4 1 0,-4 12 562,2 5-756,-7 5 0,13 10-51,-6 0 0,7 5-60,5-1 1,4 4-1,7 3 0,8-7-14,8 0 1,11-6 12,4-6 1,8-2 0,4-5 1,0-7 93,7-4-323,-5-6 0,5-2 0,-5-3 0,-1-6 0,2-6 0</inkml:trace>
  <inkml:trace contextRef="#ctx0" brushRef="#br0">10724 3129 7890,'-16'-17'0,"3"0"1306,-14 6-804,13 4 1,-16 2 112,7 5 0,-4 1 815,1 3-951,-3 3 16,-1 4-108,-3 6 0,9 2-168,-2 7 0,3 0 10,4 4 0,4-5-247,7 2 0,4-3 107,8-1 0,6 0-476,5 0 0,7-5 294,1-3 1,1-8-296,6-3 0,-3-3 8,3-1 0,0-1-120,0-3 0,2-3-108,-6-8 0,2-3 201,-1-5 0,-3-1-42,3-3 1,-4-2 102,-4-5 1,-2-6-204,-1-2 1,-9-1 140,1 1 1,-2-2 308,-2 2 1,-1 3 120,-7 1 1,-3 3 231,-4 5 0,1-2 684,2 6 1,-1-1-526,6 4 0,-5 5 1126,4 3-379,0 2 1317,4 2-1853,0 5 1,4 2 292,0 8 0,4 3-367,-5 9 0,1 6 282,-4 9 1,0 7-614,0 4 1,0 3-31,0 5 0,-1-3-506,-3 2 0,3-2 365,-3-1 1,-1 2-125,1-2 1,0-3 101,4-9 1,0-4-1091,0-4 0,5-4 172,3-7 1,2-5-37,2-10 0,-1 0 277,0 0 0,5-5 243,-1-3 0,4-3 97,-4-4 1,2 1 212,-2-5 1,-2 5 137,2-1 0,-6-2-103,-2 2 1,-4 0 47,1 3 1,1 1 213,-2-1 1,3 1 285,-3 0 1,0-1 76,5 1 1,-5-1-253,5 1 1,0-1 120,3 1 1,-3 0-59,-1-1 0,5-2 490,3 3-581,0-3 0,-3 13 91,-1-3 0,-1 8-136,-2 3 1,1 10-1,-6 6 0,1 1-93,-4 6 0,0-1 72,0 2 0,-1 0-380,-3-4 0,3-4 210,-3-4-1029,3-5 1,2-3 518,3-7 1,2-9-1159,6-6 1,0-8 268,4-12 1,-3-4-107,7-11 1,-7-5-1333,3-2 2791,-9-8 0,2-2 0,-7 29 0,0-1 0,0 1 0,0 0 0</inkml:trace>
  <inkml:trace contextRef="#ctx0" brushRef="#br0">11192 2695 7890,'-11'12'2109,"5"-1"-2000,2 1 0,5-1 802,7 0 0,1 5-371,10-1 1,4 4-1294,3-4 0,5 0 393,-5-3 1,5-1 359,-5 1 0,6-1 0,-3 0 0</inkml:trace>
  <inkml:trace contextRef="#ctx0" brushRef="#br0">11592 2947 7890,'0'-17'-58,"0"4"-1,0-2 59,0 2 386,0 2-198,0 0 1,0 3-210,0 0 1,-1 2 32,-3-2 0,2 3-241,-6 5 1,4 0 87,-3 0 0,0 2 10,0 1 0,-4 3 102,4 1 1,0 3 180,0-2 1,4 2 624,0 1 0,-3-3-400,3 0 1,-5-1 847,4 5 1,-1-1-535,1 1 1,2-5 618,-6 1 0,4-1-621,-3 5 1,3-2 399,-4-2 0,6 2 110,-2-3-646,-2 4 0,4 0-158,-1 0 0,1-3-156,2 0 0,2-2-616,1 2 1,8 0 289,4-4 0,4 0-150,-4-4 1,5 0 247,-1 0 1,2 1-475,-2 3 0,1-3 160,-5 3 1,4 1-1098,-4-1 686,1 5 1,-10-1 242,-2 7 0,-4-1-539,-4 5 0,-7 0 470,-8 4 0,-8 3-866,-4 1 1,0 3 180,0-3 1225,-2-5 0,4-1 0,-5-3 0</inkml:trace>
  <inkml:trace contextRef="#ctx0" brushRef="#br0">12118 2787 7890,'-23'-23'0,"5"0"4314,1 5-2076,6 2-1012,5 4-505,-4 6 1425,8 1-1039,-3 5 655,5 0 0,0 6-1602,0 6 0,0 5-20,0 10 1,0 7-981,0 8 0,-4 4 581,1 3 0,-5 0-1121,4 4 0,-3-1 737,3 1 0,0-2-1575,4-5 0,0-11 487,0-4 0,5-7 1019,3-5 1,0-9-873,0-10 1584,2-5 0,-3-17 0,4-2 0</inkml:trace>
  <inkml:trace contextRef="#ctx0" brushRef="#br0">11843 2935 7890,'-12'-4'0,"-3"1"3735,2-1-1787,1-1-17,7 3-857,15-3-710,3 5 0,15 0 1,4 0-640,5 0 1,3 0 154,6 0 1,0 0 281,-1 0 1,5 0-163,-1 0 0,1-5 0,-5-1 0</inkml:trace>
  <inkml:trace contextRef="#ctx0" brushRef="#br0">12529 2958 7890,'-12'-11'700,"1"-1"-357,-1 1 1,1-1 101,0 1 118,-6 5-244,4-5 0,-7 6 824,5-2-752,-5 2 0,6 5 587,-5 0 0,3 0-433,-3 0 1,9 5 410,-1 2 0,2 5-410,-3 3 1,5-1 47,-1 5 0,4-4-180,-3 4 0,4-4-65,-1 4 0,3 1-186,1 2 1,0-3-145,0 0 0,4-3-408,0 3 1,3-4 308,-3 4 0,5-9-530,-1 2 0,-2-5 134,2 1-145,-1 2 111,5-9 111,-1 4 0,4-5-61,1 0 1,-1-5 59,-4-2 0,1-4-45,-1 0 270,0 0 0,1-2-93,-1-2 1,1 2 51,-1-2 0,-1-2 206,-2 2 1,1-1-78,-5 0 670,5 4 0,-8-5-223,3 6 495,-3 4-331,-1-3 101,0 9-71,0-4-809,0 5 1,0 5 210,0 3 0,0 3-732,0 4 0,0-2 420,0 2 0,5-2-597,3-2 0,2 1 364,1-1 0,1 0-535,-1 1 1,0-6 466,1-2 1,3-3 148,0-1 1,2-1 104,-2-3 0,-2-2 187,2-6 1,1 0 336,0-3 1,-5-2-196,-3-2 1,-2-1 826,2 4 0,-3 1-517,-5 4 1,0-1 2112,0 1-657,0 0-157,0-1-447,0 6-729,0 1 1,1 6-551,3 3 0,-3-2 230,3 6 1,1 0-445,-1 3 0,3-2 312,-3 2 1,0-2-203,-4 6 0,0 2 74,0-2 1,0 2 6,0-2 0,0 1 173,0 3 1,-1 2-74,-3-6 0,3 0 293,-3-3-149,3-1 1,6-6-158,2-5 1,7-6 121,1-9 1,6-5-152,-2-6 1,1 2 277,-1-3 1,1 3 334,-4 1 0,-2 5 40,-7 3 1,2 2 1169,-5 2-922,0 5-421,-4 1 0,-4 10 288,0 2 1,0 7-179,4 1 0,0 4-1827,0-3 0,5 3 386,3-4 1007,2 0 0,7-3 0,0-1 0</inkml:trace>
  <inkml:trace contextRef="#ctx0" brushRef="#br0">13465 2844 7890,'-16'-17'0,"-2"6"0,-5-1 0,0 2 0,0 6 2134,1 1-959,-1 8-207,5 1 1,-2 7-383,4 2 0,2 2-251,7 2 0,-2 2 1870,5-2 0,2 4-1087,5 4 0,5-7-604,7 3 1,3-4-153,5 0 1,4 1-290,-1-5 1,6-4 94,-2-8 0,3-1-974,2-2 0,-1-2-498,0-1 0,-5-8 665,-2-4 1,-3-5-1485,-1 1 0,-5-3 1074,-3-1 0,-7 4-280,-5 0 0,-3 5 627,-3-1 0,-9 4 268,-7 3 0,-2 3 704,-2 5 0,0 0 706,0 0 1,5 0-4,3 0 0,2 0-456,2 0 2070,5 0 0,2 5-1291,8 3 0,3 2-612,8 1 0,4 2-268,8 2 1,1-1-2916,2 5 1,3-4 2498,-2 4 0,7 1 0,3 2 0</inkml:trace>
  <inkml:trace contextRef="#ctx0" brushRef="#br0">14676 2581 7890,'0'-23'3687,"-5"6"-1140,3 0-1355,-3 6 1137,5 4-1056,-5 2-529,4 5 142,-4 10-532,0-2 0,0 19-202,-3-1 1,-2 7 76,2 5 0,-2 7-827,-1 4 0,3 4 264,1-3 1,0-1-1194,0-3 1,2-4 700,5 0 1,0-12-1115,0-3 0,5-8 958,2-8 1,3-4-465,2-3 1,-2-13 1445,-2-6 0,2-11 0,-4-3 0</inkml:trace>
  <inkml:trace contextRef="#ctx0" brushRef="#br0">14482 2787 7890,'-30'-7'0,"-1"-2"4591,4 6-1567,6-1 402,9 4-2644,7 0 0,8 1 847,4 3 1,2-3-812,10 3 0,4 1-406,4-1 0,4 0-183,0-4 0,-2 0-1025,1 0 1,-4 0-2,0 0 0,2 0-373,-1 0 1,0 3-395,-5 1 1,0 5 664,-3-1 0,-1 3 387,-3 4 0,-2-1 230,2 5 1,-6-3 401,-1 3 0,-2-4-154,1 4 0,2-5 1345,-5 1-914,5-2 0,-3-3 235,6-2 0,0-5-631,4-6 0,-2-1 252,5-8 1,-5 2-697,1-9 0,-2 1 237,-2-1 1,-1-2-157,-2 2 0,-3 1 104,-5-1 1,-3 5-522,-4-1 0,-2 2 198,-10 2 1,1 1 190,-1 2 1,-1 3-511,4 5 1,1 0-93,4 0 0,4 1 992,4 3 0,1-3 0,2 4 0</inkml:trace>
  <inkml:trace contextRef="#ctx0" brushRef="#br0">15841 2741 9476,'-5'-18'658,"3"2"1,-6 3 38,4-2 1,-1 2-36,1-2 1390,3 7-1038,-5-2-625,6 9 1291,0-4-707,0 5 0,2 9-1327,2 2 0,1 3 272,2-3 0,2 5 34,-5-1 1,4 4 167,-5-4 1,5 6 94,-4-2 1,1-2-467,-1 2 1,-3-3-396,3 3 1,-3-5 673,-1 1 0,1 0-45,3-4 1,-3 3-4,3-6 18,-3 2 578,-1-3 0,-1-2-199,-3-5 0,3-5-332,-3-3 0,2-2 117,-2-2 1,3 1-227,-3-1 1,3-3-118,1 0 0,0-1-113,0 0 0,0 4 15,0-4 0,0 4 67,0 0 1,1 1 192,3-1 0,1 1-68,2 0 0,7 3 126,-2 0 0,7 6-79,0-2 0,2 3 63,2 1 1,0 0 101,0 0 1,0 1-102,0 3 0,-1 2 167,1 6 0,-5 3-61,-3 0 1,-2 2 458,-2-2 1,0-1-255,-4 5 1,2-5 299,-5 1 1,5-2-207,-2-2 0,1-1-243,3-2 0,-2-3-25,6-5 0,-1-3-97,2-4 1,3-6-650,7-10 0,-2-1 369,3-3 1,-7 3-846,-1-2 0,-5-2 473,2 1 1,-5 0-383,-3 5 1,-3 0 418,-5 3 1,-5 3 96,-3 4 1,-3 2 159,-5 2 1,2 2 64,-5 2 0,5 3 282,-1-3 1,3 3-101,0 1 1,2 5 585,2 3 0,-1 2-313,6 1 1,-5 2 1335,4 2 0,0 3-668,4 5 0,0-1-92,0 1 1,0 0-603,0 0 0,5 0-458,3 0 0,4 0 73,3-1 1,3 0-166,4-3 1,6-3-2280,3-4 0,3-6 1192,4-2 0,-4-3 1437,1-1 0,-1-10 0,-5-3 0</inkml:trace>
  <inkml:trace contextRef="#ctx0" brushRef="#br0">16926 2810 7890,'7'-17'711,"1"-2"-412,-6 3 1,7-6-1,-5 3 446,-1-3 1,-2 3-120,-1 0 0,0 4 617,0-4-900,-5 5 1,-5 1 0,-7 7 416,-1 1 1,-1 1-155,-3 4-236,-1 0-131,0 0 0,0 5 288,0 3 0,0 7-119,1 4 0,0-1 344,3 1 1,2 4 0,6 3-291,0 1 0,0-4-82,4 0 0,2-2-323,5-2 118,0 3 1,4-9-158,-1 2 1,8-3-278,0 0 1,2-6-149,6-2 1,-4-3 272,4-1 0,-1-1-1994,1-3 1362,2-2 0,-7-6-605,5 1 0,-5 0 709,2-1 1,-5 1-91,-3-1 1,2 5 285,-3-1 1,2 1 318,-1-5 1,1 4-28,-6 1 0,3-1 109,-3-3 0,-1 3 848,1 1-708,4 4 0,-6-3 1927,3 2-1442,2 3 0,-3-4 104,4 5 0,-3 1-319,4 3 1,-6-2-332,2 6-2,2-1 1,-4 5-183,2-1 1,-3 4-635,-1 1 627,-5-1 0,3-4-2213,-1 1 1659,6-1 1,5-4 253,7-4 0,3-3-46,5-3 0,0-9-206,0-7 1,-4-2 299,0-2 1,-4 0 198,4 0 1,-5 4 1095,1 0 1,-6 0-609,-1-4 0,-5 4 338,5 0 1,-5 5-244,0-1 0,-1 6 241,-2 1 1119,0 6-474,0-3 0,3 10-432,1 2 0,0 9-286,-4 3 0,0 7-401,0 5 1,-1 2 57,-3 1 0,1 2 16,-4 2 1,-1-4 20,-3 0 1,1-2 75,2-9 0,-1 1 19,5-9-590,1 0 1,5-11-46,6-8 1,2-8-250,13-15 1,-3-7-577,7-8 1,1-4 286,-2-3 1,5-5 123,-18 24 0,0-1 1,13-22 148,-7 0 1,-3 6-57,-4 5 1,-5 9-188,1 10 579,-6 5 1,4 18-349,-6 8 1,0 6 601,0 5 0,0 8 0,0-3 0</inkml:trace>
  <inkml:trace contextRef="#ctx0" brushRef="#br0">17702 2821 7890,'-11'-4'2288,"-1"0"-1479,-4-5 1,7 8 582,-2-3 1,2-1 35,-3 1 1928,1-4-2506,5 1 0,2-3-232,8 3 1,3-4-220,8 4 0,5-3-630,6-2 0,-2 1-83,3-1 0,1 1-321,-2-1 1,1 1-535,-4 0 0,-1-1 576,-3 1 0,-3 1-844,-5 2 438,-4-2 533,-2 4 0,-15-1 183,-5 3 0,-6 3-79,-2 1 1,-5 0 341,-2 0 0,2 1 200,1 3 1,7-1 319,1 4 0,4 1-319,-4 3 0,6 1 836,2-1 1,1 4-463,6 1 1,0 4 246,4-1 1,0-1-269,0 1 1,1 0-129,3 4 1,2 0-252,6-1 0,1-4-213,2-3 0,2-2-53,6-2 0,1-3 169,3 0 0,2-7-695,6-1 1,-4-6 321,4-10 1,-2-1-346,8-6 1,-8-5 207,2-3 1,-5-3-683,1-4 0,-4 1 273,-4-5 1,-5 7-12,-3 1 0,-7 2-63,-4 9 1,-4 3 388,-4 8 1,-2 6 304,-6 2 1,5 3 10,-1 1 1,4 1 536,-3 3 0,3 2-255,-4 6 0,6-1 400,-2 1 0,2 0 364,2 4 1,0-4 949,0 3 1,0-1-32,0 2 0,0-4-925,0 4 0,0-4-76,0 0 0,4 3-278,0 0 0,5 0-88,-1-3 0,-2-2-153,2-2 1,-1 2-254,5-3 0,-5 0-116,1 0 1,-2-3 189,2 4-334,2-1 0,-8 5 93,6-1 0,-5 1-484,0-1 0,-1 0 266,-2 1 0,4-1-231,-1 1 1,1-1 182,-4 0 1,-5 1 68,-3-1 1,-2-1-6,-1-2 0,-2 1-240,-2-5 1,2 3-48,-2-3 1,-1 0 276,0-4 0,5 0-1056,3 0 1,6-6 122,-2-6 1350,3-4 0,6-17 0,1-3 0</inkml:trace>
  <inkml:trace contextRef="#ctx0" brushRef="#br0">18673 2387 7890,'0'-11'8414,"0"4"-7345,5 2 1,-4 11 212,3 6 1,-2 6-981,-2 8 1,-6 9-88,-1 6 1,-3 5-533,-2 4 1,1 2 152,-1 5 1,2-3-1228,3-4 1,-2-3 537,5-13 0,0 0-2965,4-11 2325,-5 3 1,3-19 833,-6 1 1,4-11-403,-3-4 0,3-5 316,-4-3 745,6-8 0,-9-6 0,5-5 0</inkml:trace>
  <inkml:trace contextRef="#ctx0" brushRef="#br0">18479 2695 7890,'-18'-11'0,"2"1"0,4 2 0,5 2 5752,-1 2-4327,6 3 0,-2-6 851,8 4 1,3 1-1168,8-2 1,4 3-2424,8 1 0,2-4 798,5 1 0,5-1-1056,-1 4 1,5 0 1571,-1 0 0,-3-5 0,0-2 0</inkml:trace>
  <inkml:trace contextRef="#ctx0" brushRef="#br0">19473 2330 7839,'-12'-12'0,"1"1"4133,-1 0-1366,1 4 127,-1-3-2071,1 9 1,0 1 366,-1 7 1,1 6-604,-1 6 0,-4 5-464,-3 11 1,1 4 52,-1 3 0,1 7-921,-1 5 0,3-1 70,4 4 1,1-5-668,-1 9 1,6-12-1230,2 1 1,8-8 1361,4-8 1,3-5-290,4-2 1,3-12 756,5-4 0,4-7 741,-1 0 0,9-6 0,-5-2 0,0 0 0</inkml:trace>
  <inkml:trace contextRef="#ctx0" brushRef="#br0">19564 2832 7839,'-11'-11'1170,"0"-2"-900,4-2 1087,2 2-858,0-3 1,3 4 90,-1 1 1399,1 0-535,2-1-668,5 1 205,2 4-590,-1 2 1,4 5-175,-2 0-43,2 5 0,1 2-567,1 4 0,-5 4 297,1 1 0,-2 4-874,2-1 1,2 1 603,-2-1 0,-2-1-1384,2-3 1,-2-2 588,2 2 0,2-2 397,-3-2 1,0-4 40,0-4 1,-3-1 712,4-2 0,-4-7 0,3-4 0,-4-11 0,7-12 0,-4-6 0</inkml:trace>
  <inkml:trace contextRef="#ctx0" brushRef="#br0">19701 2490 7839,'0'-17'0,"0"5"0,0-5 0,0 6 0,0 3 0,0 0 0,5 6 0,3-2 0,3 8 0,4 3 0,3 4 0,5 0 0,0 4 0,0 1 0,3 3 0,1-4 0,5 5 0,-3-2 0</inkml:trace>
  <inkml:trace contextRef="#ctx0" brushRef="#br0">20089 2593 7904,'-5'-12'1283,"-1"1"1602,-6-1-2244,6 1 1206,1-1-448,5 6-368,0-4-681,0 9 1,-1-4-108,-3 5 1,3 6-163,-3 5 0,-1 6-246,1 6 1,-5 1 204,2 2 0,0 0 17,0 4 1,-1 1 107,-3 3 0,0-1-62,4-3 0,-3 2-49,2-5 0,3-1 54,1-3-101,3-5-170,1-1-47,0-11 0,5-6 116,3-8 1,-1-7-175,5-4 0,-6-3 44,9 0 0,-9-1 1,6 0 1,-3 0 169,2 0 0,-3 4-2,-1 0 1,0 4 129,0-4 0,4 4-49,-4-4 1,-1 5 320,2-2 1,0 4-153,3 0 1,-3 1 40,-1 0 0,1 4 36,3 3-274,1-2 1,-1 6 50,1 0 0,-1 1 32,1 7 0,-5 1-34,1 6 1,-2-2 23,2 2 0,2 1 367,-3 0 1,-1 4-172,-3-1 0,2-1 436,-1 1 0,1 0-271,-1 4 0,-1-4 206,4 0 0,-3-4-232,4 4 0,-1-5-163,5 1 0,0-7-103,4-4 0,3-3-184,7-1 1,0-6-803,4-6 1,2-6 528,6-8 0,-3-2-1156,4-3 1,-9-2 614,-3 3 1,-5 1-675,-2-2 0,-4 2 469,-5-1 0,-4 2 34,-3 5 1,-8 5 342,-4 3 0,-3 2 293,-4 2 1,1 4 1174,-5 4 0,3 1-561,-3 2 1,5 4 1914,-1 0 0,2 5-1082,2-2 0,1 5 1808,2 3 0,3-1-1680,5 5 0,0-4-1021,0 4 0,5-3-1372,3 3 0,7-2 773,4 2 0,-1 3-857,1-3 1,0 3 891,4 0 0,3 0-4795,1-3 5198,0 3 0,1-10 0,1 5 0</inkml:trace>
  <inkml:trace contextRef="#ctx0" brushRef="#br0">21151 2216 7827,'-11'-12'9830,"5"1"-6959,1 4-2448,5 2-264,10 5 0,-1 4-53,10 0 925,0 10-644,-2-6 1,1 13-56,-3-2 0,-2 4-60,2 4-273,-7 2 59,2 10 1,-9 2 189,3 4-2958,-8 11 2481,-12 3 1,4-26 0,-1 0 135,-5 1 1,-3 0-1492,-1-3 0,-1-1 1014,-3 4 1,0-1 0,-3-3 0,-1-3-10,0 2 1,-1 0 578,-2 0 0,-2-1 0,-1-2 0,-2 0 0,0-1 0,0-1 0,1 0 0,1-1 0</inkml:trace>
  <inkml:trace contextRef="#ctx0" brushRef="#br0">1028 6864 8111,'23'0'171,"0"0"1,-1 0 327,1 0 1,0 0-139,0 0 1,4 0 98,-1 0 0,7 0-560,1 0 0,2 1 132,6 3 0,4-3-139,3 3 1,6-3-471,-2-1 1,8-1 362,-29 0 0,1-2 1,2 0-1,1-1 56,0-4 1,0 0 0,1 2 0,0-2-76,-1-1 0,0-1 1,-1 3-1,1-1 89,2-1 1,0-1 0,1 3 0,1 0 52,0 0 0,0-1 0,-3 2 1,-1-1 249,-3 1 1,-1 1-1,0 0 1,1 0-107,1 1 0,0 0 0,2-1 0,-1 1 197,0 2 0,-1 0 0,2 0 0,0 1-101,-1 1 0,-1 0 0,0-2 0,0 0-7,2 0 1,1 0-1,0 0 1,0 0-37,2 2 1,-1 0-1,-1 0 1,0-1-32,1-1 1,1 0 0,-1 1-1,0 1-5,1-2 0,2 0 0,0 1 1,1 1-152,0-1 0,0 2 1,0 0-1,0 2-332,-2-2 1,0 1-1,0 1 1,0-2 312,0-1 1,0 0 0,2 0 0,0 0-53,-1 0 1,1 0 0,0 0 0,0 0 45,-2 0 1,0 0 0,0 0-1,0 0 59,0 0 0,0 0 1,0 0-1,0-1 58,0-1 1,0 0 0,0 1 0,0 1 126,0-2 1,0 0 0,0 1 0,0 1-66,-1 0 1,2 0 0,2-1 0,1 1 37,0-2 0,0 0 0,0 1 0,0 0-144,-2 0 1,0-1 0,1-1 0,1 1 73,1 0 0,1 0 0,1-2 1,1-1-129,0 1 0,-1 0 1,1 1-1,-1 0-230,-1-1 1,0 0 0,-1 1 0,1-1 308,0-2 0,0 0 0,2 2 1,1 1 2,-1-1 0,-1 0 0,2 2 0,-1 0 35,-6-2 1,0 1 0,2 1-1,0 0 98,0-2 1,0 0 0,1 3-1,0 0-38,1-1 1,-1 0 0,-1-1-1,-1 1-53,-1 0 1,0 0 0,-1 0 0,0 0 11,1 2 0,0 0 0,0 0 0,1 0-414,1 0 1,-1 0-1,0 0 1,-1 0 245,-2 0 1,0 0-1,3 0 1,1-1-33,1-1 1,1 0-1,-2 1 1,0 1 91,1-2 1,1 0 0,-2-1-1,1 1 20,0 0 1,1 0 0,0-2 0,1 1 60,0 0 1,1 2 0,-4-2 0,1 1-65,1-1 1,-1 2 0,-2 0 0,-1 1 152,2-2 1,0 0 0,-2 1 0,-1 0-35,3 1 0,0 0 0,-3 0 0,-1 0-2,0 0 0,0 0 0,0 1 0,0 0-26,-2 1 0,0 0 0,1-1 0,1 0-34,0 3 0,0 0 0,-1-3 1,1 0 8,-2 1 0,0 0 0,2 1 0,0-1-12,0 0 1,0 0 0,0 0-1,2 1 46,4-1 0,-1 0 0,-3-2 0,0 1 75,2 1 0,0 0 0,0-1 0,1-1-6,0 0 0,1 0 0,1 0 1,0 0-51,4 0 0,1 0 1,-2 0-1,0-1-41,3-1 1,0 0 0,0 1 0,0 0 154,0-3 1,0 0 0,2 0-1,1 0-13,3-1 0,0-1 1,-3 1-1,-1 0-91,3 1 0,-1 0 0,-1-1 0,-1 0-43,2 1 1,1 0 0,0 0 0,0-1-54,3 2 1,0-1 0,-5-1 0,0 1-47,1 2 0,0 0 1,-3-2-1,-1 1-97,-2 0 1,0 2-1,1-1 1,-1 0 99,1 2 1,-1 0 0,-6 0 0,-1 1 51,-2 1 0,0 0 0,-5-2 0,-1 1 0,1 2 0,-2 1 0,-1-1 0,0 0 0,27 5 0</inkml:trace>
  <inkml:trace contextRef="#ctx0" brushRef="#br0">1896 7858 8019,'-15'-12'3135,"-1"2"313,2 2-2978,2-2 2474,5 9-905,2-4 2526,5 5-3199,0 5 1,2 6-708,1 8 0,4 3-659,4 1 0,4 1 0,1 3 0,4 0 0,-1 4 0,3 1 0,0-6 0,2 6 0,3-1 0,-1 1-650,4 3 1,-1-5-477,2 1 0,2-5-1320,-3 5 1,-2-6 971,-1 2 0,-5-7-27,-2-1 1,0-5 361,-5 1 0,0-7 570,-3-4 0,-5-3-924,1-1 0,-4-5 1493,3-3 0,-4-2 0,2-1 0</inkml:trace>
  <inkml:trace contextRef="#ctx0" brushRef="#br0">2444 7766 8019,'0'-21'1311,"0"2"1,0 2 1278,0 6-1901,0 4 0,-5 2 444,-3 5 1,-3 5-514,-4 3 1,1 8 513,-5 7 1,0 5-429,-4 6 1,-5 7-169,-3 5 0,-2 1-1043,-1 6 1,17-25 0,0 1 462,0 1 0,0 1 0,0 2 0,1 0-1011,0 0 1,1-1-1,-8 24 356,8-7 0,8-8-2327,3-11 1,13-3 440,6-8 2583,0-3 0,7-6 0,-3-2 0,2-3 0</inkml:trace>
  <inkml:trace contextRef="#ctx0" brushRef="#br0">2741 8257 12699,'-8'2'4095,"1"1"-3721,4-1-224,-2 8 1,1-4 389,1 6-262,-6 4-938,2 2 0,-5 6-2651,-4 3 2283,4 2 797,-15 10 0,8 2 0,-9 4 0</inkml:trace>
  <inkml:trace contextRef="#ctx0" brushRef="#br0">3369 7732 8019,'0'-23'794,"-5"5"0,0 2 1120,-3 4 1,2 6-57,2 2-1328,-2 3 0,-2 2 773,1 3 0,-2 7-616,-6 9 1,1 6 236,-5 5 0,3 8-358,-3 7 0,0 6-337,8-22 1,-1 1 0,1 0-1,1 1 22,0 2 1,1 1 0,-2 1 0,2 0 169,1 0 1,0 0 0,1-1 0,0-1-177,3-1 0,1-2 0,-1 18-245,8-7 0,8-17 0,11-14 0,5-4 0,6-7 0,1-8 0,-1-7 0,0-8 0,0-11 0,6-8-454,-19 18 0,0-2 0,-1 1 0,0-2 174,2-2 0,-2-3 0,-3 1 0,-1-1-805,2 0 1,-2-1-1,-3 1 1,-3 0 269,3-3 1,-3 1-1,-1-22-118,-5-1 0,-14 13 332,-13 6 1,-5 12-9,-6 7 0,-2 10 99,-2 6 0,-1 6 128,-3 5 0,-1 7 475,5 4 0,5-1-120,6 1 1,9 0-23,7 4 0,4-4-226,7 0 1,5-5 103,3 1 1,4-2-369,3-2 0,1-3 412,3-1 1,2 0-465,-6 0 0,1 2 168,0-5 0,-5 5 362,0-1 1,-3-2-46,-4 2 1,-3-5 859,3 5 0,-4-4 349,-4 3 0,2-3 968,-6 4 0,2-4 203,-2 3 0,-1-3 1244,5 4-1905,0-6 1,4 5-811,0-4 1,2-1-511,2 1 0,2-1-293,5-2 0,6 4 0,2-1 0,-1 1 0,1-4 0,-2 4 0,2 0 0,2 1-240,-6-1 1,5-2-898,-1 6 1,2-6-1666,-2 2 0,2-3 2802,-2-1 0,3 0 0,1 0 0</inkml:trace>
  <inkml:trace contextRef="#ctx0" brushRef="#br0">4854 8017 8019,'0'-22'1127,"0"4"1,0 1-469,0 6 0,-1-4 23,-3-1 0,-1 1 111,-3 4 0,-3-1-320,-1 1 0,0 3 384,-7 1 1,3 4-354,-3-1 0,2 3-93,-3 1 1,-1 5-113,2 3 1,-1 6-212,1 1 1,1 2 145,3-2 1,3 3 75,1 4 0,-1 1 49,5 0 0,-2 0-73,1 0 1,-1 3 75,5 1 0,1 0-94,3-5 0,0 0 18,0-3 1,0 1-44,0-4 0,5-1-213,2-4 1,4-1-42,0-2 1,2-3-190,2-5 1,-1 0-741,5 0 1,0-2 499,4-6 1,0 0-249,-1-7 0,1-3 222,0-1 0,0-2-356,0-2 1,0-1 318,-1-3 1,1 3 16,0-3 1,0-1 179,0 2 1,-4-5 122,0 5 0,-5-1 305,1 4 0,-2 4-155,-2 0 0,-3 5 691,-1-1-406,-4 7 547,2 3-548,-5 5 1,-1 2 492,-3 1 1,-1 8-52,-3 4 0,-2 5 94,2-1 0,-2 4-127,-1 4 0,1-3-232,2 2 0,-1-2-409,5-1 0,1-1 53,3-3 0,0 1-552,0-5 1,6 4 107,5-3 1,2-6-207,6-6 1,1-3-177,7-1 1,2-1-762,6-3 1,-5-8-36,0-7 1,-4 2 795,0-2 0,-1 0-443,-3-4 1,-4 1 564,-3 3 0,-6 3-31,-1 4 0,-6-1 327,2-2 0,-2 6 231,-2-2 158,0 2 1,0-2-21,0-1 1,0 5 902,0-1 1,0 4-503,0-3 1,1 3 3122,3-4-2550,2 6 0,4-5 1297,-2 3-1715,2 3 0,-5-3 477,3 8 1,-3 4-420,-5 7 0,0-1-207,0 5 1,-2 5-387,-1 7 0,-4-2 145,-4 1 1,-1 1-301,1 3 0,1-5 132,2-2 1,-1-3-147,6-1 0,-1-5 15,4-3-605,0-8 1,5-8 46,2-10 1,9-8-113,3-12 1,6-1 163,2-9 0,-1-1 144,-3-4 0,-1 2 122,-3 2 1,-4 7 110,-7 9 1,1 3 84,-6 4-181,1-3-367,-4 15 269,-5-3 1,5 11-179,0 3 0,1 2-117,7 5 0,3 1 236,5-1 1,3 1 158,-4-1 0,4-1 94,-4-2 1,4 2 242,-4-2 0,4 2-80,-3 1 0,-1-1 935,-4-2 0,5 1 232,-1-5 1,0 3 799,-4-3 0,1 0 44,-1-4 0,1 0-1018,-1 0 0,0-1-399,1-3 1,-4 1-165,-1-4 0,1-2-293,3-6 0,1 2 45,-1-2 1,0-2-1197,1 2 1,-2-4 90,-2 4 0,0-4-601,-4 3 0,0 1-17,-4 4 1,0 3 824,0 1 1,-5 4-66,-3-1 573,-2-2 0,-1 5 465,-1-3 0,5 3-196,-1 1 0,4 3 1682,-3 1 1,4 5 299,-1-1 0,-1 2 1184,2 1 1,-5 6-854,4 2 1,-5 4-2309,2 3 0,0 2 0,0 3 0,4 2 0,-1-3 0,3 3 0,1 1 0,0-5-147,0-2 0,9-4-1620,2-4 0,12-3 1767,0-4 0,2-6 0,-2-1 0</inkml:trace>
  <inkml:trace contextRef="#ctx0" brushRef="#br0">7515 7389 8019,'-17'-5'0,"0"-1"0,-6-6 3498,5 1-1112,7 5-1392,6 1 1,13 5 66,4 0 1,7 0-273,0 0-484,3 0 1,2-4-254,2 0 1,0 0-239,4 4 0,-1 0-86,2 0 0,0-4 288,-4 1 1,1-1-715,-1 4 1,-7 0 284,3 0 1,-8-1-647,0-3 0,-6 2-366,-1-1 978,-6 1 0,-2 2 262,-7 0 0,-9 0-5,-3 0 0,2 4 345,-2 0 1,0 4-221,-4-5 0,1 6 1077,3-1 1,3-2-484,4 2 0,1-4 609,-1 3 1,5 1-317,-1 3 0,2 1-145,-2-1 0,3 6-606,5 2 1,0 7 16,0 5 0,1 3-687,3 4 1,1-1 478,3 5 0,2 0-443,-2 3 0,1 0 225,-2-3 0,3 1-1138,-2-5 1,-2-1 416,2-7 1,-6-3 219,2-8 1,-2-3 330,-2-4 1,-2-6 168,-2-2 1,-2-3 378,-5-1 1,-2 0-137,-2 0 0,-3-1 651,-5-3 1,-1 2-426,-3-6 0,2 5 477,-5 0 1,-1 1 410,-3 2 1,6 0 688,5 0 0,5 0 4,7 0-931,5 0 1,7 0-752,10 0 1,11-5 70,8-2 1,13-4-1186,7 0 0,4 0 722,4-1 1,-3 1-1751,-1-1 0,4 1 775,-5 0 1,1-1 184,-9 1 0,-2 4 316,-4 4 0,-3 0 837,-9-1 0,-5 3 0,-7-3 0,-5 7 0,1 0 0,3 1 0</inkml:trace>
  <inkml:trace contextRef="#ctx0" brushRef="#br0">8269 7412 8019,'-5'-16'0,"3"-1"1394,-1-2 1,1 3 1116,2 4 454,0 1-1724,5-1 1,-2 6-627,5 2 1,-6 4 150,2 4 0,-3 4-284,-1 7 1,0 4-565,0 8 1,-5-1 144,-3 8 1,-2-1-548,-1 9 1,-1-1-15,1 1 0,0 1-407,-1-5 1,1 4 120,-1-4 0,2-1-412,3-7 1,-2-3 414,5-8 1,0-6 326,4-6 1,0-6-794,0-1 819,0-10 1,4-7-280,0-6-367,5-5 639,-8 4 0,8-4-225,-5 5 294,-1 0 80,-3 0 843,0 0-484,0 1 1,4-1-122,0 0 562,0 0-482,-4 0 0,0 0-96,0 1 2178,5-1-1308,-4 5 1,9 0 293,-2 3 1141,2 2-1441,1 2 0,1 6 1468,-1 5-1559,1 0 0,3 2 1058,0 6-1225,5 5 1,-7 9 96,2 1-248,3 5-111,-5 1 1,3 9 62,-4 0 81,-1 6-253,-4-4 1,3 2 228,-3 0-1139,3 0 787,2-7 0,-1 1-641,1-13 536,4-3 0,-1-14-217,8-2 0,-2-9 147,5-6 1,-2-16-383,-1-11 1,0-8 243,0-7 0,-2 0-3861,-2-8 3507,-9 29 0,-3 0 0,-1-31 111,-3 29 1,-2-1-1512,0-28 1414,-1 6 1,0 9-2617,0 10 3221,-5 10 0,0 9 0,-2 7 0,2 3 0</inkml:trace>
  <inkml:trace contextRef="#ctx0" brushRef="#br0">9011 7355 7832,'-5'-18'0,"-1"2"0,-2 9 3984,0 4-2648,6-4 1,-3 7 147,5 0 0,-1 3-819,-3 8 0,1 3 832,-4 9 1,-1 5-706,-3 2 1,-1 8-380,1 4 1,-1 4-383,1 4 0,-2 0-477,-2 4 0,4 4-628,-1-5 0,2-5 731,6-9 1,2-9-696,5-3 0,4-6 234,4-6 1,6-4-995,2-11 1,2-11 944,2-4 0,4-6-679,-1-6 0,5-7 1532,-4-8 0,-1-6 0,-3-2 0,0 1 0</inkml:trace>
  <inkml:trace contextRef="#ctx0" brushRef="#br0">9080 7298 7832,'-25'-8'0,"-1"1"0,3 4 5235,0-1-1441,5 3-2018,12 1 1,2 0 603,8 0 0,2 5-1259,6 3 1,4 3-754,3 4 0,0-2-158,4 2 0,-2 2-557,5-2 0,0 2 285,0-2 1,0 3-177,4 4 0,-5 5-248,2 0 0,-3 4-674,-1 0 0,-5 7-759,-3 4 0,-7 2 981,-5 2 1,-11 1-126,-8 2 1,-10-2 247,-9 3 0,-3-8 6,-4-4 0,-2-7 311,2 0 1,8-15-585,3 0 1,7-11 321,5-1 0,8-10-423,7-5 1183,3-5 0,1-2 0,0 1 0</inkml:trace>
  <inkml:trace contextRef="#ctx0" brushRef="#br0">9673 8029 7751,'-7'0'9830,"-1"0"-2870,6 0-4576,-3 0-638,5 0-1746,0 5-895,0-4 287,0 4 592,0-5 1,10 0 0,2 0 0</inkml:trace>
  <inkml:trace contextRef="#ctx0" brushRef="#br0">2216 9708 7753,'-12'-7'0,"1"1"0,-1 2 0,1 3 0,0-3 0,-5 8 0,1 4 0,-1 7 0,0 4 0,4 7 0,-4 5 0,1 7 0,4 4 0,-2 12-1341,9 7 3836,2-23 1,0 1-1672,2-2 0,0 2 0,0 3 1,0 1-410,0-3 1,0 0 0,0 0-1,0 1-436,0 1 1,0 0 0,0-3-1,0 0 172,0 0 1,0-2-605,0-2 1,0-1 208,6 18 1,-4-3-1363,6-7 829,-6-2 393,8-6 0,-8-5-1055,1-2 1007,-1 2 0,-7-9-158,-3 3 1,-2-8 226,-2 1 0,1-5 283,0-3 1,-1-3-357,1-5 1,-4-3 201,-1-4 0,-4-6 234,1-10 0,3 5 0,-1 2 0</inkml:trace>
  <inkml:trace contextRef="#ctx0" brushRef="#br0">1690 10302 7753,'5'-40'1119,"3"6"-770,2 0 1,7 15 1122,2 0 0,2 10-682,2 5 0,4-1 165,-1 1 0,6 2-443,-1 5 1,2 0-349,1 5 0,5-5 38,3 5 0,1-6-1034,-1 2 1,1 1-209,-5-1 1,4 1-2166,-4-1 2413,-5-3 686,0 4 1,-4-10 0,6-1 0</inkml:trace>
  <inkml:trace contextRef="#ctx0" brushRef="#br0">2455 10736 7753,'0'-18'0,"-3"1"0,-1 6-89,0 0 1,3-1-17,-3 1 1,3 3 1057,-3 0 1,1 2-378,0-2 1,0 3 13,-5 5 0,5 0-24,-5 0 0,2 7 126,-2 4 0,-2 2 327,2 6 0,-6 4-468,-1 3 1,0 6 356,3-1 0,5 2-393,-1 1 0,2-2-9,-2 2 1,-1-6-150,6 6 0,-1-4 254,4 1 0,5-3-313,2-5 0,9-6-268,3-1 0,2-9-247,2-3 1,0-4 196,0-4 1,3-3-609,1-9 0,0-3 355,-4-7-1,-2 0-386,-2-4 0,-2-1 188,-6-3 1,-3 4-707,-1-1 1,-4 6 323,1-2 1,-8 3-31,-4 1 1,-6 6 102,-1 1 0,-5 4 340,1 0 0,1 5 376,-1-1 1,0 5-102,-4 0 1,4 3 825,0 3 1,5 4-475,-1 4 1,6 1 220,1-1 1,2 2 72,-2 2 0,3-2 271,5 2 1,7-2-596,4-2 1,3 3-528,9-3 1,-2 2-1215,10-9 0,-1 0 159,5-4 1021,4 0-2571,2 0 2976,-1-5 0,5 5 0,-4-5 0,4-2 0,1 3 0,-1 2 0</inkml:trace>
  <inkml:trace contextRef="#ctx0" brushRef="#br0">3004 10918 7753,'-12'-6'1550,"5"1"294,-1 5 0,4 1-791,-3 3-211,-1 2-491,2 6 1,-3-1 191,5 1-1827,-5 4 955,8-3 1,-4 8-3236,5-2 1811,0-2 1753,0 4 0,0-8 0,0 4 0</inkml:trace>
  <inkml:trace contextRef="#ctx0" brushRef="#br0">3381 10781 7753,'-2'-11'1523,"-1"-1"0,-3 1-698,-1 0 1,2 3 2385,5 0-2396,0 6 1,5-4 188,2 2 1,5 2-470,3-1 1,0 1-188,8 2 1,-3 2-526,7 1 0,1 0-503,-1 5 0,3-1-721,-3 5 1,3 3 316,-3 0 846,0 5-2467,-5 3 1793,-4 1 0,1 6-224,-7-4 67,7 3 646,-17 1 1,8-3-349,-10-4 149,0 0-121,0 0 743,5-10 0,-3-3 0,8-20 0,-4-3 0</inkml:trace>
  <inkml:trace contextRef="#ctx0" brushRef="#br0">3815 10667 7753,'0'-11'-1262,"0"-5"1009,0 1 1,0 4 2052,0 3 0,0 4 251,0-3-325,0 4 1,0-1-709,0 8 0,-6 4-247,-1 7 0,-8 8-833,-4 7 1,-7 5 100,0 3 1,-6 2-1431,1 6 0,0-2 940,0-2 1,5-4 450,7-7 0,-3-3 0,4-5 0</inkml:trace>
  <inkml:trace contextRef="#ctx0" brushRef="#br0">4705 9993 7753,'-22'-6'0,"-1"1"1990,-5 5-1280,4 0 0,-3 1 459,8 3-833,-8 7 1,12 3 196,-8 5 1,4 2 176,0 5 0,-2 5-603,2 7 1,3 2 40,5 6 0,1 0-769,6-1 1,1 0 459,7-3 0,4-4-1220,7-8 0,3-6 363,5-5 1,5-5-305,2 2 0,-2-9 378,-1-3 944,-3-3 0,-1 4 0,-1 2 0</inkml:trace>
  <inkml:trace contextRef="#ctx0" brushRef="#br0">4945 10028 7753,'-11'6'439,"-1"5"55,1 1 0,1 0-164,2 7 1495,-2 0-1154,9 4 1,-4 1 1669,5 3-1625,0 2 1,0 6 143,0-1 0,1-4 338,3 1 1,-2-6-390,6 2 0,0-4-358,3-4 1,0-3 60,1-4 0,-1-6-169,1-2 0,-1-4-448,0-4 1,6-5 147,2-10 1,3-3-1147,0-12 1,1-4-217,0-11 0,0 0-3600,0-4 3741,0 0-1335,-6 6 1639,-5 2 1,-8 12-7,-8 3-722,-8 2 1029,-5 10 0,-11 7 144,-3 7 0,-6 8 429,-1 3 0,0 7 0,4 2 567,10 4-461,-3-2 1,15-1 1483,-4-1-708,9 1 1,2-4 89,5 2 0,6-6-340,5-1 0,2-4-652,6 3 1,4-4 36,4 1-129,-1-3 1,-3 3-105,0 0 0,0 1-1480,0-2 1119,0-1 0,-4 8-77,0-3 0,-5 0 654,1 0 0,3 6 0,-1 5 0</inkml:trace>
  <inkml:trace contextRef="#ctx0" brushRef="#br0">5528 10233 10913,'-7'0'2907,"2"1"-1499,5 3-771,-5-3-217,4 10-886,-9 0 409,3 2 0,-4 8-522,0-2 1,-2 4-1846,-2 4 2424,2-3 0,-4 4 0,6-5 0</inkml:trace>
  <inkml:trace contextRef="#ctx0" brushRef="#br0">5927 10130 7753,'8'-15'928,"0"0"0,-6 0-377,2 3 0,-1 1 448,0-1 0,0 1-468,4 0 1,-3 0 273,4 4 0,-4-2-132,3 5 1,-3 0 23,4 4 0,-1 0-694,5 0 0,-1 2 72,1 1 0,4 2-450,3 3 0,-1 6 288,1-3 1,-4 5-363,4-1 1,0 3-21,4 4 1,-4 1-108,0 0 0,-4 0 205,4 0 0,-5 0 75,2 0 0,-5-1 213,-3 1 1,1-4-103,-6 0 0,5-5-274,-4 1 290,0-7 0,-3-3-208,3-5 1,-3-5 29,3-3 0,-3-7-118,-1-4 0,1-2 104,3-2 0,-3-4-44,3 0 1,-3 0-112,-1 0 1,0 3 124,0-3 0,-1 4 271,-3 4 0,3-2 120,-3 2 0,3 1 0,1-1 0,0 5 195,0-1 0,0 2 127,0 2 0,0-1 572,0 1 1,4-1 54,0 1 337,4 5-808,-1 0 0,-1 8 123,-2 2 0,-4 3-213,-4 8 0,-2 3-48,-6 5 1,-4 4-317,-3-1 1,-6 6-209,-2-2 0,-1 3 3,1 2 0,-1-2-581,-2-3 458,2 3 1,6-10-216,3 0 1,3-5 14,4-7-1628,6-5 623,1-1 673,15-20 428,3 6 408,5-17 0,3 3 0,-3-6 0</inkml:trace>
  <inkml:trace contextRef="#ctx0" brushRef="#br0">6578 9799 7753,'7'-6'0,"3"-1"0,-2 4 0,-1 1 0,5-1 0,-4 1 0,8 2 0,-4 5 0,0 3 0,-1 7 0,1 4 8782,-1 8-5950,-5-3 1,5 10-551,-4 0-1626,-2 1-310,0 9 1,-5 1-1557,0 4-602,-5 6 1607,-6-8-3212,-2 3 2362,-8-9 0,7 2-686,-5-5-3807,0-5 5548,-4-10 0,4-1 0,0-6 0,-2-2 0,0-4 0</inkml:trace>
  <inkml:trace contextRef="#ctx0" brushRef="#br0">7207 9925 7753,'-12'-7'2622,"6"2"-1689,1 0 0,5 3-25,0-6 769,5 6-1065,1-9 1,11 9 276,2-6-606,2 6 1,3-8-335,3 2 1,1 2 87,2-2 0,5 2-1395,-1-2 0,-1-1 809,1 5 0,0 1-1745,-3 3 1,-7 0 2293,-1 0 0,-13 10 0,0 2 0</inkml:trace>
  <inkml:trace contextRef="#ctx0" brushRef="#br0">7252 10096 7753,'-16'5'0,"7"-4"3819,-3 3-2357,9-3 1,-1 1-23,8 2 1,2-3-678,5 3 0,6-2-336,2 2 0,3-3-1194,0 3 0,6-3 508,3-1 0,2 0-4304,1 0 4563,-5 0 0,9-5 0,-2-1 0</inkml:trace>
  <inkml:trace contextRef="#ctx0" brushRef="#br0">8246 9308 7753,'0'-23'1263,"5"0"0,-4 6-649,3 1-274,-3 4-37,-1 0 1552,5 6-1219,2 1 1,0 10 661,1 2 1,-4 10-659,3 6 0,-4 5-219,1 6 0,1 5-137,-1 3 0,-1 6-336,-3 2 0,0 3-307,0-3 1,0 0 118,0 0 1,0 1 163,0 2 0,-5-3-110,-2-9 1,-5-1-713,-3-6 1,2-1 335,-2-3 1,-1-3-317,0-8 1,-3-4 362,4-7 1,-4 1-232,4-5 1,0-1 109,3-3 0,1 0 92,-1 0 1,1 0 109,0 0 0,3-3-329,0-1 572,6 0 121,-8 4 0,7 1 99,-5 3 243,6 2 1,-4 6-276,2-1 1248,3-4-863,-5 3 0,8-8-5,2 6 1535,-3 0-1220,9-2 1,-5 4 930,3-2-1144,2 2 1,-4 5 108,6 0 0,-1 6-209,0-2 0,1 3 10,-1 5 0,-1 0-100,-2 7 0,2-1-288,-2 9 1,-2 1-51,2 7 0,-6-1-232,2 8 0,1 2 241,-3-27 0,0 0 1,2 32-518,-4-3 0,-2-3 587,-1 3 0,-2-4-2,-3-4 0,-2 2-699,2-6 440,-2 1 1,-5-8 44,0 0 1,1-6 127,6 2 1,-2-6-26,2-1-449,3-11 291,0 7 1,5-15-791,0 3 914,0-2-308,0-6-639,0 3-188,0-4 570,0 0-1393,0-1 2075,0-5 0,-5 0 0,-1 0 0</inkml:trace>
  <inkml:trace contextRef="#ctx0" brushRef="#br0">10484 9502 7753,'7'-18'0,"-3"3"0,1 2 1031,-2 2-596,6 0 1,-6-1 1321,4 1-728,-4-1 65,7 1-738,-9 5 1,4 2-13,-5 8 0,-5 3-65,-2 8 0,-1 3-210,-3 5 1,6 4-78,-7-1 1,3 2-135,-2-1 0,5-3-324,2 3 1,-1-4 264,1-4 1,0 2-145,4-2 0,0-2 93,0-2 0,0-2-354,0-2 1,5-5 73,3-2 1,2-4 11,1-4 0,5-8 17,-1-11 0,1-3-164,0-8 1,0-3-245,3-8 596,3-1 1,-5-5-1,6-1 1</inkml:trace>
  <inkml:trace contextRef="#ctx0" brushRef="#br0">10770 9102 7753,'6'-16'505,"4"3"1,-3-3 260,4 4 0,1 2 214,-1 3 237,-5 1 0,3 9-596,-5 5 1,0 4 617,-4 11 1,-1 5-450,-3 3 0,-1 7-213,-3 3 0,-2 5-192,2 4 0,2-1-363,-2 8 0,2 2-148,2-27 1,0 0 0,-1 31 132,5-6 0,-4 0-635,1 0 1,-1-1 462,4-3 0,4-9-1051,-1-9 0,1-4 331,-4-8 0,0 1-678,0-8 654,0-6 458,-5-5 1,-1-5-365,-6 0 0,1-5 546,0-3 1,-1-3-639,1-5 1,-1-1 393,1-6 0,0-5 226,-1-3 1,1 1 331,-1-4 0,5 2-29,-1-6 0,4 4 715,-3 3 1,3 0 66,-4 4 0,6 0 414,-2 4 0,3 6-472,1 1 1,5 4 549,2 0 0,5 1-629,3-1 0,3 5-539,5-1 1,3 2-354,1-2 1,3-2-462,-3 2 0,0 3-648,-5 2 1,1-2 758,0 1 0,-1 0-1631,-3 4 1507,-8 0 1,-7 0 704,-8 0 0,-7 0 0,-7 0 0</inkml:trace>
  <inkml:trace contextRef="#ctx0" brushRef="#br0">10530 9182 7753,'-11'-7'0,"-1"-1"0,1 4 3821,-1-3-1349,6 4-1437,1-2 1,10 6-1182,3 3 1,6 3 128,1 4 0,5-3-2406,-1-1 0,3 1 2423,1 3 0,4 1 0,3-1 0</inkml:trace>
  <inkml:trace contextRef="#ctx0" brushRef="#br0">8760 9011 7753,'-12'-16'871,"2"3"972,3-2-1059,-4 2 831,10 2-642,-4-1-339,10 6 1,3-3-366,7 5 1,-1 0-295,5 4 1,0 0-446,4 0 1,0 4 371,0 0 1,-1 1-26,1-1 1,-5 2 71,-3 6 0,-2-1-385,-2 0 0,-3 6 98,0 2 0,-6-1 334,2 1 1,-8 0 98,-3 4 1,-2-1 332,1 1 0,-2-1 256,2-3 1,-3-3-295,-4-4 1,2-5 555,-2 1-196,2-5-671,2 2 26,4-5 1,3-5-625,8-3 1,3-2-115,4-2 0,4 5-452,0-1 1,6 1 348,-2-5 0,2 4-285,2 1 1,0 4 46,0 0 0,-2 1 470,-1 2 0,-3 2 144,-1 1 0,-8 0 360,4 4 0,-8 6 0,-4 0 0,-7 3 0</inkml:trace>
  <inkml:trace contextRef="#ctx0" brushRef="#br0">8668 9411 7753,'-30'0'0,"0"0"0,4 1 713,-1 3 0,8-3 2673,4 3 844,3-3-3217,5-1 1,7-1-164,8-3 0,8 3-368,7-3 1,6-1-573,9 1 0,4-3 105,8 3 1,-2-1-752,5 1 0,-3 1 288,3-4 1,0 3-326,4-4 0,-4 6-1382,-4-2 0,-3 3 1057,-4 1 1,-1 0-253,-6 0 1,-9 0 674,-10 0 0,-9 9 675,-3 2 0,-3 0 0,-1 1 0,0 2 0</inkml:trace>
  <inkml:trace contextRef="#ctx0" brushRef="#br0">8748 9605 7753,'-11'0'1649,"0"-5"-1045,-1 4 0,1-4 52,-1 5 0,6-2 864,2-2-845,3 3 998,1-4-1037,5 5 0,3 0 288,7 0-609,3 0 1,6-4-683,2 0 0,3-3 295,6 3 1,-1-4-1078,0 5 0,4-6 735,0 1 0,2 2-1452,-2-2 1,-4 6 822,0-2 0,-1 3 140,-6 1 0,-5 0 99,-7 0 804,-8 0 0,-2 5 0,-5 1 0</inkml:trace>
  <inkml:trace contextRef="#ctx0" brushRef="#br0">9011 9605 7753,'-16'0'37,"3"0"35,-2 0 1,1-1 166,-2-3 0,8 1 823,-4-4 0,3 3 157,-2-4 842,5 6-925,-5-8-222,10 8-590,-4-3 0,5 7-188,0 1 1,0 5 77,0 7 1,-4 3-13,0 5 0,-1 3-787,2 1 1,0 5 439,-5-2 0,5 3-788,-5 2 0,4-5 383,-3 0 1,4-3-696,-1 4 0,3-11 587,1-1 1,5-6-411,3-6 1,6-2 500,1-5 1,1-5 566,0-2 0,-4-7 0,3-2 0,-2-4 0,-1 1 0,-2 1 0,-3-1 0,2 1 0,-5-1 0,1-2-124,-1 2 1,-3 1 98,3-1 0,-3 5 732,-1-1 0,0-2-35,0 2 1,-4-4 70,1 4 1,-1-4-22,4 4 0,0-1-304,0 5 0,4 0 59,-1-1 0,6 6 256,-1 2 17,2 3 1,1 3-275,1 6 1,-4 1 233,-1 10 0,-4 5-465,0 6 1,-1 3-331,-2 2 0,0 3-679,0 0 0,0 4 534,0-4 0,0-2-1872,0-5 0,6-3 951,6-5 1,4-7-107,7-4 1,0-6 1256,0-6 0,4-10 0,3-3 0</inkml:trace>
  <inkml:trace contextRef="#ctx0" brushRef="#br0">9628 9651 9129,'-1'6'3166,"-3"-2"0,1 2-2450,-4 2 0,3 7 345,-4 4 0,-1 9-473,-6 6 0,1 4-1702,-5 4 1,5 1 705,-1-5 0,3-1-1642,5-6 2050,-3-3 0,-2-6 0,-6 1 0</inkml:trace>
  <inkml:trace contextRef="#ctx0" brushRef="#br0">11546 9411 7753,'-5'-12'226,"-2"1"1,0 0 396,0-1 1,3 4-79,-4 1 0,5 4-164,-5 0 1,4-3 289,-3 3 0,3-1-248,-4 4 1,2 5 28,-2 3 1,-3 5-122,-1 3 0,1 4 311,-4-1 0,3 4 11,5 4 0,-3-2 151,2 5 0,2-3-328,-2 3 0,5-5 60,0-3 1,3 0-284,3-7 1,5-1-52,7-6 0,3-4-310,5-8 0,5-9 161,2-10 1,3-10-1498,1-9 1,1-2-365,-1-2 1,-5 1-567,-2-1 1,-9 3 504,-7 5 0,-6 6 1237,-9 13 1,-8 8 631,-11 7 0,-4 1 0,-3 7 0,2 5 0</inkml:trace>
  <inkml:trace contextRef="#ctx0" brushRef="#br0">12106 9274 8779,'-6'-8'832,"2"1"1,3 3-590,1-4 1,-2 6 59,-1-2 1271,1-3-445,-3 6-496,5-9 345,0 9-165,0-4-119,0 0-190,0 3-387,0-3 4,0 5 0,-4 5 10,1 3 1,-6 2 70,1 1 0,-2 1-83,-1-1 0,-5 5 28,1-1 1,-5 4-92,1-4 0,-2 2 17,2-2 1,-1-3-4,5 4 0,0-7-121,3-2 1,1 0 66,-1 0 0,6-1-264,2-2 180,3-2 1,2 4-5,3-2 1,6-3 42,5 3 0,6-2-23,-2 2 1,2-3-222,2 3 0,0-3-347,0-1 1,0 4-128,0 0 1,-1 0-574,1-4 0,0 1-221,0 3 1,-4-3 778,0 3 1,-5 1-132,1-1 1,-7 5 892,-4-2 0,-3 4 0,-1 0 0</inkml:trace>
  <inkml:trace contextRef="#ctx0" brushRef="#br0">11923 9605 7753,'-11'0'4099,"3"0"-3243,1 0 1137,4 0-520,-2-5 535,5 4-1394,5-4 1,3 5 87,7 0 1,0 0-291,8 0 1,-3 1-1568,7 3 0,-3-2 741,-1 6 0,1-4-3988,3 3 4402,-3 1 0,9 3 0,-4 1 0</inkml:trace>
  <inkml:trace contextRef="#ctx0" brushRef="#br0">12643 9274 7753,'0'-7'3791,"0"-3"-2383,0 4-352,0 0-451,0 0 191,5 6-434,1 0 1,6 4 163,-1 0-529,6 5 52,-5-3 0,10 7 304,-3 2-1039,3-2 560,0 3 0,0 0-1185,-3-1 932,3 5 0,-8-3-784,5 2 1,-5 2 497,1-2 0,-3-1-78,0 1 1,-5-1 331,1 1 1,-5-3-44,0-4 0,-1-5-253,-2 1 116,0 0 591,-5-2 0,-2-6 0,-4-8 0,3-3 0,1-4 0,-1-3 0,-3-5 0</inkml:trace>
  <inkml:trace contextRef="#ctx0" brushRef="#br0">12906 9239 7753,'15'-11'0,"0"0"0,0-5 309,-3 1 0,-1 1-55,1 7 1,-5-2 755,1 5-642,-6-5 0,3 9 199,-5 0 1,-6 9-159,-5 6 1,-6 9-536,-6-1 0,0 6 33,1-2 1,-1 5-16,0-2 0,-4 6-680,1-2 0,3 3 436,4-7 1,5-1-936,-1 2 0,2-7 1287,1-1 0,6 0 0,1-6 0</inkml:trace>
  <inkml:trace contextRef="#ctx0" brushRef="#br0">13237 9194 7753,'0'-8'0,"0"1"-101,0 4 56,0-2 923,0 0-166,0-1 73,0-1-410,-5 2 0,-2 6 75,-4 3 0,1 3-106,2 4 1,-6 2 107,3 2 0,-3-1-108,2 5 1,0-4 488,-4 4 1,3-4-20,-6 4 1,5-5 179,-2 2 1,0-4-421,1 0 0,3-1 53,5 1 1,3-6-1070,-4-2 402,6-3-620,2-1 1,11 0 488,8 0 1,-1-4-420,1 0 0,1-3-255,7 3 1,-3-1-494,3 1 1,-7 3 536,-1-3 0,0 3-166,4 1 0,-2 3-111,-2 1 0,-1 4 507,-3-4 0,-6 5-307,3-2 878,-9 3 0,3 7 0,-6 1 0</inkml:trace>
  <inkml:trace contextRef="#ctx0" brushRef="#br0">13054 9582 7753,'-6'0'7590,"1"0"-4110,5 0-1978,5 0 0,1 0-779,5 0 1,2 0-1445,2 0 0,3 0 476,5 0 1,0 4-2548,0 0 1,0 1 2791,-1-1 0,6-3 0,1 4 0</inkml:trace>
  <inkml:trace contextRef="#ctx0" brushRef="#br0">13557 9422 7753,'-12'-4'1749,"1"1"0,3-5 93,0 4-837,6 0 0,-2 3-12,8-3 1,4 3 322,7-3 0,3-1-839,4 1 1,6-3-217,3 3 0,2-1-1012,1 1 1,2 3 536,2-3 0,-2-1-1222,6 1 1,-1 0-33,1 4 0,-4 0-386,-8 0 1,2 0 805,-5 0 0,-6 0 59,-6 0 336,-2 0 653,-6 0 0,-2-5 0,-5-1 0</inkml:trace>
  <inkml:trace contextRef="#ctx0" brushRef="#br0">13865 9045 7753,'-11'-11'0,"-1"-1"0,1 1 0,3 3 4030,0 1-1395,6 4-1115,-3-7 0,5 10-1163,0 0 0,0 5-468,0 7 0,0 4-270,0 3 0,0 8 329,0 3 1,-4 7-1316,0 1 1,0 5 759,4-1 0,-1 3-2988,-3 0 3349,3 1 0,-4 0 1,5-1-1</inkml:trace>
  <inkml:trace contextRef="#ctx0" brushRef="#br0">13694 9605 7753,'-11'-11'4415,"5"-1"-1695,-5 1-1246,4 4 273,7-3-1277,0 9 1,2-4-221,1 5 0,4 0-331,4 0 1,2 4-353,2-1 0,-2 6-332,2-1 1,-4 2 533,-3 2 0,2-1-454,-2 0 1,-2 1 189,2-1 0,-6 2 362,2 2 0,-3-2-25,-1 2 1,0-2 317,0-2 0,-1-1 276,-3-2 1,-2 2 561,-5-2 0,-5-3 254,1-1 0,0 1-577,3-2 1,1 1 164,0-4 0,-1 0 199,1 0-1377,-1 0-110,6-5 104,1 4 0,6-4-471,3 5 1,9 0-154,10 0 1,1 0-1328,6 0 0,1 0 1208,3 0 0,4 0-735,0 0 0,1 0 1822,-1 0 0,3 5 0,5 1 0</inkml:trace>
  <inkml:trace contextRef="#ctx0" brushRef="#br0">14459 9719 9253,'-12'5'3374,"1"0"-2952,0 3 0,-1 2-282,1-2 1,-2 7-141,-2 4 0,2-1 0,-2 1 0,2 0 0,2 4 0,-1-1 0,1 1 0,-4-1 0,-1-3 0,-4 2 0,2-3 0,-4 5 0</inkml:trace>
  <inkml:trace contextRef="#ctx0" brushRef="#br0">11501 10382 7753,'-15'0'206,"-1"0"0,-3 0 289,4 0 0,0 1 303,3 3 1,1 1-281,0 2 0,-5 3 8,1-2 0,1 6-165,7 1 1,-4 6 536,4-2 0,0 2-143,0 2 0,4 0 88,0 0 0,3-2-174,3-2 0,4 2-282,4-6 1,2-1-243,2-7 0,3-1 82,5-6 0,3-7-387,1-4 0,0-6 181,-5-6 1,1-3-400,0-1 1,-5-3-486,-3 3 1,-4-1-1014,-3 1 1,-4 7 269,-8-3 0,-7 4 886,-8 0 1,-12 8-270,-3 7 1,-4 4 433,0 4 0,4 6-349,-1 5 904,6 5 0,11-7 0,2 4 0</inkml:trace>
  <inkml:trace contextRef="#ctx0" brushRef="#br0">12060 10302 7753,'0'-12'546,"-5"1"1,4 3 264,-3 1-798,3-1 136,-4 2 777,4 1-452,-9 5 1,3 1 48,-4 3 0,3 2 206,1 5 0,-2 1-301,-7-1 0,2 4 120,-5 1 1,0 4-162,-3-1 1,-1-1 365,0 1 1,0-1-264,0 1 1,4-3 193,0-4 0,6-1-408,2 0 1,5-3-305,6 0-118,0-6 0,6 3 159,5-5 0,6 0-18,6 0 1,5 0 42,2 0 1,2-1-858,-2-3 1,2 3 269,-5-3 0,1 3-574,-2 1 1,-2 0 155,3 0 1,-7 0-180,-1 0 0,-5 0-443,2 0 548,-4 5 0,-5 1 136,-4 6 1,-4-1 904,-7 0 0,1-4 0,-20 8 0,3-2 0</inkml:trace>
  <inkml:trace contextRef="#ctx0" brushRef="#br0">11832 10644 7753,'-19'4'895,"0"0"1,4 0 2101,-4-4-971,10 0 360,-6 5-694,8-4 1,1 5-901,2-2 1,8-1-30,3 4 1,9-3-1773,3 4 737,2-6 0,3 3-2334,3-5 0,2 0 734,6 0 1872,-1 0 0,5-5 0,2-1 0</inkml:trace>
  <inkml:trace contextRef="#ctx0" brushRef="#br0">12597 10210 7753,'-11'-16'0,"-1"3"0,1-3 3134,0 4-2270,-1 1 0,1 1 503,-1 2 1,-3 3-402,0 5 0,0 9-4,3 2 1,1 9-149,-1 3 1,1 5-348,-1 7 1,1 4 1,0 3 1,-1 7-385,1 5 0,1-2 457,2 1 0,3-1-145,5 1 0,0-5-169,0-10 1,6-6-194,6-13 1,0-4-183,7-7 0,0-3-431,4-5 1,0-10 361,0-5 1,0-11-461,0-4 1,0-7 245,-1-1 0,-4-4-1025,-3 4 1,-2-5 707,-2 1 0,-4 1-361,-3 0 1,-8 8 475,-4-2 1,-8 13 450,-7-1 0,-1 9 129,-7 2 1,5 6-50,-5 6 0,10 1 1046,-2 3-838,8 2 1,-1 6 218,9-1 1,2 1-68,5-1 0,0 0 987,0 1 0,3 3-329,1 0 1,1 2-184,-1-2 0,-1-2-272,4 2 1,-3 3-127,4 1 1,-4-1-308,3 1 1,-1-4 110,2 4 1,6-5-357,-3 1 0,3-1 215,-2 1 1,3-6-73,0 3 0,4-5-256,-3 1 1,0-2-410,-1-2 1,-2-3-1488,2 3 1,-2-4 1126,-2-4 0,1 0 1098,-1-7 0,1-3 0,-1-9 0</inkml:trace>
  <inkml:trace contextRef="#ctx0" brushRef="#br0">13157 10313 7753,'0'-11'0,"-4"3"0,0 0 1674,0 1-483,4-5 153,0 1-923,0 0 1,0 3 539,0 0-100,0 1-791,0-5 129,0 6-366,0 1 1,-1 5 196,-3 0 1,2 1-124,-6 3 0,-1 6 125,-6 5 0,1 6 32,-5-2 0,4 3 80,-4 5 1,1-3 522,-1 3 0,-3-3 649,3-1 1,2 0-623,-2 0 1,6-2 525,2-2 0,0-2-572,8-6 1,-1-3-52,4-1 1,2-4-316,6 1 0,1-3-121,10-1 0,4 0-27,3 0 1,2-4-134,-1 0 1,-3-1-545,3 1 0,-2 3 435,2-3 0,-7 3-1668,3 1 1,-7 0 735,3 0 0,-9 1-1544,2 3 1,-4 2 2583,-1 6 0,-2-1 0,-5 1 0</inkml:trace>
  <inkml:trace contextRef="#ctx0" brushRef="#br0">13100 10679 7753,'-12'0'1599,"1"0"-799,-1 0-300,6 0 1556,1 0-927,5 0-488,5 0 928,1 0-990,6-6 0,3 5 66,0-3-865,6-2 194,-4 5 0,6-6 211,0 4-2876,-5 1 1924,3-3 1,-3 5 298,5 0 468,0 0 0,0-5 0,0-1 0</inkml:trace>
  <inkml:trace contextRef="#ctx0" brushRef="#br0">13579 10313 7753,'-5'-11'1657,"4"-1"1,-4 5-616,5-1 1,1 4 112,3-3-961,7 4 1,3-6-145,5 5 63,1-5 1,6 7-524,1-6 0,3 6 270,-3-2 0,5 1-1256,-2 0 1,3 1 723,1-1 0,-4 1-373,-4 2 1,-7 0-234,-4 0 1278,-2 0 0,-8 4 0,-5 0 0,-10 5 0,-8-3 0,-5 6 0</inkml:trace>
  <inkml:trace contextRef="#ctx0" brushRef="#br0">13671 10347 7753,'-7'0'1314,"-3"0"-352,4 0-184,0 0-140,1 0 1065,5 5-1082,0 2 0,-4 0-94,0 1 1,0 1 10,4 6 0,0 3 2,0 5-304,-5 0 0,4-1-482,-3 1 0,-1 5 230,1 3 0,0-2-399,4 1 1,-4-3 343,1 3 1,-1-4-1830,4 0 1228,0-7 1,0-2-139,0-6-851,0-4 1028,5-2 1,1-5-484,6 0 767,-1-10 0,2 1-227,2-10 1,-2 0 575,2-4 0,-4 0 0,-3 0 0,2 0 0,-4 0 0,6 1 0</inkml:trace>
  <inkml:trace contextRef="#ctx0" brushRef="#br0">13751 10484 7753,'1'-16'222,"3"-3"0,-3 2 366,3 2 1,2 2 42,2 2 0,-2-4-230,2 0 0,-2-1 661,2 5 0,2 3-477,-2 1 0,-2 4 268,1-1 0,-3 3-352,4 1 0,-6 5 82,2 3 1,-2 7-187,-2 4 1,-6 8-199,-1 3 0,-3 3-458,-2 1 1,1 2 236,-1 2 0,5-1-292,-1 5 0,2-7 294,-2-1 1,3-1-1906,5-6 0,5-2 825,3-6 0,7-7-1572,4-8 1821,8-3 0,4-7-642,4-6 1493,2-4 0,-3-12 0,6-1 0</inkml:trace>
  <inkml:trace contextRef="#ctx0" brushRef="#br0">14367 10770 7753,'-16'11'1304,"2"2"163,-5 2 0,5 3 1081,-1 5-1766,-3-5 1,5 2 75,-2-5-2702,-3 5 1290,6-7 1,-6 5 553,3-3 0,2-2 0,-4 3 0</inkml:trace>
  <inkml:trace contextRef="#ctx0" brushRef="#br0">8920 11581 7753,'-17'0'131,"-2"0"-131,-2 0 0,-7 5 806,-3 2 1,2 10-311,-1 6 1,4 1 496,0 6 1,7 0-462,3 0-1,9 2 464,3-6 1,4 2-429,4-1 1,2-3 659,5 3 1,2-4-265,2-4 0,-1-3 88,5-5 0,-3 0-616,3-4 1,-4-3-82,4-8 0,0-7-392,4-8 0,-2-8 81,-2-3 0,-2-1-1231,-6-3 0,-3 2 790,0-6 0,-6 3-1777,2 0 1,-9 1 489,-7 0 1,-4 6 111,-7 5 0,-9 7 571,-2 8 0,2 8 507,6 8 1,4 8 494,7 7 0,0 5 0,8 6 0</inkml:trace>
  <inkml:trace contextRef="#ctx0" brushRef="#br0">9434 11958 7753,'-8'10'2088,"0"-3"1,1 5 139,-5-1-1560,1 1 0,-4 9-799,-1-2 82,-4 3 1,2 1 161,-4 0-4076,-1-1 1560,0-4 2403,5 4 0,-3-5 0,3 6 0</inkml:trace>
  <inkml:trace contextRef="#ctx0" brushRef="#br0">10347 11763 7753,'0'-15'1374,"0"0"0,0 0-597,0 3 0,0 1-341,0 0 1,2-1-131,1 1 1,0 3 243,5 0-328,-6 6 0,4-3-154,-2 5 0,-3 5-107,3 3 1,-2 6-242,-2 1 0,3 6 150,1 2 0,0 0 14,-4 4 0,0 1-156,0-2 1,0 5-49,0-5 98,0 1 237,0-4-85,0 0 0,0-2 169,0-2-32,5-2 0,1-7-130,6-2 214,-1-3-50,6-10 0,1-8-807,4-10 0,5-10 355,0-9 1,8-7-652,-1-5 0,-1 2 607,-2-1 0,-6 5-778,2-2 774,-8 3 1,1 12-201,-5 4 330,-4 6 269,-1 7 0,-4 6 59,6 4-159,-6 5 1392,4-2-965,-9 5 1447,4 5 0,-1 3-479,0 7-690,0-2 1,-4 8 58,0-2 0,0 8-61,0 4 1087,0 2-1061,0 1 1,0 10 982,0 6-1404,0-1 1,-4 12-583,0 0 328,0-28 1,-1 0 0,1 4 0,-2 0 56,-1 1 1,-1 0-1289,0-4 1,1 0 977,-5 29 1,5-15 50,-1-10 1,6-6-1003,-2-13 498,2-8-1559,2-6 1487,6-15 1,-4-4-844,6-13 928,-6 3 362,8-14-291,-8 8 329,3-15 0,-5 5-106,0-6 663,0 0-212,-5 1 1,-2-5-205,-4 1 1764,-1-1-1149,1 4 0,-4 11 1741,0 4-1470,-1 11 0,5 5 893,0 7 0,0 4-321,4 8 1,3 3-868,8 4 0,6 0-179,5 1 1,9-2-967,-1-2 1,8-3 536,-1-5 1,7 0-1205,1 0 1,4-5 278,-4-3 0,0 2-525,-4-2 0,-6 0 657,-5-3 1008,-5 5 0,-22-4 0,-4 3 0</inkml:trace>
  <inkml:trace contextRef="#ctx0" brushRef="#br0">10462 11489 8148,'-23'-16'888,"0"3"172,0-2 0,5 2 131,3 2-481,7 5 0,5-1-263,6 3 1,9 3-957,7-3 1,7 3-388,5 1 0,3 1-2116,4 3 3012,3 2 0,5 11 0,-1 1 0</inkml:trace>
  <inkml:trace contextRef="#ctx0" brushRef="#br0">12277 11661 7753,'-5'-17'0,"-1"5"0,-4-5 3085,2 6-2033,-2 4 1,8-2 549,-6 6 1,4-1-123,-3 4-556,-1 0 0,0 5-399,1 2 0,0 7 57,0 2-325,2 4 1,1-2-372,0 5-443,0 4 455,4-2 0,0 4-373,0-3 415,0-1 0,0 4-666,0-3 0,0 0-56,0 4 526,0-4-796,0 1 614,0-4 0,4-4-169,0 0 382,0-5-78,-4-2 0,0-2 594,0-9-254,0 4 722,5-5-541,-4-5 1,8-5 118,-5-5-246,5-5 1,-3 2 116,5-5 276,1 0-280,-1 0 0,4 0 197,1 1-76,-1-1-114,-4 0 0,1 0-74,-1 0-119,6 0 85,-5 6 0,4-4-89,-9 6-83,3 5 219,-3 0-215,-1 3 56,4 1 1,-7 1 162,4 5-228,-4 0 46,7 5 1,-9 1 90,3 6 158,2-1-189,-4 6 0,3-1 287,-5 3-258,0 3-11,0-4 0,0 4-101,0 1-32,0 0 190,0 0-305,0 0 114,0 0 1,-4-4 150,0 0-217,0-5 61,4 2 0,0-4 32,0-1-514,0-5 113,0-1-463,5-5 609,2 0 0,4 0-53,1 0 0,-1-5-289,0-2 366,1-3-148,-1-7 168,6 4 0,-5-4 18,4 1 1,-4 4-120,0-4 0,-1 4 66,1 0 296,4 1-48,-3 0 1,3-1 642,-4 1-318,4-1-238,-3 6 1,3 0 2003,-4 2-1009,4 3-376,-3-5 1799,4 6-1596,-6 0 0,0 0 11,1 0 611,-6 6-901,4-5 0,-5 9-131,3-2 1,1 2-34,-5 1 1,1-3-702,-1-1 128,-3 1 177,4-2 0,-5 1-1257,0-4 662,0-1-1269,0 3 0,0-14 896,0-3 0,-5-3-198,-3 0 1,-3 1 437,-4-5-725,-3 5 900,-5-2 1,-2 4-278,2 1 460,-3-1-101,14 6-1071,-5-4 713,11 9 255,1-5-840,15 6 700,3 0 699,20 0 0,2-5 0,11-1 0</inkml:trace>
  <inkml:trace contextRef="#ctx0" brushRef="#br0">13397 11444 7753,'-12'-5'2089,"1"2"-1768,-1-5 2258,1 6-1660,0-3 0,3 5 477,0 0-1012,6-5 0,-5 4 198,4-3 713,1 8-777,-8 7 0,8 4 1441,-6 8-1333,6 2 0,-7 10 57,5-1-904,-5 5 89,3 2 1,-2 5 316,0-1-2038,1 6 1756,-5 1 0,5 0-1354,-1-2 1062,6-9 1,-3-3-641,5-7 1,1-9-2471,3-11 2551,2 0 0,9-11-38,0 0 0,4-11 294,-3-12 692,-1 0 0,-4-10 0,1 4 0</inkml:trace>
  <inkml:trace contextRef="#ctx0" brushRef="#br0">13168 11626 7753,'-34'0'0,"5"0"6639,6 0-2345,6 0-2394,11 0-1442,6 6-198,12-5 0,7 4-267,7-5 8,-2 0 1,9 0 201,-2 0-1976,2-5 1332,6 4 0,2-6-3539,4 3 0,1 3 3704,0-3 0,5-2 0,1 0 0</inkml:trace>
  <inkml:trace contextRef="#ctx0" brushRef="#br0">13808 11969 7803,'-20'13'2386,"-3"2"0,2-1 7444,6 5-9667,8-5-1234,7-3 645,6-6 1,5-10-2279,1-2 1,-6 0 459,-2 0 2244,-3-1 0,-6-8 0,-1-2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4:31:23.70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4476 274 8198,'0'-6'-1339,"0"0"1534,0 2 44,0 3 139,0-4 206,0 5-401,-5 0 1,0 5 14,-3 2 0,-2 0-50,2 0 1,-1 1 0,2 3 0,-3 2-114,2 2 1,-2-1 70,-1 5 1,-1 0-70,1 4 0,-2 5 89,-2 2 0,6 2-173,-3-1 0,5 5 90,-1-1 0,-1 3-116,6 0 1,-5-3 41,4 3 1,0 2 78,4-2 0,0-4-165,0-3 0,0-2 86,0 1 0,5-1-41,3-2 0,2-4 41,2 0 1,-1-2-10,0-5 1,2-1-10,2-4 1,-2 1-66,2-1 135,3 0 0,-3-3-45,0 0 1,1-6 50,-9 2 1,0-3-57,0-1-760,-4 0 242,7 0 547,-9 0 0,9 0 0,-3 0 0</inkml:trace>
  <inkml:trace contextRef="#ctx0" brushRef="#br0" timeOffset="1">4727 720 8085,'-1'-10'-565,"-3"2"0,3 2 754,-3 2 1010,3 3-576,-4-4-418,3 5 0,-3 1-171,5 3 0,0 3 106,0 9 0,4-1-160,0 8 1,0-3 50,-4 7 1,4 0-182,-1 0 0,1 4 73,-4-5 1,0 1-288,0-4 1,4-2 117,0-2 0,0-2-273,-4-6 153,0 1 169,0-1-304,5-5 170,-4-1 331,4-5 0,-5-1 0,0-3 0,0-2 0,0-5 0</inkml:trace>
  <inkml:trace contextRef="#ctx0" brushRef="#br0" timeOffset="2">4716 823 8155,'-7'-12'0,"-1"1"-3,4-1 0,-1 1 106,1 0-9,3 4 220,-5-3-253,6 9 1,2-3 135,2 8 1,2 2-225,5 6 1,1 0 112,-1 3 0,4 3-59,1 5 1,3 0 76,-4 0 0,4-4-271,-4 0 0,4-4 1,-4 4 1,2-5 14,-2 1 1,-2-6 171,2-1 1,-2-2-29,-2 2 0,-3-3 392,-1-5-228,1 0 187,3 0-278,-4 0 0,2-1 198,-6-3 1,1-3 17,-4-4 0,0 0 28,0-1 0,0-1-257,0-2 0,-4-1 106,1-3 1,-5-4-204,4 0 0,0 0 103,4-3 1,-3 1-247,-1 3 1,0-1 67,4 0 1,0 5-285,0 3-224,0-3-405,0 5-293,0-3 376,0 10 751,0 1 0,-5 15 0,-1 2 0</inkml:trace>
  <inkml:trace contextRef="#ctx0" brushRef="#br0" timeOffset="3">5138 663 8090,'-6'-5'-234,"1"-2"156,5-4 78,0 5 0,0-1 6,0 3 316,5 3 1,-4-3-70,3 8 0,-3 3-139,-1 4 1,4 2-69,0 2 0,0 3-19,-4 4 1,0 5-72,0 0 0,0 1 133,0-2 1,0-2-216,0 3 1,4-3 53,-1-1 0,2-4-11,-1 0 0,-3-5 57,3 1 1,1-2 52,-1-2 0,1-3-22,-1 0 19,-3-1 17,9 0 1,-7 1-29,5-4 1,-5 0 280,5-4-260,0 0 0,3 0 138,1 0 0,-1 0-126,0 0 1,5 0-45,-1 0 1,0-4-27,-4 0 0,1 1-156,-1 3 0,1-4-104,-1 0 1,-1-1 99,-2 1 0,2 3-64,-2-3 0,-3 2-113,-1-2 361,2 2 0,-5-8 0,4 4 0</inkml:trace>
  <inkml:trace contextRef="#ctx0" brushRef="#br0" timeOffset="4">5138 948 8553,'5'-10'141,"3"3"1,6-2-100,1 5 1,5 0 25,0 4 0,1-4 76,2 0 0,0-3-353,0 3 0,-1-1-217,1 1 0,-5 2 261,-3-6 1,-2 5-704,-2 0 868,-4-4 0,3 6 0,-4-4 0</inkml:trace>
  <inkml:trace contextRef="#ctx0" brushRef="#br0" timeOffset="5">5104 697 8073,'0'-11'0,"0"-1"77,0 1 0,10-1 100,5 1 0,6 0-287,2-1 0,-1 2 44,1 2 1,4-1 21,0 6 0,-1-1-19,-3 4 1,4 0 62,-1 0 0,-4 0 0,-6 0 0</inkml:trace>
  <inkml:trace contextRef="#ctx0" brushRef="#br0" timeOffset="6">5584 686 8099,'-12'-7'-675,"6"-3"449,1 9 691,5-4 1,0 3 519,0-1 66,0 1-935,0-3 1,0 7-12,0 1 0,1 1-56,3 8 1,-2-2 119,6 9 1,-5 0-200,0 4 1,-1 0 122,-2-1 1,4 1-243,-1 0 0,1 4-77,-4-1 1,0-3-37,0-4 0,1-5 53,3 1 1,-3-2 122,3-1 0,-1-1 92,1 0 1,-3-3-124,3 0 165,2-6 1,-3 7 5,4-5-2,-4 0 0,7-4-5,-2 0 1,2 0-32,1 0 1,1 0-13,-1 0 1,2 0 6,2 0 1,-2-2-253,2-1 1,-3 1 71,0-1 0,-1-3-205,1 3 167,-1-1-411,-5-1 618,5 3 0,-5-8 0,5 4 0</inkml:trace>
  <inkml:trace contextRef="#ctx0" brushRef="#br0" timeOffset="7">5584 891 8142,'-7'-5'629,"2"3"-334,5-6 0,2 4-296,1-3 1,0 4 65,5-1 1,-1 3 53,5 1 1,0 0-245,3 0 0,3 0 116,5 0 1,0 0-459,0 0 0,1 0 250,3 0 1,-3 0 216,2 0 0,-2-5 0,-1-1 0</inkml:trace>
  <inkml:trace contextRef="#ctx0" brushRef="#br0" timeOffset="8">5561 686 8183,'6'-18'0,"4"1"280,-2 6 0,2 1-103,2 2 0,3-2-178,0 2 0,5 0-62,-1 0 1,-1 2 134,1 2 1,0 2-152,4-1 0,-4-2 139,0 1 1,-5 0-880,1 4 819,-2 0 0,-2 5 0,1 1 0</inkml:trace>
  <inkml:trace contextRef="#ctx0" brushRef="#br0" timeOffset="9">6006 617 8224,'-6'-11'183,"-3"3"276,5 0-891,0 6-274,4-3 0,0 6 969,0 3-111,0 2 0,0 11 173,0 2 0,4 4-168,0 3 1,4 0-222,-5 4 0,5 1 65,-4 3 1,4-4-176,-5 1 1,5-6 119,-4 2 0,1-8 67,-1-4 1,-3-2-121,3-2 10,2 1 1,-5-5-687,3 1 783,2-6 0,-4 3 0,3-5 0</inkml:trace>
  <inkml:trace contextRef="#ctx0" brushRef="#br0" timeOffset="10">5904 651 8224,'0'-11'-133,"1"0"133,3-1 0,-2 2 0,6 2 0,-1-1 66,5 6 1,3-1 94,0 4 0,6 0 104,-2 0 0,3 1-105,5 3 0,-3 2-265,3 6 0,-3 0 113,-1 4 0,0 1-281,-1 6 0,-4 0 39,-3 0 1,-3 0 151,-5 0 0,2-1 14,-5 1 0,0-1-16,-4-3 0,-1 2 216,-3-2 0,-4 2-129,-7-2 0,1 2 130,-5-2 1,1-2-70,-1-2 0,-2 2 2,2-2 0,1-1-47,-1-7-207,5 4 107,-3-10-297,6 4 378,5-5 0,6-5 0,6-2 0</inkml:trace>
  <inkml:trace contextRef="#ctx0" brushRef="#br0" timeOffset="11">6349 651 8084,'0'-17'0,"0"0"160,0 6 0,0 3 815,0 0-869,0 6 1,1-3 303,3 5-274,-3 0 0,4 5 99,-5 3 0,4 7-324,0 4 0,1 7-13,-1 5 1,-3 2 18,3 1 1,-3-3-180,-1-1 0,4-3 123,0 3 1,0-6-19,-4-1 0,3-1 102,1-7 1,1 0-14,-1-3 0,-1-2 7,4-3 0,1 2-36,3-5 0,-2 4 42,3-5 1,-4 1 6,8-4 0,-2 0-64,1 0 0,-2 0-110,2 0 1,1 0-629,0 0 850,4 0 0,-2-10 0,4-3 0</inkml:trace>
  <inkml:trace contextRef="#ctx0" brushRef="#br0" timeOffset="12">6714 720 8110,'-3'-8'-155,"-1"1"290,0 4 226,4-2 493,0 5 1,0 5-816,0 3 1,0 3 80,0 4 1,0-1-200,0 5 0,0 0 62,0 4 1,1-1-141,3-3 1,1 1-6,3-5 0,2 4-20,-3-3 0,7-1 94,2-4 0,-1-1 75,-4-2 1,5 1-52,-1-5 1,1 0 17,0-4 0,-3 0-124,7 0 1,-7 0 119,3 0 1,-4 0-345,0 0 0,-1-2-121,1-2 515,-6 3 0,4-9 0,-4 4 0</inkml:trace>
  <inkml:trace contextRef="#ctx0" brushRef="#br0" timeOffset="13">6692 857 8174,'0'-6'1165,"1"-3"-1054,3 5 1,6 0 118,5 4 1,5 0-189,-1 0 1,3 0-122,1 0 1,0-4-154,-1 0 1,1-1-397,0 2 0,-1 1 166,-3-1 462,-3 1 0,1-3 0,0-1 0</inkml:trace>
  <inkml:trace contextRef="#ctx0" brushRef="#br0" timeOffset="14">6669 663 8110,'0'-18'0,"0"3"0,1 2 127,3 2 0,2-1 334,6 1 0,4 3-442,3 1 0,3 3 91,0-4 1,3 4-360,1-3 0,0 4 174,4-1 0,1 3-1088,3 1 1163,-5 0 0,9 0 0,-2 0 0</inkml:trace>
  <inkml:trace contextRef="#ctx0" brushRef="#br0" timeOffset="15">7502 491 8228,'-5'-6'1304,"4"1"-1474,-4 5 156,5 0 0,0 5 56,0 3 1,0 7-87,0 4 0,0 4 61,0 3 0,5 4 130,3 4 1,-2-1-251,2-3 0,-5 6 71,5-6 1,-4 1-320,3-8 1,-4-2 120,1-2 0,1-2 210,-1-6 0,3 1-167,-3-1 87,0 0 0,0-3-432,0 0 264,-1-6 268,-3 8 0,5-8 0,2 3 0</inkml:trace>
  <inkml:trace contextRef="#ctx0" brushRef="#br0" timeOffset="16">7674 594 8067,'-7'-11'899,"-3"-1"-74,9 1-1172,-4 5 397,5 1 36,0 15 1,4 2-14,0 11 1,3 5-204,-3 3 0,4 2-149,-5 1 0,5-1 159,-4-3 1,1 2-230,-1-5 0,-2-4 81,6-4 0,-6-5-23,2 1 0,1-6-24,-1-2 315,0 1 0,1 3 0,1 1 0</inkml:trace>
  <inkml:trace contextRef="#ctx0" brushRef="#br0" timeOffset="17">7480 811 8274,'5'-7'377,"2"-1"1,5 5-760,3 0 1,-1 1 216,5 2 1,-4 0-104,4 0 0,0 2-332,4 1 600,0-1 0,5 8 0,1-4 0</inkml:trace>
  <inkml:trace contextRef="#ctx0" brushRef="#br0" timeOffset="18">7856 640 8060,'0'-11'0,"0"-1"277,0 1 1,0-1 54,0 1-323,0-1-7,0 6 391,0 1-318,0 15 0,0 3-63,0 10 0,4 3-42,0 1 1,4 5 62,-4-2 1,3 2-435,-3-2 0,1 2 177,-1-5 0,-3-2-194,3-6 0,1-1 76,-1-3 0,0-2-290,-4 2 632,5-2 0,-4-2 0,4 1 0</inkml:trace>
  <inkml:trace contextRef="#ctx0" brushRef="#br0" timeOffset="19">8165 617 8183,'0'12'138,"0"-1"1,0 5-284,0 3 1,0 3 17,0 1 1,0 4 178,0-1 0,4 5-163,-1-5 0,5 0 120,-4-7 0,0 1-140,-4-5 1,3 0 30,1-3 0,1-2-127,-1-2 1,-3-2-59,3-2 285,-2-3 0,3 4 0,1-5 0</inkml:trace>
  <inkml:trace contextRef="#ctx0" brushRef="#br0" timeOffset="20">7994 663 8039,'0'-18'703,"1"5"-492,3 6 0,6-1-819,5-3 0,5 4 131,-1 4 0,2-3 520,-2 3 1,6-1 5,-2 4 1,2 0-64,-2 0 1,1 0-201,3 0 0,-7 0 214,3 0 0,-3 0 0,3 0 0</inkml:trace>
  <inkml:trace contextRef="#ctx0" brushRef="#br0" timeOffset="21">8530 549 8306,'-4'-12'1278,"1"1"-953,-1 4-352,-1-3-21,-2 9 0,-4-4 88,0 5 1,-1 0-244,1 0 1,-4 5 93,-1 3 1,5 2 28,3 1 1,1 1 49,-5-1 1,5 4-131,-1 0 0,5 2 57,0-2 0,1-2 57,2 2 0,2-2 34,1-2 1,4 1-27,4-1 1,6 0 17,2 1 1,-1-5-32,1 1 1,0-4-110,3 4 1,1-5 108,0 5 1,-4-4 18,0 3 1,-5 0 190,1 0-166,-2 3 85,-1-3 1,-6 4-103,-2 1 0,-3-1 328,-1 1 0,-1-5-65,-3 1 1,-8 3 265,-7 4 1,-3 1-273,-5-5 0,2 2-270,-6 2 0,6-4-154,-2 1 1,3-1-485,1-3 1,5-2 674,3 2 0,-3-1 0,1 5 0</inkml:trace>
  <inkml:trace contextRef="#ctx0" brushRef="#br0" timeOffset="22">9056 526 8187,'-8'-4'781,"0"0"-686,6 0-63,-3 4 1,6 2-341,3 1 0,-2 8 233,6 4 1,-5 5 45,0-1 1,4 8 135,0 3 1,-2-1-155,-1 2 1,1-5 78,-1 5 1,0-7-104,-4-1 1,1-2 13,3-5 0,-3-1 138,3-4 0,-3 1 153,-1-1 1,0-3 8,0-1-58,0-4 1,4 3-18,0-2 150,0-3 1,-3 4 78,3-5-200,2 0 1,6-3-92,-1-1 0,2 0-179,2 4 0,-2-4 46,2 0 1,-2-1 149,-2 2 0,0 1-305,1-2 1,-1 3 56,1 1 1,-5 0-443,1 0 0,-4-4-155,3 1 722,-4-1 0,7 4 0,-4 0 0</inkml:trace>
  <inkml:trace contextRef="#ctx0" brushRef="#br0" timeOffset="23">9433 640 8093,'0'-18'0,"0"0"-66,0 3 0,0 2-193,0-2 372,5 3-192,1 0 564,0 6 911,-1 1-1365,-5 5 1,0 6 85,0 5 1,4 6-187,0 6 0,0 1 102,-4 3 1,0 2-108,0 5 0,0-4-36,0 1 1,0-4-172,0 3 0,4-6-175,-1-1 1,1-1 154,-4-7 1,2 0-119,1-4 1,-1-3-74,1 0 492,4-1 0,-1 0 0,5-2 0</inkml:trace>
  <inkml:trace contextRef="#ctx0" brushRef="#br0" timeOffset="24">9627 617 8049,'0'-11'-802,"0"4"594,0-3 178,0 9 1,0-3 50,0 8 1,0 4 68,0 7 0,0 4 192,0 7 0,4 2-270,-1 3 0,1 2 32,-4-3 0,0-2-223,0-1 1,1-3 77,3-1 1,-3-5-72,3-3 0,-2-3 92,-2 0 0,3-5-426,1 1 77,0-5 429,-4 2 0,5-5 0,1 0 0</inkml:trace>
  <inkml:trace contextRef="#ctx0" brushRef="#br0" timeOffset="25">9638 766 8049,'0'-18'213,"-4"1"347,1 6-213,-1-1-599,4 1 333,0 5 0,1 2-187,3 8 0,2 3 71,6 9 1,-1-3 5,0 7 0,1-5 91,-1 4-184,6 0 83,-5 4 1,5-6 81,-6-1 1,1-4-272,-1 0 72,1-1 196,-1 1 0,0-6 15,1-2 239,-1-3 1,1-1 72,-1 0-12,-5 0 1,3-1 19,-5-3 1,4-2-13,-4-6 1,-1 1-42,-3-1 0,0 1-76,0 0 1,0-6-66,0-2 0,0 1 79,0-1 1,-1-1-214,-3-7 1,2 3-114,-6-3 0,4 3-209,-3 2 1,3 0-50,-4 3 1,6 2-243,-2 6 0,3 0-474,1-1 403,0 6-360,0 1 1,0 6 996,0 3 0,0 7 0,0 7 0</inkml:trace>
  <inkml:trace contextRef="#ctx0" brushRef="#br0" timeOffset="26">10095 537 8385,'0'-11'396,"0"-1"-1683,0 1 746,0 5 660,-5 0 0,4 8 772,-3 2-625,3 7 1,-1 3 71,-2 5 1,3 1-145,-3 7 1,3-3-271,1 3 0,0 1 85,0-2 0,0 2-36,0-1 0,0-4 128,0-1 1,1 0-197,3-7 1,-1 4 20,4-3 0,-3-3-74,4-5 1,-4 1 17,3-5 0,1 3 90,3-3 1,1 0-266,-1-4 1,-3 4 92,-1 0 1,1-1-399,3-3 348,1 0 1,-1-1 261,1-3 0,-1-2 0,0-5 0</inkml:trace>
  <inkml:trace contextRef="#ctx0" brushRef="#br0" timeOffset="27">10038 754 8413,'0'-6'1573,"5"1"-1762,3 5 1,2 0 180,1 0 1,2 0-97,2 0 1,-1 0-207,5 0 252,-5 0 0,6 0-213,-4 0 1,3 0 141,-4 0 0,0 0-687,-4 0 816,1-5 0,-1 3 0,1-3 0</inkml:trace>
  <inkml:trace contextRef="#ctx0" brushRef="#br0" timeOffset="28">10038 560 8088,'-6'0'590,"3"-4"-230,11 0 0,0-3-304,12 3 0,-5-1-259,4 1 0,0 3 82,4-3 0,-1 3 133,1 1 1,0 0-1011,0 0 998,-5 0 0,-2 0 0,-4 0 0</inkml:trace>
  <inkml:trace contextRef="#ctx0" brushRef="#br0" timeOffset="29">10232 23 8129,'0'-7'621,"0"-1"-510,0 5 249,0-2 1068,0 5-1261,5 0 0,-2 2 87,4 1 1,1 4-51,3 4 1,2 6 34,2 2 1,3 2 70,5 2 0,0 1-91,-1 3 1,5 3-25,0 8 0,3-2-165,-3 2 0,-4 3 110,-4 1 1,-1-2-422,1 2 1,-3 0 265,-5 4 0,1-2-395,-1-2 1,-4 1 199,-4-5 1,-1 4-46,-2-4 0,0 0-18,0-4 1,-4-1-107,0-2 1,-5 1 102,2-6 0,-4 1 117,0-4 0,-4-1 65,0 1 1,-2-1-76,2-3 1,1-3 337,-5-4 0,5 3-236,-1 0 0,2-3-385,2-5 22,-1 1 79,1 3 0,3 0-154,1-4 0,4-1-136,-1-2 641,3-2 0,1 8 0,0-4 0</inkml:trace>
  <inkml:trace contextRef="#ctx0" brushRef="#br0" timeOffset="97">6749 11113 7819,'0'-12'965,"0"12"-932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6:49:32.53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20341 5562 8160,'0'-18'252,"0"3"1059,0 2-1210,-6 2 77,5 5-166,-4 0 0,6 10 69,3 0 0,4 5-207,7-1 1,-2-2 101,2 2 0,1-5-80,0 5 1,-1-6 77,-4 2 1,1-1-266,-1 1 251,1-3 1,-1 4 39,0-5 1,-3 0 5,0 0 0,-1-1 8,5-3 1,-1-1-45,1-3 0,0-6 34,3 3 0,2-3 52,2 2 1,3 2-55,-3 3 0,-2-3 1,2 2 0,-1 3 13,1 1 0,2 4 0,-6 4 0,0 2-10,-4 6 1,0-1 0,-4 0 1,2 1-61,-5-1 1,1 1 62,-1-1-271,-3 1 207,9-1 1,-5-3 13,3-1 31,2-4 0,-4 2-2,6-5 1,3 0 24,0 0 0,0-4-34,-3 0 1,3 0-36,0 4 1,2-3 46,-2-1 1,-1-1-58,5 1 1,-4 3 63,4-3 0,-3 3-5,3 1 1,-4-4 109,4 0 0,-4 0-118,4 4 1,-4 0 147,4 0 0,0 0-123,4 0 0,-4 0 12,0 0 0,2 0 17,5 0 1,-2 0-61,3 0 0,-3 0-12,-1 0 0,0 0-129,0 0 0,-1 0 112,1 0 1,-4 0-22,0 0 0,0 4-6,4 0 1,0 0 32,0-4 1,4 0 114,-1 0 0,2 0-111,-1 0 0,-3 0 77,3 0 0,0-4-2,0 0 1,4-4 99,-5 5 0,1-5-64,-4 4 1,0-1 122,-1 1 0,1 3 70,0-3 0,-4 3-51,0 1 0,-4 0-95,4 0 0,0 0-2,4 0 1,-2 1-243,1 3 1,-1-3 33,5 3 1,4 1-156,0-1 1,3 0-155,1-4 1,6 0 399,2 0 0,2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2056 6064 7803,'-12'-11'0,"2"0"1695,3-1 0,-2 5-298,5-1-1028,0 0 2804,4 2-2092,0 1 1,1 5 1475,3 0-1832,2 0 0,7 1-284,2 3 1,-1 4-182,5 7 0,0-1-419,4 5 0,-4 0 176,0 4 1,0 0-605,4-1 1,1 6 460,3 3 0,-3-2-1065,3 1 1,1 1 2,-2 3 0,2-3-126,-1-1 0,-3-5 242,3 2 0,-5-4 517,-2-4 1,-3-4-574,-1-7 737,-4-3 0,3-10-418,-7-3 1,-3-7 294,-5-4 0,0-6 514,0-2 0,-10-5 0,-3 3 0</inkml:trace>
  <inkml:trace contextRef="#ctx0" brushRef="#br0">2455 6076 7803,'0'-23'643,"0"1"80,0 3 0,0-2-17,0 2 1,0 2 1580,0 2 764,0 2-964,0 7-1013,0 1 95,-5 5-713,-1 10 0,-7 4-20,-2 13 0,-4 7 219,-8 8-1955,-2 7 1507,-5 3-793,17-23 1,0 0 309,-12 28 1,-2-2 293,8-1-4084,-2 2 2370,17-15 1696,-2 4 0,10-12 0,3-5 0,4-9 0,6-8 0</inkml:trace>
  <inkml:trace contextRef="#ctx0" brushRef="#br0">14539 5391 7803,'0'-18'0,"-5"1"1299,3 6-790,-3 5 0,12 1-397,4 5 0,1 0 36,3 0 0,-1 0-137,1 0 0,-2 1 67,2 3 0,1-3 45,0 3 1,4 1 45,-1-1 0,-1 3-574,1-3 1,0 4-291,4-5 0,-6 1 695,-1-4 0,1 0 0,1 0 0</inkml:trace>
  <inkml:trace contextRef="#ctx0" brushRef="#br0">3278 5882 7803,'5'-12'479,"-3"2"-192,6 3 1118,-5-4-761,7 10 1,-8-5 636,6 2-669,-6 3-146,3-4-374,-5 10 214,0 1-469,-5 5 0,-1 1 171,-5-1 1,-1 1-322,1-1 1,-1 1 158,1-1 0,-4 0 101,-1 1 1,-3 1 691,4 2 1,-5-3-289,1 4 1,-6 0 798,-2-1 1,-1 1-503,1-5 1,3 4 110,-2 1 1,3-1-113,4-4 1,3-3 119,9-1 0,2-3-314,5 4 0,2-2-146,6 2 1,5-2-428,9-2 0,6-3 169,3 3 1,6 1-614,1-1 1,4 0 448,-4-4 0,5 0-1215,-1 0 1,-3 0 560,-1 0 0,-2-4-423,-2 0 0,-5 0-1058,-2 4 0,-8 0 456,-4 0 1794,-7 0 0,-3 5 0,-5 2 0</inkml:trace>
  <inkml:trace contextRef="#ctx0" brushRef="#br0">2992 6361 7631,'-6'-5'0,"-4"4"2653,9-4-788,-10 5-918,10-5 1523,-9 4-745,9-4-29,-4 5-644,5 0-199,5 0 1,2 0-358,9 0 0,-3 0-289,6 0 1,-3 0-1,3 0 0,0 3-320,4 1 0,-1 4 154,1-4 0,4 4-758,0 0 1,-1-2 396,-3 2 1,0-4-678,0 3 0,-2-3-335,-2 4 0,2-6-446,-6 2 0,0-2 1778,-3-2 0,4 0 0,2 0 0</inkml:trace>
  <inkml:trace contextRef="#ctx0" brushRef="#br0">19827 3586 7803,'-7'0'1082,"-3"0"-562,9 0-89,-9 0 1058,3 0-377,1 0-481,1-5 647,5 4-247,0-4-13,0 5-747,5-5 1,3 3-299,7-1 39,3 1 1,4-3-1132,1 4 663,5-4 331,-4 5-114,9 0 1,-7-4-417,4 0 1,-3 0 209,3 4-2451,-4 0 1874,-4 0 0,-1 0 1022,-6 0 0,-5 0 0,-5 0 0</inkml:trace>
  <inkml:trace contextRef="#ctx0" brushRef="#br0">20009 3712 8028,'0'-7'786,"-1"2"-442,-3 5 139,3 0-196,-4-5-57,5 4 1075,-5-4-288,4 5-420,-4 0 0,1 1-13,0 3 1,0-1-14,4 4-87,0 6-170,0 0 0,0 8 244,0-2-328,0 3-51,0 1 1,0 1 71,0 2 0,0 1 122,0 7-291,0-2 16,0 7 0,0 1 246,0 2-975,0 2 653,0 2 0,-1-5 190,-3 1-485,3-5 249,-9 3 0,7-6-225,-5 0 167,6 0 1,-3 1-318,5-6 257,-5-1 0,3-2 5,-1 1-77,1 0 185,2-5 1,0 0 18,0-3-185,0 3 68,0-5 1,0 5 102,0-3 0,0-1 286,0-3 1,0-1-32,0 5-117,-5-10-51,4 11 0,-4-16 71,5 7 16,0-2-90,-5 3-329,4-1 144,-4 1 1,5-1 162,0 0-242,0-4 198,0 8 1,-2-7-35,-2 7 55,3-3-52,-4 0 1,4 3 464,-3 0-211,3 6-120,-4-9 1,1 9 399,0-6-216,-5 0-70,8 2 98,-4-5-95,0 5 1,4-6 87,-3 1-463,2 4 299,2-8 0,-1 7-117,-3-7 0,3 2-250,-3 1 0,3 1-185,1-1 243,0 0 35,0 1 157,0-1-45,0 1 1,0-1-69,0 1 423,0-1-215,-5 0 0,4 1-26,-3-1 40,3 1-97,1-1 0,0 0-80,0 1 89,-5-1 56,3 1 1,-3-1-284,5 1 82,0-6-13,0 4-33,0-4 138,0 6 1,0-1-11,0 1 293,-5-1-274,4 1 0,-4-1-37,5 0 461,0 6-245,-5-4 0,2 3-18,-4-5 0,4 5 119,-1-1 1,-1 5-177,1-1 47,1-2-45,3-1-408,0 1 239,0-5 1,0 5 113,0-6-317,0 1 77,0-6 66,0 4-191,0-8 305,0 3-10,5-5 174,-4 0-179,4 0-91,-5 0 13,5 0 105,-4 5-429,4-4 73,-5 9 184,0-9-546,0 10 162,0-10 105,0 4-567,0 0 122,0-4-1273,0 4 437,0-5 227,0-5 905,0 4 0,4-9-63,0 2-667,0-2 1329,-4-6 0,5 3 0,1-4 0</inkml:trace>
  <inkml:trace contextRef="#ctx0" brushRef="#br0">19575 5893 8028,'-6'-6'5627,"1"1"-2273,5 0-1093,0 3-1150,0-3 343,0 0-885,5 4 0,5-8 110,5 5-268,6 0-239,-4-1 0,6 4-34,0-3-437,0-2 288,0 5 0,3-4-1612,1 5 905,-5 0 474,-1 0-1977,-3 5 1359,5-4 0,-5 5-308,-3-2-1598,-2-3 1788,3 4 0,-3-5-27,2 0 1007,-2 0 0,-2-10 0,1-2 0</inkml:trace>
  <inkml:trace contextRef="#ctx0" brushRef="#br0">19712 3723 8481,'0'-11'0,"0"3"-778,0 1 1,4-1 329,0-3 1,5 0 547,-1 4 0,2-3-65,1 2-90,1-2 1,-1 0 25,0 2 1,1 3-33,-1 5 112,1 0-81,-1 5 1,-1 1 64,-2 6 1,1-1-56,-6 1 1,5-1 10,-4 1 1,5-5-45,-2 1 0,4-4 4,0 3 1,0-4 24,1 1 1,1-3-28,2-1 51,-3 0 0,5-5 0,-6-2 0</inkml:trace>
  <inkml:trace contextRef="#ctx0" brushRef="#br0">19804 3723 8481,'0'-11'-246,"0"-1"0,0 5 152,0-1 0,-4 4-383,0-3 435,0 4-250,4-7 352,0 9-52,0-4 84,0 5-36,5 0 0,-2 1 16,5 3 0,-1-3-61,5 3 0,0-2 48,4 2 1,-3-3-31,7 3 1,-3-2-2,2-2 1,3 0-25,-3 0 0,5-4-20,-1 0 1,2-1 11,-6 1 0,-1 3-19,1-3 0,-5-1-150,1 1 0,-3-1 28,-5 1-278,3 3 72,-8-4 351,3 5 0,-15 5 0,-3 1 0</inkml:trace>
  <inkml:trace contextRef="#ctx0" brushRef="#br0">19941 3757 8481,'-4'12'-722,"0"-1"1,-3 1 360,3-1 0,-4 1 372,4-1 1,-1 0 20,1 1 0,3 3 8,-3 0 0,3 1-14,1-5 1,0 4-1,0 0 1,0 2 31,0-2 1,1 2-1,3 2 1,-1 1-1,4-5 0,0 5 10,0 0 1,3 1-3,-2 2 1,-2 1-18,2 3 0,-5 2-31,0 5 1,-1 0 3,-2 1 0,-2-1-2,-1 0 0,0 0-20,-5 1 0,1-2-13,-5-3 1,2-2 91,3-5 1,-2 0-57,5 0 1,0-6 74,4-1 1,0 0-67,0-1 1,0 6-62,0-2 0,0-2 51,0 2 1,4 1-4,0 2 1,0 2 3,-4 3 1,0-2-12,0 6 1,0-1-56,0 5 0,-2 0 48,-2 3 0,2-6 59,-6 2 0,6-6-53,-2 3 1,-1-6 82,1 2 0,0-5-24,4-2 0,0-4 8,0-5 1,0 1-66,0-1 1,4 1-3,0-1 1,4 1 23,-5-1 1,1 5 9,-4 3 0,4 3-87,0 1 1,0 1 64,-4 3 0,-2 1-73,-2 2 0,2 2 36,-6-6 1,6 1-6,-2-4 1,-1-2 17,1-1 1,0-4-2,4-5 0,0-3 39,0 0-39,0-6 2,0 3 4,0 0 1,0 2 42,0 4 0,0 2 5,0 2 0,0-1 9,0 5 1,0 4-53,0 4 1,0-1 0,0-3 0,0 0-49,0 0 1,0-2 58,0-2 1,4-2-129,0-6-48,0-4-76,1-2 1,0-10-19,2-3 0,-1-3-545,-6-5 795,5-1 0,-4-11 0,4-2 0</inkml:trace>
  <inkml:trace contextRef="#ctx0" brushRef="#br0">19632 5996 8354,'0'-11'452,"0"-1"0,0 4 43,0 1-705,0 4 0,2-2 120,2 5 0,3-4-137,8 1 1,-2-2 220,2 1 1,2 3 51,-2-3 1,5 1 175,-1-1 1,7 2-149,0-6 0,1 6-195,-4-2 1,1-1 137,3 1 1,-3-1-126,2 1 0,-3 3 105,-4-3 1,2 3-124,-6 1 1,4 0 77,-4 0 1,-4 0-289,-3 0 155,0 0 1,3 0 104,1 0 1,-5 0-278,1 0 1,-4-2-138,3-1 490,1 1 0,3-13 0,1 2 0</inkml:trace>
  <inkml:trace contextRef="#ctx0" brushRef="#br0">4066 6179 8518,'-23'-12'0,"5"2"2765,3 3 484,7-4 1,3 5 1670,5-5-3521,10 4 1,-1-3 185,10 2 0,5 2-1585,7-1 0,3 0 0,4 0 0,0-4 0,8 4 0,-2-2-872,10 1 0,-1-1 620,4 6 1,0-2-3585,0 1 0,2 2 3836,2-1 0,-8 12 0,3 3 0</inkml:trace>
  <inkml:trace contextRef="#ctx0" brushRef="#br0">4386 6476 8024,'-12'-12'-573,"-3"2"2644,0 2 0,3 0 2079,5 4-1946,4 0-1099,-2 4 1268,5 0-1615,5 0-676,2 0 89,9 0 1,1 0 172,2 0-1162,2 0 676,-3 5 1,5-2-1555,0 4 1262,-1 1 0,0-1-736,-3 1 1,1 0 403,-4 3 1,-1 0 277,-4 1 0,-1 1 204,-2 2 0,-3-2 227,-5 2 1,-1-3-61,-3 0 0,-2-1 646,-6 1 0,-4-2-360,-3-3 1,1 2 958,-1-5 0,5 1 512,-1-1-150,2-3-1329,2 4 72,4 0-1013,2-3 1,10 3 484,3-5 0,7 0-641,4 0 1,8 0-492,3 0 1,4-5 1426,5-3 0,1-7 0,6-3 0</inkml:trace>
  <inkml:trace contextRef="#ctx0" brushRef="#br0">4237 5710 8024,'-14'11'2662,"3"-4"-2252,7 3 1677,-1-8-1353,5 3 1,5-5 1058,3 0-1239,2 0 1,2-5-129,4-3 1,1-7-198,6-4 0,0-3-580,0-1 1,1-1 318,3-2 0,-3-4-879,2-4 1,2-1 582,-1-3 1,0 2-343,-4-2 0,-6 5-150,-2 6 0,-3 2 231,-4 10 1,-3 3 523,-5 5 0,-2 3-24,-1-4 0,-4 6 554,-4-2 1,3 3-323,1 1 1595,-1 0-797,-3 0 579,-1 0-759,6 0 1,-1 1 137,4 3 0,1 3 474,-1 9 0,-3-1-676,3 8 1,-2-2 303,1 10 1,1 3-421,-4 4 1,3 9-485,-4-1 0,6 7-87,-2 0 0,-1 3-646,1 1 0,0-6 74,4-5 0,6-7-200,6-9 0,4-7-2694,7-8 1,4-8 529,0-7 2926,4-15 0,0-3 0,7-13 0,2-2 0</inkml:trace>
  <inkml:trace contextRef="#ctx0" brushRef="#br0">5276 6133 8024,'-19'-8'5382,"0"1"-4554,5 4 578,-2-2-618,10 5-279,0 0-489,6 0 93,6 0-1199,-5 5 771,14-3 0,-6 3-3819,10-5 4134,-5 0 0,13 5 0,-3 1 0</inkml:trace>
  <inkml:trace contextRef="#ctx0" brushRef="#br0">6007 5973 8024,'0'-23'0,"0"6"766,0-5-527,0 9 1,0-7 48,0 5 13,0-1 0,0 5 119,0 0-297,-5-1-593,4 1 303,-4 4 1,4 1-448,-3 2 407,3 3 1,-8-3 60,5 8 1,-5 2 39,1 6 0,-2 0 203,-1 4 0,-1 0-151,1 3 0,0 4 696,-1 0 1,1 0-342,-1 3 1,0 0-151,-4 0 1,4-1 43,-4 1 0,4-5 1334,0-2 1,1-5 447,0 1 1,0-3-192,4 0-712,-3-1-479,8-4-534,-3-2 1,7-5 139,1 0 1,4 0-393,4 0 1,4 0-39,1 0 1,4 0-241,-1 0 0,1-4-187,-1 0 1,3 0 290,-3 4 0,-1 0-132,1 0 0,-5 0 101,1 0 1,-4 2 102,-3 1 0,-3 0 15,-5 4 0,0 5 226,0 3 1,-10 5-49,-5-1 0,-10 3 185,-1 1 1,-8 4-26,3-1 0,-3 0-141,7-7 0,2-3-1143,6-4 851,-3-1 1,15-6-327,-1-5 1,16-6 209,7-10 0,10-1 25,6-6 1,2 0 58,1 0 0,-1 0-135,-3 0 0,3 2 301,-2 2 0,-3-1 149,-2 4 1,-2-3 295,-1 4 1,0-4-204,0 4 0,-6 0 1354,-6 3-793,0 1 403,-4-1 0,-1 5 455,-2-1 41,-3 6-865,-1-4 0,0 8 92,0 2 0,0 2-203,0 5 1,0 2-199,0 2 0,0-1-349,0 5 1,-4-1 143,0 1 1,1 3-697,3-3 0,0-3-361,0-1-466,5-2 1,1-3-79,6-2 1,3-9 787,0-11 1,4-9 728,-4-10 0,11-7 0,-2-3 0</inkml:trace>
  <inkml:trace contextRef="#ctx0" brushRef="#br0">6270 5699 11147,'-6'0'1339,"6"5"1,2-2-634,6 4-2145,5 1 992,-1-2 0,10 4 96,-3-2-2158,2 2 1625,-3 7 0,2-5 884,-4 4 0,4 1 0,-2 1 0</inkml:trace>
  <inkml:trace contextRef="#ctx0" brushRef="#br0">6464 6019 8024,'-5'-12'878,"3"6"1357,-6 2-1510,0-2 1305,2 5-561,1-10 160,5 10-1172,0-4 0,0 6-110,0 3 1,1 1-105,3 3 0,-1 6-158,4-3 1,-3 4 90,4 1 1,-6-2-12,2 5 1,-2 0 77,2 4 1,-2-4-327,1 0 0,-1-4 53,-2 4 1,0-5-800,0 1-354,0-2 881,0-7 1,1-2 53,3-8 1,-2-2 90,6-6 0,-2 0 369,2-4 0,2 2-131,-2-5 0,0 6 245,0-3 0,2 4 171,-2 0 0,2 1 401,1-1 1,-3 1 27,0-1 0,-1 2-366,5 3 1,-1-2-442,1 5 1,-1 0-3,0 4 0,1 0-1230,-1 0 0,1 5 692,-1 3 0,-5 7-3133,-2 4 0,1 4 3554,-1 4 0,5 2 0,-3 5 0</inkml:trace>
  <inkml:trace contextRef="#ctx0" brushRef="#br0">7332 5630 8024,'-29'-15'0,"2"0"0,3 5 2474,1 5 0,6 5-232,1 0 183,-1 0-1098,-1 10-549,-5 3 567,0 15-614,5 1 0,-2 10 37,5 3-146,0 2-303,8 7 1,2-3 9,5 6 0,2-4-111,1 0 1,5-6 124,7-9-339,3-1 196,5-10 1,0 0 142,-1-13 72,1 3-244,0-12 1,0-4-161,0-9 14,5-5 1,-4-12-808,3-3 1,-5-3 461,-3-4 1,2-4-1155,-6-8 0,-5 2 503,-6-5 0,-3 5-103,-1-2 0,-6 3 320,-6 2 1,-4 9 248,-7 6 0,-5 7 156,-2 8 0,-2 1 210,1 10 1,4 0 1122,4 4 1,9 5-683,2 3 1,9 3 1143,-1 4 1,2 2-474,2 2 0,6 2 604,1-2 0,5 3-795,3 1 0,-3 0-411,4 0 0,0-4-1588,-1 0 1,2 0 802,-2 3 1,-2 1-1982,2 0 0,2 0 1183,-2 0 0,1 0-4649,0 0 5861,1-6 0,6 5 0,0-4 0</inkml:trace>
  <inkml:trace contextRef="#ctx0" brushRef="#br0">7846 6304 8024,'-15'0'9830,"0"0"-7891,-1 0 1187,5 0-2067,5 0 1,1-1-1332,5-3 0,0-2 190,0-6 1,5 1-2744,2 0 1,0-5 2824,0 1 0,6-5 0,5 2 0</inkml:trace>
  <inkml:trace contextRef="#ctx0" brushRef="#br0">18365 5208 7840,'0'-12'-527,"-2"1"-65,-1 0 0,1 3 3583,-1 0-802,1 1 1169,-3 0-1779,4 2-165,1 5 1,6 3-704,6 5 1,0 0-128,4 11 0,-2 2-210,5 5 0,-4 4-163,4 4 0,-4 1-99,4 3 1,-5-1 0,3 5 167,-1 1 1,-3 2-286,2 0-995,-2 1 71,-2 0 689,-4-6 0,1 2 106,-4-8 0,1-2-114,-1-9 1,-3-5-135,3-3 1,-3-6-269,-1-1 1,-5-6-686,-2 2 1,-3-3 778,-2-1 1,-3 0-1,0 0-198,1 0-39,1 0-2673,2 0 3466,-1-5 0,1-1 0,-1-6 0</inkml:trace>
  <inkml:trace contextRef="#ctx0" brushRef="#br0">1942 7595 7843,'-12'-6'1776,"-4"-5"0,3 10 665,-2-3-1671,7 3 0,-1 7 442,5 6 0,-1 0-599,2 8 1,1 0 316,-2 6 0,3 0-389,1 4 0,0 6-484,0 6 1,4-2 41,0 2 0,3 5-767,-3 6 0,0 3 100,-4 1 1,4 4-644,0 0 1,-1-4-628,-3-3 1,0-4 877,0 0 0,0-7-1014,0-13 1427,0-7 0,2-14-618,2-13 0,2-8 113,5-15 1052,-4-2 0,5-8 0,-4 3 0,0 2 0</inkml:trace>
  <inkml:trace contextRef="#ctx0" brushRef="#br0">1862 8177 7843,'-30'-23'534,"4"6"67,7 2 1,2-2-335,6 2 2179,4 0-1589,2 3 0,5 1 18,0-1 1658,11-4-1666,1 3 0,12-3 333,3 4-855,2 1 1,11-1-1325,1 1 1,8 0 625,0-1 0,1 2-1418,-5 2 0,5-1 1111,-1 6 0,1-1-627,-5 4 0,-9 1 464,-6 3 0,-5-2-1392,-6 6 1017,-3 0 1198,-10-2 0,5-1 0,-5-5 0</inkml:trace>
  <inkml:trace contextRef="#ctx0" brushRef="#br0">2433 7538 7843,'5'-18'870,"-4"2"1,8 4 1194,-5 1 0,5 4-905,-2 4 3381,3 1-3030,-3 7 0,2 13-113,-6 13 948,1 7-1801,1 17 1,-3 0-110,-1-23 1,1 1-437,0 31 0,-2-27 0,0 1-2,0 2 1,0 0 0,-2 0 0,0 0-303,0 2 0,0 0 0,-2-2 0,0-1-1128,2-3 0,1 0 0,-3 25 609,4-15 0,5-17-2735,2-14 1,4-7 573,0-8 2984,0-11 0,1 9 0,-1-8 0</inkml:trace>
  <inkml:trace contextRef="#ctx0" brushRef="#br0">3186 7812 7843,'-34'6'0,"0"-1"3035,0-5-1982,-1 0 1,10 4 88,2 0 0,13 1-598,2-1 1,11-3-455,5 3 0,8-2 31,7 2 0,10-3-258,9 3 0,3-2 187,5-2 0,-1 0-1721,9 0 1,-9 0 382,4 0 1,-4 0-671,-4 0 0,-4 0 1958,-3 0 0,-13 5 0,-3 1 0</inkml:trace>
  <inkml:trace contextRef="#ctx0" brushRef="#br0">3301 8006 7843,'-41'0'0,"7"0"5089,7 0-1455,8 0-2459,8 0 0,12 1-604,10 3 1,6 1-503,6 3 0,8 1 95,4-6 0,12 5-1849,2-4 1,6 0-1074,2-4 2758,5 0 0,1 5 0,-28-2 0,-1 0 0</inkml:trace>
  <inkml:trace contextRef="#ctx0" brushRef="#br0">4431 7515 7843,'-16'-18'2648,"8"-3"-808,-7 13-616,14-7 1,-4 12 25,5-4 1305,0 4-1212,0-2-1176,5 15 1,-4-1 3,3 10 0,-2-4-822,2 4 0,-3-3 145,3 3 0,-1 0-188,1 3 1,-3-3-23,3 1 1,-3-5 155,-1 4 0,0-4-231,0 4 1,-1-5 310,-3 1 0,-1 2 192,-3-2 0,-2 4 77,2-4 0,-3 4 284,-4-4 1,1 6 143,-5-2 0,1 2 264,-1 2 0,-1-1 587,4-3 0,-3 1-518,4-5 0,1 4 180,7-3 1,1-1-238,6-4 0,2 1 174,2-1 0,6-1-260,5-2 0,6 1 347,2-5 1,1 1-236,7-2 1,-2 3-108,2 1 1,2 5-139,-3-1 1,-1 2-38,2 6 0,-7 4-368,-1 3 0,-7 2 184,-8-1 1,-3 2-164,-5 5 0,-5-1 92,-3-2 1,-6-2-1721,-1-2 1,-4-7 17,4 3 0,-1-8-2605,5 0 4325,5-2 0,-5-7 0,5-1 0</inkml:trace>
  <inkml:trace contextRef="#ctx0" brushRef="#br0">5368 7789 7843,'-26'-33'2479,"4"3"0,-3 2-2296,10 5 1,4 6-237,3 6 1009,6-1 1,-5 11-232,4-3 0,-4 6-55,-4 5 0,1 6-686,2 10 0,-2 5 61,2 2 1,2 4-975,-2 5 1,6 0 581,-2 3 0,4 1-1165,4-5 0,2 0 681,5-4 1,6-1-97,2-2 0,3-5 230,0-7 1,1-2-559,0-6 1255,5-4 0,-4-2 0,4-5 0</inkml:trace>
  <inkml:trace contextRef="#ctx0" brushRef="#br0">5733 7652 7843,'0'-11'0,"0"4"275,0-3 26,0 9-243,0-4 3251,0 5-1722,0 5-1073,0 6 1,0 7 850,0 5 0,2 0-664,1 0 0,-1 4 456,1 4 0,-1 2-557,-2 1 1,0 0 431,0 1 0,0-1-445,0 0 0,0-1-319,0-2 1,1-9-329,3-6 0,3-5-313,9-3 1,1-4-49,6-8 1,3-13 349,4-9 0,2-12-870,10-8 0,-22 20 0,-1-1 361,0-2 1,0 0-1,0 0 1,-2-1-1010,5-24 0,-3 4 785,-11 0 0,-5 6-180,-11 6 0,-7 6 514,-16 13 1,0 4 274,-11 7 0,1 6 707,-1 9 1,3 2-412,5 10 0,6 0 137,5 4 1,6-1-215,10-3 1,2 2 71,5-2 0,5-1 149,2 1 0,7-5-477,2 1 0,3-2-562,-4-2 0,0 1 421,-4-1 0,1 1-426,-1-1 0,1 0 281,-1 1 1,1-1-611,-1 1 1128,-5-1 0,10 1 0,-4-1 0</inkml:trace>
  <inkml:trace contextRef="#ctx0" brushRef="#br0">6430 7823 7843,'-18'0'2392,"-2"0"718,5 0-2299,-1 0 0,5 2-386,0 1 0,-1 5-169,1 7 0,1 3-1736,2 5 0,2 5 828,2 2 1,4 2 651,0-2 0,5 8 0,6-2 0</inkml:trace>
  <inkml:trace contextRef="#ctx0" brushRef="#br0">6830 7652 7843,'-22'-10'0,"3"2"0,3 3 0,4 5 5263,6 0-3543,1 0 1,6 0 481,3 0-1452,7 0 1,7 5-423,5 3 1,5 2-425,2 1 1,3 1-1154,1-1 0,-3 2 836,-1 2 0,3-1-545,2 5 0,1 0 451,-5 4 1,-3 0-975,-2 0 1,-7 3 753,-3 1 1,-5 3-158,-3-3 0,-3-2 180,-5-5 1,-5 0 320,-3-5 0,-3-4 265,-5-3 0,4-5 118,-3 0 0,2-6 0,1-5 0,4-2 0,-4-2 0,3 1 0,-12-5 0,3-2 0</inkml:trace>
  <inkml:trace contextRef="#ctx0" brushRef="#br0">7092 7743 7843,'12'-19'0,"-1"0"806,1-5-462,-1 6 1,0-3 248,1 2 947,-1-3-393,1 4 2,-1 1 215,-5 0-104,0 11-838,-12 6 0,-4 11-166,-5 8 1,-10 4-33,-2 4 0,-1 3-593,-2 8 1,-1-1 164,-3 5 1,0-4-954,-1 4 0,8-7 181,4 0 0,5-6-151,7-6 0,4-5-608,3-3 1,12-8 1734,3-3 0,8-3 0,-1-1 0</inkml:trace>
  <inkml:trace contextRef="#ctx0" brushRef="#br0">7378 7389 7843,'6'-5'0,"-1"-1"3267,0-6-2154,-3 6 0,8 1 186,-3 5 0,4 1 441,0 3 0,4 9 740,0 10-1739,1 5 0,-5 8-572,1 6 0,-2 0-14,-3 8 0,2 3-675,-5 4 1,-1 3 506,-4-26 1,-2 0-1,-9 26-1391,-7 1 1,-2-8 922,-2-7 1,0-7-2480,0-5 1,0-11 2959,0-11 0,4-2 0,0-6 0,0-1 0</inkml:trace>
  <inkml:trace contextRef="#ctx0" brushRef="#br0">7743 7972 7843,'-11'-5'0,"3"0"1741,1-3-1258,4-2 1,-2 7-255,5-4 461,0 4-262,5-7-669,-4 9-41,10-4-625,-5 5 1,5 0-105,1 0 364,-1 0 0,1 3 226,-1 1 0,-3 5-117,-1-1 538,-4 2 0,7 1 0,-4 1 0</inkml:trace>
  <inkml:trace contextRef="#ctx0" brushRef="#br0">7778 8052 7843,'-12'0'0,"-3"1"745,0 3 1,0-3-255,3 3 1,4-3-43,1-1 0,4 1 244,0 3-584,-4-3-453,6 5 1,-3-6-1342,8 0 1685,2 0 0,6 5 0,-1 1 0</inkml:trace>
  <inkml:trace contextRef="#ctx0" brushRef="#br0">8577 7572 7843,'-13'-16'1241,"-2"4"1,2 2-859,-2 6 2088,8 0-776,-4-1-793,10 4 0,-3-2 255,8 11 0,4 0-399,7 7 51,3 3-464,0-1 0,3 6-1059,-2 0 510,3 0 1,1 0-227,-1 0 1,1 0 369,0-1 0,4 2-1233,-1 3 1,1-3 495,-4 3 0,0-2-752,0 2 1,-4-3 755,0 3 0,-5-5 3,1-2 0,-8-3 221,-3-1 0,-2-4-500,-2 3 780,0-2 1,-6-8 288,-1-5 0,-3-5 0,-2-11 0,1-2 0</inkml:trace>
  <inkml:trace contextRef="#ctx0" brushRef="#br0">8920 7652 7843,'5'-23'732,"-4"0"1,8 0-200,-5 1-108,5 4 157,-8-4-265,9 10 1362,-9 0-446,4 7 630,-5 5-1295,-5 5 0,-2 7-386,-9 7 1,-1 7 4,-6 5 1,-5 3-980,-3 4 0,0 1 320,0 3 0,-2 3-107,3-3 0,2 1 260,1-1 319,8-3 0,3-10 0,4-1 0</inkml:trace>
  <inkml:trace contextRef="#ctx0" brushRef="#br0">9605 7561 7843,'0'-12'201,"0"1"-96,0-1 0,0 5 133,0-1 1,0 1 362,0-5 1,0 4-25,0 1-150,0-1-201,0 2 1,-1 0 63,-3 2-375,3 2 206,-4-3-269,5 5 135,0 0 1,-6 0 204,-1 0 0,-3 4-27,-2 0 0,0 5 205,-4-1 1,2 3-114,-5 4 0,2-2 641,-2 2 1,-3-1-20,3 1 1,-1-2 225,1 2 1,-2-2 121,6-2 0,0-1-3,3-2-814,1 2-186,5-3 0,2 3-649,8-3 0,3 0 331,9-4 0,3-1-264,7 2 0,5 1-351,7-2 0,-1 1-880,4-4 1,-3 2-250,4 1 1,-5-1 989,1 1 0,-6 2-364,-2-1 1,-4 4 574,0-4 1,-8 5-300,-6-2 0,-7 2 936,-9-1 0,-8 7 0,-5-2 0</inkml:trace>
  <inkml:trace contextRef="#ctx0" brushRef="#br0">9331 7880 7843,'-6'0'0,"-3"-1"5471,5-3-1840,0 3-1755,4-4 0,3 5-1070,4 0 1,2 4 83,10 0 1,1 3-367,7-3 1,-2 1-1664,6-1 0,-6-3 728,2 3 1,2 1-2923,2-1 0,-2 3 3333,1-3 0,-4 5 0,1-2 0</inkml:trace>
  <inkml:trace contextRef="#ctx0" brushRef="#br0">10073 7686 7843,'-16'-5'6274,"3"4"-5082,2-4 537,6 5-1084,10-5 1,7 3-253,11-1 1,5-2-204,6 1 0,6-4-158,2 4-61,7-5 1,2 7-388,2-6 0,7 5-965,-3-5 0,-1 5-1056,-3 0 0,-6 1 1240,-1 2 1,-11 5-81,-8 3 1,-9 3 1276,-7 5 0,-5-4 0,-6 5 0</inkml:trace>
  <inkml:trace contextRef="#ctx0" brushRef="#br0">10245 7915 7843,'-23'0'0,"0"0"0,0 0 3551,10 0-1670,3 0-1188,10 0 0,1 3 169,3 1 0,3 1-384,4-1 0,5-3-542,4 3 0,5-1 117,2 1 1,3-3-761,-3 3 1,1 2 160,-2 2 0,-2-2-197,3 2 1,-4-1 133,-4 5 0,-4 3 132,-7 0 0,-3 5 561,-5-1 1,-7 3-124,-4 1 0,-5 0 713,-7-1 1,-5 1-413,-3 0 0,2-5 963,-1-3 1,4-2-97,0-2 0,2-3 1270,1 0-2561,5-6 211,6 3-329,7-5 0,16-1 259,4-3 0,5-2-1030,3-6 0,5 1 555,2-1 1,2 1-1745,-2 0 0,2-5 1102,-5 1 1,3-1-1102,-3 0 2239,0 4 0,-10-10 0,0 4 0</inkml:trace>
  <inkml:trace contextRef="#ctx0" brushRef="#br0">10302 7332 7843,'-5'7'339,"3"-2"-508,-8-5 1334,9 0-327,-4 0 714,5 0 0,4-2-808,-1-1 1,6-1-287,-1-8 1,6 2-447,1-9 1,5 0 53,-1-4 0,3-1-581,1-3 1,3-2 387,1-5 0,0 0-603,-4 0 0,-2 1 240,-2 2 1,0 1-589,-7 7 346,-3 2 471,-9 15 1,-6 1 567,-1 5 0,-3 5-259,-2 3 0,1 2 954,-1 1 0,2 5-501,3-1 1,-2 5 896,5-1 1,-1-1-399,1 1 1,2 4-189,-6 3 1,5 1 238,0-4 1,-2 4-467,1-1 0,0 5-433,4-5 0,-4 2 59,0-1 0,1-7-886,3 3 0,3-4 475,1 0 1,10-6-1757,1-6 0,7-4-147,5 1 0,3-9-2698,8-7 4801,-2-9 0,8-14 0,-3-5 0</inkml:trace>
  <inkml:trace contextRef="#ctx0" brushRef="#br0">11341 7561 7843,'11'-30'0,"-3"4"0,0 7 567,-1-3-275,0 4 0,-2 1 114,-5 1-157,0-1-91,0 4 0,0 0-192,0 6 60,-5 4 1,-2-2-76,-4 5 0,-1 1 101,1 3 0,-4 2-352,-1 6 1,1-1 203,4 1 0,-2-1-108,-2 1 1,2 0 48,-2 3 1,2-2 575,2 2 1,-1 2 88,1-2 1,0 2 324,-1-2 1,1-1 1098,-1 5-1322,1 0 1,0-1-69,-1-3 0,4 1 21,1 0 1,-1 0-49,-3-1 0,4-2 96,4 2 0,-2-6-29,1-1-201,0-6-225,4 8 1,1-5 157,3 3-921,2-3 289,6-5 0,1 1-98,2 3 1,-3-2 293,4 1 0,0-1-199,-1-2 0,4 0-218,-3 0-165,-1 0 332,-4 5 0,1-4-169,-1 3 25,1-3 230,-6 4 1,-1-2 151,-5 4 66,0 1 0,-1-1 46,-3 1 0,-8 4-36,-7 3 0,-2 1 236,-2-1 1,-4-1-138,1 5 0,-5-3 70,5 3 0,0-5-80,7 1 1,3-6 294,4-2-551,6-4 0,11 1-448,10-8 1,11-4-8,4-7 1,4-1 290,4-3 0,-2-2 86,2 6 1,-6-4 59,-2 4 0,-1-4 304,2 4 0,-3-2-110,-5 2 1,-4 2 57,0-2 1,-5 2 175,1 2 0,-2-1 217,-2 1 1,-1 0 43,-2-1 0,1 1 48,-6-1 83,6 1 1,-7 3 152,1 1 610,4 4-454,-6-2-441,4 10 0,-5 1-147,0 6 1,0 3-48,0 0 1,0 2-241,0-2 1,-4-1 71,0 5-1,1-5-566,3 1 0,0-2 348,0-2 1,0-3-1139,0 0 1,1-6 582,3 2 1,6-9-1179,5-7 1,5-5 316,-1-10 0,3-2 1550,1-5 0,-5-6 0,-2 0 0</inkml:trace>
  <inkml:trace contextRef="#ctx0" brushRef="#br0">11638 7424 7843,'-12'0'2079,"6"0"-1045,1 0 0,6 3-476,3 1 0,8 1-696,7-1 0,2-1 60,2 4 1,0-3-1176,0 4 1,-2-1 572,-2 5 0,-1-1-386,-3 1 0,-7 3 1066,-1 0 0,1 5 0,-2-2 0</inkml:trace>
  <inkml:trace contextRef="#ctx0" brushRef="#br0">11775 7663 7843,'-1'-10'264,"-3"3"1,3 0 1069,-3 3-836,2 3 1,1-8 1152,-3 6 593,3-1-347,-4-1-656,5 3 0,0 6-801,0 8 0,0 5-396,0-1 0,0 3-78,0-4 0,0 1-5,0 0 1,0-4-354,0 3 420,0 3 0,0-5-1192,0 2 823,5-2 0,1-7 92,6-2 1,-1-7 5,1 0 1,-1-10 292,1 2 0,-1-5-10,0 1 1,0 1 91,-4-5 1,3 1 207,-2-1 0,1-1-159,-2 5 1,4-4 365,-4 4 1,0-1-237,0 5 1,1-1 476,3 1 1,1 3-280,-1 1 1,0 4-237,1-1 0,-4 4-367,-1 4 1,-3 6-354,4 6 0,-5 5-2146,5 2 0,-4 0 1330,3 4 0,-3 0 1263,4 0 0,5 0 0,4-4 0</inkml:trace>
  <inkml:trace contextRef="#ctx0" brushRef="#br0">12666 7218 7843,'0'-17'532,"0"5"0,-2-5 741,-1 6 0,1 3 797,-1 1-1528,1 4 1,-3-1 487,-2 8 0,-4 8-473,0 7 1,-2 3 301,-2 5 1,-3 7-338,-4 8 1,-3 3 391,-1 0 1,2 6-517,-3 2 0,3 4 9,12-26 1,1-1 0,-7 24-110,3-1 0,7-11-74,5-8 1,8-6-89,6-9 0,2-4 75,6-7 0,4-4-280,3-8 1,6-8 116,-1-7 1,0-3-990,0-5 1,0-6-146,-4-5 0,4-5-607,-5 1 1,-4-3 301,-7 0 0,-4 0 708,-3 3 1,-5 2 128,-11 2 1,-5 7 79,-10 1 0,-4 10 148,-4 4 0,-2 9 102,-1 3 0,5 4 897,2 4 1,8 3 57,4 9 0,7-2 662,4 5 1,3-4 789,1 4 0,9 0-1107,2 4 0,8 0-1037,0-1 1,8 0 3,3-3 1,0-1-671,0-3 1,2-5 467,6 5 0,-3-10-4368,4 3 4413,-9 0 1,3-7 0,-4 4 0</inkml:trace>
  <inkml:trace contextRef="#ctx0" brushRef="#br0">13225 7024 7843,'-10'-18'0,"3"2"2469,-9 4-1606,4 1 1,4 4-336,0 4 1,0 1-186,-8 2 0,4 7-132,-4 4 0,4 7 0,0 8 0,2 4 26,3 4 1,1 4-28,6 0 1,0 0 0,0-4 0,6 1 26,1-1 1,5 0 519,3 0 0,-1-4-1219,5-4 0,-4-5 111,4-2 1,-5-7-229,1 0 1,-2-2 93,-2-6 0,1 0-353,-1-4 1,-3-2 346,-1-2 0,-4 2-370,1-6 0,-3 4 103,-1-3 0,0 3-90,0-4 0,-1 6 485,-3-2 211,-2 3 1,-6 6 1076,1 3 1,3 5-667,1 3 1,0 4 695,0-1 1,-2 4 410,5 4 0,0 2 867,4 5 0,0 5-993,0 3 1,0 1 253,0-1 0,0 3-622,0-3 1,0 2-396,0 2 1,0-6-675,0-2 1,-1-6 191,-3-2 0,-2-3-346,-6 4 0,0-10-303,-4 2 0,4-9-692,-4-3 0,4 0-1715,0-8 379,1 1 1,5-9 2681,2-3 0,8-12 0,2-4 0</inkml:trace>
  <inkml:trace contextRef="#ctx0" brushRef="#br0">13511 8177 7843,'-6'5'0,"-3"-2"0,5 5 9768,0-6-6623,4 8 0,0-7-440,0 4-4291,0-4 59,0 2-171,5-5 1379,1 0 319,6-5 0,4-6 0,2-7 0</inkml:trace>
  <inkml:trace contextRef="#ctx0" brushRef="#br0">1553 10359 7843,'-6'-12'3136,"-6"1"1,5 5-1216,-5 2-1077,9 2 1,-4 8 318,3 1 1,3 13-530,-3 7 1,-2 11 342,-2 8 0,-2 7-709,5-21 0,-1 1 0,0 4 0,0 1-690,1 5 1,-1 1 0,0 7-1,1 1 272,-1 1 0,0 1 0,1-1 0,0-1-74,1-2 0,0-1 0,1-5 0,1 0-498,2-2 0,0-1 1,1-4-1,1-1 54,5 21 1,2-10-629,10-21 1,-3-9 531,3-13 0,-5-3-538,1-1 1,1-10 627,0-5 1,-1-11-507,-4-4 0,-1-12 527,-2-4 1,-3-5 652,-5-2 0,0 0 0,0-9 0</inkml:trace>
  <inkml:trace contextRef="#ctx0" brushRef="#br0">1439 10507 7843,'-22'-21'3032,"3"2"-1893,3 2 0,11 11 150,5 2 0,9 3 1189,6 1 1,5 0-1314,-1 0 1,4 0-165,4 0 0,1 0-457,2 0 1,3 3-1108,-2 1 1,2 5 409,1-1 1,-5 2-328,-2 1 1,-4 5-232,-4-1 0,-8 9-658,-7-1 1,-11 8-953,-8 4 1,-10 3 1236,-17 4 0,-5 2-51,19-23 1,-1 0 0,0-1-1,1-1 1135,-1 1 0,1-2 0,-1 0 0,-1-1 0,0-2 0,-1 0 0,0-1 0,-1 0 0</inkml:trace>
  <inkml:trace contextRef="#ctx0" brushRef="#br0">2296 10633 7843,'-30'-18'0,"4"3"1156,7 7 1,-3 3-232,3 5 1039,-2 0-1258,3 0 0,-4 6-80,3 6 1,1 4-206,-1 7 0,2 5 44,-2 3 0,3 5-102,9 2 1,-2 6-482,5-2 1,1 1 150,7-1 1,3 1-597,4-5 0,7-1-35,5-7 1,1-2-571,6-5 0,1-9 194,3-3 0,1-7 380,4 0 1,-4-4-361,3-4 0,-2-7 429,-2-9 0,-4-2 525,1-5 0,-6-7 0,3-7 0</inkml:trace>
  <inkml:trace contextRef="#ctx0" brushRef="#br0">2627 10530 7843,'-1'-16'0,"-3"-3"0,1 2 1261,-4 2 0,3 2-170,-4 2 1,4 3 1274,-3 0-435,4 6-1390,-2-3 0,5 10-80,0 3 0,0 8-175,0 7 1,0 2-91,0 9 1,0-2 14,0 6 0,1 3-457,3 1 1,-3 2-36,3 2 1,-2 0-456,-2-1 0,-2 2-631,-2 3 0,3-6 630,-3 6 1,3-11-869,1 3 1,1-16 790,3-7 1,4-10-175,7-5 0,3-9 988,5-6 0,-1-10 0,1-5 0,0-1 0</inkml:trace>
  <inkml:trace contextRef="#ctx0" brushRef="#br0">2661 10827 7843,'-16'-18'2550,"4"2"-1836,1 4 0,4-3-401,7 0 0,5-2 337,3 2 1,6 2 519,1-2 0,9 3-967,-1 0 0,8 4-22,-1 1 1,3 3-1117,1-4 0,4 6 643,1-2 0,-1 4-1047,-4 4 1,-1 2 663,-3 6 0,-2-1-623,-5 1 0,-5-1 606,-3 0 0,-2 0 692,-2-4 0,-4-2 0,-2-5 0,-5-5 0,0-1 0</inkml:trace>
  <inkml:trace contextRef="#ctx0" brushRef="#br0">3106 10393 7843,'-1'-8'3412,"-3"1"-2887,3 4 2263,-4-7-1825,5 9 1,0-3-4,0 8 2458,5 7-1629,1 12-2739,6 6 615,-1 11 1,-1 5 360,-2 9-943,2 6 996,-9-26 0,0 1 0,3 0 1,0 0 78,-2 1 0,0 0-1429,2-1 0,1 0 582,1 28 0,6-9 344,-1-9 345,6-17 0,1 1 0,4-20 0,1-10 0,0-9 0</inkml:trace>
  <inkml:trace contextRef="#ctx0" brushRef="#br0">3689 10222 7843,'-11'0'8770,"4"2"-6917,3 6 1,4 1 648,4 10 0,3 5-829,4 6 1,0 8-1674,1 4 0,0 4-248,4 3 0,-4 5 248,4 7 0,-5-3-851,-3 3 1,-5-4 340,-6-4 0,-4 3-2126,-4-3 1,-6-7 582,-2-4 1,-3-6 291,-5-6 1,-4-3 1760,-7-8 0,2-2 0,-6-4 0,-1-1 0,-2-4 0</inkml:trace>
  <inkml:trace contextRef="#ctx0" brushRef="#br0">4214 10507 7843,'-15'0'3248,"0"0"-2115,0 0 1,3 0 2764,1 0-2991,4 0 1,4 0-645,6 0 1,8 0-53,4 0 0,6 0-1056,2 0 0,1 0 224,7 0 0,-1 0-150,5 0 1,-1 0-379,0 0 1,-5 0 1148,-2 0 0,-3-5 0,-1-1 0</inkml:trace>
  <inkml:trace contextRef="#ctx0" brushRef="#br0">4214 10758 7843,'-23'0'0,"2"4"5790,2 0-4348,7 0 1,9-3 1025,6 3 0,5-3-1315,7 3 0,4-3-650,8-1 0,2 0-970,5 0 0,4 0-1159,1 0 0,0 0 664,-1 0 0,-1-5-1820,5-2 2608,-6 2 1,4-6 0,-6 5 0</inkml:trace>
  <inkml:trace contextRef="#ctx0" brushRef="#br0">5231 10085 7843,'-12'-17'2755,"-4"4"-1789,3-3 1,-3 6 12,4 2-603,6 3-135,-4 5 0,7 1 1251,-4 3-940,-6 8 0,-1 10 235,-5 9 1,0 12-326,-4 7 0,4 10-756,9-26 0,1 1 0,0 4 1,0 2 300,-1 4 1,1 1-1,0 2 1,2 1-785,0 2 1,2 1 0,1-1 0,1 0 655,-2 1 0,2-1 0,2-2 1,-1 0-137,0-5 1,1-1 0,0-3 0,2-4-345,2 18 1,4-10-157,4-10 1,1-2-325,-1-9 1,-3-3-93,-1-8 250,-4-6 408,2-1 0,-5-11 645,0-6 1,-4-5-131,0-10 0,-10-2 0,2-5 0</inkml:trace>
  <inkml:trace contextRef="#ctx0" brushRef="#br0">5562 9948 8008,'-6'0'-143,"-1"0"-316,3 0-37,3 5 1,-4-3-1,5 6 496,0-6 0,-5 8 0,-1-3 0</inkml:trace>
  <inkml:trace contextRef="#ctx0" brushRef="#br0">5162 10267 7843,'0'-22'444,"0"-1"-169,-5 0 0,3 5-51,-6 3 0,4 2 0,-3 2 0,-1 1 92,-3 2 357,-6 3-328,-1 5 0,-1 5 423,0 3-494,5 7 0,-2 4 91,4 7 0,1 4-89,-1 4 0,6 7 40,2 4 0,3 2-70,1 6 0,0 1-55,0 3 1,0 5 110,0 3 0,0-2-418,0 2 1,0-31-1,-1 0 210,-1 2 0,0 1 1,-2 1-1,-2 0-62,-1-2 1,-1 0 0,-4-1-1,0-1 29,0-1 0,1-1 0,-15 22 33,3-1 1,-2-7-128,2-8 1,3-10 19,9-13-1010,4-2 104,-3-2-166,4-4 0,-2-7 523,0-8 1,6-3-895,-2-5 1,3-6-307,1-9 1762,0-2 0,5-1 0,1 0 0</inkml:trace>
  <inkml:trace contextRef="#ctx0" brushRef="#br0">5642 10062 7843,'0'-34'1502,"-10"4"-940,2 7 0,-10 8-136,3 8 0,-3-2-162,-4 5 1,-1 1 763,0 7 0,0 8-436,0 7 0,0 7-56,0 5 1,2 7-164,2 4 1,1 7-134,3 5 1,2 4-2,5-26 0,1 1 0,2-1 0,2 0-178,1 4 0,1 1 0,0-2 0,0-1 114,1 1 0,0-1 1,0 3-1,0 0-63,0 1 0,0 0 0,2-4 0,0 0-141,0-1 1,0-1 0,7 26-61,-2-4 0,0 1-356,0-1 0,-4-3 293,1-2 1,-3-6-275,-1-1 1,-5-4-107,-3 4 1,-3-6-264,-4-2 0,-3-5 136,-5-6 1,-1-4 151,-3 0 0,-1-1-612,-2 1 1,-3-4-148,2-7 1266,-2-3 0,-3-5 0,-1 0 0,0-3 0,-4-5 0,-2-4 0</inkml:trace>
  <inkml:trace contextRef="#ctx0" brushRef="#br0">5642 11124 7843,'-10'-5'876,"2"-3"1,-2 3 1013,2 1-433,-2 3 0,-1 6-585,-1 3 0,1 8 216,0 7 0,0 1-1158,4 7 0,2-2 78,5 1 1,0 0-871,0-4 1,4-2 634,-1 3 0,6-3-113,-1-1 1,-2 0-162,2 0 0,-6-1-650,2 1 1,1-1 392,-1-3 1,0-3 84,-4-4 0,-5-1 41,-3 1 0,2-2-134,-2-3 464,1-2 78,-5-5 0,2-5 296,2-2 0,-1-3 64,6-2 1,-5 1 67,4-1 1,0 0 321,4-4 0,0 4 748,0-4 1,0 0 570,0 1 0,6-4-961,1 4 1,3-2 5,2 2 0,0 2-371,4-2 1,1 1-1097,6-1 0,1 5 420,3-6 0,-2 10-1122,6-5 1,-1 3 430,5 0 0,-5-1-147,0 6 0,-3-1-488,4 4 0,-10 0 764,2 0 0,-12 0-122,1 0 841,-3-5 0,-3 3 0,-1-8 0,-5 4 0</inkml:trace>
  <inkml:trace contextRef="#ctx0" brushRef="#br0">5927 11147 7843,'0'-12'0,"0"5"2542,0-1-1113,0 6 0,0-5 2439,0 3-1166,0 3-768,0 11 1,0 8-1490,0 13 0,0 5-234,0-1 0,-1 6-485,-3 1 0,2 4 248,-6 4 1,6-5-1013,-2 1 1,3-6-165,1-5 1,0-10-987,0-2 1,5-13-678,2-2 1,3-7 595,2-5 2269,-6-2 0,4-11 0,-3 0 0</inkml:trace>
  <inkml:trace contextRef="#ctx0" brushRef="#br0">6544 10633 7843,'-11'-7'2658,"-1"-3"-1735,6 9 0,-3-5 383,5 2 1,2 1-684,6-4 0,3 3 442,8-4 0,3 5-465,5-5 1,5 4-222,2-4 0,5 5-360,3-5 1,1 6-308,3-2 0,6-1-1013,-2 1 0,2 0 692,-2 4 1,3 0 467,1 0 1,-2 0-382,-6 0 0,-3 0-4295,-5 0 4817,-4 0 0,3-5 0,-4-1 0</inkml:trace>
  <inkml:trace contextRef="#ctx0" brushRef="#br0">6887 9890 7843,'-17'-6'2314,"5"-4"-1499,-10 9 1,9-4 78,-2 5 21,7 0-158,-2 0-177,9 0-610,-4 0 214,10 5 1,1-3 131,6 6-780,-1-6 411,6 9 0,-3-9-785,5 6 645,0-6 1,0 7-337,0-5 1,-5 5 131,1-2 0,-6 0 114,-1 0 0,-5-3 24,5 4 1,-7-1 623,-1 5 1,-6-1-236,-9 1 1,-3-1 631,-5 1 0,-5-1-24,-2 0 0,-3 5 231,-2-1 0,6 0-291,3-4 1,3-3 134,4 0-1256,2-1 412,11 5 1,7-2-184,11-3 0,5 2 243,10-5 1,3 0-1161,8-4 0,3 0 16,5 0 1,1 0-309,2 0 1,-1-1-309,6-3 1,-7 3 1730,-2-3 0,1 3 0,-7 1 0,1 0 0,-2 0 0,0 0 0</inkml:trace>
  <inkml:trace contextRef="#ctx0" brushRef="#br0">6533 11021 7843,'-23'-5'2277,"5"4"1,3-6 51,7 4-903,3 1 1,6-7-729,3 6 1,8-6-333,7 1 0,7-2-512,5-1 0,3-1-505,4 1 0,-1 1-265,5 2 1,-5-2 663,1 2 1,2 3-1773,2 1 1,-6 3 861,-2 1 1,-7 1 630,-1 3 1,-7 3 96,-3 4 434,-9 0 0,-2 6 0,-5 1 0</inkml:trace>
  <inkml:trace contextRef="#ctx0" brushRef="#br0">6795 10918 7843,'-17'0'1482,"0"-3"-464,6-1-344,-1 0 1,6 3 179,2-3 1759,3 3-1934,6 1 1,-2 10 24,4 5 0,1 5-514,3-1 1,-3 3-441,-1 1 1,-3 5-636,4 2 0,-6 3 633,2 1 1,-3 4-1096,-1 0 1,0 1 547,0-5 0,-3-1-229,-1-3 0,0-3-11,4-8-361,0-3 1400,0-9 0,0-7 0,0-7 0</inkml:trace>
  <inkml:trace contextRef="#ctx0" brushRef="#br0">6932 11010 7843,'0'-12'0,"0"1"2562,-5-1-1669,4 6 0,-5 1 1443,2 5 1,3 1-1229,-3 3 0,3 8 466,1 7 1,1 3-782,3 5 1,2 2-1593,5 6 0,-3-1 521,0 0 0,-2-4-423,2 1 0,2-4-707,-3 3 1,6-6 1407,-1-1 0,7-5 0,-7-7 0</inkml:trace>
  <inkml:trace contextRef="#ctx0" brushRef="#br0">7995 10804 7843,'-12'-18'0,"1"2"0,-1 4 2004,6 6-1273,-4-4 1,2 7-10,-7-4 1,2 4 689,-2-1-868,-3 3 1,4 1 253,-5 0 0,5 4-107,-1 0-258,2 5-164,2-3 0,3 7 100,1 2-14,-1-2-197,2 8 0,-1-3 158,4 5-318,1 0 186,-3 0 1,5-1-113,0 1-36,0 0 1,0-1-180,0-3 1,0-2 137,0-1 0,5-9-763,3 1 1,3-6 398,5-2 1,3-7-290,7-8 0,0-8-53,4-12 0,-1-4-261,2-3 0,1-7-251,-6-5 1,1-1 435,-4-2-1287,-6-6 1646,-8 32 1,-1-1 170,3-32 0,-5 31 0,-1 0-1207,2-27 1426,-2 4-34,-5 5 1,0 10-298,0 3 700,0-2-199,5 9 1,-2-2 1122,4 10-926,-4 6 1414,7 5-1503,-9 7 1,4 15 2196,-5 5 0,0 12-1413,0 7 0,-2 6 1668,-6 5 1,-1 11-1858,-10 5 1,12-28 0,-1 1-420,-1 3 1,-1-1 0,1-1 0,-1 0-323,-1 1 1,-1 0 0,3-2 0,1 0-272,-1-1 1,2-1 0,0 30-466,3-5 0,8-15 489,3-7 1,9-15-1894,3-9 0,3-4 850,5-7 1,-3-2 511,3-1 0,-3-9 684,-1-7 0,5-2 0,1-2 0</inkml:trace>
  <inkml:trace contextRef="#ctx0" brushRef="#br0">8680 10816 7843,'-18'-23'0,"-3"5"1943,3 1-1230,0 6 0,-4 0 63,3-1 341,-2 6-676,3 1 1,-4 5 1444,3 0-1246,-2 5 0,-1 2 31,3 9 1,3 1 165,4 6 0,5 5 104,-1 3 1,2 8-414,-2 7 0,-1-1-63,5 5 0,1 2-234,3 1 0,1 0-226,3-3 0,2-6 87,5-9 1,2-11 149,2-5 1,2-7-656,2-4 0,3-5 352,-3-11 1,3-6-804,5-13 0,-3-2 386,3-5 0,-3-2-895,-1-2 0,-4-2 619,0-6 0,-5 2-302,1 2 0,-7 2 429,-5 6 0,-3 1 181,-3 3 1,-8 7 159,-4 8 1,-9 7 320,1 4 1,-2 3 415,2 1 0,1 5-358,3 3 0,3 2 1037,5 1 1,3 4-513,0 1 0,6 4 1224,-2-1 0,3 3-736,1 0 1,0 3-342,0 1 0,5-2-936,2 3 0,4-4 174,0-4 0,2 1-2072,2-5 0,3-1 1268,4-6 0,1-3 801,0-5 0,10-5 0,3-1 0</inkml:trace>
  <inkml:trace contextRef="#ctx0" brushRef="#br0">9468 10530 7843,'-28'-6'1217,"4"1"1,-4 5-237,5 0 1,4 1-416,0 3 0,-3 2 145,0 5 0,-4 6-268,7 2 0,1 4 132,-1 3 1,5 4-190,-1 4 0,8 0-165,3 0-50,3-4 1,1 3-81,0-3-59,5-7 1,1 2-68,5-9 75,6-1 0,-4-4 215,2 1-492,3-6 162,-6-1 0,10-8-5,-3-4-185,2-6 141,2-10 0,4-5-17,0-2-1006,-1-8 568,-3-3 0,4-9-678,-1-4 58,-12 24 1,-1-1 993,-1 0 0,-1-1-631,1-4 1,-1-2 521,-2 1 0,-1-1 1,1-1-1,-1-2 88,-2 1 1,-1 1 0,-1 2 0,-1 2-166,1-25 0,-3 10 167,-1 20 0,-4 7-224,0 8 237,-5 7 0,7 8 120,-6 8 1,2 3 2920,-2 4-824,-2 3 1,7 10-535,-4 2 2305,-1 8-2543,-3 8 1,-1 6 622,1 5-1676,0 0 1,-1 2 408,1 2-2482,-1-3 1774,6-24 1,1-1-1,-1 26 167,2 2-3178,8-13 2210,7-4 0,7-11-3861,5-2 2665,4-9 1116,-2-10 0,4-7-636,-3-5 1635,-1 0 0,6-4 0,-4 0 0,0 1 0</inkml:trace>
  <inkml:trace contextRef="#ctx0" brushRef="#br0">9925 10541 7843,'-5'-11'0,"-5"3"4116,-6 1-1358,6 4-753,0-2 0,9 6-433,-3 3-1335,3 3 1,3 4-213,6 0 1,-1 6 268,9 2-850,1 3 474,-4 0 0,9 1 111,-3 0-2962,2 0 2038,2 0 0,2 3-2545,-2 1 1791,3 0 372,-9-4-234,1-1 920,4 1 1,-10-1-51,4-3 226,-4-3 415,0-9 0,-1 3 0,1-9 0,-1 4 0</inkml:trace>
  <inkml:trace contextRef="#ctx0" brushRef="#br0">10233 10576 7843,'0'-18'159,"0"3"0,-4 2 199,0 2 0,1-1 2204,3 1-1216,0-1-833,-5 6 1,2 1 2062,-5 5-1332,-4 5-517,-1 1-74,-14 16-330,8-3 1,-14 19 156,3 0-3387,-8 5 2505,7 3 0,-5 0-596,9-1 0,2 1-3522,6 0 4520,7-6 0,2 0 0,4-6 0</inkml:trace>
  <inkml:trace contextRef="#ctx0" brushRef="#br0">10679 10998 7843,'-12'7'0,"6"3"3706,-4-4-1238,8 6-2033,-3-1-307,5-5-276,0-1 1,0-6-342,0-3 0,5-3 489,3-9 0,7-1 0,3-6 0</inkml:trace>
  <inkml:trace contextRef="#ctx0" brushRef="#br0">15030 12711 7315,'-5'-6'-1186,"4"0"1539,-3 2 243,-3 3 0,5-4-217,-6 5 0,4 0 91,-3 0 89,4 0-26,-7 0-279,9 0-17,-4 0 0,5 1 183,0 3 2,0-3-140,0 4 34,0-5 1,5 0-424,-4 0 142,9 0 0,-7 0-291,4 0 219,1 0 0,0 0-172,-1 0 0,-3 0 116,4 0 0,-5 0-6,5 0 8,-5 0 0,3 0 11,-2 0-178,-3 0-13,4 0 64,0 0-16,-4 0-85,5 0-100,-6 0 279,-6 0 439,0-5 0,-5 2-7,-1-4 26,1 4 1,-1-2 36,1 5 960,0 0-804,-1 0 0,5 0 455,-1 0-804,5 0-116,-2 0 1,14 0-37,3 0 1,2 0-352,-3 0 1,-3 0-216,-1 0-153,1 0-538,3 0-614,1 0 1169,-1 0 681,-5 0 0,5 5 0,-5 2 0</inkml:trace>
  <inkml:trace contextRef="#ctx0" brushRef="#br0">13557 12917 7843,'-12'0'2441,"1"0"0,1-1-1463,2-3 270,3 3-766,10-4 1,3 5 1132,7 0-845,3 0-438,9-6 1,3 4 81,4-6-203,5 6-376,-3-8-1076,8 3 945,-3 1 1,5-4 249,-1 2-3270,1-2 2309,-6 4 0,4-4-145,-6 2-1834,-5 3 2986,-5 0 0,-11 5 0,0 0 0</inkml:trace>
  <inkml:trace contextRef="#ctx0" brushRef="#br0">13682 13054 7843,'-11'6'0,"-1"3"3235,1-5-1499,5 5-1025,1-3-553,5 6 0,5-6 0,3-1-369,6 0 1,0-4-65,5 3 0,0-1-212,4 1 1,0-3 2,0 3 1,-4 1-569,0-1 0,-1 4 166,1 0 307,-3 2 283,-4-3 0,-6 7 691,-2-3 0,-3 3-320,-1-3 1,-1 1 385,-3-1 1,-6 1-168,-5-1 1706,-6 0-1293,4 1 0,-6-4 146,0-1 798,5-4-1030,-3 7 0,4-9 1482,-2 3-1018,3 2-1208,9-5-27,2 5 1,10-6-254,3 0 426,7-6 0,3 5-370,5-3 309,0-2 1,-1 1-600,1-3 1,1-2-871,3 3 1,-3 0-469,3 0 1,-4-1 1038,-4-3 0,1 0 936,-5 4 0,5-8 0,-2 2 0</inkml:trace>
  <inkml:trace contextRef="#ctx0" brushRef="#br0">13659 12631 7843,'-6'6'824,"-4"-5"1,5 5-301,-3-2 0,3-1 1005,5 4-600,0-4-285,0 2 1,5-5-247,3 0 1,3-2-162,4-1 1,-1-4-111,5-4 1,0-6-146,4-2 0,0-3-595,0-5 0,0 1 481,0-4 1,0-2-1129,-1-6 0,-4-1 507,-3-3 1,-3-1-72,-5 5 0,2 4 528,-5 3 0,-5 11 412,-7 1 0,-2 10 105,-1 5 0,-2 4-241,-2 4 0,2 0 963,-2 7 1,3-1-457,5 9 1,-3-3 1125,2 3 0,3 0-773,1 3 1,3 3 398,1 1 0,0 1-458,0 7 1,0-2-168,0 6 1,0 3-988,0 0 0,0 1 276,0 4 0,5-8-474,3 4 1,2-12 366,1-7 271,1 0-4385,4-10 2131,2-2 2187,5-6 0,-1-15 0,1-3 0</inkml:trace>
  <inkml:trace contextRef="#ctx0" brushRef="#br0">14367 12620 7843,'0'-11'886,"0"-1"-675,0 1 0,-5-1 236,4 6-289,-4-4 0,4 7 159,-3-4-233,3 4 87,-9-2 1,8 4 170,-2-3-825,-2 3 424,5-4 0,-6 5-293,4 0 308,1 0-487,-8 0 302,9 0-30,-9 0 139,9 5 364,-10-4-160,5 9 0,-2-2-201,1 7 1426,-1-2-866,-3 8 1,-1-3 2,1 5 1292,0 0-1103,-1 0 1,1-4 445,-1 0-531,6 0-195,-4-2 204,3 5-271,-4-9 1,5 3 34,2-4 0,-1-5 456,1 1-463,0-1-453,4 0 177,5 3 1,2-9 214,4 3-940,6-3 539,-5-1 1,10 0-329,-3 0 350,2 0 0,2 0-164,0 0 194,0 0 0,-4 2-130,0 1-107,-5-1 130,2 8 0,-5-8 32,-4 6 274,-2 0-71,-5 3 1,0 0-57,0 1 1,-6-1 21,-5 1 0,-2 3-270,-6 0-9,0 0 151,-4 2 0,4-4-151,0 2 1,1-4 74,-1-3 0,-1 2-395,5-2 333,-1-3-1225,10 0 919,1-5 1,5-2-91,0-1-595,10-9 772,3 0 0,10-10-628,-1 3 720,1 2 0,0-4-85,0 2 352,0-3 20,0-1 1,-1 4 105,1 0 0,-4 2 0,0-2 0,-8 2 187,0 6 1,-7-1-169,0 1-57,-3 4 1613,-1 2-980,0 0 0,-1 4 1622,-3-3-1524,2 3 0,-4 1 1008,2 0-1177,3 0 1,-4 1 137,5 3-59,0-3-298,-5 9 0,4-2 109,-3 7-427,3-2 85,-5 3 0,5 0 244,-3-1-1337,3 5 794,1-7 0,0 3-2057,0-4 1193,0-1 300,0-4-1782,0-2 1676,0-5 1,5-7-64,3-4 184,2-6 776,1-5 0,6-11 0,1-3 0</inkml:trace>
  <inkml:trace contextRef="#ctx0" brushRef="#br0">14425 12574 7843,'-8'-6'0,"0"2"1337,6-2-317,-3 5-422,5-4 188,0 5 0,5 0-241,2 0-475,4 0 88,0 0 0,4 0-1296,0 0 825,6 0 1,-7 0-392,5 0 0,-4 0-1999,4 0 2703,-5 5 0,8 1 0,-5 5 0</inkml:trace>
  <inkml:trace contextRef="#ctx0" brushRef="#br0">14584 12746 7843,'-11'-4'-901,"0"0"1259,-1-5 1,1 8 669,-1-3 0,5-1-354,-1 1 658,6 0-289,-4 4 138,1 0-428,4 0-425,-4 5-157,5 2 1,0 4 171,0 1-429,5-1 133,-4 1 0,6-1 195,-3 0-530,-3 1 274,9-1 0,-7 4 124,4 1-599,-4-1 350,2-4 1,-1 1 30,-1-1 46,1-4 158,-4 3 1,4-8 354,0 6-343,0-6 837,-4 3 918,0-5-1560,0-5 0,0-1-117,0-5 1,0-1-189,0 1 1,0-1-133,0 1 145,5 5 27,-4-5 1,4 5-620,-5-5 380,0-1 1,4 5-83,0-1 170,5 0 1,-3 1 52,5-1-201,1 1 198,-1-5 0,1 4-551,-1 1 388,0 4 1,1-6-146,-1 6-325,1-1 276,-6 4 105,4 0-568,-9 5 496,10 1 0,-10 6-155,3-1 0,-3 2-94,-1 2 0,0-2 151,0 2 0,0-2-560,0-2 189,0-5-303,0-1 583,0-5 576,0-5 0,0-6 0,0-7 0</inkml:trace>
  <inkml:trace contextRef="#ctx0" brushRef="#br0">14801 12483 7843,'0'-6'421,"0"-4"964,0 8-334,0-3-388,0 5 838,-5 0-940,4 5 1,-8 7-15,5 7 1,-4 4 84,0 3 0,-1 3 551,1 6-782,-2 4 1,4 3-139,-6 7 0,2 0 147,3 4-970,2-10 292,5-4 246,0-11 1,1-6 270,3-3-912,7-8 536,2-6 0,7-10 46,-5-2-783,6-9 573,-4-6 1,5-8-329,-3-4 244,3 0-395,-5-5-243,1 3 574,-1-8 0,-6 4-269,0-2 37,-4 3 340,-2 5 0,-6 1 392,-3 2 1,-4 6-280,-7 10 0,-3 5 709,-5 10-411,1 0 1,3 5 248,-1 2 1,7 5 1060,-3 3-568,4-2 0,5 3-144,3-4 0,3 3-149,1 0 1506,0 0-1307,0-3 0,1-1 97,3 0-127,3 1-16,-1-1-244,4 1-1286,-4-1 701,1 1 1,3-2-3091,-2-3 1617,-3 3 457,5-8 0,-4 3 1163,6-5 0,4 0 0,2 0 0</inkml:trace>
  <inkml:trace contextRef="#ctx0" brushRef="#br0">15315 12643 7843,'-11'0'721,"0"-4"-361,-1 0-998,1 0 94,4 4 115,7 0 166,7 0 1,4 0-4,1 0 0,3 4 266,0 0 0,4 0 0,-4-4 0,4 0 0,-3 0 0,3 0 0,-4 0 0,5 0 0,-7 0 0,8 0 0,-3 0 0,0 0 0,9-5 0,-3-2 0</inkml:trace>
  <inkml:trace contextRef="#ctx0" brushRef="#br0">15155 12803 7843,'0'-7'0,"0"-3"555,0 4-20,0 0-55,0-5-269,0 5 131,0 0-685,6-4 173,0 3 154,0 1-543,4 1 409,-8 5 0,8-4 2,-3 0-2,4 0 171,-5 4 0,3 2 20,-5 1-23,5-1-80,-3 8 0,5-8-249,1 6 8,-1-5 245,6 7 1,-2-9-552,8 3 279,-3-3-3,8-1 45,-5 0 288,5 0 0,-3 0 0,5 0 0,0 0 0,0 0 0,2-4 0,-5 0 0,0 1 0,0 3 0,-3 0 0,3 0 0,2-5 0,0-2 0</inkml:trace>
  <inkml:trace contextRef="#ctx0" brushRef="#br0">16206 12700 7843,'8'4'-337,"-1"0"1,0 1 148,0-2 1,4-1 124,-4 2 1,3-3-47,2-1 0,-1 0-168,1 0 0,3 0 277,0 0 0,5 0 0,-1 0 0,2 0 0,-2 0 0,4 0 0,-1 0 0,1 0 0,4 0 0,1 0 0,-2 0 0,1 0 0,-4 0 0</inkml:trace>
  <inkml:trace contextRef="#ctx0" brushRef="#br0">17051 12700 7878,'19'0'-202,"0"0"1,0 0 205,4 0 0,0 0-3,0 0 1,1-1-183,3-3 1,-2 1-277,6-4 0,-2 3 457,1-4 0,2 6 0,-5-2 0,3-1 0,-3 1 0,-4 0-92,-4 4 0,-5 2 92,1 1 0,-3 0-29,0 5 0,-1-5 51,1 5 0,-5-4-22,1 3 0,0 1 0,3 3 0</inkml:trace>
  <inkml:trace contextRef="#ctx0" brushRef="#br0">17828 12780 7954,'25'-1'24,"-2"-3"0,-3 3 152,3-3 1,-1 3-19,-3 1 1,3 0 66,-3 0 0,5-2-915,-1-2 0,2 3 211,-6-3 1,2-1 478,2 1 0,5-4 0,1 1 0</inkml:trace>
  <inkml:trace contextRef="#ctx0" brushRef="#br0">18547 12734 7954,'12'4'84,"-1"0"1,1 5 166,-1-2 0,1-2-227,-1-1 1,6 1-372,2-1 1,-2 0-856,2-4 1202,0 0 0,9 0 0,1 0 0</inkml:trace>
  <inkml:trace contextRef="#ctx0" brushRef="#br0">19073 12711 7954,'15'0'-687,"0"0"1,6 0 342,-2 0 1,-2-3 206,2-1 137,0-5 0,4 3 0,0-6 0</inkml:trace>
  <inkml:trace contextRef="#ctx0" brushRef="#br0">19393 12643 7954,'21'-8'-194,"-2"1"1,2 4-243,-6-1 0,0 3 901,-4 1 0,1 0-122,-1 0 1,1 1-648,-1 3 0,1-1 129,-1 4 0,0-3 18,1 4 0,-1-4 131,1 3 1,-1-4 30,0 0 0,6-1-60,2-2 1,-1 0-160,1 0 1,0 0-9,4 0 0,3-4 222,1 0 0,5-5 0,-3 3 0</inkml:trace>
  <inkml:trace contextRef="#ctx0" brushRef="#br0">20032 12677 7954,'12'5'12,"-1"2"0,2 3 46,2-3 0,-2-2 109,2-5 0,3 0-149,1 0 0,4-1-219,3-3 0,3-2-316,6-5 1,-1-5 284,0 1 1,0 0 1,1 3 0,-1 1 251,0 0 1,-5 0 39,-2 4 0,-4-2 57,-4 5 0,-1 0-95,-3 4 0,-2 0-35,2 0 0,-1 0-41,1 0 0,-1 4 22,5 0 1,-4 0 2,4-4 1,0 0-34,4 0 0,4 0 92,-1 0 0,0 0-17,-7 0 0,2 0 212,-2 0 1,2 0-76,-2 0 0,-3 4-10,-4-1 0,3 6-41,0-1 0,0-2-34,-3 2 1,1-2-18,2 2 1,-1-2-146,5-2 0,0-3 109,4 3 1,-1-3-123,1-1 1,1 0 308,3 0 1,1-3-136,2-1 1,3-5-20,-2 1 0,6 2 39,1-2-85,5 1 0,-8-10 0,5-1 0</inkml:trace>
  <inkml:trace contextRef="#ctx0" brushRef="#br0">18205 16263 8093,'-6'-1'430,"2"-3"189,-3 3 352,6-4-662,-4 5 1,4-4 600,-3 0-11,3 0-304,-4 4-620,5 0 1,5 0 0,1 0 0</inkml:trace>
  <inkml:trace contextRef="#ctx0" brushRef="#br0">18296 16229 7984,'7'0'-413,"-2"0"779,-5 0 0,-4 1-445,0 3 0,-1-1 79,1 4 0,-2 1 0,-6 3 0</inkml:trace>
  <inkml:trace contextRef="#ctx0" brushRef="#br0">18319 12837 8071,'-5'-6'-4,"4"1"0,-6 3 1048,4-1-406,1 1-201,-3-3-17,5 5-353,0 0-282,0 5 0,0-2-142,0 4 0,0 2-286,0 7 1,0-2 296,0 5 1,0 1-30,0 6 1,4 4 21,0 4 1,0 5 352,-4 3 0,0 4-111,0 3 1,0 2 110,0 2 0,0-2 0,0-5 0,0 0-86,0-1 0,0 0 86,0-4 0,0-6 124,0-9 1,0-1 24,0-3 0,0 1 92,0 0 45,0 0-126,0 0 0,-4-4 223,0 0 0,-5 4-53,2 3 0,0 1 106,0-4 1,4 0 2,-1-1-466,-2 6 73,5-4 0,-4 6 2,5-4 1,0-2-11,0 3 0,0 1-187,0-1 1,0-1 17,0-3 1,0 0 10,0 0 1,1 0 42,3 0 1,2-6-166,5-2 0,-3 2 88,0-2 0,-1 4 82,5-4 0,-5 5-179,1-5 0,-4 1 39,3-1 0,0-2 212,0 2 0,3 3 0,-3 0 0</inkml:trace>
  <inkml:trace contextRef="#ctx0" brushRef="#br0">18296 14836 8071,'-5'11'0,"-2"1"716,1 4-354,1-3 1,2 4-279,-1-1 0,0-2-401,4 5 0,0-5-454,0 1 1,0 3 84,0 1 686,0-3 0,-5 6 0,-1-4 0</inkml:trace>
  <inkml:trace contextRef="#ctx0" brushRef="#br0">18251 15544 8071,'0'11'0,"0"-2"0,0 3-10,0-9 101,0 18 1,0-14-61,0 8 0,0-2-159,0-1 1,0-1 79,0 0 0,0 1 15,0-1 1,3-3 20,1-1 1,1 1 62,-1 4-51,-3-6 0,9 4 0,-3-4 0</inkml:trace>
  <inkml:trace contextRef="#ctx0" brushRef="#br0">17440 16766 8124,'-23'-12'0,"1"6"741,3 2 1,-1-1 2766,5 1-1069,-1 1-728,10 3 0,2 0-1168,8 0 0,8 0-304,7 0 0,3 0-799,5 0 1,7 0 191,8 0 0,-1-2-61,1-2 1,0 2-308,3-6 1,2 2-1108,3-2 0,-7-2 597,3 3 0,-10 0-853,-1 0 2099,-6 4 0,-6-2 0,-1 5 0</inkml:trace>
  <inkml:trace contextRef="#ctx0" brushRef="#br0">17600 16823 8104,'-16'0'0,"1"0"0,0-4 1344,3 0-593,1 1 1,3 3 1197,1 0-998,4 0-572,-2 5 0,5 2-204,0 8 1,0-1-93,0 5 0,0 4-294,0 4 1,4 5 223,0-2 0,0 3-439,-4 1 0,1 1 44,3-1 1,-3 0-112,3 0 1,-3-4 52,-1-4 1,0 1-117,0-4 1,0-3-79,0-9 0,1-4-804,3-3 1438,-3-3 0,10-11 0,-5-3 0</inkml:trace>
  <inkml:trace contextRef="#ctx0" brushRef="#br0">17668 16869 8099,'0'-12'1823,"0"1"-616,0-1 775,0 1-439,0 5 166,0 1-1454,0 5 0,0 5-507,0 2 0,0 5-73,0 3 1,5 8-306,3 7 0,-3 3-775,-1 1 0,1 1 625,-1-1 0,3 4-837,-3 0 1438,0 0 0,1 1 0,1 2 0</inkml:trace>
  <inkml:trace contextRef="#ctx0" brushRef="#br0">17337 17520 8099,'-23'0'0,"1"0"1571,3 0 281,8 0 1,7-2-636,8-1 1,9-3-605,10-1 0,6-5-532,9 1 0,-1 0-162,4-5 0,1 4-201,4 0 1,1-3-276,2 0 0,-2-2-799,3 2 0,-3 2 394,-1-2 0,-5 6-658,1 2 0,-10 4 856,-2-1 0,-9 3 764,-6 1 0,-2 0 0,-2 0 0</inkml:trace>
  <inkml:trace contextRef="#ctx0" brushRef="#br0">17577 17657 8085,'-18'1'2805,"3"3"0,2-3-1001,2 3-956,4 2 0,7-5-288,8 3 1,3-3-156,5-1 0,5-3-973,6-1 1,1-5-99,-2 1 1,-2 3-376,3 2 1,-3-3 487,-1 3 1,-4-1-482,0 4 0,-9 1 411,2 3 0,-9 4 484,1 7 1,-5 2 317,-7 6 1,0 4-237,-12 0 0,-2 3 1400,-5-3 1,4-1-17,4-3 1,1-1 472,-1-3 0,3 0-186,4-8-104,6 3-1388,1-12 0,10 1-596,3-6 0,3-4-190,4-4 0,3-2 559,5-2 1,4-2-2457,-1-2 1,6-2 2560,-2 2 0,3-3 0,2-1 0</inkml:trace>
  <inkml:trace contextRef="#ctx0" brushRef="#br0">15076 16412 8080,'-12'0'0,"5"1"521,-1 3-169,0-3 28,-3 4-204,5-5 0,-3-5 45,5-2 1,0-4-31,4 0 1,0-4 32,0-1 1,0 0 28,0 1 0,1 1-242,3-5 0,2 0 129,6-4 1,-1 0-94,1 0 0,0-1 2,4-3 0,-2 2-46,5-5 0,-4-1 99,4-3 1,4-5-27,3-3 0,1-3-275,-4 0 0,4-5 253,-1 1 1,5-5-173,-5 5 0,5-1 115,-5 5 1,1-5-125,-4 1 1,-2-5 22,-2 5 0,3-1 52,-3 5 1,3-1-22,0 0 1,5 1-8,0-1 0,1 0 38,-2 1 0,0 3 1,4 0 1,-3-3 41,3 0 1,-4-3-31,0 6 1,2-1 219,-1 1 28,5-8-198,-8 13 0,4-11 6,-6 10 1,3-5-18,1 1 0,2-6 0,3-2 1,-2 1-48,-3 3 1,2 0-131,3 1 0,2 0 156,-3 3 0,-2 3-24,-1 5 1,1 5 151,-2 2-162,1-2 22,-9 5 1,0-4 312,-3 5 0,-1 0 17,5 0 0,0 0 28,4 1 1,-4-2-91,0-3-102,5 3-42,0-9 0,5 9-141,-2-3 1,-2 3 114,6 1 0,-1 1-53,4 3 70,-4 3-391,3-1 182,-9 5 60,4 0 1,-8 2 327,3 3 0,-7 0-241,7 0 0,-6 3 10,2-4 253,0 6-254,3-9 0,1 5-242,0-5 257,5-1 200,-4 1 1,10-6-525,1-2 0,-5 3 28,4 1 0,-2-2 153,2 2 0,-3 0 40,-1 3 243,-4 1-240,2 4 1,-9-3-58,0 3 393,-5 2-193,7-6 0,-8 10 221,2-3-33,-2-2-262,-2 5 0,4-8 22,1 5 1,0-3-33,-1 3 1,-1-4-86,5 4 0,-2-5 163,6 2-401,-8-3 184,12 3 0,-11-3 94,3 3 1,1 0 11,-4 0 0,-1 4 303,-4-1 0,1-1-113,-1 1 1,1 1-31,-1 3 1,0-4-45,1 0 0,-1-1-7,1 1 0,-1 1-5,1-4 0,-1 4-12,0 0-6,1-4 1,3 6-23,0-3 0,0 3-74,-3 1 1,1-4 62,2 0 1,-2 0 176,2 4-162,-3 0 169,0 0-86,-1 0 0,1 0-55,-1 0-179,1 0 196,-1 0-153,0 0 108,1 0 1,-5 0-277,1 0 1,-4-3 80,3-1 1,-3-4-985,4 4 0,-6-1 1131,2 1 0,-3 3 0,-1-4 0</inkml:trace>
  <inkml:trace contextRef="#ctx0" brushRef="#br0">18330 12963 8011,'0'-7'-1708,"0"2"1423,0 0 1315,0 4-506,0-4 1,0 4-38,0-3 0,-1 2 214,-3-1-374,3 1-85,-9 2 0,9-1-31,-3-3-57,3 3 1,1-5 47,0 2-84,5 3 1,0-6-68,2 3 0,4 3 77,-4-3 0,3 2-6,2-2 1,-5 3-72,1-3 1,0 3 83,3 1 1,0 0 79,1 0 1,-1 0-25,1 0-213,4 0 149,-3 5 2,3-4-2,-4 4 122,4 0-144,-3-3 1,7 4 14,-4-2 0,3-2-9,-4 6 1,1-4-166,0 3 0,-3-3 59,6 4 0,-1-6-50,1 2 1,2 1 107,-6-1 1,5 3 53,-1-3 0,-1 4-1,1-4 0,-1 3 137,1-3 1,2 5-206,-2-1 1,-2-2 17,-2 2 0,2-5-56,-2 5 1,4 0 111,-4 3 0,4-3-203,-4-1 0,4-3-3,-3 4 1,4-2-16,-1 2 0,-3 2 179,0-3 0,0 0-1,-1 0 1,1 1-60,-5 3 1,0 1 14,1-1 0,-1 1-103,1-1 111,-1 1-16,1 4 1,-5-3-32,1 2 0,-1-1 168,5 1 0,1-1 201,2 5 1,-1-5-156,5 1-234,0-2 93,-1 3 1,3-2-112,-2 5 1,3-5-193,1 2 1,3-4 6,1 0 1,1-1 106,-2 1 1,-1-2 62,1-3 0,-3 4 101,-4-4 0,3 2 117,-3-1 0,-3 2-35,-1-3 1,2 5 189,-2 3 1,2-2-126,-2 2 0,-2 1-61,2 0 1,-1 3-200,1-4 0,1 4 50,3-4 1,3 4-100,-3-4 1,3 1 77,1-5 0,-2 1 36,-2-1 0,1 0 65,-4 1 0,3-1 205,-4 1 0,0 0-112,-3 4 0,-1-4 103,0 4 1,1-3-271,-1 3 1,-1-2 80,-2 5 1,2-4-205,-2 4 1,2-4 32,1 4 1,1-1 81,-1 1 1,1 1 7,-1-4 0,4 3 5,0-4 0,1 5 54,-5-1 0,4-2 195,1-2 1,-1 1-123,-4 0 0,4 4-49,1-1 0,0-1-220,-1 1 0,-1-4-8,5 4 1,-3-1-68,3 1 1,-4 1 145,4-5 1,-4 4 9,4-3 0,-4 3 1,4-4 1,-5 4 124,2-4 1,-4 2 14,0-2 1,3-1-63,0 5 1,4-5-23,-4 1 1,2 2 8,-2-2 1,2 4-12,2-4 1,-3 4 52,-4-4 1,-1 4 74,0-3 1,1 3-121,-1-4 1,1 1 5,-1 0 0,-3-4-113,-1 3 1,0-2 72,0-1 1,2 3-164,-5 0 1,4 0 158,-5-3 1,6-1 55,-1 0 0,1 5-18,-2-1 0,4 1 118,-4 0 0,3 0-164,2 3 0,-2-1 22,-2-3 0,2-1 3,-3 5 0,3-5 51,2 1 1,-1-1-145,1 2 1,-1-4 110,1 3 0,-5-2-16,1-1 1,-1-1 38,5 0 1,-1 1 107,1-1 0,-1 1-85,1-1 1,-1 2 135,0 2 0,2-2-143,2 2 0,-2-1 23,2 1 0,2-2-42,-2 2 1,0-2 2,-3-2 0,-1 2-13,0 2 1,1-2-21,-1 2 0,1-2-121,-1-2 0,-1 4 105,-2 1 0,1-1-12,-5-4 0,3 1 102,-3-1 0,4 0-72,-5 1 1,5 3 22,-4 0 0,1 1 28,-1-5 0,-2 2 107,6 2 0,-6-2-81,2 2 1,-1 3 108,1 1 1,-3-2-114,3 2 0,-2 0 7,2 4 1,-3 1 202,3 3 1,-1-3-123,0 3 0,-1 1 43,1-2 0,4 1-91,0-4 1,4 0 0,0 0 0,0-6 30,1-1 1,3 0 12,0-1 1,2-1 34,-2-6 1,-2 1 14,2-5 0,-2 3-184,-2-3 1,0 0 141,1-4-2302,-6 0 1086,-1 0-820,-5 0 912,-5 0 0,-5 0-945,-5 0 1921,0 0 0,-2 0 0,-1 0 0</inkml:trace>
  <inkml:trace contextRef="#ctx0" brushRef="#br0">17691 13362 7932,'0'-11'83,"0"3"41,0 1 0,-5 4 135,-3-1 1,2 3 420,-2 1 0,-1 5-821,-6 3 1,1 7 64,-5 4 1,-4 8-157,-3 3 0,-11 8 175,-1 4 1,14-17-1,-2 1-205,-2 2 0,-1 1 0,-6 6 1,-2 2 316,-4 4 0,-2 2 1,13-12-1,0 1 1,0 0-248,-1 2 1,-1 0 0,0 1 0,-2 1-1,0 0 1,-1 1 229,-2 2 0,0 1 0,1-1 1,1-2-1,1 0 0,0 0 51,0-1 1,1 1 0,1 0 0,2-2 0,1 0 0,0-1-83,-11 16 0,0-1 0,3-3 0,0-1-143,2-2 1,1-2-1,4-5 1,2-2 92,0-3 1,2-1 0,5-4 0,0 0 30,-13 16 0,6-4-523,9-8 695,8-12 1,7-8-529,8-10 0,10-2-133,12-6 0,5-11 501,11-15 0,0 0 0,3-6 0</inkml:trace>
  <inkml:trace contextRef="#ctx0" brushRef="#br0">18787 13557 7932,'30'-12'-204,"-4"1"-50,-12 4 0,-5 7 1113,-13 8 1,-8 8-298,-11 7 1,-5 5 22,-7 7 0,-8 0-544,-2 3 0,18-17 0,-1 0 169,0 3 1,-1 1 0,-2 1-1,0 1-312,-3 1 0,-1 1 0,-2 1 0,-1 2 345,-1 0 1,-2 1 0,0 3-1,0 1-95,-5 3 1,1 0 0,0 0-1,1 1-397,-4 3 0,1 0 1,14-14-1,1 1 1,0 0 275,0 2 1,1 0 0,-1 0 0,-1 3-1,-1 0 1,1 0 33,-1 2 0,1 1 0,1-1 0,1-3 1,0 0-1,0 0-134,0 0 1,1 1 0,0-1 0,-10 13-1,1 0 6,1-2 1,0-1-1,3-2 1,0 0-265,2-2 1,1-2 0,5-2 0,2 0 178,4-3 1,1 0 0,1-4 0,2-1-120,-13 20 1,7-8-190,7-7 0,9-10 352,3-9 1,4-7-1035,4-4 0,7-3 1451,8-1 0,9-6-309,6-6 0,1-9 0,4-8 0</inkml:trace>
  <inkml:trace contextRef="#ctx0" brushRef="#br0">19884 13956 7987,'11'-16'755,"1"4"944,-1 1-1216,0 5 1,-3 8 306,0 6 1,-7 6-718,-1 12 0,-5 5-673,-7 7 1,-9 3 220,-6 4 1,11-17 0,-2 0-58,-2 2 1,-2 1-1,-2 3 1,-1 0 634,-7 4 1,-1 1 0,-4 1 0,-1 2-369,-5 5 1,-2 1 0,12-14-1,-2 0 1,1 1 392,-2 2 1,1 0-1,-1-1 1,-1 1-1,0-1 1,1 1-401,0-1 0,0 1 0,1 0 1,0 0-1,1 0 0,-1 1 303,-1 1 1,1 0 0,-1 1-1,1-1 1,-1 1 0,1 0-28,0 0 1,1 1 0,0 0 0,2-1 0,0-1 0,2 1-6,3-2 0,1 1 1,-1-2-1,1-2 0,-1 0 1,1-1-327,-10 16 1,0-1 0,3-5 0,0-1 244,4-5 1,1 0 0,2-3 0,1-2-297,4-4 0,0-1 1,-13 19 106,7-5 1,8-11-1384,4-9 1671,8-9 1,8-9-916,10-8 1,7-9 801,9-9 0,2-6 0,5-7 0</inkml:trace>
  <inkml:trace contextRef="#ctx0" brushRef="#br0">20797 15007 7930,'-11'0'3212,"0"0"-2015,-1 0 1,5 3 129,-1 4 0,2 2-1494,-2 10 0,-1 0 143,5 4 1,-5 1-108,2 3 1,-8 2 104,-5 5 1,-7 6 221,-8 1 0,13-15 0,-3 0-410,-4 4 0,-3 1 0,-2 4 0,-3 0 399,-6 6 0,-1 2 0,-2 0 1,-1 1-475,13-12 0,0-1 0,-1 2 0,1 0 0,-1 2 0,0-1 193,0 3 1,-1 0-1,1 0 1,3-4 0,1 0-1,0 0 8,0-1 1,0 0-1,1-1 1,-10 12 0,2-1-77,1 0 1,1 0 0,4-3 0,1-1-854,1 1 0,3-2 0,5-6 1,3-2 1016,-7 24 0,4-3 0,11-12 0,2-3 0</inkml:trace>
  <inkml:trace contextRef="#ctx0" brushRef="#br0">1530 13933 7805,'7'-34'0,"-2"2"0,-5 6 2490,0 9-1622,0 12 1,-4 7-34,0 1 0,-10 10 169,-1 10 1,-5 6-352,-3 9 179,-5 3-769,4 4 1,-9 6-29,2 2-914,15-23 0,-1 1 906,2 1 0,1 0 0,0 0 0,0 1-16,3-1 1,-1 0-1,-9 27-572,2-2-418,2 0 748,6-10 0,5-2-217,2-6 1,4-9-577,4-3 0,-2-5 266,6-2-222,-1-9 451,5-6 1,-1-6 1114,1-3-1084,4-7 749,-3-12 1,5-9-888,-3-10 176,-3 0-770,10-14 965,-9-1 161,3-1 1,-8 25-1,-1 0-206,9-28 520,-8 28 0,-1 0-201,4-25 1,-5 25 0,0 0 426,5-28 0,1 5 512,-1 6 1,0 9 817,1 2 0,-1 10 64,1 6-886,-6 11 0,4 12-96,-2 7-435,-3 4 318,5 5 1,-2 2-421,7 5-646,-2 5 304,3 6 1,-4 3 118,-1 4-1766,0 1 1471,-4 4 0,2 1-1810,-6 2 1024,1-2 483,-4 4 1,0-5-1057,0 0 740,-5-6-140,-1-1 387,-1-9 284,-3-7 1,4-12 80,-5-7 0,-1-3 152,1-1 0,-1-3-249,1-4 1332,-6-6-1062,5-10 0,-6-1 1101,3-2-596,2 1-28,-4-8 0,6 9 2286,0-2-1296,-1 2-451,1 1 1556,-1 5-1649,6-4 0,-3 14 9,5-4-1869,1 8 747,3-6 0,10 9-20,5-3 0,12 4-213,7 4 1,8-3-3831,11 3 3940,0 2 0,9-4 1,-4 3-1</inkml:trace>
  <inkml:trace contextRef="#ctx0" brushRef="#br0">2101 14071 7805,'0'-18'0,"0"-4"0,-1 6 1399,-3-3-621,3 2-545,-9 6 1,9 3 51,-3 0 77,-2 6-818,4-3 403,-8 5 1,9 1-241,-3 3 0,1 4-427,0 7 0,-2 3 320,-3 4 0,-1 1 176,5 0 0,-5 4 459,2-1 0,-3 5 8,-2-5 1,1 5 142,-1-4 0,1-1-171,0-3 1239,-1 0-861,1 0 1,-3-5 135,2-3 0,-2-4 78,7-3 0,0-3 346,0-5-588,4 0 14,-2 0-1514,5 0 649,5-5-914,2 4 915,9-10 1,2 10 127,5-3-540,0-2 370,-6 5 0,5-6-150,-3 4 1,-3 1-91,0-2 1,0 3 535,-1 1 1,-3 4-45,-5 0 0,-4 5 307,1-2 0,-4 3-23,-4 2 1,-6 3 363,-5 0 1,-6 4-84,2-3 0,-2 3 170,-2-4 0,1-1-236,3-7 0,3 2 584,4-5-758,6 0-220,1-4 138,10-5 1,6-7 25,8-7 13,3-2-183,6-2 0,1-5-100,5-2 0,2-1-47,2-3 1,-3 6-286,4-6 0,-5 3 275,-4 1-257,-2-3 214,-5 9 0,-5-3-620,-3 8 0,-4 3 290,-3 4 1,-2 4-1348,-2 1 1018,-3 4-81,10-2 526,-10 5 0,5 2 236,-2 1 1,-3 0 152,3 4 0,-3 1 120,-1 4 1,4-5 331,0 1 1,0-1 119,-4 5 1,-1-1-276,-3 1 1,-1-1 1195,-3 0 0,-2 0-427,2-4 0,-1 3-215,2-2 1,-2-2-142,5 2-306,0 0-92,4 3-326,0 0 67,0-4 1,2 2-399,1-6 259,9 1 145,0-4 1,10 2-346,-3 1 0,3-1-226,0 1 1,-2-1-408,-1-2 0,-4 3 285,4 1-229,-10 5 503,6-2 0,-14 4 64,3 0 1,-8 2 124,-3 2 1,-9 2-156,-3 2 1,-2 2 106,-2-2 0,-4 3 99,1 1 0,-1-2-18,4-2 0,4-2-47,0-6 1,9-4-117,-2-4 320,9-1 1,4-7-270,10-3 1,6-7-133,6-4 0,0-1 285,-1 0 1,5-1-43,0 2 1,1 1 197,-2-1-59,-7 0 31,13 1 1,-17-2 6,8 5 1,-3-6 26,3 2 1,-4 2 192,0-2 1,-5 3-116,1-3 789,-2 5-208,-1-7 407,-6 8 1,3-3 182,-5 4 355,-1 6-894,-3 1-201,-5 5-254,4 5 0,-5 2-79,2 9 0,1-2-46,-4 5 1,4 4-54,-1 3 0,-1 5-164,2-5 0,-3 5 78,3-5 1,1 5-86,-1-5 1,1 5-163,2-4 1,0-2 82,0-6 0,2-3-61,1-4 1,4-2 60,4-2 0,2-3 121,2-5 0,3-9-155,5-3 0,1-7-201,2 0 0,-3-6 187,0-2 1,-1 1 76,-7 3 0,0 1-51,-3 3 1,-2 1-1782,-3 3 0,-2 3 864,-5-4 1,4 7 180,0 2 362,0 4 39,-4-2 259,0 0 0,5 4-1,3-3 1,-2 3-26,1 1 0,4 1 26,0 3 0,3-2 0,-6 6 0,1 3 1096,-2 5 0,-1 8 3015,-2-1 0,-2 3-3334,1 1 1,2 2-1400,-1 5 0,5 1-3792,-1-1 4621,7 0 0,-2 0 0,3 1 0</inkml:trace>
  <inkml:trace contextRef="#ctx0" brushRef="#br0">3426 14288 7805,'-11'-12'339,"3"2"43,1 2 0,-1-2 1281,-3 3 1,3 1-790,0 3 0,1 1 2386,-5 2-1650,6 0-972,-4 0 1,5 2-120,-3 1 1,3 4-441,5 4 0,0 4-283,0 1 0,0 0 259,0-1-1157,5 3 848,-4 0 1,10 0-376,-4-3 1,2-1 108,-1 5 1,2-5-2,-3 1 0,0-2-53,0-2 1284,-4 6-577,2-5 1,-5 1 5,0-5 0,0-4 239,0 3 0,-1-4 273,-3 0 321,3-1-1350,-9-2 0,8-5 271,-2-3 0,4-2-654,4-2 1,3-3 280,4 0 1,4-5 51,0 1 1,4-2 284,-3 2 1,0-1 394,-1 5 1,-1-4-209,5 4 0,-5-4 127,2 3 1,-4 2 128,0 7 1,-1-2 122,1 5-888,-1 0 1,0 4 166,1 0 0,-5 4-30,1 0 0,-2 9 26,2-2 412,2 3-183,-9 2 0,6-3 209,-3 2 1,-3-2 451,3-2 1,-3 1-29,-1-1 0,0 1 114,0-1-731,0 1 1,0-5-111,0 1-138,5-6 0,1 3 146,6-5 0,-1-5-100,1-2 0,-1-2 146,0 1 0,1-2 100,-1 2 0,1-2 243,-1-1 1,-1-1-66,-2 1 0,1 3-43,-5 1 1,3-1-229,-3-3 1,1 3-246,-1 1 1,-2 0-164,6 0 0,-4 0-596,3 3 1,1 2 521,4-6 0,-1 6-35,0-2 1,2 3 335,2 1 0,-2 0 68,2 0 1,-2 0 196,-2 0 0,-3 0 82,0 0 1,-5 5 145,5 2 0,-4 0-295,3 0 11,-4 1 0,7 2 5,-2-2 1,2 1-93,1-6 0,1 1-60,-1-4 1,1 0 57,-1 0 1,2-1 637,2-3 0,-6 2-123,2-6 1,-2 2 116,2-2 1,-3-1 47,0 5 0,-6-1 478,2 1 1,-1 3 78,0-3-601,-1 3 1,4 1-97,-2 0-154,-3 5 0,8 2 234,-5 4 1,3 4-89,-3 0 0,4 2-249,-4-2 1,-1-1 11,-3 5 1,2-5-71,1 1 0,0-2-257,5-2 1,-5 0-519,5-4 1,-4-2-388,3-5 0,1-10 39,4-5 0,-1-8-279,0-7 0,-3-3 1344,0-13 0,-1-2 0,5-9 0</inkml:trace>
  <inkml:trace contextRef="#ctx0" brushRef="#br0">4363 13831 7922,'-12'-7'2478,"1"4"-1776,5 1 0,2 4-703,8 1 1,2 4-393,5 4 0,1 6-518,-1 2 0,4 3 911,1 5 0,4 2 0,-2 6 0</inkml:trace>
  <inkml:trace contextRef="#ctx0" brushRef="#br0">4625 14288 8019,'-22'-12'665,"-1"1"0,6 3 930,6 0 1,5 5-728,6-5 0,0 4 97,0-3 0,1 0-46,3 0 1,2-2-358,5 5 1,2 0-1005,2 4 0,-2 0 159,2 0 1,-1 0 48,1 0 0,-2 5 74,2 3 0,-6 2-204,-1 1 1,-6 2 112,2 2 0,1-1-146,-1 5 0,0-1 156,-4 1 0,0-1 170,0-3 1,0-2 151,0 2 0,0-6 113,0-1-56,0-6 0,1 3-76,3-5 0,-2-5-42,6-3 1,-2-6-126,2-1 1,2-5-203,-2 1 1,2-3-78,1 0 1,2 2-403,2 1 1,-2 2 116,2-2 1,2 1 230,-2 3 1,4 6 363,-4-3 1,4 5 327,-4-1 0,1 3 309,-5 5 0,0 1-382,1 3 1,3 2 219,0 6 0,-1-5-2,-6 1 1,2-2 257,-2 2 0,2 1-369,1-5 0,-3 0 217,0-4-914,-1 0 0,5 0-40,-1 0 0,-3-6-297,-1-1 1,-3-5 253,4-3 0,-1 1-225,5-5 0,-5 4-224,1-4 1,-2 1-630,2-1 1268,2-2 0,-9 8 485,3-2-100,-3 7 1,-6 3 449,-2 5 0,0 1 895,0 3 1,3 2-194,-4 6 0,6-1 840,-2 1 1,3 3-654,1 0 0,3 7-721,1 1 0,9 4-42,-2 8 0,3 0-411,-2 3 1,-1 4-521,1 8 0,-1 7 198,-5-25 0,-1 1 1,-1 0-1,-1 1-300,-1 0 1,0 0 0,-2 3 0,1 0 142,-1 1 0,0 0 0,-3-2 0,0 0-482,-3-1 1,0-1 0,-7 28-56,-6-9 0,-3-3-222,-5-8 0,-5-8-510,2-7 1500,-3-8 0,-3-2 0,-2-4 0,-4-1 0,-2-4 0</inkml:trace>
  <inkml:trace contextRef="#ctx0" brushRef="#br0">6864 14310 8051,'-18'5'843,"-3"2"1,8 0-465,-2 1 1,7-4 773,4 3 1,4-4-296,4 1 0,4-8-127,7-4 1,0-3-293,8-4 1,-3-7-56,7-5 0,2-4-333,2 0 1,2-3-225,1-4 1,0-3-366,0-4 0,1-10 168,-18 27 0,0-1 0,0-3 0,-1 1-1004,0 0 1,-2 1 967,-2-1 1,-1 1-20,6-22-1013,-11 6 653,-1 17 607,-5 12 0,-5 14 426,-3 6 0,-2 4 398,-1 4 1,-1 6 331,1 2 1,0 3 1426,-1 5 0,-3 7-1472,0 8 0,-1 3-134,5 0 1,0 2-200,-1 3 63,1 2-328,4 5 1,-3 0-133,3 0 1,-2-4-232,1 1 0,-1-7-28,5-2 1,1-9-266,3-9 0,1-10-1202,3-5 0,7-6 728,8-6 1,4-6-3750,4-6 4544,2-9 0,10-8 0,2-6 0</inkml:trace>
  <inkml:trace contextRef="#ctx0" brushRef="#br0">7960 13865 8153,'0'-23'-3,"0"2"1101,0 1 1,-1 4-700,-3 5 1,3-1-1040,-3 1 643,3 4 1,-4 2 142,-3 5 1,-2 2-119,-1 1 0,-5 5-6,1 7 1,-5 3 273,1 5 1,-7 0-146,0 0 0,-6 3 516,2 1 0,-3 3 124,-2-3 1,1 2 351,0-6 1,1 1-399,2-9 0,4 1 1069,4-5-764,5-5-728,6-1 1,9-6-274,6-3 1,5 3 120,7-3 1,4-1-317,8 1 1,1-3-133,2 3 1,3 0-347,-2 4 0,2-4 21,1 0 0,0 1-538,1 3 1,0 0 204,3 0 0,-2 1-353,2 3 0,-4-2-95,-3 6 0,-4 0 681,-4 3 0,-6 4 703,-6 0 0,-4 11 0,-7-2 0</inkml:trace>
  <inkml:trace contextRef="#ctx0" brushRef="#br0">7641 14265 8083,'-18'-5'1788,"-3"3"2237,6-1-2515,5 1 0,5 4 985,5 1 0,3 4-1563,4 4 1,6 1-227,10-1 0,5 0-2143,2 1 0,4-5 892,4 1 1,4-5 544,8 0 0,7 4 0,6-1 0</inkml:trace>
  <inkml:trace contextRef="#ctx0" brushRef="#br0">8748 13705 7950,'-16'-18'0,"3"-1"853,-2 8 0,6-2 2069,1 9 1,6-1 1415,-2 1-1467,-2 3 1,1 2-1764,-3 11 1,-2 11-673,2 11 0,-2 5-436,-1 7 0,3 5-233,1 2 1,-1 5-14,2-25 1,0-1-1,0 32-645,4-30 0,0 0 0,1 30-1047,1-7 1,6-2 143,6-1 0,1-9-1201,6-6 0,0-10 2995,3-6 0,-3-3 0,3-9 0,6-4 0,6-5 0</inkml:trace>
  <inkml:trace contextRef="#ctx0" brushRef="#br0">9125 14699 7926,'-23'-7'0,"4"2"4915,0 5 0,9 4 2473,-1 0-5867,7 5-1600,-1-3 1,10 0-694,3-2 0,2-3 648,1-1 124,6 0 0,0-5 0,6-1 0</inkml:trace>
  <inkml:trace contextRef="#ctx0" brushRef="#br1">14916 17474 10587,'0'-29'-40,"0"1"258,0 5 0,0 5-156,0 3 1432,5 2 0,-3 7-414,6 2 0,-4-1 493,3 1-1212,-4 0 1,3 4-347,-2 0 18,-3 0-303,4 0 1,-5 2-706,0 2 789,0-3 1,0 5-677,0-2-46,0-3-75,0 4-486,0-5 1469,5 0 0,7 0 0,6 0 0</inkml:trace>
  <inkml:trace contextRef="#ctx0" brushRef="#br0">21414 17485 8362,'-5'-39'1609,"-1"14"0,-2-5 1056,0 19-1210,6 2-255,-3 9-265,5 0-640,0 5 0,0-2 57,0 4-228,0-4 40,0 7 0,0-7-70,0 4-24,0-4 0,0 3 240,0-2 261,5-3-124,-4 4 38,4-5-162,-5 0 16,0 5 77,0-3-77,5 3-328,-3-5 0,4 0 205,-2 0-1759,-3 0 909,4 0 634,-5 0 0,5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5117 6339 7869,'-16'0'0,"1"0"1172,1 0-686,1 5 1,-2 1 193,0 5 836,0 1-949,3-1 1,2 7 132,3 5 1174,-4 5-1196,10 6 1,-4 7-130,5 4 0,5 6-705,3 6 499,2 5-1741,1 2 1464,-5-30 1,0 0 0,-1 1 0,1-1-51,0 0 0,0 0 0,-3 3 0,0 0-119,-1 1 0,0 0 1,-1 1-1,-1 0-1,0-1 0,0 0 0,-2 1 0,-1 0 112,0-1 0,-2 1 0,-2 0 0,-1 1-325,-1 3 0,-1-2 0,-2-5 0,-1-1 79,0 0 0,-1-1 0,-1-3 0,0-1-272,-12 27 1,0-6-110,4-6 0,1-10-228,-1-13 1,5-5-377,3-10 700,2-1 0,3-17-397,2-4 920,-2-10 0,4-9 0,-6-7 0</inkml:trace>
  <inkml:trace contextRef="#ctx0" brushRef="#br0">5368 7812 7935,'0'-27'0,"0"1"1455,-5-1-891,3 9 1,-6-2 116,4 5 0,-5-3 197,1 6 0,-2 0-255,-1 8 335,-1 0-580,1 4 1,-1 0 177,1 0-321,0 5 1,-1 7 27,1 7 1,1 2-44,2 2 1,-1 4 280,5-1 1,-3 6-86,3-1 1,-1 5-13,1 2 0,1 4-74,-4-4 1,3 6 245,-4-3 0,6 3-116,-2-3 1,3-3-112,1-7 1,0-4-360,0-8 1,5-3 75,3-4 0,3-7-646,4-5 0,4-12 412,8-11 1,-2-6-1121,6-9 0,-5-6 568,5-6 1,-7-3-781,-1 3 1,-2-2 626,-5 7 0,-6 2 142,-7 8 1,-8 6 303,-6 2 0,-11 10 206,-8 5 1,-3 7 368,-1 9 0,-4 2-212,0 6 1,1 3 843,6 0 1,8 0-310,8-3 718,8-1 0,2 1-32,5-1 0,5-3 265,2-1 1,5-3-1175,3 4 0,3-4-67,4 3 0,1-3-663,0 4 1,-4-5 413,0 5 0,-1-4-1779,1 3 1,3 1 899,-3 4 1,-2-5-3164,2 1 2086,0-1 2024,-1 5 0,4-1 0,-4 1 0</inkml:trace>
  <inkml:trace contextRef="#ctx0" brushRef="#br0">5608 7892 9303,'-12'0'3419,"-4"0"-2702,3 0 1,0 0 1934,6 0-1775,4 0-325,-2 0-263,5 0 0,6 0-756,6 0 247,4 0-639,7-5 1,4 3-2735,0-1 2982,4 1 0,-3-1-2562,3-1 3173,2 0 0,-9 4 0,4 0 0</inkml:trace>
  <inkml:trace contextRef="#ctx0" brushRef="#br0">5619 8086 7935,'-23'6'4106,"5"-1"-2727,2-5 1,8 4-23,1 0-117,4 0-757,-2-4 1,11 0-411,6 0-46,4 0 69,12 0 1,1-1-2148,6-3 1472,-1-3 0,0 0-4354,1-1 4933,-1 1 0,0-5 0,0 1 0</inkml:trace>
  <inkml:trace contextRef="#ctx0" brushRef="#br0">6202 7755 7935,'-12'0'0,"-3"0"2640,0 0-1721,5 0 1,-3 1 1300,5 3 0,-4 3-1164,4 9 1,-2 1 736,-2 6 0,5 5-920,-1 3 1,6 7 8,-2 4 1,2 2-340,2 2 0,2 2 80,2-2 1,2-5-488,5-10 1,2-8-209,2-8 0,-1-7-100,5-5 0,0-6-209,4-5 0,0-12-990,0-7 0,-2-6 630,-2-5 1,-2 1-627,-6-5 0,-1 2 588,-2-2 0,-3-3-1239,-5 4 0,-1 2 626,-3 5 1,-4 5 72,-7 6 0,-4 7-802,-7 4 1214,1 6 907,-2 11 0,4 1 0,0 6 0</inkml:trace>
  <inkml:trace contextRef="#ctx0" brushRef="#br0">5356 6053 7935,'-11'-6'4603,"0"1"-3376,4 0 0,3 3-581,8-2 0,3 3-254,4 1 0,5 4-129,3 0 0,4 1-771,4-1 1,2-3-428,5 3 0,1-3-894,-1-1 1,4 0 541,0 0 0,5 0 673,-1 0 1,-4 0 613,-4 0 0,1 0 0,-6 0 0</inkml:trace>
  <inkml:trace contextRef="#ctx0" brushRef="#br0">5471 6087 7935,'0'-6'0,"0"-4"2003,0 3-531,0 1 948,0 1-1680,5 5 0,-3 0-63,6 0 0,-4 5-224,3 3 0,-4 3-458,1 4 0,-3 3 90,-1 5 0,0 1-342,0 3 0,-1 2-71,-3 5 1,1 0-279,-4 1 0,-1-1 170,-3 0 0,-1 3-391,1-3 0,-1 1 346,1-13 1,5 0-377,2-7-115,2-7 1,4-3 423,2-13 0,6-7-782,5-4 1330,0-3 0,2-11 0,0-2 0</inkml:trace>
  <inkml:trace contextRef="#ctx0" brushRef="#br0">5630 6133 7935,'6'-11'2242,"-5"-1"-620,4 1 475,0 4 1,-4 4-1096,3 6 0,-3 9 887,-1 7 0,-1 9-949,-3 6 0,3 2-1050,-3 5 1,3 1 139,1 4 0,0-2-590,0-2 0,5-4 441,3-7 1,8-8-4431,7-8 4549,5-7 0,6-8 0,0-7 0</inkml:trace>
  <inkml:trace contextRef="#ctx0" brushRef="#br0">7378 6144 7955,'-23'0'0,"0"0"1534,0 0 0,2 9-128,2 3-894,2 7 1,5 2 201,-4 6 0,4 6-35,-4 1 1138,9 1-1298,-3 14 1,8-6 212,-1 10-1277,1 6 739,7 4 1,-2-30-1,1-1-28,1 0 1,1 1-284,0-1 0,0 0 121,2 3 1,0-1 0,-1 1 0,-1 0-178,1 1 0,1 0 163,-1-1 1,-1 0 0,-1 1 0,1 0-311,0-3 1,0-1-1,-1 3 1,0 0 80,-1-3 1,-1 0 0,0 3 0,-1-1-75,-2 27 0,-2-4 40,-6-4 0,-1-5-137,-10 2 1,-4-1-69,-3-3 0,-2-4-95,1-12 0,-1-3-388,-2-8 0,-6-4 404,6-7 0,-6-4-1111,6-8 0,-2-9 1668,2-10 0,-2-2 0,3-7 0,-4 1 0,-4 0 0</inkml:trace>
  <inkml:trace contextRef="#ctx0" brushRef="#br0">7618 7915 7861,'0'-23'3464,"0"0"-2702,-5 0-511,3 5 95,-3 7 0,5 1 1225,5 9-987,2-10 0,0 10 485,1-3-701,0 3 0,3 5-417,0 0 0,5 6 83,-1 1 0,0 2-466,-3 6 0,-1 1 342,0 7 1,5-3-724,-1 3 1,0 1 371,-4-2 1,1 1-343,-1-4 1,1 0 57,-1-1 1,1-4-27,-1-3 0,0 1 164,1-5 0,-1 2-85,1-9 0,-1-2-179,1-6 851,-6-2 0,4-11 0,-4 0 0</inkml:trace>
  <inkml:trace contextRef="#ctx0" brushRef="#br0">7949 7880 7861,'4'-15'0,"0"0"0,-1-4 562,-3 4 0,0-1-122,0 5 1,4 0 1294,0-1-554,0 1-42,-4-1-819,0 6 0,-5 2 30,-3 8 0,-7 7-304,-4 8 0,-4 7 59,-4 0 0,-2 7-452,-5 2 0,3-1 286,1 4 1,1 0-1227,-2-4 1,5 3 41,7-6 0,-2-2-256,6 1 1,5-6 1500,6-1 0,3-5 0,1-7 0</inkml:trace>
  <inkml:trace contextRef="#ctx0" brushRef="#br0">8132 7880 7816,'-18'-5'1323,"1"-1"-805,6 0 0,0-1 1471,-1 3-1361,1 3 1,1-5 813,2 2 483,3 3-1694,5-4 1,1 5-24,3 0 0,4 0-585,7 0 1,1 0 278,3 0 1,3 0-1074,-3 0 0,4 1 41,3 3 0,-1-2-680,1 6 1,-6-2 1023,0 2 1,-7 2 785,3-2 0,-4 2 0,0 1 0</inkml:trace>
  <inkml:trace contextRef="#ctx0" brushRef="#br0">8063 8017 7816,'-15'0'0,"0"0"0,-6 0 0,9-5 3240,0 4-2136,7-4 0,6 4-378,3-3 0,4 3 37,7-3-329,3 3-226,10-4-644,-4 3 0,10-3 291,0 5-2377,1 0 1761,4 0 1,-1 0-1026,0 0 0,1 0 1786,0 0 0,-9 0 0,3 0 0</inkml:trace>
  <inkml:trace contextRef="#ctx0" brushRef="#br0">8634 7846 7851,'-11'0'937,"-6"0"-525,5 0 0,-5 0 901,6 0-872,-1 0 1,1 4 371,-1 0 1,1 1 167,0-1-49,4 2 1,2 5-408,5 1 1,0-1 210,0 1 0,5-1-286,3 1 0,6-1 156,1 0 1,0 5-136,-3-1 0,0-1-91,4-7 1,-8 4-239,4-4 0,-3 2 70,2-1 0,-3-3-828,-1-5 594,-4 0 1,6-2-1014,-5-1 1,3-4 515,-3-4 0,0-2-835,-4-2 0,0-3 499,0-5 1,-4-1 283,0-2 1,-5 1 471,2-1 0,-3 3-6,-2 4 1,1-1-61,-1 4-225,1 1-358,-1 4 0,6 6 268,2 5 0,3 5-1661,1 6 2141,5 6 0,7 0 0,5 6 0</inkml:trace>
  <inkml:trace contextRef="#ctx0" brushRef="#br0">7583 5996 7935,'-29'-6'0,"3"1"3002,7 5-878,2 0-538,6 0 0,9-2-829,6-2 0,6 3 80,6-3 1,6-1-353,9 1 0,3-4-917,4 0 0,3-2 362,5-2 0,-1 5-435,1-1 1,-4 2-313,0-2 0,-2-1-824,2 6 1,1-1-358,-5 4 0,-6 0 1066,-9 0 1,-5 5-276,-7 2 1207,-5 4 0,-6 5 0,-6 2 0</inkml:trace>
  <inkml:trace contextRef="#ctx0" brushRef="#br0">7732 6099 7935,'-23'1'992,"0"3"1157,5-3 109,7 9-1495,6-8 1,10 6-354,3-4 1,3 1-229,4-1 1,-1-1-550,5 4 0,0-4 256,4 1 0,-1 1-636,-3-2 0,1 6 439,-5-1 0,1 1-39,-5-2 1,-5 4 223,-2-4 1,-3 5 229,-1 3 0,-2-1 161,-6 5 1,-1-5-197,-10 1 1,0-2 781,-4-2 0,2 1-350,2-1 0,-1-5 605,4-2 0,-3 1-490,4-1 0,0 0 707,3-4-1073,6 0-621,1 0 1,8 0-438,4 0 1,6 0 589,10 0 1,3-4-575,1 0 0,5-3 296,-2 3 0,-2-5-1244,-1 1 1,1 2 833,-2-2 0,0 2-502,-7-2 0,0-6 1405,-8 3 0,3-3 0,-8 3 0</inkml:trace>
  <inkml:trace contextRef="#ctx0" brushRef="#br0">7641 5722 7935,'-6'-6'1842,"5"-5"-1143,-4 10 1,5-9 36,0 2-184,0-2 1,1-1 87,3-1 181,8-4-452,0-2 1,10-5-340,-3 0 1,3-1 48,0-2 0,1 0-640,0-4 0,-1-1 405,-3-3 1,1 5-715,-5 2 0,-1 3-122,-6 1 312,2 0 1,-9 6-233,3 1 472,-3 9 862,-1-3-455,0 8 1,-1-3 1611,-3 5-822,3 0 259,-4 5 1,4 0-392,-3 3 1,2 2 390,-1-2 0,0 3 70,-1 5 1,2-3-557,-6 7 0,4 0-182,-3 6 0,0 0-101,0 4 1,-2-1-785,5 2 0,0 2 416,4-3 1,0 2-1633,0-1 0,7 0 859,4-4 1,6-5 893,5-7 0,6-3 0,2 0 0</inkml:trace>
  <inkml:trace contextRef="#ctx0" brushRef="#br0">8463 5779 7048,'11'-18'-777,"-4"-2"1709,-4 5 1,4-4-335,0 3 0,0-3-324,0 4 0,-3 0-41,4 3 1,-6 5-196,2-1 1,-3 4 167,-1-3-460,0 4 0,-5-1-247,-2 8 0,-3 3 315,-2 4 0,1 0 95,-1 1 1,1 3-35,-1 0 0,1 4 333,0-3 1,-1 3-152,1-4 0,-2 5 601,-2-1 1,2-1-304,-2 1 0,2-1 663,2 1 0,-4 2 88,-1-2 1,-3-1-563,4 1 1,-4-1 151,4 1 0,-4 1-270,4-4 1,-1-2 324,5-7-179,5 3-697,-5-3 0,11-1 36,0-2 1,9-3-48,7-1 1,4 0 49,-1 0 1,2 0-170,2 0 1,-1 0 51,-3 0 1,5 0 32,-5 0 0,4 0-259,-8 0 1,0 4 159,-3 0 0,-2 5 25,-2-2 1,-3 3 27,-5 2 1,-3 3-128,-5 0 0,0 6 53,-11-2 1,-4 2-132,-4 2 1,-1 0-156,1 0 0,3-2 193,-2-2 0,3-2-764,4-6 298,2 1 48,11-6 1,7-2 239,11-8 0,8-7 561,7-9 0,4-5 0,0-2 0,-3 1 0,5-2 0,-4-1 0</inkml:trace>
  <inkml:trace contextRef="#ctx0" brushRef="#br0">8554 6030 7935,'0'-11'828,"0"-1"1,0 5-392,0-1 1,0 4 347,0-3 0,-1 4 220,-3-1 573,3 3-1116,-4 1 1,4 1-99,-3 3 1,2 3-118,-1 4 1,1 2-623,2 2 0,0 1 298,0 3 0,0 3-469,0-3 1,0-1 77,0 1 0,0-5-186,0 1 0,0-2-625,0-2 1,2-1 608,1-2 0,0-3-282,5-5 0,-1-6 125,5-6 827,-1-4 0,0-12 0,1-1 0</inkml:trace>
  <inkml:trace contextRef="#ctx0" brushRef="#br0">8588 5756 7935,'-11'0'1756,"5"-5"-1350,-4 4 880,8-4-788,-3 5 0,12-4 287,4 0-499,0 0-66,11 4-2196,-4 0 1367,10 5 0,-4-2 142,2 5-1032,4-6 969,-6 8 0,2-7 530,-7 4 0,3 6 0,-4 5 0</inkml:trace>
  <inkml:trace contextRef="#ctx0" brushRef="#br0">8805 5950 7935,'-11'-6'344,"3"-3"43,1 5 1,3-1-130,-4 1 1687,6-2-863,-3 0 907,5-4-553,0 8-608,0-8-776,0 4 111,0-1 167,5 2-777,1 5 431,6 5 0,-6-1 44,-2 8 1,1-2-9,-1 9 0,-1-4 365,-3 4-689,0 0-12,0 4 188,0 0 94,0 0 1,-1-2-78,-3-2 800,3 3-447,-9-9 1,9 3 165,-3-5 265,3 1-40,-4-6-412,3-1 0,-3-6-304,5-3 0,5-7 176,3-8 1,2-7-265,1 0-723,1-1 645,-1 4 0,2 4 102,2 0 1,-6 1-18,3-1 154,-4 3-185,4 4 1133,-1 1-669,-4 5 1,3-3 218,-3 5 0,0 0 1028,0 4-905,-4 5-65,7-3-271,-4 8 1,2-4-684,0 5 1,-1 5 322,5-1 1,-2 4-2394,-3-4 1,4 5 1320,-4-1 1,3 2 1156,2-2 0,4 2 0,2-3 0</inkml:trace>
  <inkml:trace contextRef="#ctx0" brushRef="#br0">9445 5676 7935,'-11'-16'0,"-1"3"3005,1-4-1970,-1 11 1,1-4-10,0 2 964,-1 3-1289,6 0 1,-4 5 56,2 0 1060,3 5-1140,-5 2 0,7 9 295,-4 3-653,-1 8 1,0 6-149,1 5 0,3 5 75,-4-1 1,6 6-175,-2 2 0,3-5 98,1-3 0,5-5-101,2 1 0,7-5 43,2-6 1,4-7-571,-1-12 0,1-3 201,-1-5 1,3-7-142,-3-4 0,-1-7-533,1-8 0,0-5 422,4-7 1,-6 1-641,-1-5 0,-5 2 514,-3-2 1,0-1-196,-4 5 1,-2 0 333,-10 3 0,-1 7 89,-10 6 1,-1 4 374,-7 6 0,4 6 268,0 2 0,2 3 2490,6 1-2216,-1 5 0,6 5 1809,3 5 1,2 6-1086,5-2 0,0 2-262,0 2 0,0 0-440,0 0 1,0 0-1122,0-1 0,5 3-102,2 1 1,3-5-374,2 1 1,6-6-5364,4-1 6426,6-8 0,7 4 0,-1-5 0</inkml:trace>
  <inkml:trace contextRef="#ctx0" brushRef="#br0">9719 7070 7935,'-16'-6'1421,"3"5"193,-2-3 1,2 3-96,2 1-1030,-1 0 0,1 1-10,-1 3 1,5-3 180,-1 3-1523,6 3 1,-3-5 343,5 6 519,0-6 0,10 3 0,2-5 0</inkml:trace>
  <inkml:trace contextRef="#ctx0" brushRef="#br0">10359 6978 7935,'-17'-11'1744,"-1"4"-654,1-3 817,0 4 0,11-2-952,2 1 0,9 3 1027,7-4 0,9 2-1018,10-2 0,7-1 17,4 6 1,7-5-708,4 4 0,3-3-916,1 3 0,4 0 116,0 4 0,-29 2 1,1 0-548,28 2 1,-29 0-1,0 0-625,29 4 1,-1 2-34,-7 2 1731,-7-1 0,-2 2 0,-4-1 0,-3 0 0,-7-6 0,-5-3 0</inkml:trace>
  <inkml:trace contextRef="#ctx0" brushRef="#br0">10747 6042 7935,'-18'-12'0,"3"1"2390,2-1-738,2 6 1217,0-4-1117,4 9-23,2-4-1272,5 5 1,5 3-309,3 1 0,7 5 85,4-1 0,3 2-706,0 1 1,1 1 393,0-1 1,0 2-848,0 2 1,-4-2 468,0 2 1,-5-2-834,1-2 1,-2 2 383,-2 2 0,-4-2 451,-4 2 0,-8 1 305,-6 0 1,-7 4-42,-9-1 1,-2-3 473,-5 0 0,0-4-266,-1 0 0,5-1 867,0 1 1,9-5 616,2 1-604,5-6 1,9 3-366,5-5 0,10 0-172,9 0 1,4 0-502,4 0 0,3 0 159,8 0 1,-1-1-1261,5-3 1,-1 3 674,1-3 0,3 4 566,1 4 0,0 2 0,4 6 0</inkml:trace>
  <inkml:trace contextRef="#ctx0" brushRef="#br0">10427 7252 7945,'-11'7'1424,"-1"-4"1,1 2-47,0-1-406,-1 0-127,6-4 1,2 0 384,8 0 1,7-1-361,8-3 1,12 1-395,3-4 0,8-5-1056,0-3 1,6 0 316,1 4 1,5-1-1346,-5 1 0,1 3 312,-5 0 1,1 6-512,0-2 1,-7 3 798,-5 1 0,-6 1 483,-9 3 1,-7 4 524,-8 7 0,-8-3 0,-4 4 0,-7-4 0,-3 0 0</inkml:trace>
  <inkml:trace contextRef="#ctx0" brushRef="#br0">10724 7149 7945,'-11'-10'1941,"-1"8"-1114,6-13 1,-3 12 1824,5-5-1104,1 6 1214,3-3-2071,0 5 0,0 9-244,0 2 1,0 8-178,0 0 0,0 4-716,0 4 0,0 2 361,0 5 0,-6 0-901,-1 1 0,0 0-7,0 3 0,4-2-858,0 2 1,1-5-27,2-7 1,2 0 1024,1-11 1,4-5-117,4-6 968,1-3 0,4-6 0,2-1 0</inkml:trace>
  <inkml:trace contextRef="#ctx0" brushRef="#br0">10827 7298 7945,'0'-11'3146,"0"-1"-2475,-5 1 153,4 4 341,-4-3-700,5 4 2584,0-1-1414,5 2 875,-4 10-1088,9 7-899,-4 6 1,5 6-633,-4 2 1,2 9 142,-5 7 1,0-2-1514,-4 2 0,3-1 947,1 1 0,5-3-2922,-1-5 1,3-8 3453,4-4 0,3-11 0,5-1 0</inkml:trace>
  <inkml:trace contextRef="#ctx0" brushRef="#br0">11878 6944 7945,'-17'0'0,"-1"0"3853,-4 0-1252,4 0-726,1 0-1081,6 0 1,6 0-1146,5 0 131,5 0 1,10 0-2790,0 0 1599,11 0 1410,-7-5 0,14-2 0,-4-4 0</inkml:trace>
  <inkml:trace contextRef="#ctx0" brushRef="#br0">12483 7081 8637,'0'-17'1844,"-5"5"-2303,-1-5 148,-6 6 1,-1 4-15,-2 4 2643,3 1-1499,-10 2 0,0 7 86,-4 4 436,-6 6-827,8 6 0,-8 1 92,6 2-281,4-2 74,0 9 1,7-5 237,0 3-421,0 2-68,8-9 0,1 8 81,2-6 1,3 1-64,1-4 1,1-6 0,3-1 0,2-7 212,6-2-717,-1-4 319,1 2 1,0-8 90,4-4-1149,6-6 763,3-15 1,8-2-1610,-3-8 1288,3-3 1,-3-10-447,1-2 1,-6-4 792,-11 27 1,-1-1 0,-1-1-1,-1 0 46,-1-2 0,-1 0 1,-1 0-1,-1-1 58,-3 1 1,0 0-1,-1 0 1,-1-1-42,-2 1 1,0 0 0,0-25 62,0 6 1,3 6 361,1 5 0,5 4 120,-1 8 1,2 4 418,1 11 1,1 1 843,-1 10 0,-3 2-722,-1 6 0,-4 3 202,1 8 0,-3 10-503,-1 9 1,-5 10 597,-3 10 1,-6 3-829,-1 4 0,5-30 1,0 1-21,0 2 0,1 1 0,-2 1 0,0 0-138,0 0 0,-1 0 0,1 1 0,0-1-153,-1-2 0,1 0 1,2-2-1,1 0-856,-3 28 0,4-9 583,7-9 0,7-9-1631,4-14 1,11-7 828,8-9 0,3-3-242,2-3 0,0-6 358,3-10 1,-2-3 939,2-12 0,-1 5 0,1-9 0,2-1 0</inkml:trace>
  <inkml:trace contextRef="#ctx0" brushRef="#br0">12940 7092 7828,'-12'-11'1840,"1"5"2485,5 1-2383,1 5-1054,15 0 0,1 5 369,8 2-840,3 3 1,-4 6-753,4-1 1,0 0 240,-3-4 0,3 5-1042,-3-1 0,2 4 701,2-4 0,-1 5-805,-3 0 1,1 1 256,-5 2 1,0-4-123,-3 0 1,-2-1 62,-2 1-7,2-3 610,-9-4 0,3-7 439,-8-5 0,-2-5 0,-6-7 0</inkml:trace>
  <inkml:trace contextRef="#ctx0" brushRef="#br0">13203 7081 7828,'0'-11'0,"0"-1"0,0 1 2153,0-1-657,0 1-709,0 4 2256,0 2-1585,0 5-354,-6 5-679,0 2 0,-10 11-1132,-3 4 0,-3 8 506,-1 8 1,-5 1-596,-2 3 0,2 1 470,1-5 1,7 3 325,1-7 0,5 3 0,-3-8 0</inkml:trace>
  <inkml:trace contextRef="#ctx0" brushRef="#br0">14105 7058 7763,'-23'-18'0,"5"2"962,-3 9-776,8-3 1,-4 8-200,6-6 1046,0 6-727,-1-3 1,-4 5 2111,-3 0-1626,-3 5 1,-1 1 180,0 5 0,1 6-469,-1 2 1,0 6-184,0 2 0,5 3-118,3-3 0,2 4-177,2-5 1,5 2 42,2-1 1,2-8-347,2 0 0,6-5 147,1-3 0,5-4-219,3-4 1,6-6-548,6-5 0,5-9 364,-2-5 0,3-6-235,1-7 0,1-3 86,-1 0 0,-4-5 362,1 1 0,-2-7 175,2-5 0,-17 25 1,-2-2-59,-2-2 0,-1 1 1,1-2-1,-1 1 75,-3-2 1,0 1 0,0 0 0,0 0 121,-3-1 1,-2 1 0,3-22 138,-4 10 1,0 12-212,0 15 981,-5 3 0,2 9-442,-4 4 1,3 3 1034,-4 3 1,5 9-310,-5 7 1,-1 7-21,-6 5 0,1 8-540,-5 7 0,4 10-384,5-24 0,1 0 1,1 0-1,0 0-154,-1 0 1,-1 1 0,3-1-1,-1 0 17,-2 2 1,1 1 0,3-1 0,2 0-663,-2 1 1,0-1 0,3 23 366,-1-7 1,13-15-1826,6-12 1,7-5 232,4-7 0,3-6-244,6-5 0,-1-10 400,0-9 1,3-8 1623,-3-3 0,-2-2 0,-9-1 0,0-1 0,-1-3 0</inkml:trace>
  <inkml:trace contextRef="#ctx0" brushRef="#br0">14573 6830 7778,'-23'0'530,"-5"0"1,5 0 752,1 0 0,0 1-496,7 3 1163,0 2-1267,-2 11 0,4 2 48,-2 7 1718,2 3-1581,7 6 0,1 4 575,5 3-1030,0 2 0,6-2-285,6 0 1,-1-6 101,4-2 0,2-1 2,-2-6 0,0-2-28,-3-6 1,-1-4-116,1-7 0,-1 1 225,0-6-131,1 1 0,-1-10-333,1-5 0,-1-2-519,1-6 0,-1-5-1762,0-7 0,0-2 1213,-4-1 1,2-5-215,-5-3 0,4 2 724,-5 2 1,0 3 143,-7 1 0,-7 2 320,-8 5 0,-2 6 357,2 9 0,-2 6 631,2 2 0,-2 4-58,2 4 1,4 3 1564,7 9 1,0 1-861,4 6 1,0 0 424,4 0 1,5 0-952,3 0 0,-2 0-897,2-1 1,3-3-735,4 0 0,2-6-913,-2-1 1,3-2-300,5-7 0,3 5 264,1-4 1714,5-5 0,-3-6 0,5-4 0</inkml:trace>
  <inkml:trace contextRef="#ctx0" brushRef="#br0">15076 7332 7781,'-23'8'0,"0"-1"0,5-4 4580,2 2-1721,9 0-2187,2-4-571,10 4-225,2-5-2128,4-5 1023,0-1 755,6 0 1,-3-6 473,5 1 0,0-1 0,4-4 0</inkml:trace>
  <inkml:trace contextRef="#ctx0" brushRef="#br0">3917 9628 7854,'-16'-12'0,"-2"2"0,-5 3 3324,11 2-1061,1 5 642,11 0-2033,0 0 1,7 0 570,4 0-1018,1 5 0,10-4 212,1 3-1996,5-3 1010,6-1 0,-1 0 261,-2 0-2620,2 0 1915,-4 0 1,7 0 64,2 0 1,-4 0-624,0 0 1,-5 1 1350,-6 3 0,0 2 0,0 6 0</inkml:trace>
  <inkml:trace contextRef="#ctx0" brushRef="#br0">3895 9845 7854,'-27'-4'0,"0"0"4503,11 0-3004,6 9 1,10-2-56,0 5 700,5-1-1382,6 0 1,8 3 38,8-3-1403,2 3 533,10-3 1,4 2-3506,3-5 2442,2-1 1,-7-3-851,5 0 1982,4-5 0,-3-1 0,4-6 0</inkml:trace>
  <inkml:trace contextRef="#ctx0" brushRef="#br0">5196 9239 7875,'-16'-34'1747,"-2"5"-767,-5 6-580,1 12 0,0 2 664,3 5-552,-3 0-150,10 4 990,-10 5-823,9 7 1,-3 6 156,4 4 9,6 11-355,1-2 1,5 15 100,0-1-1353,0 6 1119,5 11 1,-2-28 0,0 1-150,3 2 1,0 2 0,0 2 0,-1 2-32,1 0 0,0 1 1,-2 3-1,-1 0-189,2 0 0,-2 1 94,-2 5 1,1 0-40,1-6 1,-1-1 0,-4 3-1,-1-1-155,-1-6 1,0 0 0,-1-2 0,-2 0 111,0-2 1,-1 0-443,3-1 0,-2-1 84,-15 18 1,4-6-208,-5-18-221,1-2 593,-1-5 1,1-6-1447,3-6 892,-2-5 271,3-11 0,-1-10 626,0-8 0,5-2 0,-3 2 0</inkml:trace>
  <inkml:trace contextRef="#ctx0" brushRef="#br0">5276 9068 7898,'-34'-5'755,"5"-1"0,2-1 2830,8 4-2050,8 1 0,12-3-317,11-2-840,4 2 0,12-6 112,2 4 1,5-2-35,3 1-676,2-2 95,6 4 1,0-2 340,-1 1-2589,1 4 1926,5-7 1,-4 9-2217,2-3 1054,-7 3 993,-2 1 1,-11 1-1655,-3 3 1593,-12 2 0,0 2-421,-10-1 821,0 1 0,-10 3 506,-6 1-229,1-6 0,-16 4 0,3-4 0,-10 6 0</inkml:trace>
  <inkml:trace contextRef="#ctx0" brushRef="#br0">5459 9034 7898,'-11'-6'897,"-1"-5"-660,1 4 122,5 2 624,0 0 94,6 5 1,2 0 390,2 0-776,2 0-183,5 5-61,-4 1-286,3 5 1,-8 6 161,6 2-1118,-5-2 667,2 9 0,-5-7 73,0 8-1136,0 2 856,0 0 0,0 5-56,0 1 0,-4-2-327,0-3 0,0-3-1373,4-8 1393,0 2 0,1-13-30,3 0 0,3-6 727,4-2 0,-5-10 0,10-8 0,-4-11 0</inkml:trace>
  <inkml:trace contextRef="#ctx0" brushRef="#br0">5596 9114 7898,'0'-15'-212,"0"-1"212,-5-4 0,3 7 1847,-6-2-729,5 2 461,-7 2 1,8 5-760,-6 2 0,6 8 199,-2 3 1,3 10-459,1 6 1,0 5-949,0 6 1,1 4-134,3 0 0,3 4-1056,8-4 1421,-2 5 0,14-2 0,-3 4 0</inkml:trace>
  <inkml:trace contextRef="#ctx0" brushRef="#br0">5334 10530 7898,'-18'-23'332,"-4"0"1,10 6 398,-4 1 0,4 5-435,0 3 1327,1-2-1022,-6 9 1,5-3 842,-4 8-1004,4 2 0,0 7 354,1 2-498,-1 8 1,1 4 62,0 7 0,-1-1 33,1 9 0,3 0 3,0 3-457,6 1 472,-3 0 1,5-2 179,0-2-268,0-8 15,5-6 0,5-10-39,5-3-136,6-7 1,-7-3-225,5-5 79,-5-5 0,7-7 1213,-2-7-1433,3-2 208,1-7 0,-2-1 139,-2-6-1844,3 1 1291,-10 0 1,8-3-313,-9 3-956,3-3 997,-13 13 0,4-4-263,-5 5 634,-10 5 1,1 3 266,-10 8 1,-4 0-69,-3 3 1,-1 3 440,4-3 0,2 3-274,2 1 1,2 4 295,6 0 0,1 1-130,2-1 0,3-2 696,5 6 0,0-5 26,0 5 311,0 0-520,5 3-638,-4 1 1,9 3-305,-2 0 0,-2 5 268,2-1-2404,-1 3 1632,5-4 1,1 2 86,2-5-2862,-2 0 2306,8 2 0,-2-8-1036,8 2 1256,-3-7 372,4 1 587,0-5 0,-4-10 0,4-3 0</inkml:trace>
  <inkml:trace contextRef="#ctx0" brushRef="#br0">5688 10564 7898,'-17'0'0,"1"0"0,-3 0 2884,2 0-1875,6 0 0,3 0 10,0 0 1383,6 0-710,-3 0-821,5 0-1194,10 0 300,-2 0 0,17-1 126,-2-3-2834,7 3 1985,-1-9 1,6 5-1449,-1-3 1282,0-2 258,-5 9 654,-1-4 0,0 0 0,1-2 0</inkml:trace>
  <inkml:trace contextRef="#ctx0" brushRef="#br0">5710 10736 7898,'-27'0'0,"2"1"592,-1 3 1,7-3 2262,3 3-1938,9-3-705,7-1-50,6 0 1,12 0-2083,5 0 987,0 0 589,10-5 344,1 4 0,1-9 0,5 3 0</inkml:trace>
  <inkml:trace contextRef="#ctx0" brushRef="#br0">6179 10370 7898,'-18'0'732,"-4"0"1,10 5 2358,-4 3-2197,4 2-338,5 6 1919,-3 2-1607,9 10 0,-4 1-52,5 6 0,4 4 54,0 3 1,4-2-239,0 2 1,2-9 221,2 2 0,-1-10-337,0-2-301,1-5 1,4-12-504,-3-1 287,9-10 1,-5-8 198,6-10-1989,0-5 1194,0-11 1,0-1 272,0-6-4130,-6-5 3213,0 4 0,-11 0-935,-2 5 670,-3 5 1093,-11-2 1,-4 7-1373,-12 6 1303,-4 9 1,-10 12 412,-6 5 1,0 5-80,-3 3-69,7 7 2080,8-2-1583,11 8 1,8-8 303,7 2-1326,8-2 650,6-2 0,12 0-1734,5-4 876,5 3 406,6-8 543,0 3 0,-1-5 0,0 0 0,2 0 0,1 0 0</inkml:trace>
  <inkml:trace contextRef="#ctx0" brushRef="#br0">6910 9833 7898,'-12'-6'0,"-4"-4"0,3 9 4500,-2-3-1532,7 3-1381,3 1-1639,5 0 0,5 0 4,3 0-3929,2 0 3977,1 0 0,6 5 0,1 1 0</inkml:trace>
  <inkml:trace contextRef="#ctx0" brushRef="#br0">7492 9879 7898,'-28'-11'1577,"4"-1"2419,-3 1-2705,8 4-520,8 2 1,7 2 210,8-1 0,12-5-263,11 1 1184,5-2-1384,12-1 1,1-1 226,12 1-2499,-3-1 1786,-18 9 1,1 0-1,-3-2 1,0 0-1513,4 1 0,0 0 787,2-1 1,-1 0 522,-1 2 0,-1 0 0,0 0 0,1 1-2156,-2 1 1,0 2 652,0-1 0,-2 0 294,19 0-995,-3 0 2373,-26 0 0,4 0 0,-13 0 0,-2 0 0</inkml:trace>
  <inkml:trace contextRef="#ctx0" brushRef="#br0">7778 9057 7898,'-22'-22'4163,"3"3"-1373,8 8-1919,6 6 0,10 5-464,2 0 0,5 0 32,3 0 0,3 3-85,4 1 0,1 1-982,0-1 1,0-3 464,0 3 0,0 1-816,0-1 0,2 5 431,-2-1 0,1-2-147,-9 2 1,-1-1-148,-6 5 0,-3 3 179,-5 0 697,-5 5 0,-7-3 177,-7 2 0,-7 2-268,-5-2 1816,-2 3-1224,-1-4 0,0 0-44,-1-3 1857,6-8-1529,1 9 1,5-11 606,1 2-802,9-2 34,-2-5-402,13 0-39,-3 0-1,15 0-1879,3 0 1251,15 6 1,1-5 293,5 3-3116,6-3 2141,0-1 0,6 1-113,0 3-3033,5-3 4239,-5 9 0,9-5 0,-5 6 0,0-3 0,5 1 0,3-1 0</inkml:trace>
  <inkml:trace contextRef="#ctx0" brushRef="#br0">7618 10153 7898,'-35'0'0,"6"5"3156,6-4-1284,12 5-1249,6-6 539,15 0-763,-2 0 1,18-4 47,1 0 0,6-5 213,5 1 1,-1 0 14,5 0-3179,5-2 2095,0 3 0,0-3-2225,-6 3 1791,-4-3 1,8 8-685,-3-2 0,-4 2 778,-4-2 1,-5 3 146,-6-3 0,-5 3 602,-3 1 0,-1 4 0,1-1 0,3 1 0</inkml:trace>
  <inkml:trace contextRef="#ctx0" brushRef="#br0">7938 10073 7898,'-7'0'2307,"1"0"-117,2 0-758,3 0-20,-9 0 0,7 0-713,-5 0 1,5 5-501,-5 3 1,4 3 30,-3 5 0,4 1-1001,-1 6 1,-1 1 556,1 3 0,-1 2-797,1 5 1,2 1 218,-6-1 0,2-1-42,-2-3 0,3 2-608,5-5 1,0-6 47,0-5 350,0-9 1044,0-7 0,5-6 0,2-6 0</inkml:trace>
  <inkml:trace contextRef="#ctx0" brushRef="#br0">7983 10176 7898,'0'-18'1377,"0"2"-757,0 4 2536,0 1-2305,5-1 0,-2 6 1179,4 2 0,-4 12-964,1 3 0,1 12-482,-1 0 0,-1 9-746,-3 2 0,2 2 162,2 5 1,-3-4-1246,3 1 1,-3 2 413,-1-2 758,5-5-4273,1-5 2147,6-11 2199,4-5 0,7-7 0,6-5 0</inkml:trace>
  <inkml:trace contextRef="#ctx0" brushRef="#br0">8954 9594 7898,'-23'0'4915,"0"0"0,2 1-2226,2 3-884,2 2-1163,11 5 0,-3 1-367,5-1 1,-3 1-378,3-1 1,1 4 320,7 1-3165,2-1 1582,11-9 1364,1-1 0,10-5 0,1 0 0</inkml:trace>
  <inkml:trace contextRef="#ctx0" brushRef="#br0">9673 9719 7898,'-27'-16'0,"6"7"0,-2-3 3441,13 9-1613,0-3-1135,10 6 1,3 0 1518,4 0-1523,6 0 0,10 2-215,0 2 0,5 2-198,2 5 0,4-3-959,4 0 0,3-5 288,5 5 18,4-5 0,2 2-158,6-5 0,-1 0-966,0 0-2195,-5 0 2307,-1 0 1,-12 0-1190,-5 0 2578,-10 0 0,-6 0 0,-3 0 0,3 0 0</inkml:trace>
  <inkml:trace contextRef="#ctx0" brushRef="#br0">9811 10016 7887,'-41'6'1253,"3"5"277,7-4 1,6 0-636,10 0 431,5-4-818,10 2 1,1-5 146,3 0-625,-3 5 131,14-4 1,-7 5-149,7-2 0,3-1-226,1 4 1,2 0-93,2 0 269,0 4 0,0-5-332,0 5 1,-2 1 169,-2-1 1,-1 1 220,-3-1 0,-6 0-193,3 1 0,-9-1 876,1 1 0,-4 0-107,-4 4 0,-7-4 686,-8 4-969,-8 1 0,-2-4 316,-5 2-369,0-2 0,-4-2 478,0 1-443,-1-1 1,14-1 115,2-2-340,8 2 30,4-9 1,7 4 245,8-5-1205,7 0 673,7 0 0,15-6-1301,5-5 742,5-6 221,8-11 0,-3 3-2705,5-6 165,-5 6 2144,3-8 0,-4 4-156,3-5 1,-10 4 1071,-2 4 0,-3-2 0,-9 1 0,0 2 0,-2 1 0</inkml:trace>
  <inkml:trace contextRef="#ctx0" brushRef="#br0">9753 9331 7887,'-17'10'2156,"-5"-2"-1159,9 8-567,2-4 1,11-6 941,8-2-883,7-3 0,3-1 108,4 0 1,3-6 83,1-6 1,0-1-293,4-6 0,0 0-137,5-3 0,-1-5-378,0 0 1,2-8 176,2 0 1,-4-5-899,0 2 0,-1-5 445,-6 1 0,-4-6-160,-4-2 0,-9 6 83,1 6 0,-8 8-274,-3 8 1,-5 4 631,-6 6 0,-2 6 24,-2 2 0,-2 4 588,-2 4 1,-3 2-335,3 6 1,2 4 1251,-2 3 1,5 3-160,-2 1 1,4 1-243,0 3 0,2 2-283,3 5 0,-2 4 257,5 0 0,0 5-638,4-1 1,0-1-130,0 1 1,5-6-964,3 2 0,7-3 537,4-5 1,-2-3-1886,-2-8 0,1 0 79,0-8 1,-1 3-373,-4-6 0,4-3 2389,1-1 0,-1 2 0,-4 0 0</inkml:trace>
  <inkml:trace contextRef="#ctx0" brushRef="#br0">10941 9651 7887,'0'-7'0,"4"-3"0,0 3 810,0-4-116,-4 0 386,5 0 1,-4-1-466,3 1 1,-8 3 995,-4 0-1121,-2 6 0,-1-3-393,-1 5 0,-3-4-175,0 0 0,0 0-217,3 4 0,1 4-6,-1 0 315,1 5 0,0-3-346,-1 6 0,5-1 60,-1 1 0,4-1 320,-4 0 1,5 1-197,-5-1 1,4 2 613,-3 2 1,0 2-150,0 2 0,-3 1-12,2-5 0,-2 4 204,-2-4-290,-4 6 1,3-5-19,-2 3 1,2-2 102,2-6 0,1 1 10,2-1-389,-2-5 203,9 5 1,-3-10 121,8 3-672,2-3 330,10-1 1,4-5-452,6-3 401,-2-2 0,9 0-14,-2 2 35,-3-2 87,0 9 46,-6-4 2,1 5-39,-5 0 0,0 0-86,-3 0 233,-7 5-60,2-4 1,-6 9 19,-1-2 1,0 2 180,-7 1 0,-2 1-8,-6-1-168,-4 1-9,3 4 1,-8-3-352,2 2 142,-8-2-296,3 3-178,-4-3 406,5 4 0,1-2-104,3 0-95,3 0-39,5-8-4,4 3-1558,2-9 1280,5 4 0,10-10-501,5-3 745,6-2 0,5-6-235,1-3-265,5-8-320,-3 3 912,0-4 383,4 5 0,-9 0 0,4 2-349,-5 2 349,0-3 0,-10 9 0,1-3 218,-11 5 56,1-1 2549,-4 6-1504,-5-4 1,3 8 546,-6-1 1,4 1-12,-4 2-1351,6 0 912,-3 0-290,5 0-503,0 5-919,0-3 266,0 8 0,4-8 279,-1 6-1964,6 0 1273,-7 3 1,7 0-1166,-6 1 978,6-6-1596,-8 4-1344,10-3 2889,-5 4 1,2-5-704,-1-2 1383,1-3 0,3-6 0,1-1 0</inkml:trace>
  <inkml:trace contextRef="#ctx0" brushRef="#br0">11147 9468 7887,'-12'-18'0,"1"3"0,0 7 2307,-1-2-622,6 9-839,1-4-235,5 5 9,0 0-730,5 0 0,2 5-578,9 2 0,1 4-2710,6 0 3398,0 0 0,0 1 0,0-1 0</inkml:trace>
  <inkml:trace contextRef="#ctx0" brushRef="#br0">11329 9628 7866,'-11'0'2311,"0"0"-1483,-1 0 1,5 0 42,-1 0 983,5 0-508,-2 0-519,5 0 1,0 5-876,0 2 0,2 0 72,1 0 0,-1 1-121,2 3 1,1 1 140,-2-1 1,1 5-333,-4-1 0,0 5 109,0-1 1,-1 1-127,-3-1 0,2 2 152,-6-6 0,2 4 305,-2-4 1,-2 3-30,2-7 253,3 3-558,0-12 1,5 1 77,0-6 1,3-9-89,4-7 1,2-2 41,10-2 1,-1 0-302,1 0 1,1 2 221,-4 1 0,0 0 186,-1 5 1,-2-4 839,2 4 0,-2 1-442,-2 6 1,-1-2 762,-2 2 1,2 2-480,-2-2 0,2 6 408,1-2 0,-3 3 116,0 1-810,-1-5 0,3 5-282,-2 0 1,-3 6-151,-5 9 0,0 3-1481,0 5 0,0 1 947,0 3 0,0-2-2865,0 5 1,0-4 3477,0 1 0,5-3 0,1-2 0</inkml:trace>
  <inkml:trace contextRef="#ctx0" brushRef="#br0">12197 9411 7919,'0'-33'0,"0"2"1449,-5 3-901,4 11 1,-8-4 1040,5 6-1096,-4 0 0,1 9 542,-4 2 1,-4 2-466,-1 2 1,-4 11 1,1 4 0,-1 5-188,1 3 0,-3 6 204,3 5 1,-4 7-179,-3 9 0,3-2-24,0 5 1,1 0 232,7 4 0,1-3 107,7-1 0,3-11-331,8-4 0,7-9-123,8-10 1,9-6-278,6-5 34,0-6 0,6-7 209,-6-10-1305,5-11 1118,-3-3 0,3-10 183,-5-3-1756,-4 3 987,-2-6 0,-7 5-2416,-2-6 1981,-2 0 1,-12 4-286,-5 1 0,-7 4 623,-8-1 0,-8 7 486,-7 5 1,-4 8-35,-4 6 1,2 6 752,-2 6 0,4 6-164,3 6 0,8 0 76,8 7 0,4-1 158,3 1 0,-1 7 755,5-3 1,1 2 278,3-2 0,5 3-1078,2 1 1,5 0-1577,3-4 0,3-2 639,5-2 1,3-1-1952,1-3 1,5-3 517,-2-1 0,3-5-1249,1-6 3020,1 0 0,-1-5 0,0-1 0</inkml:trace>
  <inkml:trace contextRef="#ctx0" brushRef="#br0">12723 9571 7945,'-23'0'0,"5"1"4504,3 3-2086,2-3-1126,7 9-887,1-9-239,5 5 0,1-3 166,3 1-2471,-3 0 1152,14-4 987,-7 0 0,14 0 0,-5 0 0</inkml:trace>
  <inkml:trace contextRef="#ctx0" brushRef="#br0">13591 9833 7907,'0'-34'304,"5"4"38,3-1 0,2 6-1231,1-2 479,1 3 0,-6 5 1053,-2 0 888,-3 10 1,-10-1-593,-2 10 1,-8 6-428,0 6 1,-3 4 182,-1 7 0,2 1-254,2 3 1,-3 3-36,3 8 1,1-2-167,-1 2 0,6 1-31,2-1 1,1 0-83,6-3 0,0-6-170,4-2 1,3-8-79,4-4 0,6-8 136,10-3 1,1-10-317,3-9 0,2-6 162,5-13 0,2-3-602,2-8 1,-7-2 416,4-3 1,-9-3 159,-12 23 0,-1-1 1,-1-1-1,0-1-11,0-3 0,-1 0 0,-2 1 1,0-1-264,-1-2 0,-1 0 0,-3 0 1,0 1 358,-2-1 1,-1 0-1,2 2 1,-1 2-66,0 1 1,0 1 0,3-16 1075,-1 6-651,-3 10 821,5 20 1,-6 3-513,0 13 1,0 3 1050,0 8 0,0 10-789,0 9 1,-6 10-203,-1 9 0,-3 5-175,-2 3 1,5-28 0,-1 1-272,0 2 0,1 0 0,-1-1 0,1-1 28,1-2 1,0 0 0,-5 28 11,-1 1 1,6-4-686,2-4 0,3-11 315,1-8-543,5-12-121,1 0 0,7-12 21,2-3-1853,-2-2 1069,3-10 668,-4 4 54,-1-14 298,1 7 1,3-10 110,0 3-2028,0 3 1576,-3-10 0,-1 9-37,1-2-673,-6 7 1584,-1-2 0,0 9 0,1-4 0</inkml:trace>
  <inkml:trace contextRef="#ctx0" brushRef="#br0">14367 9514 7958,'-10'-7'2160,"-2"2"1,-6 1-704,3 1 0,-2 0-742,2 7 1,-2 3 68,2 9 0,1 3 10,-5 7-369,-5 9 662,0 5-328,1 6 1,3 6 48,5 5-528,-1 0-169,10-23 0,1-1 1,-1 19-42,2-2-110,3-8-60,6-8 32,1-10 104,10 3 1,-2-16 210,5 1-476,-5-6 235,8-6 0,-4-5-21,5-3-201,-1-7 552,1-3 1,0-10-687,0-2 1,0-1-296,0-3 0,-6 1-1743,-1-9 557,-4 0 1053,0-3-839,-6 4 978,-1-8 0,-7 13-30,-6-2 627,-5 8-153,-20 12 0,-2 3-138,-11 7 2171,5 13-1362,-3 3 1,10 15 820,0-1-970,4 6 0,14 3-83,4-1 2886,6-4-1457,6 2-650,10-6-1220,3 1 206,15-5 1,6-7 219,8-7-4054,2-3 3125,7-1 0,0-1 700,2-3 0,-2-1 0,-5-5 0,-1-1 0,1-3 0</inkml:trace>
  <inkml:trace contextRef="#ctx0" brushRef="#br0">7629 9514 7935,'-34'0'1326,"5"0"1819,1 0-2357,15-5 0,9-6 133,16-4 1,11-6-225,11-2-345,10-5-518,-18 9 0,0-2 0,5 1 0,2-1 25,0-4 1,2 0-181,4 2 0,1-1 0,6-4 0,3-1-750,6 0 1,0 1 0,0-1 0,1 1 1070,-16 8 0,1-1 0,0 1 0,0 0 0,1 0 0,-1 0 0,0 0 0,-1 0 0</inkml:trace>
  <inkml:trace contextRef="#ctx0" brushRef="#br0">9411 10599 7935,'-27'0'0,"0"0"2423,6-6-1569,4 5 0,7-9 27,3 2 1410,7-2-1496,6-11 0,17 0 39,7-9 432,8-6-1247,-11 16 1,2 0 0,3-5 0,1-1 355,6-1 0,2 1-2458,-2-2 1,2 0 1858,6-1 1,1 1-1,2-1 1,2-1-904,4 0 0,2 0 1127,-16 8 0,0 1 0,1 0 0,-2 0 0,-1-1 0,2 0 0,2 1 0,0-1 0</inkml:trace>
  <inkml:trace contextRef="#ctx0" brushRef="#br0">3963 12243 7935,'-16'-11'3419,"2"-1"-1881,-5 1 1154,5 5-1808,2 0 1,8 6 21,8 0-971,8 0 103,5-5 0,7 3-1351,3-6 961,2 1 1,7-4 246,2 4-1932,3-3 158,-1 3 1331,5 1-2875,-5 1 3423,1 0 0,3 4 0,-3-4 0</inkml:trace>
  <inkml:trace contextRef="#ctx0" brushRef="#br0">4157 12403 7935,'-23'-6'6171,"6"-4"-4976,5 8-449,7-3-405,10 5 1,7-1-1508,7-3 580,2 3 512,7-4 1,3 5-3773,7 0 3846,-3-5 0,5 3 0,-6-3 0</inkml:trace>
  <inkml:trace contextRef="#ctx0" brushRef="#br0">4968 12472 7935,'-16'0'0,"-1"0"0,-2 0 4060,4 0-2695,7 5 0,4-3-20,8 6 859,3-6-1419,9 9 1,7-10 40,7 3 102,8-3-514,3-1 1,10 0-219,2 0-1474,-2-5 1201,5 4 0,0-13-2141,4 2 1798,-27 5 1,0 0 110,31-4-4214,-1-1 2983,-1-4 0,-6 3 1540,-2-2 0,-7 5 0,-6 1 0,3 0 0,0 1 0</inkml:trace>
  <inkml:trace contextRef="#ctx0" brushRef="#br0">5231 12209 7935,'-12'0'0,"1"0"0,-1 1 2368,1 3-1614,5-3 0,1 3-224,5-8 0,6-2-36,5-6 0,6-4-147,6-3 0,3-6-227,1-2 1,5-5 126,-2 2 1,3-7-300,1-1 1,-3-1-351,-1 0 1,-4 4-539,0-3 792,-1-3 0,-12 7-743,-1 0 578,-8 5 1,1 11 60,-5 3 0,-5 6 54,-3 1 1,-2 6 677,-1-2 0,-1 2-301,1 2 1,-1 0 1403,1 0-683,-1 0-144,1 0 0,5 2-186,2 2 1,-1-2 25,1 6 1,0 1 56,4 6 1,-1 3-244,-3 4 0,2 6-336,-6 3 0,4 7 94,-3 4 0,-1 2-462,-4 2 0,1 5 123,0 2 0,4-1-1616,3 1 1211,3-5 0,9-3-1667,7-11 1213,8-5-326,16-11 1356,7-7 0,7-5 0,8-6 0,3 0 0</inkml:trace>
  <inkml:trace contextRef="#ctx0" brushRef="#br0">5151 12814 7935,'-34'-4'3731,"-1"1"-1207,11-1-92,3 4-931,14 0 1,9-1-1251,9-3 0,11 1-31,8-4 0,8-2-1284,4-7 605,7 4 1,-2-5 426,3 6-2408,-3-1 2150,4 1 0,-3 0-3320,5-1 1792,-5 6 929,3 1 1,-10 5-1797,-3 0 1678,-13 5 1007,2 1 0,-13 7 0,5 2 0,0 3 0</inkml:trace>
  <inkml:trace contextRef="#ctx0" brushRef="#br0">5459 12723 7935,'-16'-7'0,"3"-3"700,-9 4-436,10 0 0,-5-3 353,6 5 0,-1-4 444,1 5 0,0-1 297,-1 4-447,6 0-87,1 5 1,5 5-53,0 5-331,0 5-48,0-2-228,0 5 0,0 4 165,0-1-1217,0 6 720,0-3 0,1 3 247,3 2-1293,-3-7 850,9 11 1,-7-13-925,4 6 768,-4-6 1,7 2-2141,-2-8 1484,2-3 689,1-9-1111,6-2 1022,-5-10 1,4-5 574,-9-6 0,3-9 0,-3 6 0,-1-14 0,-1 4 0</inkml:trace>
  <inkml:trace contextRef="#ctx0" brushRef="#br0">5471 12780 7935,'6'-15'0,"-2"-1"223,-3 1 1,0 4 1030,3-1 256,-3-4-372,10 3 1,-9 2 2247,6 7-1767,-6 3-700,3 6 1437,0 1-1524,-3 11 1,3 5 86,-5 9-549,0 2-131,5 1 1,-4 6 91,3 1-2063,-3 4 1568,-1-5 0,4 5 209,0-3-2897,5-8 2056,2 4 1,7-19-5830,5 0 6625,5-5 0,1-13 0,5-2 0</inkml:trace>
  <inkml:trace contextRef="#ctx0" brushRef="#br0">6327 12426 7935,'-6'0'3769,"-4"0"-1255,3 0 242,1 0-1182,-4 0-1543,9 0 1,-5 1-1562,6 3 1285,0-3-1719,0 4 1964,0 0 0,0 2 0,0 4 0</inkml:trace>
  <inkml:trace contextRef="#ctx0" brushRef="#br0">7264 12106 7935,'-16'-19'0,"1"0"1795,-5 10-1138,2-6 1,-6 15 66,-3 0 614,-2 5-1000,-10 17 0,2-1 1514,-5 13-2125,5-2 840,-2 13 607,5-5-728,5 6 1,6 0-676,8-1 301,7 1 107,3 0 0,15-1 178,5 1-1636,6-5 975,6-7 0,-1-2-394,4-6-2326,6 1 2051,4-9 1,2-7-3076,0-7 2175,0-3 1210,-1-1 663,3 0 0,-6-4 0,3-2 0,-3-4 0,0-4 0</inkml:trace>
  <inkml:trace contextRef="#ctx0" brushRef="#br0">7389 12414 7935,'-1'-6'0,"-3"2"0,-1 2 3420,-2-2-961,1 3-764,1-4 958,4 5-1041,-4 0-1240,5 0-315,5 5 163,1-4-2473,11 4 1673,1 0 0,5-4 291,-1 3-3967,6-3 1756,2-6 2500,4 4 0,5-14 0,2 2 0</inkml:trace>
  <inkml:trace contextRef="#ctx0" brushRef="#br0">8154 12323 7935,'-20'-4'-1906,"-3"0"2433,3 1 0,-2 3 1074,3 0 1,2 1-637,-2 3-88,5 2-507,-8 6 1,9 0 742,-2 3-488,8-2-229,-4 9 96,10-5-327,-4 1 0,5 4 165,0-3-694,5 2 329,2 2 0,5-4-51,3 0 1,-1-5-126,5 2 0,-1-4-33,1 0 32,3-1 130,-10-5 0,9 3-245,-6-5 139,5 0 1,-7-4-172,2 0 218,3 0 0,-5-5 24,2-3-568,3-2 401,-6-6 0,5 2-6,-6-5-214,1 5 227,-1-8 1,-3 9 39,-1-2 177,1-3-109,-2 6 1,-1-5 30,-5 6 34,5-1-107,-3 1 541,3 5-243,-5-5-108,0 10 1119,0-4-399,0 5-359,-5 0 1251,3 5-991,-3 1 1,7 5 98,1-4 1113,-1 3-1150,8-3 1,-8 4 1240,6 1-1023,5-6-458,-1 4 0,5-5 29,-6 3 0,2 1 27,2-6-262,-2 1-51,9-4 0,-10 0 165,3 0-1141,-2-5 681,-1-1 1,-1-7 73,0-2-1786,-4-3 1253,-2 0 1,-5-3-2340,0 2 1545,-5-3 582,-2-1-806,-4 1 1008,-6-1 1,0 5-134,-6 3 153,0 2 279,0 7 0,5 1-120,3 5 47,2 0 103,7 5 1,-3 2-247,5 9-58,6-4 276,4 5 0,11-2-613,2 0 472,7 0 439,3-3-376,6-6 376,-6 4 0,6-5 0,-2 3 0,3-4 0,2-3 0</inkml:trace>
  <inkml:trace contextRef="#ctx0" brushRef="#br0">8840 12289 7935,'-2'-13'310,"-1"-2"0,-2 2 483,-3-2 1,-1 1-324,5-1 1,-3 2-46,3-2 0,-4 2 131,4 2-109,1-1-117,3 1-404,0 0 64,0-1 1,0 6-1231,0 1 630,0 5 584,0-5-714,0 3 275,0-3 1,0 14 569,0 3 1,0 2-167,0-3 1,0 0 247,0 1 0,0 0 1550,0 4-857,-5-4-268,3 5 1867,-8-1-1595,4-3 1,-9 9-133,-1-3 0,0-2-2,1 2 1,2-5-67,-2 2-277,2-4-242,2 5 1,0-8-60,4 2-109,2-2 181,5-3 1,1-1-535,3-5 219,7 0 179,7 0-844,10 0 578,-4 0 0,8 0-6,-6 0-10,1 0 64,-4 0 0,-2 0 12,-1 0 63,1 0 43,-8 0 1,2 6-361,-7 1 193,2-2 96,-9 5 1,4-3-19,-5 4 92,0 1-20,-5-1-490,4 0 291,-14 1 0,6-1-57,-10 1-922,0-1 762,-4 1 1,0-1-117,0 0-1369,0 1 1279,-5-1 1,5 1-2070,1-1 2766,-1 0 0,10 1 0,-3-1 0</inkml:trace>
  <inkml:trace contextRef="#ctx0" brushRef="#br0">9354 12026 7935,'0'-11'907,"-5"-1"-794,3 1 0,-8-1 1329,3 1-919,2 5 1,-6 1 443,4 5 111,-3 0-457,-2 0-200,1 0 723,-1 10-690,1-3 0,-1 19 278,1-3 305,0 7-617,-1-1 1,2 7 597,2 2-505,-2 2-211,9 1 0,-8 7 1123,5-2-1584,1-3 634,3 2 604,0-10-618,0 4 0,6-6 191,5-2-637,1-8 47,9-12 0,-3-6 324,5-5-1105,5-5 590,-4-1 1,5-16-564,-2-4 588,-3-6 0,3-4-605,-8-2 1,0-1-903,-8-3 1,2-1-38,-9 5 0,-1 0 848,-3 3 1,-6 6-303,-5 3 0,-7 7 945,-9 3 0,2 5-483,-6 3 1,2 3 506,-1 5 0,2 2 421,5 1 1,4 4-144,0 4 1,9 1 94,-2-1 1,8 0 1089,1 1 0,6-1-570,5 1 1,6 3 562,1 0 0,6-3-615,-2-5 0,3 1-1215,5 3 0,-7 1-242,3-1 0,-2-3-488,1-1 1,0-3 125,-3 4 1,1-2-2432,-4 2 2487,-1-3-554,-4 0 1609,1-4 0,-1 4 0,0-5 0</inkml:trace>
  <inkml:trace contextRef="#ctx0" brushRef="#br0">9753 11866 7935,'-11'0'7108,"0"5"-6254,4 2 0,2 5 2685,5 4-1852,0 1-733,5 11 952,-3 1-1232,8 11 1,-5 0 63,2 6-1526,3 0 966,-8-1 1,4 2 179,-2 3-2040,-3-3 1252,4 4 1,-10-9-4447,-2-1 3357,-4-9 1,-4 4 1518,0-14 0,-5 4 0,1-10 0,-3-2 0,-1-4 0</inkml:trace>
  <inkml:trace contextRef="#ctx0" brushRef="#br0">10313 11489 7935,'-4'-11'0,"-1"0"2021,-1-1-566,3 1 1355,-2 4-1430,0 2 284,4 5 0,-4 10-791,5 6 1,1 12 280,3 10 1,-3 7-749,3 12 0,-4-23 0,0 0-531,-2 1 1,0 2 0,-1 6 0,0 0 30,-3 3 0,0 0 0,1 2 0,-1 1-478,0-1 0,1 0 1,-1-3-1,0 0 299,0-3 0,1-1 1,1-3-1,1-2 157,1-3 1,1-1-202,4 15-3148,4-14 2243,4-16 0,4-5-161,1-8-1973,4-3 3532,-7-6 0,3-12 1,-5-7-1</inkml:trace>
  <inkml:trace contextRef="#ctx0" brushRef="#br0">10587 11192 7935,'-29'0'0,"2"0"2115,3 0-1358,1 0 0,2 0 963,2 0 410,2 0 344,11 0-1684,6 0 0,8 0-34,7 0-514,8 0 0,6-1 88,5-3-1251,0-2 757,6 0 0,-1-4 209,3 2-1954,2 3 1408,-3-5 1,-1 7 166,-1-4-3133,1 4 2536,1-2 1,-2 1-629,-5 0 698,-4 1 358,-8 8-758,1-4 771,-5 9 0,-7-7-230,-7 4 294,-2 1 1214,-13-2-788,4 4 0,-20-3 0,3 4 0</inkml:trace>
  <inkml:trace contextRef="#ctx0" brushRef="#br0">10770 11181 7935,'-18'-5'224,"3"-3"1,2 2 251,2-2 0,4 5-196,4-5 1454,1 5-458,2-2 2397,0 5-2075,0 5-1080,0 2 0,2 5 167,1 4-425,-1-4 1,7 10 69,-6-3-266,1 3 51,-4 0 0,4 5 215,0 0-730,0-1 371,-4-3 1,0 0 180,0 0-1333,0 5 827,0-9 1,0 6-2590,0-10 1327,0 1-783,0-5 769,0-5 0,1-1 674,3-5-178,-3-5 595,4-1 539,-5-5 0,5-6 0,1-1 0</inkml:trace>
  <inkml:trace contextRef="#ctx0" brushRef="#br0">10804 11227 7935,'6'-16'0,"-2"1"2628,-2 0-827,-2 4-883,5-1 668,-4 1-374,4 4-513,0 2 2382,-4 5-2022,4 5 0,-5 3-39,0 7-703,0 3 0,0 6-684,0 3 0,4 2 194,0 5 141,5 6-3723,-3-5 2777,11 4 1,-3-6-100,5-2 1,4-4 1076,3-8 0,6-3 0,-3-5 0</inkml:trace>
  <inkml:trace contextRef="#ctx0" brushRef="#br0">10656 12631 7935,'-12'-7'709,"1"-1"1,-1 1-200,1-5-116,0 6 114,-1-4-55,1 8 16,4-3-110,2 5-166,0 5 0,4 2 42,-3 4-15,3 6-15,1-5 0,-4 6 260,0-3-245,0-2 1,4 4 507,0-1-373,0-8 1,0 7 267,0-7-183,0 2 440,0 1-386,0-5-164,0 0 0,-1-5 537,-3 3-501,3-3 1,-5 5-3,2-2-171,3-3 0,-8 9 137,5-2-458,-5 2 162,3-3 1,-1 7 263,4-3-402,-4 3 138,6-3 0,-4 5-65,5-1 3,0 0 0,5-4 1,1 1-195,6-1 224,4 1 71,-3-6-192,9-1 157,-5-5 1,10-1 20,0-3 94,-1-2-115,-3-11 0,0-1 50,0-4-461,0-6 241,-1 4 0,-5-4-470,-6 5 322,1 0 114,-11 0 1,4-4-119,-5 1 164,0 4 13,-10 1 1,1 8-66,-10-2 0,-1 2-46,-7 2 187,3 4-82,-4-3 0,4 9-120,-3-3 295,8 3-45,-7 1 1,13 0-1261,-2 0 520,7 0 438,-2 0 1,9 5-2629,-3 2 1423,8 4 634,-3 5-1129,9-3 1985,-4 3 0,6 1 0,-1 1 0</inkml:trace>
  <inkml:trace contextRef="#ctx0" brushRef="#br0">10667 12597 7935,'-8'0'-549,"1"0"549,4-5 1080,-7 4-212,9-4 187,-9 5-554,3 0 40,-4 0 232,5 0-455,-5 5 1,9-3 412,-6 6-461,6 0 1,-7 3 129,5 0-551,-5 1 204,8 4 1,-8-2 184,5 5-1346,0-5 846,-1 8 1,4-8-2301,-3 5 1198,3-5 660,1 2 704,0-4 0,-5 4 0,-1 2 0</inkml:trace>
  <inkml:trace contextRef="#ctx0" brushRef="#br0">10404 11307 7935,'-6'-5'0,"-3"-2"-266,5-4 1,-3 3 282,3 1 1,-4 3-295,5-4 290,-1 1 1,4-5 243,0 1 0,0-1-41,0 1 0,1 1 141,3 2 1,-2-2 175,6 2 0,-4-2-162,3-1 1,-4 3 434,1 1 284,2 4-453,0-2 1,1 6-240,-3 3 1,-3 2 0,-1 7-16,0 2 0,0 4-208,0 8-110,-5-3-399,3 9 422,-8-4 1,8 5 242,-6 1-301,6 4 40,-9-3 1,10 9 154,-3 1 1,-1 5 37,2 6-226,-1 0 21,-1 0 1,3-4-87,-1 1 1,1-2 156,2 1 0,0-2-5,0-6 1,-1-4-139,-3-3 1,3 0 69,-3-4 1,2 3-113,-2-6 1,3-2 0,-5 1-10,1 2 0,4-4 56,-3-1 1,-1-3-282,1-1 165,1-1 0,3 1 231,0 0 0,0-4-156,0 0 0,0-1 248,0 1 1,-2 1-79,-1-4 1,1 3 52,-2-4 1,2 5-24,-2-1 0,3 1-25,-3-1 0,-1 2-165,1-6 1,0 1 108,4 0 1,0-4-119,0 4 1,-3-4 73,-1 0 0,0-1-868,4 1 343,0-1-1889,0-5 1027,0-1-2156,0-20 3518,5-4 0,1-20 0,6-2 0</inkml:trace>
  <inkml:trace contextRef="#ctx0" brushRef="#br0">3929 14893 7935,'-5'-12'4159,"-2"6"-1997,-4-4-971,5 9-464,6-4-373,6 5 1,5 0 157,1 0-627,4 0 154,-3 0 1,10 0 206,0 0-1544,-1 0 922,11 0 1,-3 0-2816,4 0 1560,0 0 1029,0 0 0,1 0 602,-1 0 0,0 5 0,1 1 0</inkml:trace>
  <inkml:trace contextRef="#ctx0" brushRef="#br0">4066 15133 7935,'-15'-4'2854,"-1"0"0,1 0-1975,4 4 1717,4 0-781,2 0-890,10 5-488,2-3-191,4 8 0,4-9-704,1 3 283,4-3 206,3-1 0,2 0-2951,6 0 1439,-6-5 379,8-1-3232,-4-1 4334,0-3 0,4 4 0,-3-6 0</inkml:trace>
  <inkml:trace contextRef="#ctx0" brushRef="#br0">5082 14996 7935,'-23'-12'1635,"1"1"-1000,4-1 0,1 2 49,6 3 1105,5 1-477,0 6-535,6 0 1252,11 0-1299,-4 0 1,16 0 959,0 0-903,10 6-599,8 0 1,9 5-440,4 1-1085,1-1 1411,3-4 427,4 3-363,-28-9 1,0-1-1,3 3 1,1-1 25,2-2 0,0 0-1141,3 0 0,-1 0 726,-1 0 0,-1 0 0,3-2 0,1-2 157,-2-2 1,-1 0-2377,-5 4 0,-1-2 1179,2-6 1,-1 0 1289,16 2 0,0-11 0,-10 5 0,-9 0 0,-7-1 0</inkml:trace>
  <inkml:trace contextRef="#ctx0" brushRef="#br0">5299 14390 7935,'-7'0'0,"-1"0"1961,6 0-488,-4 0 124,6 0-565,6 0 0,0 2-244,5 1-345,6-1-278,-5 8 0,10-8-1031,-3 6 489,8-6 39,-3 9 1,4-10-299,-5 3 0,-1 2 586,1 2-1515,-5-3 989,-1 10 0,-6-7 117,0 7 1,-6 3 204,-5 1 0,-6 2 1068,-9 2-435,-3 5-82,-10-4 0,3 4 268,-6-5 0,2-4-293,-1 0 1959,-3-5-1418,9 2 0,-3-6 153,8-2 269,-3-3-216,15-5-309,-8 0-1002,13 0 265,2 0 1,8-1-702,7-3 1,3 2 537,5-6 1,5 2-1431,2-2 1,3-2-103,1 2-117,1 3 1168,-1 0 0,0 1-64,0 0-1073,1 1 673,-1 3 1135,0 0 0,3-2 0,-3 4 0,-2 3 0,1-1 0,2-2 0</inkml:trace>
  <inkml:trace contextRef="#ctx0" brushRef="#br0">5779 14756 7935,'-5'-12'3258,"4"1"-2144,-4 5 0,6-5-145,3 4 0,2-8 64,5-4 0,2 0-348,2-4 474,3 2-687,10-12 1,-3 4-644,6-5 69,-1-5-1004,-1 3-669,4-8 1330,-14 3 1,8-2 303,-8-3-1822,-2 8 1207,-1-6 1,-9 15-280,-4 2-84,-1 8 260,-7 2 506,-2 11 133,-9 1 41,3 5 0,-4 0 1952,6 0-1510,5 5 135,-4-4 1,4 9 1180,-1-2-1047,-3 2-292,8 7 1730,-8-5-1180,9 10 1,-8-3 121,5 8 1126,-5 2-1322,8 5 0,-9 2-61,2 2 1,2 1 61,-2 3 0,6 4-293,-2-1-1120,3-4 917,1 8-1781,0-13 439,5-2 951,6-1 168,7-9-3773,5-1 2526,0-11 1,1-9-62,3-6-3146,2-4 4456,5-9 0,3-2 0,0-5 0,-1 0 0,2 0 0</inkml:trace>
  <inkml:trace contextRef="#ctx0" brushRef="#br0">5402 15361 7935,'-16'0'0,"2"-4"0,-5 0 3032,5 1-890,-3 3 1111,6 0-1747,4 0-643,2 0-619,5 0-52,10 0 1,3-2 137,10-1-1421,10 1 846,-3-3 0,16 1 302,0 1-3513,5-6 2803,1 2 0,0 0 257,-3-1-1067,-2 6 671,9-9 0,-10 10-1418,-1-3 767,-9 3 810,-8 1-231,-16 5 634,4 2 0,-16 4 230,0 0 0,-11 1 0,-6-1 0,-6 1 0</inkml:trace>
  <inkml:trace contextRef="#ctx0" brushRef="#br0">5619 15315 7935,'-11'-11'0,"-1"5"3063,1 2-1367,-1 3-477,6 1 828,-4 0-1057,9 0-394,-4 5 1,5 6 1067,0 8-1016,0 3-213,0 0-1002,0 6 500,0 2 0,-4 9 130,0 3-1197,0 2 747,-1 2 0,3 0 379,-6-1-2234,5-4 1628,-2 3 1,5-9-1959,0-1 1332,0-10 510,0-8-557,0-9 805,5-2 1,-2-6 16,5-3-837,-1-3 1429,5-9 0,-1-7 0,0-6 0</inkml:trace>
  <inkml:trace contextRef="#ctx0" brushRef="#br0">5779 15418 7935,'0'-16'1067,"0"7"132,0-3 1,0 7 3031,0-2-2084,0 4-1397,0-2 0,4 8 2158,0 4-1516,-1 6-586,-3 15-1565,0-4 601,0 14 0,-3-6 101,-1 10-1012,0-6 845,4 9 1,0-10-913,0 3 0,1-2-3447,3-2 4583,2-10 0,11 3 0,1-9 0</inkml:trace>
  <inkml:trace contextRef="#ctx0" brushRef="#br0">6738 15555 7935,'-17'0'786,"0"-5"1,6 4 2971,-1-3-4659,6 3 310,1 1 591,5 0 0,5-5 0,1-2 0</inkml:trace>
  <inkml:trace contextRef="#ctx0" brushRef="#br0">2021 7926 8012,'-21'-11'0,"2"1"931,-8 2 0,3 3 2907,1 5-2736,6 0 1429,5 0-785,2 5-843,9 1-105,1 6-435,6-1 0,17-3 221,7-1 682,8-4-1093,18 2 0,4-5 4,-25 0 1,2 0 0,1 0-1,0-1-158,4-1 0,0 0 0,1-1 0,-1-2-1215,2-2 1,0-1 1187,1 2 0,0-1 1,-4-3-1,-1 0-382,2 2 1,0 1 0,-3-1 0,0 1 44,-2 1 0,-1 0 0,26-4-958,-13 2 1,-8 2 481,-7 2 0,-5 3-143,-6-3 0,-5 2 178,-3-2-53,-2 3 1006,-2-5-725,-4 1 1,-2 3-20,-5-6 0,-1 4-783,-3-3 1,-4 4 1359,-7-1 0,-3-2 0,-5 0 0</inkml:trace>
  <inkml:trace contextRef="#ctx0" brushRef="#br0">2981 7892 7927,'0'-7'3494,"0"2"-2460,0 0-676,0-1 0,6-4 1124,6 2 1,0-2-729,7 2 1,0 2 1215,4-2-1302,5 1 0,-2 1 42,4 2-713,-5 2 167,8-3 1,-7 4-469,4-3 180,-4 3 159,1 1 1,-4 1-991,0 3 772,-5-3 1,2 6-313,-5-3 0,1-3-190,-5 3-1166,1-3 870,-1-1 16,-5 0 233,-1 0 1,-5-1 42,0-3-1615,0-3 2304,0-4 0,-10-11 0,-2-2 0</inkml:trace>
  <inkml:trace contextRef="#ctx0" brushRef="#br0">6853 14904 7927,'-12'0'3504,"1"0"-2716,-1 0 1,5 0 1042,-1 0-1235,0 0 1,1 0 370,-1 0 0,4 0 2085,-3 0-2731,4 0-233,-2 0-2893,5 0 2591,5 0-1173,2 0 0,4 1 483,0 3 1,-3-2-656,0 1 593,-1 4 586,5-1 1,-5 0 244,1-2 0,-6-1 251,2 1-72,3-3-363,-6 4 764,4-5-305,-5-5 1,0-2-409,0-4 0,0 0-60,0-1 328,0 1 0,-5-6 0,-1 0 0</inkml:trace>
  <inkml:trace contextRef="#ctx0" brushRef="#br0">6407 14550 7927,'-6'-6'3807,"1"-1"-2101,5 4 404,0 1-1410,0-8 694,0 9-366,0-4 2802,0 5-3279,5 0-185,-4 0-199,4 0 162,0-5-186,-4 4 0,5-5-320,-6 6 176,5 0-317,-4 0 537,4 0-81,-5 0 74,5 0-151,-4 0 12,4 0-2018,-5 0 0,5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14961 8040 7885,'-5'-6'314,"3"-4"1,-6 3 1995,-1 1-1677,4 1-1302,0 5 466,0 0 221,4 0-1208,-9 0 850,8 5 1,-3-2 133,5 4-1282,-5-4 1488,4 2 0,-9 0 0,3 1 0</inkml:trace>
  <inkml:trace contextRef="#ctx0" brushRef="#br0">17622 8075 7885,'-11'-12'3025,"0"6"1,-1-1-1009,1 4-972,4 1 422,2-3-607,5 5-646,0 0-1518,0 5 614,0-3-2992,0 8 1279,0-4 2403,0 0 0,5 5 0,2-5 0</inkml:trace>
  <inkml:trace contextRef="#ctx0" brushRef="#br0">17634 11752 7885,'0'-22'0,"0"2"995,0 1-576,0 5 0,4-4 848,-1 3-849,1 3 0,-4-5 280,0 6 0,2 3 217,1 0 945,-1 6-1310,3-3 1,-5 6 197,0 3 0,0 2-74,0 6-284,0 4 123,0 2-227,0 5 0,-2 1 434,-1 2-357,1 4-128,-3 4 1,5 0-8,0 0 1,-4 1 121,1-1-300,-1 0 29,4 0 0,0 5 244,0-1-717,0 0 409,0-4 0,0-1 210,0-3-631,0-2 332,0-5 0,4-5-344,-1-3 203,1-2 36,1-7-106,-3-1 9,8-5 153,-9 0 310,4 0-2158,-5 0 296,0-5 217,0 4 1,4-5-1878,0 2 1764,5-3 678,-3 1 893,5-4 0,1-1 0,-1-7 0</inkml:trace>
  <inkml:trace contextRef="#ctx0" brushRef="#br0">17657 12255 8028,'6'-7'1080,"-1"2"-636,-5 5 1,0-1 229,0-3 954,-5 3-423,4-4 17,-4 5 335,5 0 1,5 0-1088,2 0 1,3 0 81,2 0-337,4 5 117,7-4-157,1 4 0,11-5 3,-1 0 0,0 1-114,4 3 1,3-2 257,1 1-1080,2-1 782,7 3 0,-5-4-507,-1 3 311,1-3 6,-5-1 1,0 0-721,1 0 569,-5-5 73,2 4-588,-9-4 495,-2 5 0,-6-4-116,1 0 72,-5 0 67,-7 4-74,0 0 330,-10 0 519,4 0-502,-5 0-18,0 5 0,-1-3-1063,-3 1 521,3-1 225,-10-2-3214,10-5 3590,-4 3 0,0-13 0,-1 2 0</inkml:trace>
  <inkml:trace contextRef="#ctx0" brushRef="#br0">17691 11455 8368,'-12'0'817,"1"-1"-597,0-3 1,3 3 1037,0-3-324,6 3-222,-8 1 1,8 1-50,-1 3-278,1-3-211,2 4-13,0 0 1,2-4 161,1 3-19,9-2-129,6-2 0,6 0 175,2 0-352,4 0 55,4 0 0,0 0 43,0 0-21,6 0 0,-3 0-196,4 0 1,-3 0-57,4 0-461,-5 0 139,2 0 352,1 0 1,-1 0-58,3 0-754,-3 0 613,-4 0 0,-1 0-998,0 0 825,-5 0 265,-1 0 0,-6 0-362,-3 0 315,-3 0 85,-4 5 208,-1-4 165,1 4 1,-5-1-482,1 0 595,-6-1-352,3-3 0,-3 0-243,2 0 470,-3 0-152,4 0 1096,-5 0-1054,-5 0-57,4 0 315,-5 0 605,6 0-749,0 5 0,0-2 473,0 5-246,0-6-26,0 8 203,0-3-279,0 4 0,0 2 30,0 2 1,0-1-10,0 5 0,0 1 65,0 7-7,0-3-181,0 9 1,-3 0 175,-1 5-280,0 0 91,-1 2 1,4-5-19,-3 3-44,3-2 0,1-2 252,0 0-204,0-5 1,0-1 136,0-5 0,0 0-146,0 0 0,0-5 8,0-3 1,3-3 4,1 0 1,1-4 148,-1-1-724,-3-4 358,10 2 0,-9-5-2112,6 0 1091,-6 0 454,8 0-2965,-8-5 2379,8-2 1,-9-5 1218,3-4 0,2-1 0,1-6 0</inkml:trace>
  <inkml:trace contextRef="#ctx0" brushRef="#br0">17223 12689 7885,'0'-8'1534,"0"0"-686,5 1-301,-4 0 0,9-1 180,-2 4 0,2-4-9,1 4 1081,1-5-1143,4 8 1,-2-8 701,5 5-724,-5 1-403,8 3 1,-8 0-278,5 0 262,-5 0-1,7 5-817,-8 1 535,4 5 0,-2 1 83,0-1-783,0 6 576,-3 1 0,-2 1-59,-3 0-338,4 0 232,-5 4 0,4-1-850,-2 1 591,2 0 124,-9-5 1,5 2-466,-2-5 675,-3 6 1,5-12-842,-6 2 708,5-2 1,-3-3-180,6-2-318,-6-3 532,8-1 1,-7-9 5,5-2 1,-2-3 157,2 3 0,0-5-260,-4 1 475,5 0 0,-8-2 0,4 5 0,1-5 0,-5 6 0,4-1 0,-5 1 0,0-6 0,0 3 0,0-5 38,0 5 23,0-7 0,0 4-35,0-2 1,0-2 69,0 2 0,-4 1 546,0-1-333,0 5-118,4-2 0,-3 4 128,-1 1 36,0 4 569,-1 2-555,-1 5 0,-6 0 191,1 0 591,-1 5-697,1 2 0,-2 4 273,-2 1 119,-3 4-487,1 2 0,-5 5-430,3-1 82,-3 6 1,0-2-486,-1 4 423,0-4 0,5 2 120,3-6-3056,7 1 2987,-2 0 0,9-5 0,-4-2 0</inkml:trace>
  <inkml:trace contextRef="#ctx0" brushRef="#br0">18559 12654 7885,'0'-11'2005,"0"-1"-1271,5 1 0,-4 0-217,3-1 0,2 5 17,2-1-319,-3 5 1604,5-2-1130,2 0 1,0 4 34,4-3 275,1 3-593,1 1 0,1 0-487,0 0 69,0 0 0,4 1-699,0 3 0,-5 2 320,-3 6 482,3-1-566,-6 6 281,0-5 0,-3 9-304,-6-6-538,6 5 476,-7-2 0,3 5-165,-5 0 477,0-6 86,0 5 1,0-8 11,0 5 53,0-5-27,0 2 58,0-4-151,0-6-245,0-1 208,0-5 0,0-6 59,0-5 0,1-2-148,3-6 0,-2 0-149,6-4 94,0 0 125,-2 0 0,3 0-254,-5 1 134,4-1 178,-6 5 140,8-4-30,-9 5 0,8-2-245,-5 0 669,0 5-280,1-8 0,-4 9-193,3-2 943,-3 2-319,-1 2-232,0 5-141,0-4 0,-1 8 752,-3-2 1206,3 3-1141,-9 1 0,3 4 665,-4 0-1145,-1 5 1,-4 1 438,-3 5-543,-3 5 1,-1-2 104,1 5-1241,-6 0 631,4 5 1,-6 0-1604,4 2 1304,2 3 1,-3-9 35,8 3-1086,-3 2 868,15-10 0,-7 6-1843,10-9 1792,0-6 1,9-1 706,3-5 0,2-1 0,1-3 0</inkml:trace>
  <inkml:trace contextRef="#ctx0" brushRef="#br0">18993 12654 7885,'-12'0'2455,"1"0"-1120,5 0-286,1 0-242,0 0-557,3 5 1,-2-3-23,8 1 1,4-5 1523,7-2-1313,3-5 0,5 7-57,0-6 0,3 0-140,1-3 0,1 3-27,-2 1 0,-1 3 0,1-4 0,-2 5 162,-1-5-216,5 5 0,-5-2 38,0 5 1,-4-3-316,-4-1 1,-2 0-1062,2 4 1,-7-1-1589,-5-3-1641,-1 3 2042,-2-10 1020,0 5 1344,0-5 0,-5-1 0,-2 1 0</inkml:trace>
  <inkml:trace contextRef="#ctx0" brushRef="#br0">19256 12414 7885,'-12'0'0,"1"0"2137,-1 0-1376,6 0 1,-3 2 2406,5 2-2180,-5 2 1,7 7 227,-6 2 0,6 3 1753,-2 4-2831,3 6 0,1 2-692,0 4 0,0 0 522,0 0-2969,0-4 2157,5 2 0,1-11 416,5 2-2053,1-8 2481,-6-4 0,4-1 0,-3-3 0</inkml:trace>
  <inkml:trace contextRef="#ctx0" brushRef="#br0">19770 12437 7885,'5'-23'1248,"-4"1"-751,4 4 1,-4 1 239,3 6-879,-3 0 197,4-1 178,-5 6-219,0 1 19,-5 5 1,-1 0-294,-5 0 175,-1 5 140,1 1 0,-1 6-260,1-1 150,-1 0 1,1 6-394,0-4 274,4 3 1,-2-3-158,6 2 642,-6-2-216,7 3 0,-3-3-79,5 2 990,0-2-664,0 3 1,0-4 980,0-1-610,0 1-370,0-1 0,0-3 320,0-1-241,0-4-317,0 7 0,2-9-47,1 3 1,0-3 290,5-1-1136,-1 0 635,-1 0 0,5 0 99,-4 0-1327,-2 0 347,5 0-499,-3-5 681,4 4 458,-4-4 1,-1 5-148,-2 0 378,-3 5 1,4 1 1240,-5 6-816,-5-1 1,-1 6-10,-6 2 1,1-2 343,-1 2 0,-3 0 262,0 4 1,0 0 748,3 0 1,5-4 650,-1 0-1235,6-5-598,-4 2 1,8-4 694,2-1-572,2 1-263,5-1 0,6-4-17,2-4 1,4-1 79,3-2-5029,-2 0 3217,9-6 1,-3 0 70,4-5-1619,0-6 2801,0-1 0,6-4 1,0-1-1</inkml:trace>
  <inkml:trace contextRef="#ctx0" brushRef="#br0">16629 12266 7885,'0'-18'0,"-5"3"1580,-3 7 0,-1 2-123,2 2-931,-4 3-235,10-4 0,-8 6 136,5 3-490,1-3 178,3 9-153,0-3 196,0 4 92,0 1-493,0-1 232,0 0 1,0-3 271,0 0-509,5-1 152,-4 5 0,5-1-368,-2 1 305,-3-1-52,10 0-52,-10 1 35,9-1 72,-4-4 0,2 1-565,0-4 498,-1 0 1,5-5-50,-1-3 1,4-2 55,0-6-122,1-4 106,-5 3 0,1-7-62,-1 4 301,0 1-94,1-1 0,-5 3 475,1-2-300,-5 7 0,3-1 897,-2 6-487,-3-1-162,4 4 132,-5 0 0,-4 5-142,0 2 0,-1 5 1024,2 3-864,1 3 0,-3 8 227,5 1 143,0 5-511,0-3 0,0 7 273,0 2-403,0-3-810,0 10-591,0-5 893,0 11 0,0-5 252,0-1-634,0 1 488,-5-10 1,-2 2-62,-9-8 0,2-3-208,-5-8 0,0-7-661,-4-4-323,-4-5 913,-3-3 0,-3-9 527,3-10 0,-2 0 0,6-11 0,0-1 0,2-5 0</inkml:trace>
  <inkml:trace contextRef="#ctx0" brushRef="#br0">16149 10998 7885,'0'-11'0,"0"-1"1645,0 1-1038,0 0 1,0 3 73,0 0-183,0 6 54,-5-8-229,4 8 497,-9-3-457,3 5 1,0 2-148,-1 1-219,5 4 0,-7 4-33,9 1 85,-4-1 0,1 4 136,0 0 0,1 5-101,3-5 1,0 4 238,0-4-583,0 5 201,0-7 1,0 4-67,0-6 1,3 0-12,1 1 0,5-5-323,-1 1 315,-3-5 0,9 0-126,-3-6 0,3-1-264,-2-8 0,4 2 87,3-9 0,-1 0 130,1-4 0,-4 0-243,4 1 1,-5 3 166,1-1 1,-2 7 364,-2-3 0,-4 4 103,-3 0 1,-2 2 645,2 2 746,-3 3-585,4 5-360,-10 0 369,4 5-466,-4 2 0,5 4 171,0 1 727,0 4-833,0 2 1,-1 5 227,-3 0 343,2 4-622,-3 3 0,5 9 245,0 3-523,0 2 1,-3 2-290,-1 0 1,-5-1-99,1 1 0,-2-2-450,-1-2 1,-1-7 444,1-9 0,-1-4-1832,1-7 1,0-1 954,-1-10 1,1-7-201,-1-8 0,1-7 157,0-9 1151,-1-2 0,1-5 0,-1 0 0</inkml:trace>
  <inkml:trace contextRef="#ctx0" brushRef="#br0">16492 11033 7885,'-13'0'749,"-2"0"1,6 0 1030,-2 0 0,5 0-541,-1 0-521,4 0 173,8 0 1,4-4-360,10 0 1,0 0-1069,4 4 0,4-4 392,-1 1 0,6-1-1320,-1 4 1,-2-4 377,1 0 0,1-1-193,3 1 0,-5 3 686,-2-3 1,-2-2 64,2-2 0,-8 2-72,0-2 600,-5 1 0,-8-5 0,-1 1 0</inkml:trace>
  <inkml:trace contextRef="#ctx0" brushRef="#br0">16652 10838 7885,'0'-11'0,"0"5"2121,0-5-608,-5 10-714,3-9 1109,-3 9-1191,0-4 0,4 11 1828,-3 5-1756,3 11 1,1 5-913,0 7 1,0-1 112,0 9 1,-4-2-1043,0 2 1,0 1 731,4-4 0,2-1-717,1-4 1,4-6 195,4-5 719,-4-6 122,3-10 0,-4 3 0,5-4 0</inkml:trace>
  <inkml:trace contextRef="#ctx0" brushRef="#br0">17051 11055 7885,'-11'-11'0,"3"3"495,1 1 1,3 0 238,-4 0-519,1 2 228,0 5-168,-3 0 0,4 0-138,-6 0-96,1 0 1,0 5 91,-1 2 1,1 5 94,-1 3 1,5-2 117,-1 2 1,4 1-132,-3 0 0,4 3 337,-1-4 1,3 1-150,1 0 1,5-4-31,3 4 0,2-8-140,1 0 1,2-5-112,2 0 1,3-1-58,5-2 0,0-7-176,0-4 1,-1-6-165,1-5 0,0-1 167,0 0 1,-5-4-945,-3 1 1,-2-6 456,-2 1 0,-5 4-371,-2 0 0,-4 3 379,-4 1 1,-7 1 200,-8 3 0,-4 4 345,-4 7 0,2 0-143,-5 4 0,0 0 197,0 4 0,6-4-92,5 0 1,5 1 1011,-1 3-664,2-6 0,7 4 1824,2-6-1464,2 6 1,4-7-208,2 5 0,2-4 498,5 5 0,1-1-362,-1 4 0,6-4 328,2 0 1,2 0-368,2 4 0,0 0-337,0 0 1,0 0 32,-1 0 0,1 0-379,0 0 0,0 0-158,0 0 1,-2 0-465,-2 0 0,-2 0-2584,-6 0 1837,1 0 892,-1 0-2065,-4 0 2341,-2 0 0,-21 6 0,-3 0 0</inkml:trace>
  <inkml:trace contextRef="#ctx0" brushRef="#br0">17919 11775 7885,'12'-29'0,"-1"2"0,-3 3 0,-1 1 1060,1 0-651,9 0 0,-5 2 916,3 2-658,-7-3-148,2 10 0,-9-5 755,3 6-605,3 4 22,-6 2-390,-1 5 0,-6 2 49,-6 1-384,-4 9 70,3 5 1,-12 8 286,2 1-500,-3 3 50,-2 6 0,3 3-371,-5 0-662,4 5 1032,-2-7-799,11 8 509,-5-3 0,7-1 27,-1-2-721,1-7 647,14 2 0,-4-10-158,5-1 286,0-4 35,0-6 0,5-6 909,3-2-1333,2-3 490,1-6 0,1-3-767,-1-7 506,6-3 140,-5 1-69,10-5 426,-4 4 0,1-5 0,0 0 0,0 1 0,3-1 0,1 0 0</inkml:trace>
  <inkml:trace contextRef="#ctx0" brushRef="#br0">18102 11706 7885,'11'-15'869,"1"0"-503,-1 0 0,-1 3 323,-2 1 25,2-1-499,-3 6 1223,-1 1-325,-1 5-458,-5 0 183,-5 5-483,-1 7 1,-6 5 200,1 6-484,-1 0-9,1 0 0,-2 1 21,-2 3-28,2-3 0,-7 9-111,5-3 1,-4 3-368,4 1 1,-1-1-525,5-2 1,-1 2-4,1-3 630,0-2-1376,4-5 1071,2-6 1,6-7-124,3-3-366,3-2 670,4-5 1,0-1-363,1-3 805,4-7 0,-3-2 0,2-2 0,3-8 0,0-1 0</inkml:trace>
  <inkml:trace contextRef="#ctx0" brushRef="#br0">18456 11741 7885,'-11'-7'1112,"3"2"259,0 5 1,1 1-548,-5 3 373,1 3-729,-5 9 1,-2 3 1523,-5 8-1030,0 2-568,-5 5 1,4 2 95,-3 2-1284,3-3 1063,1 10-2342,1-5 1519,4 1 1,3-2-116,7-4-954,3-6 735,5-1 888,0-5 0,0-6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8:24:32.175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1965 6487 8056,'-8'-4'0,"0"0"-646,1 1 323,0 3 322,-3 0 1,8-4 271,-6 0 0,4 0-161,-3 4-54,4 0 1,-3 0-174,2 0 148,3 0 115,-4 0 3,5 0-16,-5 5-97,3-3-21,-3 3 27,5-5 0,4 1 83,0 3 81,5-3 0,-3 4-127,5-5 1,1 0 99,-1 0 0,1 0-90,-1 0 0,4 0-152,1 0 1,4 0 111,-1 0 0,1 0-3,-1 0 1,7 0-50,-3 0 1,3-4-9,1 0 0,-2 1-25,6 3 1,-1-4 52,4 0 0,1-1-60,-1 1 1,0 3 43,0-3 0,1 3-1,-1 1 0,0 0 17,0 0 0,-3 0-3,-1 0 1,1 0 29,3 0 1,-1 0 95,-2 0 1,2 0-110,-3 0 0,3 0 2,1 0 1,1 0-52,-1 0 0,0 0 60,0 0 1,1 0-121,-1 0 0,0-1 115,0-3 1,1 2-7,-1-1 1,-4-2-42,1 1 1,-1-1 5,5 1 0,-5 3 51,0-3 0,0-1-34,0 1 0,2 0-116,-6 4 1,2 0 71,-1 0 0,-2 0 10,6 0 0,-6 0-61,2 0 1,-2 0-11,2 0 0,-3 0 119,3 0 0,-3 0 104,-1 0 1,-1 0-120,1 0 0,0 0-16,0 0 0,0 0 87,0 0 0,-1-4-26,1 1 1,0-1 95,0 4 0,0 0-170,0 0 0,3 0 2,1 0 1,0 0 21,-5 0 0,5-4-15,0 0 0,1 0-92,-2 4 1,0-3 108,4-1 1,-3-1-55,3 1 1,-3 3 21,3-3 0,0-1-10,0 1 0,-1 0 36,-2 4 0,-2-4 6,6 0 1,-2-1-15,1 2 1,-2 1 2,-5-2 0,4-1-8,-1 2 0,5-5 5,-4 4 0,0-1 139,0 1 0,-2 3-88,6-3 0,-2-1 11,2 1 0,0-3-36,-4 3 1,5-1 8,-2 1 0,-1 1-38,2-4 1,-5 4-79,5 0 1,-4-3-27,3 3 0,-1-5 67,2 4 0,0-3 132,-4 3 1,5-4-77,-2 4 0,3-3 10,1 3 0,-3-4-22,-1 5 0,-3-5 20,3 4 0,0-1-3,0 1 0,3 3 17,-2-3 1,-2-1-69,1 1 1,-1 0 55,2 4 0,1 0-36,-6 0 0,6 0 8,-2 0 0,-2 0-41,-1 0 0,-2 0 44,2 0 0,-2 0-3,6 0 1,-6 0 119,2 0 1,-3 0-114,-1 0 0,3 4 64,1 0 1,4 0-44,-5-4 0,5 4 148,-5 0 0,6-1-144,-2-3 0,0 2-1,0 1 0,-3-1 56,3 1 0,-1-1-8,2-2 0,2 1-52,-3 3 0,-1-3 1,2 3 0,-1-3-97,5-1 0,-5 0 65,1 0 0,-2 1-29,1 3 0,2-2 67,-5 1 0,3-1-3,-3-2 1,-1 3-16,-3 1 1,0 0-2,0-4 1,0 4 27,0 0 1,-2 1 9,-2-1 1,5-3-27,-5 3 1,5 1 8,-5-2 0,2 5-34,-2-4 1,5 0 10,-5-4 1,5 1-4,-5 3 0,1-3 12,-1 3 1,3-3-7,-3-1 1,3-1 48,0-3 1,-3 1 6,1-4 0,-1 3-20,3-4 0,1 5 7,0-5 0,-1 4-66,-3-3 1,2 4 48,-2-1 0,-2 2-137,-2-2 0,-2 3 14,-2-3 1,4 3-109,1 1 0,-5 0-44,-3 0 1,-1 0-103,5 0 0,-5 0-184,1 0 0,-4 0 526,3 0 0,1-5 0,3-2 0</inkml:trace>
  <inkml:trace contextRef="#ctx0" brushRef="#br0" timeOffset="1">8040 6179 8056,'-11'0'0,"3"0"0,1 0 370,4-5-22,-7 3-244,9-3-160,-4 5 255,5 0-346,5 0 222,1 0 1,6 0 75,-1 0-209,0 0 137,1 0 0,3 0-19,0 0 0,2 0-29,-2 0 0,3-3 41,5-1-210,0 0 175,-1 4 1,1 0-226,0 0 246,0 0-36,5 0 0,-3 0-147,6 0-20,-6 0 136,3 0-223,-5 0 102,0 0 1,-6 4 34,-1 0 1,-4 3-20,0-3 0,-1 1-261,1-1 166,-1-3 58,-5 4 1,1-4-315,-4 3 131,-1-2-31,3 3 365,-5-5 0,5-5 0,1-2 0</inkml:trace>
  <inkml:trace contextRef="#ctx0" brushRef="#br0" timeOffset="2">8486 5985 7989,'-12'0'0,"5"0"-30,-1 0 0,6 0 255,-8 0-177,8 0 291,-3 0 531,5 0-503,5 0-377,2 0 57,4 0 0,2 3 87,2 1-55,-2 5 111,8-8-413,-8 10 170,8-10 0,-7 8 113,5-6-131,-5 1 32,8 1 0,-8 0 150,5 3-285,-5 2 214,2-3 1,0 0 30,-1 1-196,0-1 180,-3 5-9,-1-1 0,-5 1 36,4-1 2,-8 0-46,3 1 4,-5-1 184,-5 1-191,-2-6 0,-5 4 44,-4-2-410,4-3 219,-10 5 0,8-7 57,-5 4-609,5-4 425,-7 7 1,8-9-873,-2 3 562,2-3-62,2-1 611,-1 0 0,-4 0 0,-2 0 0</inkml:trace>
  <inkml:trace contextRef="#ctx0" brushRef="#br0" timeOffset="3">9217 6453 8092,'0'-7'0,"0"2"0,-1 5 0,-3 0 0,2 0 0,-3 2 0,5 1 0,4 4 0,0 4 0,5 2 0,-1 2 0,2-1 0,1 5 0,1-1 0,-1 1 0,0 3 0,1-3 3234,-1 2-2447,6-3-287,-5 3-51,5-8-1664,-6 9 802,1-10 0,-1 5-9,1-6 1,-1 1-138,0-1 0,1-1-105,-1-2-52,-4-3 3,-2 0-84,0-4 561,-4 4 236,4-5 0,-5 0 0,0-5 0,0 3 0,0-6 0,5-4 0,2-6 0</inkml:trace>
  <inkml:trace contextRef="#ctx0" brushRef="#br0" timeOffset="4">9491 6430 8092,'-11'-6'304,"4"-4"-128,-3 3 1,7 1 177,-4 2-150,4-2-13,-7 4 1,8-3 405,-6 5-148,0 5-272,2 2 0,-4 9 536,2 3-238,-2 3-215,-6 1 0,-2 5-32,-5 2 1,0 7 125,0 1-1441,1 5 1055,-6-2 1,3 1 135,-1-1-1707,2-4 1129,1 3 0,1-10 86,3 0-1712,3-9 981,4 0 1119,1-9 0,0-6 0,-1-1 0</inkml:trace>
  <inkml:trace contextRef="#ctx0" brushRef="#br0" timeOffset="5">8075 6544 8092,'-7'0'1971,"2"0"-1007,5 0-545,-5 10 0,4-1-39,-3 10 1,-1 0-151,1 4 0,0 1-530,4 3 268,-5 2 86,4 5 1,-4 1-1259,5-1 683,0-5-202,-5 4 0,4-8 723,-3 6 0,8-6 0,2 3 0</inkml:trace>
  <inkml:trace contextRef="#ctx0" brushRef="#br0" timeOffset="6">1416 7115 7852,'-11'-6'-386,"3"0"386,1 2 839,-1 2-62,2-3 24,-4 0 10,3 4-418,1-4-24,1 5 273,5 0-594,5 0 233,1 0-490,6 0 214,-1 0 0,2 1 220,2 3-893,-2-3 520,8 9 0,-7-8-61,5 2-842,0 2 694,-1-5 0,2 6-469,-4-4 375,4-1 225,-7 3 1,7-5-938,-5 0 1163,0 5 0,2-4 0,1 4 0</inkml:trace>
  <inkml:trace contextRef="#ctx0" brushRef="#br0" timeOffset="7">1759 6841 8033,'1'-11'0,"3"-1"-61,-3 6 94,4 1 1,-3 1 13,2 0 0,-2 0 0,6 4 0,-6 6 1040,2 1-246,-3 8-463,4 3 0,-3 10-278,1 3-70,-1 2 1,-2 6 191,0 3-1870,0 2 1386,0 2 50,0 5 1,0-1-479,0 4 690,0 1 0,5-8 0,1 4 0</inkml:trace>
  <inkml:trace contextRef="#ctx0" brushRef="#br0" timeOffset="8">1656 6327 7994,'-6'0'3,"-4"0"336,8 0-735,-3 0-171,5 0 609,-5 0-185,4 0 246,-4 0 53,5 0-66,0-5-35,0 4 92,0-4-54,5 0 74,-4 3 0,4-4-42,-5 2 257,0 3-300,0-4 0,0 4 162,0-3-137,5 3 1,-3-6 13,2 3-32,-3 3 0,-1-5 104,0 2-50,0 3 22,0-9-107,0 3 1,0-4 18,0-1 1,0 5-37,0-1 0,0 1 19,0-5 0,0 1-11,0-1 0,0-3 4,0 0 0,0-4 1,0 4 1,0-6-13,0 2 0,0 1 13,0-1 1,0 0-41,0-3 1,0-5 34,0 0 0,0-1-67,0 2 0,0 0 42,0-4 1,0-1-51,0-3 1,0-4 34,0 0 1,-1 0-2,-3 4 1,2-6-23,-1-2 1,1 2 25,2-2 0,0 5 55,0-1 1,0 0-53,0 4 1,0-2 110,0 10 1,0-5-89,0 5 0,0-6-23,0 1 1,4-2-13,0-1 1,0 0 2,-4 0 1,0-6-16,0-2 0,0-7 35,0-4 0,0-5-386,0-2 0,0 1 360,0-2 1,0 3-22,0 1 1,0 0 18,0 0 1,4 1 34,-1 2 0,1 0-18,-4 4 1,0-4 3,0 1 1,0 0-1,0 0 0,0 0-6,0-4 0,1-7-20,1 30 0,0 0 0,-1-1 0,0 0 12,0-3 1,1 0-1,-1 0 1,0 0-231,-1-2 0,0 0 0,0-1 0,0-1 226,0-1 1,0-1 0,0 2 0,0 0-314,0-4 1,0 1 0,0 3-1,0 0 261,0 0 1,0 0-1,0 1 1,0 1 30,0 0 1,0 0 0,0 3 0,0 0-128,0 3 1,0 0 0,0-30 137,0 7 1,0-1 79,0-3 0,0 4-96,0 0 0,-2 0 93,-1 3 1,1 1-62,-2-4 1,3 7 86,1-3 1,-4 1-54,1 3 0,-2-6 4,1 2 0,2 1-68,-1-2 1,1 2 46,2-1 1,0-4-125,0 0 1,0 4 70,0-4 0,4 7-145,0 1 1,1-2 249,-1 1 1,-3 6-159,3 6 1,-3 2 44,-1 2 0,0 4 325,0-1 0,0 10-291,0-2 1,0 6 509,0-2 0,-1 5-319,-3-1 113,3 2 0,-5 6-95,2-1-51,2 6 0,-3-5-135,5 3 12,0 3-16,-5-4 0,4 4-69,-3-3 82,3 3-80,1-4 15,0 5 35,-5 0-1,4 0 187,-4 0-172,5 0 71,-6 0-50,5 0-354,-4 0-367,5 0-719,-5 0 967,4 0 438,-4 0 0,10 5 0,1 1 0</inkml:trace>
  <inkml:trace contextRef="#ctx0" brushRef="#br0" timeOffset="9">708 194 8151,'-5'-11'1156,"4"4"-733,-4-3 488,5 9-131,0-4-167,-5 5-73,4 0-180,-5 5 1,3 5-47,-1 5 1,-4 7 483,4 1-556,-4 5-211,1 6-736,1 5 590,-4-3 1,7 8-1802,-4-2 1355,4 8 0,-2-2-2389,5 5 2950,5-5 0,1 3 0,6-5 0</inkml:trace>
  <inkml:trace contextRef="#ctx0" brushRef="#br0" timeOffset="10">23 6624 8040,'-5'-11'825,"4"4"1,-8 1-174,5 2 527,0 3-239,4-4 59,0 5 0,5 0-118,3 0-544,2 0 1,3 0-180,2 0 0,-1 0-268,5 0 1,0 4-749,4 0 699,0-1 0,0-3-328,-1 0 0,5 0-663,0 0 1,4 0 414,0 0-1261,2-5 1242,-4-1 1,8-6 753,-3 1 0,3-5 0,-3-2 0</inkml:trace>
  <inkml:trace contextRef="#ctx0" brushRef="#br0" timeOffset="11">811 6293 8156,'-6'0'0,"-4"0"0,2 0 1737,3 0-379,-5 0 182,8 0-1049,-8 0 0,9 2 0,-3 6 1,2 1-187,-2 10 1,3 5-433,-3 7 1,-1 2 162,1 1 0,0 5-893,4 3 1,0 1 329,0-1 333,5-3 0,2 1 1,4 0-1</inkml:trace>
  <inkml:trace contextRef="#ctx0" brushRef="#br0" timeOffset="12">1428 69 9319,'6'0'1424,"-1"0"2357,-5 0-3571,0 5 1,0 1-306,0 5 1,-4 1 134,1-1 0,-2 2-311,1 2 0,1 2 144,-4 2 0,3 1-346,-4-5 0,6 4 172,-2-3 1,-1 3-62,1-4 0,-1 0-515,1-4-411,3 1 539,-4-1 407,5-4 1,5-7-123,2-8 0,4-3 158,0-5 0,0-1 301,1-6 0,-1 4-125,1 0 1,-1-3 478,0-1 0,1-2-84,-1 6 0,-3-1 74,0 0 1,-2 0 462,2 5 0,2-4-337,-3 4 1,-2 3 1035,-1 5-443,3 4-469,-1-2 1,1 15-185,1 5 1,-5 11-201,0 4 1,-1 8-277,-2 4 1,0 8 154,0 3 0,0 8-357,0 4 1,0-32-1,0 1 314,0 0 1,0 0-1,0 1 1,0-1-289,0 0 1,0 0-1,0 0 1,0-2-82,0 29 0,0-11-269,0-16 1,0-6-200,0-9 496,-5-2 0,2-11 132,-5-2 1,5-3 204,-5-1 0,0-6 354,-3-6 1,-4 0-473,0-8 1,-6-2 249,2-5 0,1-9-70,-1 2 0,5-3 426,-1 3 0,6 0-236,2 0 0,4 1-18,-1 2 1,9-1-217,7 6 0,6-1-347,8 4 1,3 4-220,6 0 0,3 5-699,0-1 0,1 6 1210,-1 2 0,-2-1 0,3-3 0</inkml:trace>
  <inkml:trace contextRef="#ctx0" brushRef="#br0" timeOffset="13">1668 742 8139,'-5'-11'658,"3"3"-198,-2 1-73,3 4 121,-4-7-147,4 4 629,-4-1-314,0 2-248,3 5 497,-3 0-137,5 0-70,-5 0-463,4 0 1,-8 5-386,5 3 0,-5 3 163,2 5 1,-3-2-133,-2 5 1,1 1 101,-1 7 1,1-3-837,0 2 1,-1 2 15,1-1 1,1-2-238,2-6 1,3 2-1216,5-6 1672,0 0 0,1-9 597,3-2 0,-1-4 0,4-4 0,1-2 0,3-5 0,-3-2 0,-1-2 0,1 1 0,3-5 0,1 4 0,-1-5 0,1 1 0,-1-3 0,-1 3 329,-2 0 1,2 3 56,-2-3 0,-2 5 697,2-1 0,-6 6 187,2 2-163,2 4 0,-3-2-513,4 5 1,-4 5 205,1 3 1,1 7-339,-1 4 0,5 1-217,-2-1 0,0 3-492,0-3 1,1-1 251,3 1 0,2-5-1146,2 1 1,-1-4 639,5-3 1,-4 1-3282,4-5 3782,-5-1 0,3-8 0,-6-1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0:54:28.98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6887 9696 7851,'0'-11'86,"0"-1"0,0 1 41,0 0 1,0-2 94,0-2 1,0 1-77,0-5 0,1-5 118,3-7 0,2-2-148,6-1 1,-3 0 19,2-1 1,-2-4-37,6-3 0,-2-6-92,-2-2 0,4-4 27,1 1 1,0-8-199,-8 29 0,-1-1 0,1-1 1,1 1 119,0-2 1,1 1 0,0 0 0,0 0 51,-2 0 1,-1-1-1,3-1 1,1-1-30,-2-1 1,1-1-1,0 0 1,1 0 17,0-1 1,1 0 0,1 0-1,1 1-2,-1 1 0,0 0 0,3-1 0,0 1-6,-1 1 0,1 1 0,0 0 1,1 0 22,0 1 1,0 1-1,-2 2 1,0 1-110,0 0 0,1 1 0,14-27 42,5 4 1,-1-2 16,0 6 1,0-5-245,1 5 1,-5-1 127,0 5 1,1-1 86,3 0 0,-1 6-106,-2 2 0,-3 2 149,-6 2 0,5 1-20,0 2 0,-4 3 191,-4 6 0,-2 0-187,2 3 0,-2 2 478,-6 6 1,1 0-466,-1-1 0,-3 2 287,-1 2 0,-3 2-303,4 2 1,-4 3 122,3-3 0,-3-1-55,4 1 0,-5-3-77,5 3 122,-5 0 0,3 0-112,-2 0 297,-3 1 1,4 1-69,-5-1 1,0 0-46,0-5 1,-5 5-183,-3-5 1,-2 5-181,-1 0 1,-1-2-2,1 1 1,0-4 100,-1 4 1,-3 1 47,0 3 1,1-2-15,6-2 1,-2 3-78,2-3 1,-2 3 49,-1 1 1,-1 0 274,1 0-161,0 5 476,-1-4-132,1 5-298,4-1-345,2-4 223,5 4-129,0-5 196,10 0 0,-2 0 123,7 0 1,3 0-161,1 0 1,3 0 3,0 0 0,1 0 63,0 0 0,-1-4-34,-3 0 0,1-1-98,-5 1 1,4 2 103,-3-6 0,-1 6-3,-4-2-49,1 3 239,-1-4 14,0 3 279,-4-3 215,-2 5-421,-5 0 1,-1 5 185,-3 3 0,-6 7-82,-6 4 0,-4 2-160,1-2 1,-3 2 10,0-2 0,4-2-255,3-2 1,2-2-380,2-2 0,3-3-588,0-1 0,6-3 998,-2 4 0,8-1 0,2 5 0</inkml:trace>
  <inkml:trace contextRef="#ctx0" brushRef="#br0" timeOffset="1">19804 13671 6376,'0'11'602,"0"1"-467,0-1-59,0-5 0,-1-1 519,-3-5-402,2 0 1,-6-1-26,4-3 0,-1-2 2,1-5 0,3-2-42,-3-2 1,-1-3 60,1-5 1,-4-5-56,4-2 1,-4-5-42,0-3 1,2-6 52,-2-6 0,2-2-434,-2-1 0,-2-6 328,6 23 1,0-1 0,-1 1 0,0 0-225,0-4 1,-1 0-1,0-2 1,-1-1 141,0-6 0,-1-1 1,0-2-1,-1 0-355,0-5 1,-1 0 0,-1-4 0,1 0 377,3 18 1,1 0 0,0-1 0,0 1-1,0 0 1,0-1 17,0-4 0,-1 0 1,1-1-1,0 0 1,0 0-1,0 0-21,0-4 1,-1 0 0,1-1 0,0-1 0,1 0 0,0 0-238,0-1 1,1 0 0,1 0 0,1 0 0,0-1-1,0 0 249,0 0 1,1 0 0,0 0-1,0 0 1,1 1 0,0-1-11,0 1 0,0 0 0,0 1 1,0 1-1,0 1 0,0 0-36,0 2 0,-1 0 0,2 0 0,0 2 0,0-1 0,1 1 54,-1-2 0,0 0 1,0 1-1,2 2 1,0 0-1,0 0-6,0-2 1,-1-1-1,1 0 1,0 1-1,0-1 1,1 1 10,0-1 1,0 0 0,-1 1 0,1-1 0,0 1 0,0 0-12,-1-1 0,1 0 0,0 0 0,1 3 0,0 1 0,0-1-32,0-3 1,0 0-1,1 1 1,0 5-1,0 0 1,1 1-47,-2 1 0,0-1 1,0 2-1,4-14 1,1 2 102,-3 0 0,1 1 0,2 7 1,1 1-23,-2 0 0,1 2 1,-2 4-1,1 1 47,1 1 1,-1 1 0,-1 3 0,0-1 118,1 0 0,1 0 0,6-29-83,-5 29 1,1 0 0,-2 1 0,0 1-171,3 0 1,1-1 0,9-25 77,-4 5 0,1 6-231,-5 1 0,4 2 679,-3 6 1,0-4-409,-1 4 0,-2-2-57,2 2 0,2 3-12,-2-3 0,4-2-72,-4 2 0,-3 5 972,-5 7 1,0 3-763,0 4 0,2 2 1250,-5 6-762,0-1 409,-4 6-383,0 1 1084,0 5-1859,0-5 109,-5 4 0,-2-4-121,-4 5 0,-1-4 103,1 0 0,-2 1-179,-2 7 0,1 1 196,-5 3 0,4 6-1,-4-3 0,1 3 186,-1-2 1,3 0-122,4 4 0,1-4 138,-1 4 1,5-8-90,-1 0-72,6-5-235,-4 2-486,6-5 314,0 0 338,6 0 1,1 0 115,8 0 0,2-5-118,2-3 1,2-2 168,-1-2 1,0 1-94,-1 0 1,1-5-24,-5 1 1,2 0 61,-2 3 0,-2 1 20,2 0 0,-1 3 122,1 0 1,-3 5-174,-1-5 0,0 5-31,-3 0 0,-2 1 27,2 2 279,-5 0-115,2 0 168,0 0 0,-4 2 52,3 1 1,-4 0 98,-4 5 1,-2 4-124,-6 7 0,1 4-77,-1 4 1,0-2-166,-4 6 0,4-2 148,-3 1 1,2 2-906,1-5 1,6-1 151,2-3 495,3 5 0,-4-4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21197 5231 7885,'6'-12'0,"0"5"1175,-6-1 1255,0 6-1568,-6-4 0,1 8 1224,-2 2-1430,-3 2-167,-2 5 76,0 6-175,-5 1 0,6 4-410,-1 6 536,1-4-215,4 9 1,-1-5 96,4 3-443,0 2 206,9-4 1,1 4-284,6-3 0,-1 6 155,1-6 0,4 1-1628,3-8 835,-2 0 259,4-6-798,-3 5 754,0-14 0,-1 6-263,-1-11-1114,-4 1 1318,0-9 1,-2-3-146,-2-7-728,-3-3 921,0-9 0,-5 1-278,0-4 834,-5 4 0,-7-2-440,-6 0 440,-4 4 0,-1-4-91,0 6 1339,0 4-926,0-4 1,-3 11 94,-1-1 1,-3 2 625,3 6 0,2 1-35,5 3 1989,9 0-473,6 5-780,5 1-911,5 5-356,6 1-358,12-6 56,6 4 0,7-8 175,2 1-682,3-1 322,-1 3 0,1-4 128,-3 3-1071,-2 2 827,3-4 0,-6 6 138,-3-4-471,-2 5 165,-5-8 0,-1 8-384,-3-5 356,-3 5-158,-9-8 629,3 4-103,-9 0 31,4-3 638,-5 3-454,0-5-146,-5 0 88,4 0-70,-9 0 1,7 0-35,-5 0-728,1 0 444,0 0 1,-1 1-212,4 3 192,-5-3 0,8 9-214,-5-9 192,6 10 0,-3-5-87,-1 5-164,0 1-51,4-1 135,0 1-633,0-1 230,0 0 189,5 1-813,-4-6 869,10-1 0,-5-5-1513,5 0 2064,1-10 0,-1-3 0,1-9 0</inkml:trace>
  <inkml:trace contextRef="#ctx0" brushRef="#br0">21711 5185 7885,'0'-18'0,"-5"2"3603,-3 4-1694,3 6-998,0 1 0,4 1 1016,-3 0-1251,3 1-787,-4 3 150,5 5 0,1-3 202,3 6-2667,2-1 1745,6 10 1,3-3 680,0 5 0,10 0 0,0 4 0</inkml:trace>
  <inkml:trace contextRef="#ctx0" brushRef="#br0">21882 5413 7885,'-16'-5'3172,"3"-1"-948,-8 0-1162,8-4 399,-4 8-361,11-3-412,-4 0-258,4 4 107,-1-4-266,-3 5-228,9 5 0,-4 1-1038,5 6 591,0-1 372,0 6 0,0-3-685,0 5 23,5-5 370,-4 7-111,4-8 217,0 3 0,-2 0-376,4-1 782,-4 0-175,2-4-53,0 1-44,1-6 23,1-1 1,3-5-81,-2 0 171,2-5-88,1-1 266,1-6-251,-6 1 1,4 0-6,-2-1 0,-3 1-16,-1-1 1,-2 1-50,2-1 525,-3 6-260,4-4 0,-5 7 293,0-4-104,0 4-22,0-7 322,0 9-309,5-9 0,-3 8-30,8-8-178,-4 9 0,9-8 143,1 5-445,-1-5 188,1 8 1,-2-4 183,5 5-479,0 0 205,-1 0 0,0 1-311,-3 3 249,-2-3 57,3 10 0,-6-5-61,-2 5-48,-3 1 236,-5 4 0,0-3-24,0 2 0,0 2 47,0-2 1,-5 0 151,-3-3 0,2-2-90,-2-3 719,6 3-189,-8-8-213,8 3 172,2-5-280,7-5 0,9-3-576,3-7 101,3-3 202,1-5 0,0 0-703,-1 1 354,-4 4 148,-1-4-282,-6 10 251,1-5 1,-5 9-117,1 1-301,-6 4 1,3-2-186,-5 5-218,0 0 1,0 5-27,0 3 511,0-3 144,0 5-165,0-4 236,0 6 0,0-1-34,0 1-141,5-1 165,-3 1 0,7-1 86,-6 0 0,5 1 14,-4-1 0,5-1-430,-2-2 207,-2 2 184,6-9 1,-5 5-743,5-6 544,1 0 436,-1 0 0,1-11 0,-1-1 0</inkml:trace>
  <inkml:trace contextRef="#ctx0" brushRef="#br0">22476 5448 7885,'0'6'2328,"0"-1"7026,0-5-8605,5 0-387,7 0 0,6 0 148,4 0-741,1-5 225,0 4 1,1-6-326,3 4 336,-3 1 1,5-8-927,-2 3 1,-3 2 633,3 1 0,-5-3-999,-3 0 1,-1 0 432,-3 0 0,-6-1 276,3-3 1,-9-1 245,1 1 0,-2 2 296,-2-2 0,-2 2-129,-2-6 1,-6 6 90,-5 1 1,-4 2 666,4-2 1,-4 3-327,4 5 1,-4 0 1629,3 0 0,1 0-819,4 0 0,-1 5 2754,1 3-2639,-1 2 1,5 1 267,-1 1-912,6-1-263,-3 1 1,5-1-710,0 0 222,0 6-83,0 1 0,0 3-330,0-2 1,3 3 567,1-3-4625,5 2 3079,-8 2 1,9 4-250,-2 0 1840,2-1 0,7-3 0,1 0 0</inkml:trace>
  <inkml:trace contextRef="#ctx0" brushRef="#br0">3723 17428 7879,'-5'-16'0,"4"3"1742,-3-2 1,3 2-804,1 2 1,0-5 861,0 1 1,5 1-514,2 7 1,4-2 10,0 5 1,4 0-812,0 4 0,1 1-252,-5 3 0,4 5-84,1 10 1,-2 3-114,-7 12 1,2 0-365,-5 12 1,0-2 171,-4 10 1,-2-4-542,-1 8 0,-8-8-65,-4 7 0,-9-2-7,1 2 0,8-28 0,-1 0 219,-2 2 0,1-1 0,-13 19-73,-4-4 1,3-9 15,1-10 1,2-9-166,5-13 1,6-9-126,6-7 1,5-16 81,6-14 812,-5-7 0,8-8 0,-1 0 0</inkml:trace>
  <inkml:trace contextRef="#ctx0" brushRef="#br0">3518 17177 7924,'6'-34'0,"4"5"0,-2 2 1,7 8 1147,4 4 0,-1 2-375,1 2 1,0 4-181,4 3 1,-2 3-611,-2 1 1,2 5-597,-6 3 0,1 3-64,0 4 1,-4 3-1957,3 5 2633,-2 0 0,-1 5 0,-1 1 0</inkml:trace>
  <inkml:trace contextRef="#ctx0" brushRef="#br0">4077 17268 8044,'-7'10'978,"-1"-2"0,4 1-353,-3-5 0,3 5 543,-4-2 1,6 3 496,-2 2 1,-1 3-808,1 0 1,0 6 12,4-2 0,0 2-290,0 2 1,0-1-20,0-3 1,5 2-234,3-2 1,-3-2 207,-1-2-228,2-2-342,0-2 0,1-6-819,-3-5 1,-3-6 559,-1-9 0,0-3-2343,0-5 0,4-5 610,-1-2 1,1-3 74,-4-2 0,0 1 1181,0 0 1,0 5 270,0 2 0,4 4 498,0 4 0,0-2 0,1 13 0,2 0 0,1 7 0,3 5 0,-2 2 0,7 6 0,1 0 0,2 4 0,3-4 0,1 5 0</inkml:trace>
  <inkml:trace contextRef="#ctx0" brushRef="#br0">4420 17325 8044,'11'0'3760,"-4"0"-2195,-2 0 1,-7-1 841,-1-3 1127,1 3-2817,-8-4 0,8 5 325,-6 0-989,6 0 49,-4 0 1,6 5-689,0 3 0,0 3 69,0 4 1,0-1-266,0 5 0,0-3 105,0 3 0,2 0-387,2 4 0,-2-4 410,6 0 1,-6-2-643,2 2-775,2-2 1491,1-11 0,4-3-189,1-11 1,-5-10 21,1-12 747,-6-8 0,3-8 0,-5-6 0</inkml:trace>
  <inkml:trace contextRef="#ctx0" brushRef="#br0">4511 17051 8044,'0'-11'747,"0"0"1,0 3 1016,0 0 0,5 6-966,3-2 0,2 3-36,2 1 0,0 1-907,3 3 1,-1 2-943,5 6 1,-1-1-26,1 0 0,2 5 1112,-6-1 0,5 5 0,-2-2 0</inkml:trace>
  <inkml:trace contextRef="#ctx0" brushRef="#br0">4785 17188 7907,'-11'-16'3488,"0"3"-849,4-3-1269,2 4-778,5 6 1,-1 6-320,-3 8 1,1 7-385,-4 4 0,3 4 68,-4 3 0,5 5-62,-5 7 0,-3 0 106,-5 8 1,-3-3-87,4 6 1,-4 2 424,4-2 1,-4 0-297,4-7 0,4-9 56,8-11 1,3-9 9,3-9 0,4-3-128,4-1 0,1-10-6,-1-5 1,0-6-266,1-1 0,-1 0 38,1 3 0,-5-3 52,1 3 1,-4-1-153,3 1 1,0-1 20,0 5 1,0-2 147,-4 2 1,3 2-32,1-2 0,0 4 39,-4 3 0,0-1 71,4 5 1,-3 0 134,4 4 1,-2 2 117,2 1 0,2 4-42,-2 4 1,2 2-22,1 2 1,-1-1-106,-2 5 1,1-4 308,-5 4 1,3-3 132,-3 3 0,0 0 145,-4 4 0,0-4-328,0 0 0,0-5-120,0 1 0,0-3-527,0 0 0,1-6-806,3-2 0,-2-3-796,6-1 0,5-6 271,6-5 1737,2-6 0,7-11 0,1-1 0</inkml:trace>
  <inkml:trace contextRef="#ctx0" brushRef="#br0">5254 17280 7932,'3'-17'0,"1"-2"0,1 3 1432,-1 1 1,-3-2-655,3 2 0,1 0 3132,-1 3-1445,0 1-1535,-4 4 1,0 4-543,0 6 1,0 5-131,0 7 1,-1 8-90,-3 8 1,1 7-100,-4 3 0,4 4-532,-1 1 0,-1-2 362,1-2 1,1-3-697,3-5 1,5-1 120,2-2 0,3-1-51,2-7 1,1-3 80,2-8 1,-1-6-110,5-2 0,-1-8-514,1-3 1,1-9 587,-5-3 0,0-2-1759,-3-2 2439,-6-5 0,-1 4 0,-5-4 0</inkml:trace>
  <inkml:trace contextRef="#ctx0" brushRef="#br0">5208 17383 7932,'-23'-6'0,"5"5"7403,2-9-5592,9 4 1,4-4 1198,6 2 0,5-2-1671,7 2 1,3 2-922,5-2 1,0 6-926,0-2 0,1-1-926,2 1 0,0 0-355,4 4 1,-3 0 659,3 0 1128,1 0 0,3 5 0,0 2 0</inkml:trace>
  <inkml:trace contextRef="#ctx0" brushRef="#br0">6887 17405 7368,'18'-22'-1226,"-2"-1"1983,-5 0 0,1 4-182,-1 0 1,-4 0-187,-4-4 1,-1 4-137,-2 0 0,0 9 677,0-2 0,-7 5-176,-4-1 0,-3 3 54,-9 5 1,2 1-53,-10 3 1,1 7 168,-5 9 0,1 1-408,0 2 1,-2 5-312,-2 2 1,-2 8-96,-6 4 0,5 3 71,3 0 1,4 0-899,4-3 1,4-3-176,11-5 0,6-8-670,13-4 0,14-11 451,12-4 1,13-7-397,11-7 1,5-6-376,-28 2 1,-1-1 1880,3-2 0,0 0 0,-3 1 0,0 0 0,2-4 0,0-1 0,1 0 0,-1-1 0</inkml:trace>
  <inkml:trace contextRef="#ctx0" brushRef="#br0">7241 17177 7912,'-10'-15'1612,"2"0"1,-1-1 2069,5 5-1833,1-1-81,3 1 1,1 5-875,3 2 1,-3 9-537,3 6 1,1 6-267,-1 6 1,-1 5-175,-3 2 0,0 8-59,0 4 0,0-1-337,0 1 0,0-6-743,0 2 1,0-2 408,0-2 0,0-2-750,0-5 1,4-2 751,0-10 1,1-3-233,-1-5 0,-3-6 211,3-1 0,1-6-754,-1-9 1585,0-8 0,1-11 0,1-7 0</inkml:trace>
  <inkml:trace contextRef="#ctx0" brushRef="#br0">7241 17154 7912,'-19'-7'1497,"0"-1"0,6 4 1220,2-4-1136,4 6 1,9-3-605,1 5 1,5 0 251,7 0 0,4 1-91,8 3 1,-2-2-550,6 6 0,-1-4-600,4 4 0,-3-1-20,-1 5 0,1-1-347,3 0 0,-5 5 84,-2-1 0,-4 4-155,-4-4 1,-3 4 32,-4-4 0,-8 6-357,-8-2 0,-14 2 71,-16 2 0,-7-1 285,-8-3 1,0 1-641,-4-5 1,1 1 192,-1-5 0,-2 0-240,6 1 1,4-6 146,7-2 0,9-3 957,6-1 0,3-4 0,8 1 0,4-1 0</inkml:trace>
  <inkml:trace contextRef="#ctx0" brushRef="#br0">7675 17029 7906,'-10'-12'2427,"2"1"3278,-8 4-4414,9-3 1,7 9 38,8-3 1,3 3-1091,4 1 1,3 0-67,5 0 1,0 0-951,0 0 1,5-4 108,2 0 1,3-1-272,1 1 1,2 3 336,2-3 0,-1-1-383,5 1 1,2-5 270,2 2 0,1 1-154,-9-2 1,-1 5-1218,-7 0 997,-2 1 315,-10 2 1,-13 2 771,-13 1 0,-7 0 0,-8 5 0,-5-1 0,-1 5 0</inkml:trace>
  <inkml:trace contextRef="#ctx0" brushRef="#br0">8086 16960 7906,'-23'-1'0,"0"-3"0,0 3 669,1-3 0,4 3 931,3 1 0,3 1 1389,5 3 0,-4 2-1587,4 5 1,0 6 523,0 2 1,4 8-1065,0 3 0,1 8-631,2 4 0,0 2-495,0 2 0,0 0-588,0-1 0,4 1-90,0 0 0,5-6 685,-2-2 1,0-6-1995,0-1 1,-3-6 566,4 2 1,-6-4 258,2-4 1,-3-7 468,-1-4 1,0-4-304,0 3 0,-1-4 476,-3 1 783,-2-3 0,-11-1 0,0 0 0</inkml:trace>
  <inkml:trace contextRef="#ctx0" brushRef="#br0">7960 17223 7906,'7'0'3755,"3"0"-831,-9 0 1966,4-5-2299,-5 3-1042,5-3 1,3 5-1047,7 0 1,-1 4-287,5 0 1,0 0-1150,4-4 1,5 0 248,2 0 0,3 0-109,2 0 0,-5-2-530,1-1 0,-6 1-3788,2-1 5110,-8 1 0,-8-3 0,-6-1 0</inkml:trace>
  <inkml:trace contextRef="#ctx0" brushRef="#br0">9616 14447 7958,'-14'-5'0,"2"-1"532,2 0 34,6-5-832,-6 5 262,8-5 163,-3-1-11,10 6 1,-2-3 198,4 5 263,1-5-298,4 8 0,0-4-11,3 5 1,-2-4-22,2 0 1,3 1-594,1 3 211,3 0 106,1 0 0,-1 0-1644,1 0 856,5 0 784,-4 0 0,9-5 0,-4-2 0</inkml:trace>
  <inkml:trace contextRef="#ctx0" brushRef="#br0">4842 15372 8017,'-11'0'0,"1"-5"0,2-2 0,-2 2 1037,9-5-133,-4 8-258,5-3-1800,0 0 634,0 4 520,0-4 0,5 5 0,1 0 0</inkml:trace>
  <inkml:trace contextRef="#ctx0" brushRef="#br0">9160 6430 8031,'-12'-11'2630,"-3"-1"528,0 1-2595,-1 4 0,9 5 140,-1 9 1,4 6-250,-3 10 0,3 6-54,-4 5 0,1 2-270,-5 6-169,6 5 1,-4 5-30,2 5 1,-2 5 89,4-30 1,1 1 0,-3 29-645,0-1 1,6-3 365,-2-1 1,3-10-852,1-5 0,1-6 268,3-6 1,2-7-38,6-8 1,-5-7 327,1-4 0,-1-3-78,5-1 1,-1-9-161,1-2 1,-2-13 305,-2-3 1,2-5 479,-3-2 0,-2-5 0,4-2 0,-5-5 0,0 1 0</inkml:trace>
  <inkml:trace contextRef="#ctx0" brushRef="#br0">9057 6578 8031,'-5'-17'0,"-4"-4"1426,-3 6 1,0 0-625,8 3 0,1 1 209,7 0 1,4-1-171,7 1 1,-1 3 99,5 1 0,0 4-632,4-1 0,0 3-276,0 1 0,1 0-158,2 0 1,-2 1 158,3 3 0,-4 2-387,-4 6 0,-1 3 298,-3 0 0,-7 6-630,-1-2 1,-4 2 220,-3 2 1,-5 5-368,-3 2 0,-11 0 172,-4 0 1,-4-5 75,1 2 0,-7-2-269,-5 2 1,0-8 351,3 0 1,8-10-732,4-5 1231,5-8 0,1-7 0,0-7 0</inkml:trace>
  <inkml:trace contextRef="#ctx0" brushRef="#br0">9719 6476 8031,'-5'-23'1105,"-1"5"-645,-6 2 1,0 9 240,-4 3 462,4 3-699,-5 1 0,6 1 374,-1 3 1,-3 8 348,0 7 1,-4 7-424,4 5 636,-1 2-848,5 1 1,3 5 113,1 3-611,4 3-676,-2-5 278,10 5 315,2-15 0,8 8-251,0-7-2119,5-3 1739,-2-6 0,5-5 118,0-6 541,5-4 0,-4-2 0,2-5 0,-1 0 0</inkml:trace>
  <inkml:trace contextRef="#ctx0" brushRef="#br0">10016 6441 8031,'-5'-22'3284,"-6"-1"0,3 5-2026,0 3 162,6 2-862,2 7 1,1-1 35,3 4 0,-2 1 87,6-2 1,1 4 338,6 4-640,-2 8 1,7 5-296,-5 6 0,6 5-105,-2 3 0,1 2-591,-1 1 1,3 5 471,-3 3 0,2-1-1097,2 1 1,0-6 505,0 2 0,0 1-580,-1-5 0,0 1 446,-3-8 1,1-5 111,-4-7 0,3-4-370,-4-3 1,0-4 107,-3-8 617,-1-3-954,-5-4 704,4-5 704,-8-2 0,3-5 0,-5 0 0</inkml:trace>
  <inkml:trace contextRef="#ctx0" brushRef="#br0">10530 6487 8031,'0'-28'32,"5"-1"1,-2 0-33,4 2 1885,1 3-506,-2 6 985,-1 2-829,-5 9-558,0 2 1,-5 12-431,-2 4 0,-9 11-90,-3 8 1,-7 4-228,-5 4 0,-3 4-508,-4 8 1,17-24 0,0 0 296,-4 2 0,1 1 1,1-1-1,0 1-428,0 0 1,0-1 0,2-2-1,2 0-926,-16 24 1,7-12-3796,6-4 5130,9-12 0,7-2 0,9-13 0,6-1 0</inkml:trace>
  <inkml:trace contextRef="#ctx0" brushRef="#br0">11135 6304 7943,'0'-11'914,"0"-1"1,0 1-92,0 0 863,0-1-640,0-4-562,0 3 1,4-3-299,0 4 1,4 4-380,-5 1 0,2 4-885,-1 0 689,-2 1-299,3 2 476,-10 5 0,-6 3 129,-4 7 0,-4-1-94,4 5 0,-5-1 696,1 1 0,-4 3 113,-4-3 1,3 2 437,-3 2 1,4-5 175,4-3 1,-1-2 76,5-2-183,0 1-335,8-6-602,2 4 0,10-9 18,3 3 0,3-1-321,5 0 0,-2-1-44,5 2 1,0 1-91,3-2 1,5 5-703,0-4 1,-1 3 435,-3-3 0,0 5-655,0-1 0,0 1 489,0-2 0,-1 3-763,1-2 1,0 1 700,0-1 1,-5 2-298,-3-3 0,-4 0 1025,-3 0 0,-3 1 0,-5 3 0</inkml:trace>
  <inkml:trace contextRef="#ctx0" brushRef="#br0">11010 6624 7943,'-18'0'0,"-4"0"4280,10 0-1356,-5-5-1578,11 4 2263,1-4-2385,5 5 0,1 3 10,3 1-550,7 5-345,2-2 1,9 4 108,-3 0-2576,7-4 274,3 3 0,6-5-3794,-1 3 4739,5 2 1,-2-9 908,5 3 0,-5 2 0,2 0 0</inkml:trace>
  <inkml:trace contextRef="#ctx0" brushRef="#br0">11638 6361 7943,'-23'-6'0,"5"-3"0,3 5 5292,2 1-1826,7 3-1880,1-5-341,5 3-745,0-3 0,0 6 243,0 3-1405,5-2 552,6 8 0,7-8-237,5 6 1,0-4-966,0 3 64,0 1 896,-1-2 0,1 4 148,0-2-1270,-5 2 913,3 2 1,-8-1-197,2 0 917,-2 1-197,-7-1 0,-1 4-227,-5 1 1527,-5 4-956,-1-7 1,-12 7-224,-5-5 2535,1 0-1287,-6 2 1586,0-9-1909,9 7 0,-7-13-4,11 6-400,0-6-27,9 4-164,0-6-1472,6 0 889,6 0 250,0 0-1764,10 0 1253,2 0 1,1 0 340,0 0-2890,0 0 1903,-1 0 1,4 0-2005,-3 0 2202,-3 0 1,6 3-895,-3 1 0,2 4 921,2-4 1,0 3 850,0-3 0,0 5 0,-1-3 0</inkml:trace>
  <inkml:trace contextRef="#ctx0" brushRef="#br0">12220 6670 7943,'-6'-5'0,"-4"3"4114,9-3-1947,-5 0 853,6 4-940,0-4-993,0 5-1281,0 5 204,-5 1 1,3 7 217,-6 2-3500,1 3 2301,-5 10 0,-3 1 269,0 5 702,0 1 0,-2-1 0,-1 0 0</inkml:trace>
  <inkml:trace contextRef="#ctx0" brushRef="#br0">12814 6110 7943,'-16'-11'2206,"3"4"2758,-2 4-2860,7 1-886,3 2 116,5 0-932,5 0 1,0 5-316,3 3 0,2 2 68,-2 2 0,-2 3-1395,2 0 0,-1 5 375,5-1 1,-5 3-733,1 1 1,-1-4-22,5 0 1,-1 0 831,1 4 1,3-2-167,0-2 1,5 2 517,0-6 0,0-4 434,-1-3 0,8-6 0,-8 4 0,8-6 0</inkml:trace>
  <inkml:trace contextRef="#ctx0" brushRef="#br0">13168 6144 7943,'7'-17'-898,"-2"-5"1,-5 9 2669,0-2 0,3 2-790,1 2 1,0 3 1368,-4 1-1724,0 4 0,-1-1-590,-3 8 1,-2 4 38,-6 7 1,0 0-830,-4 8 1,4-1 307,-4 8 0,0-3 25,1 3 0,-1-4-160,5 0 1,0 2-994,-1-1 1,1-2 729,-1-6 0,6 2 843,2-6 0,-2 0 0,0-3 0</inkml:trace>
  <inkml:trace contextRef="#ctx0" brushRef="#br0">12974 6396 7943,'0'6'4883,"0"-1"-2787,0 0 0,-1 2-1069,-3 4 0,3-2 1301,-3 2 1,-1 1-1279,1 11 0,-4-2-816,5 10 0,-5 4-601,4 7 0,-5 7-219,2 5 1,-2 2-703,1 1 1,3-7 969,5-4 1,1-5-3221,3-7 1,3-6 3537,4-5 0,0-5 0,1-7 0</inkml:trace>
  <inkml:trace contextRef="#ctx0" brushRef="#br0">13762 6236 7943,'0'-12'1631,"0"-4"1,-5 4-1130,-3 1-40,3 0-251,0 4 1,5 0 24,0-1-341,-5 0 193,4 2 37,-4 1-59,0 5 0,-2 0-246,-4 0 83,0 10 0,-2-2 321,-2 7 0,-2 3-73,-2 1 0,-2 1 441,2-1 0,-3 3-200,-1-3 0,0 1 689,0-1 1,1-1-488,-1-3 1,4-2 486,0 2 1,5-4-386,-1-3 1,2 1 488,1-5-968,6 0-52,1-4 1,8 0-46,4 0 0,2 0 77,10 0 0,-4 0-384,4 0 0,2 3 217,5 1 1,-2 0-867,3-4 1,1 4-192,-1 0 1,1 3-527,-2-3 0,-2 5-220,3-2 0,1 2 932,-2-1 1,0 2-243,-7-2 1,1 2 497,-5 1 0,-1 1 585,-6-1 0,-3 1 0,-5-1 0</inkml:trace>
  <inkml:trace contextRef="#ctx0" brushRef="#br0">13477 6647 7943,'-23'-6'6059,"5"1"-5408,2 5 1,5-2 1500,4-2 1968,2 3-2816,5-4 0,6 5-579,5 0 0,2 4-346,6 0 1,4 0-1802,4-4 1,4 3 910,0 1 0,1 1-2816,-2-1 0,3 1 629,-3 3 2698,3 2 0,2-4 0,-1 6 0</inkml:trace>
  <inkml:trace contextRef="#ctx0" brushRef="#br0">14299 6213 7943,'0'-17'-1913,"0"5"1640,0-5 5186,0 6-3267,-5 5 0,4-5-114,-3 4 147,3 2-1058,1 0 1,0 3 863,0-1-1033,0 1 0,5-3-958,2 5 1,3 0 387,2 0 0,4 1-1007,3 3 0,-1-1 751,1 4 1,-1 1-1110,1 3 1,-1 1 491,-3-1 1,-4 1 224,1-1 0,-5 1 403,-3-1 1,-3 4 165,3 0 1,-4 4 587,-4-3 0,-2 0-320,-5-1 0,-1-2 1024,1 2 1,-2 2-535,-2-2 0,1 0 1132,-5-3 0,4-1-740,-4 1 0,5-1 305,-2 0 1,4-3-489,0 0 0,1-1-194,0 5 1,0-5-438,4 1 1,2-4 54,5 3 1,1 0-557,3 0 1,2 3 283,6-2 1,4-2-141,3 2 0,3-2 152,0 2 0,1 2-554,0-2 1,-1-2 18,-3 2 0,1-5-728,-5 5 338,0-5 612,-8 7 0,-2-8-108,-5 6 0,-10-2 114,-5 2 0,-7 2-123,-5-2 1,-3 3 103,-8 4 1,2-2 51,-2 2 1,8-3-279,3-5 0,3 2-1397,1-5 565,10 0 0,8-9 1450,13-3 0,12-12 0,4-4 0</inkml:trace>
  <inkml:trace contextRef="#ctx0" brushRef="#br0">14801 5985 7943,'12'0'2087,"-6"0"0,4 1-1175,-2 3 2249,-3 2-2077,5 0 1,-5 8-19,3-2 4354,2 7-3647,-4 4 1,2 2-1495,0 5-279,-6 6 0,8-1 0,-5 10 0,3-3 0,-3 2 0,-5 2 0,0 0 0,0-2 0,0-2 0,-5 5-1381,-3-5 1,-7 3 267,-4-7 1,1 0-3067,-1-3 1,0-2 4178,-4-3 0,-4-2 0,-3-5 0</inkml:trace>
  <inkml:trace contextRef="#ctx0" brushRef="#br0">4488 14276 7443,'-6'0'-195,"1"0"397,5 0-241,0-5 1,4 2 72,0-4 0,1 4-142,-2 0 1,0-3 72,5 3 0,-5-2-155,5 1 1,-4 2-40,3-1 1,-3 1-192,4 2 420,0-5 0,2 3 0,-3-6 0,2 4 0,-5-3 0,5 3 0,-2-4 0,4 1 0,0-5 0,0 1 0,1-1 0,-5 1 0,1 0 0,0 0 83,3 4 0,-5-3 491,-2 2-249,3 3 55,-6-5-242,4 9 88,-5-4-332,0-1 1,1 5 221,3-3-377,-3-2 1,6 1 49,-4-3 1,0-1-87,5 6 1,-5-5 171,5 4 1,-4-3 107,3 3 0,-3-4 225,4 4-218,0-5 0,3 4 61,0-2 0,-3-2-49,0 5 0,-2-5 154,2 2 0,0 0-122,-4 0 0,5 0 6,-1 0 0,-2-3-79,2 2 1,-5-1 50,5 1-22,0-2 26,3 4 137,1-5 0,-2 3-17,-3 0-16,3 6 0,-4-5-70,1 4 1,3 1 17,-2-1 0,-2-3-189,2 3 0,-2-6 114,2 1 0,2-2-218,-2-1 0,2-1 69,1 1 0,1-1-64,-1 1 0,-3-1 118,-1 1 1,1 3 101,3 1 0,-3 4 0,0-1 0,-6 3 0,4 1 182,-2 0-188,-3 0 1,6 0 26,-3 0 0,-2 0-13,6 0 1,-4-1-118,3-3 0,1 2 113,3-6 1,-3 0-11,-1-3 1,1 0-4,3-1 0,1 4 9,-1 1 0,-3 1 0,0-2 0,-1 3 0,1 5 497,-1 0-144,-4 0-107,2 0 1,-1 1 55,0 3 4,-1-3-175,-3 4 1,2-6 33,2-3 0,-2 2-435,6-6 0,-6 4 175,2-3 0,1 3-264,-1-4 0,1 2-87,-1-2 34,-3 3 412,4 0 0,0 4 0,2-4 0</inkml:trace>
  <inkml:trace contextRef="#ctx0" brushRef="#br0">5231 13637 6830,'-7'0'1002,"2"0"0,5 1-718,0 3 193,0-3-291,0 4-29,0-5-521,5 0 0,-2-4-168,5 0 218,-1-5 0,5 7 79,-1-6 1,-3 4 144,-1-3 0,1 3-23,3-4 1,1 5-4,-1-5 0,1 2 20,-1-2 1,0-2 15,1 2 1,0-2 137,4-1 0,-2 3-64,5 0 1,-5 1 8,1-5 1,-1 5 46,1-1 0,-2 2-90,2-2 0,-2-1 131,-2 6 0,-3-5-65,-1 4 1,1-1 74,3 1 0,-3 2-88,0-6 0,-5 4 71,5-3 0,-4 3-108,3-4 1,-3 6 1,4-2 1,-4-1-135,3 1 0,-3-4 100,4 5 1,-4-5-83,3 4 1,-3-1 60,4 1 34,-1 3-65,5-9 80,-1 9 1,0-8 34,1 5 16,-1-5 0,1 4 36,-1-3 1,1 0-71,-1 4 1,-3-5 81,-1 1 1,0 2-69,0-2 1,3 4 74,-2-3 0,-2 4-65,2-1 1,-4-1 190,3 2-168,1-1 0,0 3 6,-1-3 0,-3 2-122,4-1 1,-5 1 109,5 2 1,-4-1-251,3-3 227,1 3 0,3-5-36,1 2 1,-5 3-1,1-3 213,0-3 0,3 2 166,1-2-46,-1-3 0,0 5 11,1-3 0,-5-2 45,1 2-200,0-2 1,2-1 22,-3-1 1,2 5-1045,-5-1 584,0 5 277,-4-7 0,-5 9 0,-2-4 0</inkml:trace>
  <inkml:trace contextRef="#ctx0" brushRef="#br0">9217 13602 6167,'-5'-6'-30,"3"1"427,-3 5-145,0 0-146,4 0 60,-9 0 11,8 0 19,-3 0-274,0 0 275,4 0-273,-9 0 149,9 0-276,-10-5 169,10 3-431,-4-3-104,0 5 184,4 0 385,-4 0 0,5 0 0,0-5 0,0-1 0</inkml:trace>
  <inkml:trace contextRef="#ctx0" brushRef="#br0">6453 12940 5754,'0'6'991,"0"-1"0,-1-5-408,-3 0-24,2 0-141,-3 0 695,5 0-743,0 5-151,0-3 122,0 3 1241,0-5-1340,5 0-280,-3 0 98,8 0 16,-4 0 1,2 0-103,-1 0 1,-3 0 216,4 0-234,-1 0 1,5 0 118,-1 0 1,1 0 4,-1 0 1,1-2 10,-1-1 0,4 1-1,0-1 1,1 1-87,-5 2 0,4 0 62,1 0 0,-1 0-39,-4 0 0,1 0 37,-1 0 1,0 4-103,1 0 1,-2 5 32,-2-2 1,2 2-9,-3-1 1,0 2 17,0-2 0,-3-3-1,4-1 1,-4 1-93,3-2 1,-3 1 89,4-4 0,-5 0 86,5 0 0,-4 0-91,3 0 1,-4 1 237,1 3-226,2-2-2,1 3 1,0-5-13,1 0 1,-4 0-85,3 0 0,-3 0-23,4 0 0,-5 0 112,5 0 8,-5 0-306,7 0 268,-4 0 1,2-2 30,-1-1 1,1 0 3,3-5 1,-3 5 95,0-5 22,-1 5-136,-1-2 1,5 4 194,-4-3-187,-2 3 1,5-4 637,-2 5-407,-3 0 1,5 1-116,-2 3 1,2-3-238,2 3 1,0 1 209,3-1-198,-2 0 75,4-4 0,-6 4 136,0-1-193,6 1 48,-4-4 0,3 0-200,-4 0 268,-1 0-61,0 0 5,6 0 12,-4 0 1,3 0-30,-4 0 79,-6 0-12,4 0 1,-4 0-32,6 0-205,-6 0 188,4 0 81,-3 5-71,4 2 5,-5-1 0,5 3 72,-4-5-71,-2 5 4,0-8 135,0 4-136,2 0 66,-1-4-18,4 4 1,-7-1-5,4 0-34,-4 0 18,7 1 1,-7-4-57,4 3 1,-3-2 51,4 2 1,-6-1-157,2 4-6,2-4 138,-4 2 30,8 0-29,-9-4 0,5 8 92,-2-5 18,-3 5-62,10-3 0,-9 4 10,6-2 1,-4 1-26,3-5 0,-3 3 11,4-3 1,-5 1 28,5-1-27,0-3-10,3 4-98,-5-5 88,5 5 0,-5-3 12,5 2-128,1-3 108,-6 4 1,4-4-13,-2 3 1,-2-2-4,2 2 1,-4-2-99,3 1 105,-4 4-3,2-6-4,0 4-8,1 0 10,1-4 63,-2 4-61,0-5 1,-3 0-7,6 0 253,-6 0-239,9 0 0,-9 0 4,6 0 23,-6 6-19,8-5 0,-7 4 16,5-5-62,-6 5 50,8-4 0,-7 6-66,4-4 65,-4-1 4,7 8 87,-9-9-98,10 9 1,-9-7 5,6 4 51,-6 1-51,8-2 1,-3 3 9,4-5 142,1 5-146,-1-8 0,0 4 125,1-5-106,-1 0-11,6 0 1,-5 0-199,4 0 197,1 0 0,-3-4-155,5 1 55,-5-6 0,7 7 89,-6-1-371,0 1 205,-3 2 1,-1 0-47,0 0 262,1 0-130,-1 0 1,-3 5 349,-1 3-144,-4-3-82,7 5 0,-7-5 179,4 3 21,-4 2-201,7-9 42,-4 5-58,1-6 0,3 0 93,-3 0-116,4 0 53,0 0 1,0 0 50,1 0-227,-1 0-19,1-6 109,-1 5 1,-3-4-296,-1 5 171,1 0 0,-2 0-74,-1 0 189,0 0 0,-2 0 122,5 0 16,-6 0-140,3 5 1,-4-4 154,3 3 19,-2-2-163,8-2 137,-9 0-89,9 0-30,-4 0 224,1 0-95,3 0 0,-4 0-83,6 0 0,-5 0 14,1 0 21,0 0-94,3 0 67,0 0-3,-4 5-6,3-4-269,-4 9 1,1-9 255,3 9-23,-4-8-264,0 3 246,5 0-24,-5-4 101,5 4-74,1-5-44,-1 0 36,-4 0 415,8 0-249,-13 0 0,17 0 256,-7 0-364,2 0-12,-3 0 62,1 0-240,-1 0-13,0 0 220,1 0 0,-1 0-385,1 0 118,-1 0 103,1 0 81,-1 0 1,0 4-9,1 0 1,-5 3-2,1-3 215,0 5 1,3-4-58,0 3-142,1 2 197,-1-9-75,1 4 1,-1-5-42,1 0 96,-1 0-113,0 0 1,5 0-114,-1 0 1,4 0 116,-4 0 0,2 0-236,-2 0 211,-2 0 9,3 0-205,-5 0 76,1 0 0,-1 0 83,1 0 174,-1 5-89,-4 2 1,1 0-86,-4 1 83,5-6-69,-8 9 0,8-9-848,-5 6 398,5-6 206,-8 3-16,9-5-2655,-8 0 2907,8 0 0,-4-10 0,6-2 0</inkml:trace>
  <inkml:trace contextRef="#ctx0" brushRef="#br0">5927 13225 8034,'0'7'97,"-3"-1"206,-1-2 1,-4-2-15,4 6 0,-1-5 477,2 0-277,1-1 119,-3-2-263,5 0-32,0-5 0,5-1 80,3-1 1,-1-3-56,5 2 0,-3-6-43,6-1 0,1 0-138,0 3 1,4-3 72,-1 0 0,3 0-95,0 3 0,1-3-87,0 0 0,0-2-155,0 2 0,1 2-168,3-2 0,-5 2 166,1 2 1,-1 3-132,-7 1 0,0 4-53,-3-1-247,4-2 414,-3 0 1,2-6-314,-7 1 0,-2-1 9,-2 1 1,-3 0-543,3-1 972,-3-4 0,-1 3 0,0-4 0</inkml:trace>
  <inkml:trace contextRef="#ctx0" brushRef="#br0">6407 12974 8130,'0'6'-485,"0"0"306,0-6 175,0 5 166,0-4 135,0 4 1,0-5-543,0 5 166,0-4-599,0 4 595,0-5 0,0-5 0,0-1 0</inkml:trace>
  <inkml:trace contextRef="#ctx0" brushRef="#br0">6419 12963 5776,'0'-7'0,"0"2"0,0 5 0,0-5 0,0 4 0,0-4 0,0 5 0,5 0 443,-4 0-133,4 0 581,-5 0-741,0-5-351,0 3 286,0-3-319,0 5 192,0-5-161,0 4 220,0-4 0,1 1 309,3 0-234,-3 1 1,4 1 328,-5-2-198,0 3-11,0-4-91,0 5 31,0-5-311,0 4 233,0-4 0,2 3 83,1-1-466,-1 1 225,3-3 1,-5 4-342,0-3 282,0 3 1,0-5-19,0 2 1,1 3-92,3-3 188,-3-3-36,4 6 0,-5-5 203,0 2-152,0 3 272,0-4-163,0 5-265,0 5 214,0-4-9,0 4 0,0-5 0,0 0 0</inkml:trace>
  <inkml:trace contextRef="#ctx0" brushRef="#br0">6419 12917 9797,'0'-8'-154,"0"1"0,0 3-102,0-4 247,5 1 1,-4-5 24,3 1 1,1-1 134,-1 1 0,1-2-112,-2-2 1,-1 2-2,2-2 1,-2 3 23,2 0 1,-3-3-55,3 0 1,-3-1-13,-1 5 1,1-2-11,3-2 0,-2 2 1,1-2 0,-1 2-24,-2 2 0,0 0-3,0-1 1,0-3 38,0 0 0,3 0 66,1 3 1,0 1-61,-4-1 0,0 1 3,0-1-2,0 1 0,0 0 3,0-1 0,0 1-16,0-1 1,0 1 11,0-1 0,0 1 67,0 0 1,4-1-63,0 1 1,-1-1 116,-3 1 0,0 0-103,0-1 0,0-3-55,0 0 1,2-2 5,2 2 1,-3 2 1,3-2 1,-3-1 28,-1 0 0,0 0-8,0 1 0,0 2 8,0-2 1,0-2-16,0 2 1,4 0 189,0 3 0,-1 1-110,-3-1 1,0 1 69,0 0 1,2-1-83,1 1 0,-1 2-32,1-3 1,-1 4 1,-2-8 0,1 4-5,3 0 1,-3 1-96,3-1 1,1-3 57,-1 0 1,0 0-59,-4 3 0,0 1 62,0-1 1,1-3 26,3 0 0,-3 4 8,3 3 0,-3 0 46,-1-3-49,0-1-15,0 1 2,0 0 1,0-1-64,0 1 1,0-1 67,0 1 1,0 0-95,0-1 0,0 1 79,0-1 1,0-3-18,0 0 0,0-2 0,0 2 0,0 2-12,0-2 1,0-3 42,0-1 1,4 2 118,0-2 0,-1 3-9,-3-3 0,4 4-104,0-4 0,0 5 53,-4-1 1,4 2 31,-1 2-40,1-1 1,0 1-62,0-1 1,0 5-6,-4-1 1,0 1-8,0-5 0,1 1-13,3-1 1,-3 1-68,3 0 1,-2-1 92,2 1 0,-3-6-36,3-2 1,-1 0 21,1-4 1,-3 7 6,3-7 1,-3 8 65,-1 0 1,4 2 154,0 1 1,-1 5 201,-3-1-194,0 6-73,0-3-3,0 5-173,0-6 1,0 4 30,0-6 0,0 1-29,0-5 0,2 5 139,1-1 0,-1-3-99,2-5 1,-3 1 21,-1 4 1,0-4-6,0-1 0,0 1-147,0 4 0,0-2 148,0-2 1,0 2-138,0-2 0,0 2 101,0 2 0,0-1-17,0 1 1,0 3 40,0 1 0,1 3-3,3-4 1,-3 4 310,3-3-182,-3 4-41,-1-7 1,0 8 13,0-6-136,0 5 0,0-7 33,0 3 1,0 0-94,0 0 1,-1-1 33,-3-3 1,3-1-25,-3 1 1,3-2-188,1-2 176,0 2 0,0-3 38,0 4 1,0 1-58,0-1 232,0 1-116,0 0 206,0-1-192,0 1 19,0-1-10,0 1 1,0 0-20,0-1 0,-1 2-32,-3 2 1,2-2 54,-1 3-93,1-4 1,2 4-23,0-1 1,0 4-88,0-3-25,0 4-326,0-2 107,0 5 114,0 5 1,0-2 48,0 4 1,2 0-663,1 0 0,0 2 893,5-5 0,-1 5 0,5-3 0</inkml:trace>
  <inkml:trace contextRef="#ctx0" brushRef="#br0">6784 10404 8062,'0'-11'-1164,"0"0"800,0 4 0,0-3 364,0 2 0,0 3 0,0-5 0,0 4 0</inkml:trace>
  <inkml:trace contextRef="#ctx0" brushRef="#br0">6818 10370 8062,'8'-4'-291,"-1"1"0,-3-1-1019,4 4 1310,-6 0 0,4 0 0,-6 0 0,-6 5 0,4-3 0,-6 6 0,2-4 0,-2 3 0,-2-3 0,3 4 0,-4-2 0,0 2 0,1-2 0,2-2 0,-2 2 0,4 6 0</inkml:trace>
  <inkml:trace contextRef="#ctx0" brushRef="#br0">6704 10484 8062,'-6'0'-582,"-1"0"-728,4 0 1310,1 0 0,-3 0 0,5 0 0,-5 0 0,4-1 0,-3-3 0,3 3 0,1-5 0,0 2 0,0 3-146,5-4 412,-4-1 171,4 5 600,-5-4 487,0 5-754,-5-5-593,4 4 17,-4-9 1,5 7 67,0-5 0,0 5-184,0-5-355,0 0 1,0-3-298,0 0 1,1 3-2,3 0 215,-3 1 94,4 0 520,-5-3-239,0 9 0,0-3 157,0 8 0,0-2-25,0 6 0,0-4-76,0 4-33,0-1 72,0 5-224,0-1 193,0 0-91,0 1 20,0-6 138,0 4 1,0-7-5,0 4 38,0-4-505,0 2-604,0-5 825,0-5-857,0-1 248,0-1 144,0-3 94,0 9 475,0-4 0,0 5 0,0 0 0</inkml:trace>
  <inkml:trace contextRef="#ctx0" brushRef="#br0">6727 10382 8062,'-5'-7'963,"4"-3"-614,-10 4-127,10-6 128,-9 6 57,9-4 216,-4 9 19,0-10 14,3 10-467,-3-4 0,4 4-157,-3-3 155,3 3-283,-4-4 0,4 8 145,-3 1 0,2 1-592,-1-1 484,1-3 0,2 6 32,0-3 282,0-3 163,0 4 0,-1-1 50,-3-1 200,3 1-187,-4-4 1,1 2 294,0 1-154,1-1-128,-3 3-387,5 0-155,-4-4 0,5 5-271,0-2 20,0-3 188,0 10-58,5-10 1,2 5 29,4-2 0,-3-3 63,-1 3 0,1-3 13,3-1 1,1 0 96,-1 0 0,-1-1-27,-2-3 1,1 2 10,-5-6 0,1 2-86,-2-2 68,-1-2 0,1 5-69,-6-3 0,0 2 58,-4 2 0,-1 3-98,-4-3 1,0 3 77,-3 1 0,2 1 133,-2 3 9,2-3 104,2 4 1,3-1 481,0 0-468,6 0 1,-2-4 41,8 0 0,-2 0-66,6 0 1,0 0 118,3 0 0,-3-4-2,-1 0 0,1-4-332,3 5 0,-3-2-100,-1 1-92,-4 3-224,7-5 207,-9 6-261,4 0 0,-6 6 217,-3 1 0,3-1-946,-3 2 433,-2 0 451,5 3 0,-4-3 196,5-1 438,0-4 1020,0 2-843,0-5 329,5 0 0,0-5-348,2-3 1,0 2 665,-3-2-684,-3 1 0,4-5-185,-5 1 1,0 3-211,0 1-458,0 4-1574,-5-7 1086,-2 9-984,-4-9 833,0 8 155,4-3 266,2 5 5865,5 0-4405,5 0 0,-3 5-215,1 3 1,2 2-215,-1 1 1,0 1-1343,-4-1 845,0 1 0,1-1-2096,3 1 116,-3-6 582,10 4 0,-9-9 538,6 3 0,-4-8 426,3-3 1,-3-5-540,4-3 0,-6 1 118,2-5 943,2 0 0,1-4 0,4 0 0</inkml:trace>
  <inkml:trace contextRef="#ctx0" brushRef="#br1">7207 11101 7883,'-12'0'0,"3"0"19,-2 0 0,6 0 161,-7 0 1,7 0 258,-2 0 17,4 0-77,-2 0 1990,5 0-2022,5 0 1,-2 0 164,4 0 0,-4 1 522,1 3-669,2-3 1,-1 6-68,3-3-124,-3-3 1,-1 5 175,-1-2-441,6-3 184,-8 4 47,10 0 0,-5-2 38,5 5 0,-3-6-37,0 2-152,-6 2 151,8-4 1,-3 6-35,4-4 1,-3 0 33,-1-4 0,-3 1 14,4 3 0,-4-3-110,3 3 8,1-3 0,3-1 57,1 0-25,-1 0 0,-3 0-44,-1 0 25,1 0 1,-1 0 147,1 0 1,0 0-130,3 0 1,-3 0-121,-1 0 139,1 0 1,3 0-105,1 0 1,-5 0 140,1 0-261,0 0 185,-2 6 0,4-5-150,-2 3 1,-2-3-427,2-1 317,-6 5-428,8-4 293,-3 4 150,-1-5 180,-1 0 0,0 0 0,2 0 0</inkml:trace>
  <inkml:trace contextRef="#ctx0" brushRef="#br1">9239 13591 7834,'0'7'-1050,"0"1"393,0-5 533,0 2 145,0-5-3,0-5 0,0 2 12,0-5-203,0 1 191,0 0-63,0-3 52,0 4-11,0 0 35,0-5-35,0 10-20,0-4-98,0 0 122,0 4 0,0-9 0,0 3 0</inkml:trace>
  <inkml:trace contextRef="#ctx0" brushRef="#br1">7195 11101 7943,'-11'-5'685,"4"2"281,4-4 141,1 4-399,2-7 1,0 8 213,0-6-314,0 5-166,0-2 14,0 5-469,5 0-1,-3 0-386,3 5 232,-5-3-12,0 3-74,0 0 242,5-4 132,-4 4-145,4-5 281,-5 0-4,0 5-839,5-3 170,-4 3-2450,5-5 2541,-6 0 1,5 5 0,1 1 0</inkml:trace>
  <inkml:trace contextRef="#ctx0" brushRef="#br1">7275 11135 7987,'-11'-11'-1048,"-1"5"1,1-3 2240,-1 5-696,1-5 0,3 8 391,1-3 87,4 3-244,-7 1 359,9 0-211,-4 0 394,0 0-382,3 0 434,-3 0-409,5 0-445,0 5 1,2-3-134,1 6 1,2-4-172,3 3 1,2-3 61,-2 4 0,2-6 89,1 2-93,1 2-165,4-4 54,-3 3 1,5-4 70,-3 3 1,-1-3-21,5 3 1,-4 1 42,4-1-451,-5 0 189,8 1 1,-8 1 58,5 5 1,-4 0 48,4-4 0,-4 7-64,4-2-13,-5 2 0,7-7 31,-6 1 0,5-1 55,-1 5 0,-1-5-92,1 1 0,0-5 85,4 0 1,0-1-67,0-2 1,-1 0-1,1 0 1,4 0-14,-1 0 0,-1 0 114,-3 0 0,-5 0 141,6 0 1,-7 1 2,3 3 1,-3-2-102,3 6 0,-4-2-47,4 2 0,-5 2 20,1-2 1,2-2-78,-2 2 0,4-2 22,-4 2 0,4-2-124,-4-2 1,2-3 80,-2 3 1,-1-3-34,5-1 0,-4 0-51,4 0 90,-5 0 1,4 0-5,-3 0 312,-2 5-54,3-4-126,-4 10 1,2-5 94,-3 5 1,3 1-87,-6-1-138,2 1 102,1-6 1,1 4-89,-1-2 55,1-3 1,-1 4-479,0-6 288,1 1 0,1-4-124,2 0 0,-3 0-178,4 0 0,-4 0 45,0 0-119,-1 0 60,1-5 26,-6 4-171,4-9-17,-9 8-139,4-3 154,-5 5-2046,0 0 1251,0-5-2898,-5 4 4263,4-9 0,-9 4 0,4-6 0</inkml:trace>
  <inkml:trace contextRef="#ctx0" brushRef="#br1">9034 13591 7964,'-8'0'-1950,"1"0"1672,4 0 278,-2 0 0,0 0 0,2 0 0,-4 0 0,4 0 0,-7 0 0,4 0 57,-6 0 1,5-1 8,-1-3 0,4 1-48,-3-4 205,-1 4-207,2-2 0,-4 1 39,2 0 1,-2-1-30,-2 1 1,5 2-197,-1-6 166,1 6 0,-5-7-146,1 5 157,-1 0-54,6-1 8,-4 4 1,5-5 17,-3 2 21,-2 3 0,9-10 0,-4 5 0</inkml:trace>
  <inkml:trace contextRef="#ctx0" brushRef="#br1">6807 11055 7141,'-7'0'-110,"2"0"239,5 0-7,-5 0 1,4 2-105,-3 1 1,2-1 188,-2 2 35,3-3 1,-6-1 66,3 0-43,3 0 0,-4 1-33,5 3 1,-1-3 357,-3 3 224,3-3-103,-4-1 206,5 0-452,5 0-356,-4 0 290,9 0-284,-3 0-126,4 0 440,0 0-475,1 0 65,-1 0-59,1 0-66,-1 0 88,1 0 0,-1 0 154,0 0-80,-4 5 12,3-3 0,-4 3 67,6-5 64,-1 0-140,0 0 0,1 3 60,-1 1 40,1 0-70,-1-4 0,1 0-71,-1 0 81,0 0 5,1 5-208,-1-4 186,1 5 0,-1-6 57,1 0-329,-1 0 242,-5 0 1,4 3 47,-2 1-125,2 0 60,2-4 0,-1 0 5,0 0 0,1 4 2,-1 0 0,1-1 177,-1-3-183,1 0 0,3 2 30,0 1 0,0-1 20,-3 1-19,-1 4-30,1-6 8,4 4 1,-3-4 69,2 3-140,-2-2 68,-2 3 0,0-2 37,1 1-5,-1 5-30,1-8 0,-1 6 141,1-3-146,-1-3 0,0 4 60,1-5-56,-1 5 1,1-4 47,-1 3-116,1-3 72,-1-1 1,0 0 51,1 0 80,-1 0-135,1 0 0,0 0 45,4 0-115,-4 0 66,5 0 1,-6 0-87,1 0 93,-1 0 5,0 0-315,1 0 290,-1 5 1,1-3 28,-1 1-224,1-1 180,-1 3 0,0-4 8,1 3-183,-1 2 156,1-5 0,0 5-12,4-6 9,-4 5 1,5-4 0,-6 4 297,1-5-287,4 0 33,-3 0 1,3 1 44,-4 3-63,-1-3 0,1 4 18,-1-5-13,0 0 0,1 2 27,-1 1-87,1-1 61,-1 3 1,0-1-96,1-1 102,-1 1-15,6-4 0,-5 4-51,4 0 39,1 0 2,-4-4 0,5 0 172,-3 0-170,-2 0 64,8 0 1,-8 1 12,2 3 1,2-3-44,-2 3 123,5 2-130,-7-5 0,7 8-26,-4-5 0,4 1 4,-1-1 1,-1-1-132,1 4 159,0-4 23,-1 7 0,3-8 3,-2 6 0,1-2-42,-1 2 92,3 2-104,-4-9 0,1 10 2,0-4 0,-5 2 13,1-1 1,-2 2-66,-2-3 1,1 2 115,-1-1-231,0 2-18,1-9 169,-6 9-462,4-8 206,-8 3 0,8-5 173,-9 0-1543,4 0 1025,0-5 1,-2 0-239,4-3 1,-3-3 839,4-1 0,-1-4 0,5-7 0</inkml:trace>
  <inkml:trace contextRef="#ctx0" brushRef="#br1">7001 10404 8113,'-11'-7'0,"-1"-1"58,1 6 30,4-3 1,-3 1 327,3 0 343,-4 0-385,5 4 0,0 0 113,2 0 558,3 0-125,-4 0 547,5 0-1031,0 5 0,1 0 498,3 3-578,2 2 0,7-4 19,2 6 0,3-5 12,5 1-417,-1 0 208,6-2 0,2 3 77,4-5 1,0 3-1,0-3 1,4 4-115,0-4-190,6-1 0,-3 1 246,9 0 1,1 4-157,2-5 5,3 1-1485,-9-4 1369,4 0 0,-2 4 152,1 0-750,-1 0 474,-3-4 0,-2 0-820,-2 0 507,2 0 251,-3 0 0,3 1-147,-2 3 272,-2-3 129,-6 9 0,-1-5 22,-3 3-181,3 7 798,-9-7-469,4 8-109,-5-4 1,0 0-200,0 3 307,0-2-77,0 4 1,-1-6-116,1 1 208,0-1 227,0 0 0,-1-4-441,-3-3 198,2 2-168,-8-5 1,5 4-464,-3-5 210,-2 0 113,3-5 0,-5 3-285,1-6 1,-5 4-520,1-3 1,0-2 944,3-7 0,-5-1 0,0-6 0</inkml:trace>
  <inkml:trace contextRef="#ctx0" brushRef="#br1">6590 11775 7040,'-7'0'2173,"2"0"724,5 0-1616,5 0-642,2 0-206,4 0 127,1 0-252,-1 0 0,4 4 36,1 0 130,4-1-288,-2 2 1,8-2 185,1 5-5,5-6-196,-3 8 1,6-3 11,3 4 104,3 0-349,5 1 0,1-1 266,2 1-1183,-2-1 1209,9 1-397,-4-6 144,5 4 1,-5-7 144,-2 4-404,2-4 214,-5 2 1,5-5 50,-3 0-254,-2 0 124,-1 5 0,-7-4-215,-5 3 233,1 2 9,4 1 1,-9 3-103,1-3-2,-1 4 58,-6 0 314,9 2-199,-3 3 0,-1-4-56,-3-1-53,-1 0 701,-3 1 1,5-5-649,0 1 1,-2-5 58,-6 0 1,1-1-131,-4-2 134,-1 0 1,-4 0-216,1 0 0,-5-4 0,0-1 260,-2-2-1927,-1 5 1235,1-8 0,-4 3-105,3-4 796,-3 0 0,-6-6 0,-1-1 0</inkml:trace>
  <inkml:trace contextRef="#ctx0" brushRef="#br1">8531 10416 7897,'-22'6'0,"0"3"0,3-5 2710,4-2-1675,7 0 0,3-5 177,5-4-884,15-6 1,6-20-67,17-5 1,-15 12-1,1-2-129,3-1 0,3-2 0,3-5 0,2-1-423,4-2 1,2-2-1,-10 12 1,2-1-1,0-1 366,2-1 1,2-1 0,1-1-1,3-1 1,0-1 0,1 1-139,3-2 1,2 0-1,-2 0 1,-1 3-1,0 0 1,0 1-66,1 0 1,0 1-1,-1 2 1,-4 1-1,-1 2 1,0 0-201,-2 2 0,-1 1 0,1 1 0,16-11 0,-1 2 185,0-1 0,-1 1 0,-2 2 0,0 0-339,-1 0 1,-1-1 0,1 0 0,0 0 265,0 1 0,0-1 1,2-1-1,0 0 24,0 1 1,-1 1-1,-3 0 1,-1 0 66,-1 3 0,0 1 1,-5 0-1,-1 1-110,-1 2 1,-1 0 0,-4 3 0,0 0 169,0 0 0,-3 2 0,14-12-76,-8 8 1,-10 4-135,-6 6 0,-6 2 1339,-6 3-1533,-4 2 1,1 5 511,-8 0 1,-2 3-45,-6 1 172,-4 5 0,-2-3 1,-5 6-1</inkml:trace>
  <inkml:trace contextRef="#ctx0" brushRef="#br1">11170 8120 7935,'-23'0'0,"4"0"0,0 0 3981,5 0-2658,-3 0 1,11 2 158,2 1-1075,3-1 1,7 6-174,6-4 0,4 4-14,7-4 0,5 3 14,2-3 0,3 4 0,2-4 0,-1 4-14,0 0 0,-5-2 14,-2 2 0,-3 1 124,-1 6-3148,-5-2 1370,-7 3 585,-6-4 461,-5 4 1,-1 2-73,-3 5 1,-7 1 193,-8 3 1,-7-3 17,0 2 0,-5-2 0,4-1 0,1-1 135,3-3 0,5-3 283,3-4-184,2-1 0,-3 6 0,-2 0 0</inkml:trace>
  <inkml:trace contextRef="#ctx0" brushRef="#br1">11901 7641 7935,'-6'-23'3236,"-1"0"-2128,-3 5 0,3 5-24,4 6 768,-4 4-1149,6-2 0,-4 6 35,5 3 1268,0 3-1283,0 4 0,-4 7 565,0 5-911,-5 5 1,8 11-87,-3 3 1,-1 2-226,1 2 1,-1 5-524,2 2 1,1 3 457,-2 1 0,3 0-431,1 0 0,0 0 340,0 0 1,1-6-956,3-5 0,3-11 167,4-8 1,2-8 64,2-4 1,-1-7 346,5-4 0,-1-12 172,1-3 0,2-8 178,-2-1 0,2-1-65,-2-2 1,-3 0 327,-4 0 0,-2 4-338,-3 0 0,0 5 161,-3-1 1,-3 1 93,3-1 1,-3 2 213,-1-2 1,0 1 298,0-1 0,0 2-283,0-2 1,0-3 104,0-1 0,5 1-143,3-1 1,2 4 476,1-4 0,4 5-219,1-1 0,3 7-190,-4 4 1,0 3-196,-4 1 1,2 1-157,2 3 0,-6 4 147,3 7 0,-8 3-31,-1 5 0,-1 3-78,-2 1 0,0 3 19,0-3 1,0 0-793,0-4 1,0-2 343,0-2 1,0-6-902,0-5 0,1-6 181,3 2 1,2-9-87,5-7 0,2-7-467,2-11 1,-1-6 830,5-9 1,-5-9-1753,2 1 2612,-9-5 0,-2 4 0,-5-7 0,0-2 0</inkml:trace>
  <inkml:trace contextRef="#ctx0" brushRef="#br1">12266 7686 7935,'-6'0'5455,"1"0"-3870,5 0-993,5 0 0,2 0 79,9 0-1730,1 0 797,6 5 0,1-3-279,3 1 1,-3 4-656,3 0 1,-2 0 1195,2 0 0,-3 6 0,4 5 0</inkml:trace>
  <inkml:trace contextRef="#ctx0" brushRef="#br1">12609 7800 7935,'-12'-5'0,"5"4"1894,-1-3 0,4-1-584,-3 1 0,4-1 798,-1 2-1658,3 1 1,1-2-68,0 8 1,0 6-366,0 6 1,1 4 80,3-1 1,-3 8-183,3 3 1,-3 3 104,-1 1 0,0 1-36,0-1 0,0 4-57,0 0 0,-3-1-151,-1-7 0,0-7 143,4-8 1,0-2 81,0-2 156,0-4-130,0-17 1,6-8-147,6-13 0,-1-2 96,4 3 1,-2 1-240,-2-2 0,-3 5 26,0-5 0,-1 6 48,5-2 1,-5 7 308,1 1 1,-2 1-137,2-1 0,1 3 154,-5 4 0,4 6-129,0 2 0,0 3 376,3 1 0,-5 1-145,10 3 0,-6 0-440,5 7 0,-1-2-166,1 6 1,-2 2-236,2-2 0,-2 4-47,-2-4 1,1 5-545,-1-1 1,-3-2 131,-1-2 1,0 2 502,0-2 0,3 0-454,-2-3 1,-3-5 268,-1 1 739,-3-6 0,4 3 0,2-5 0</inkml:trace>
  <inkml:trace contextRef="#ctx0" brushRef="#br1">13043 7972 7935,'-11'-2'4047,"4"-1"-570,2 1 416,5-3-2674,0 0 0,6 3-629,6-6 1,0 1-536,7-5 1,4 1 110,4-1 0,1-3-693,-2 0 1,-2 0 403,3 3 1,-3-1-593,-1-2 1,-4 1 218,0-5 0,-5 5-314,1-1 0,-3-1-387,-5 0 0,-2 1 590,-5 4 0,-1-1-294,-3 1 1,-3 3 333,-9 1 0,-3 4 150,-7-1 1,2 8 152,-3 4 0,3 2 1940,1 1 1,0 6-454,0 2 0,6 2 308,1 2 0,5 5 1717,3 3 1,0 2-1737,4 1 1,0-4-1455,4 1 1,5-6-59,3 2 0,7 1-1314,4-2 1,-1-3 690,1-4 0,0-6-6213,4-2 6836,4-4 0,-2-7 0,2 0 0</inkml:trace>
  <inkml:trace contextRef="#ctx0" brushRef="#br1">13682 8052 7935,'-11'0'3635,"-1"0"1,5 0-678,-1 0-2120,6 0 0,-5 1-553,3 3-113,3-3-3008,-4 9 1,6-9 2835,3 3 0,8-2 0,5-2 0</inkml:trace>
  <inkml:trace contextRef="#ctx0" brushRef="#br1">11798 9262 7935,'-17'0'1062,"-1"0"1093,1 0 0,0 5-391,6 3-1239,4 7 0,-3 3 203,3 5 45,2 10-435,-6-3 0,9 19 255,-6-4-946,6 14 762,-3-6 0,5 9-148,0-5 1,0 4-1307,0 0 650,0-28 0,0 0 244,0 20 0,4 3 103,-1-10-1600,6-1 1150,-2-4 0,4 1-106,0-8-1637,-4-2 1388,3-9 0,-8-7-82,6-4 1206,-5-6-657,2-6 0,-4-1 335,3-3-391,-3-13 1,4-7-240,-5-10 1,0-7-156,0-4 492,0-6 0,-5-11 0,-1-2 1</inkml:trace>
  <inkml:trace contextRef="#ctx0" brushRef="#br1">11695 9514 7935,'-11'-23'0,"4"4"1452,3 0 0,3 3-653,1-3 0,6 4 691,6-4 1,3 4-741,4-4 1,3 5 576,-3-1 1,6 6-609,2 1 0,-1 6-626,-3-2 0,4 4-187,0 4 1,-1 2-123,-3 5 0,-5 6 4,-3 2 0,-4 4 241,-3 3 1,-3 4-963,-5 4 0,-6 4 335,-6 0 1,-5 0-930,-10-4 0,-2-3 704,-5-1 0,-5-4-620,1 0 0,0-12 1443,4-6 0,5-11 0,1-3 0</inkml:trace>
  <inkml:trace contextRef="#ctx0" brushRef="#br1">12631 9342 7935,'-17'-11'0,"-4"5"0,6 2 1719,-5 2-1086,2 2 1,-1 6 70,0 1 942,-5 8-1008,0 8 1,-8 8 206,5 7 1,-2 6 381,6 6 1,1 4-1347,10-1 463,3 3-124,9-9-1782,5-2 1183,12-16 1,7-2-306,10-8-559,6-8 951,0-6 0,6-10 256,0-3-4006,4-7 4042,-3-3 0,7-3 0,-4-3 0,4-7 0,-4-3 0,-1-4 0</inkml:trace>
  <inkml:trace contextRef="#ctx0" brushRef="#br1">12871 9365 7935,'0'-11'0,"-5"-1"2122,4 1-915,-9-1-875,9 6 3431,-5-4-2464,6 9 1,6-4-84,1 5 810,3 0-1367,2 0 1,4 1-284,3 3 0,3 2-46,1 5-1079,-6 1 611,5 4 0,-4-2-336,5 5 1,3 4-520,1 4 0,0 3 784,-5-3-3410,1 5 2527,0-8 0,0 9-1311,0-3 1729,-5-2 0,-2 1 148,-5-2 1,-3-7 70,0 3 1,-6-8-299,2 1 210,-3-4-8,-1-5 1,-1-5 550,-3-9 0,-2-6 0,-6-10 0</inkml:trace>
  <inkml:trace contextRef="#ctx0" brushRef="#br1">13351 9274 7935,'11'-23'1066,"-4"5"0,-2 2-26,-5 4 0,0 1-456,0-1 1,-5 6 362,-3 2 0,-2 3-369,-1 1 0,-6 6 706,-2 6 0,-3 9-622,0 10 0,-6 7-574,-3 4 1,-3 7-475,15-22 0,0-1 0,-13 29-286,-2-2 1,9-3-275,2-8 0,9-3-1187,6-5 0,7-6 2133,1-5 0,10-5 0,8-7 0</inkml:trace>
  <inkml:trace contextRef="#ctx0" brushRef="#br1">13785 9217 7935,'8'-12'0,"-1"1"0,-4-1 0,1 1 1317,-3 0-827,-1-1 1,0 1 594,0-1-712,0 6 1,0-4 245,0 2-262,0 3-590,0 0 292,-5 5 0,2 0-58,-4 0 1,-1 1 116,-3 3 1,3 2-232,0 6 0,-3-1 230,-4 1 1,-1-1 388,5 1 0,-5 0 30,-3 3 0,-3 2 462,-1 2 0,-1 3 343,-3-3 0,2 2-653,-6 2 0,10-1 225,-2-3 0,8-3-359,0-4 1,7-1-429,4 0 0,5-4-129,7-3 0,6-3-135,13-1 0,3-1-751,8-3 1,-1 1 615,5-4 0,0-1-1393,3-3 1,1 3 679,0 0 0,-2 6-60,-2-2 1,-6 3 471,-6 1 0,-6 1-316,-1 3 0,-5 2 268,-7 6 1,-4-1 14,-4 0 0,-6 2-560,-5 2 0,-7-1 1167,-4 5 0,-13-5 0,-4 3 0</inkml:trace>
  <inkml:trace contextRef="#ctx0" brushRef="#br1">13671 9559 7935,'-18'0'5285,"3"0"-2614,2 0 1712,7 0-3324,6 0 1,7 0 990,9 0 1,-1 0-1035,8 0 1,-3 0-1867,7 0 0,1-1-587,-2-3 1,5 3-1005,-5-3 1,6-1 1609,-2 1 831,-2-5 0,5 8 0,-3-4 0</inkml:trace>
  <inkml:trace contextRef="#ctx0" brushRef="#br1">14333 8954 7935,'-16'-11'2311,"-2"-1"1,4 2-583,3 2 0,7 2-15,0 2-318,3 3 1,6-5-685,2 2 0,4 3-492,0-3 0,5 1 13,3-1 1,-1 3-802,1-3 1,0 3-21,4 1 0,0 0-320,0 0 1,-4 1-772,0 3 0,-5 1 713,1 3 1,0 6 46,-3-3 1,0 4 414,-8 1 1,0 1 150,-4 6 1,0 0 132,0 0 0,-5 0 220,-3 0 1,-2-1 266,-1 1 0,-4 0 373,-1 0 1,-3-4 1068,4 0 1,-4-5-775,4 1 1,0-3 613,3-5 1,2 0-27,2-4 526,3-1-964,5 3-629,0-5-278,5 5 1,2-4-81,4 3-63,6 2 0,-3-4-253,5 1 0,0 0 246,3 1 0,0-2-496,-3 6 0,1-4 214,-4 3 0,-1 1-956,-4 3 0,-3 2 483,0 2 0,-6-1-605,2 5 0,-8-4 391,-4 4 1,-7-3 108,-4 3 1,1-2-504,-1 3 0,2-4 616,-2-5 0,2 3 719,6-2 0,-1 2 0,1-8 0</inkml:trace>
  <inkml:trace contextRef="#ctx0" brushRef="#br1">15110 9399 7935,'0'-6'0,"-4"0"0,0 2 4366,0 3-2922,-1-4 0,3 6-91,-6 3 1380,6 2-1755,-9 0 1,6 8-1013,-2-2-13,-3 7 0,3-5-2205,-4 5 0,3 1 1386,1 7 1,-1-7 865,-3 3 0,-1 2 0,1 4 0</inkml:trace>
  <inkml:trace contextRef="#ctx0" brushRef="#br1">15418 8840 7935,'-1'-10'1941,"-3"2"0,-2-1-922,-6 5 0,5-3 1437,-1 3-456,6 0-871,-4 4 0,6 1-811,0 3 1,6-1-85,1 4 0,3 1-663,2 3 0,-1-3 352,1 0 1,3 3-1001,0 4 0,0 0 712,-3-3 0,-1 3-1289,1 0 1,0 4 363,3-3 1,-6 0 207,3-1 0,0-1 315,4 5 0,-1-5 335,-4 1 1,2-6-174,2-1 0,-2-5 605,2 0 0,3-6 0,0-4 0</inkml:trace>
  <inkml:trace contextRef="#ctx0" brushRef="#br1">15818 8805 7935,'0'-15'0,"0"0"0,0-5 328,0 1 0,0 2-116,0 2 0,0-2 2411,0 2-1074,5 0-559,-4 4-922,9 4 1,-8 7 10,1 8 1,-3 3-134,-3 5 0,-4 1 137,-4 6 1,-6 5-235,-2 2 1,2 0-231,-2 0 1,1-3-491,-1 3 0,-2-4 246,6 0 0,0-2-222,4-1 0,-1-5 321,1-3 1,3-2-44,1-2 951,4-4-466,-2-2 1930,5 0-467,5-4-526,-4 9 0,4-3 145,-5 4 0,0 2 673,0 2 0,2-1 101,1 5 0,0 0-939,5 4 1,-5 1-263,5 3 0,-2-2-154,2 5 0,1 5-743,-5 3 0,-1 1 273,-3-1 0,0-2-48,0 2 0,0 1-442,0-1 1,0-5-799,0-6 1,0-4-3414,0-4 2460,0-3-1468,0-9 3762,0-7 0,6-12 0,0-6 0</inkml:trace>
  <inkml:trace contextRef="#ctx0" brushRef="#br1">16378 8737 7935,'3'-15'689,"1"0"0,0-1-379,-4 5 1,0-1 448,0 1 0,0 0-160,0-1 1,0 5-6,0-1 1,0 4-67,0-3-218,0 4-218,-5-2 97,-1 5 1,-10 5-321,1 3 1,-1 2 133,0 1 0,0 6-27,-3 2 1,-5 2 136,5 2 0,-9 0 368,5 0 1,-2 0 324,2-1 0,1 0-343,3-3 1,3-2 480,4-6-194,1 0-778,4-4 0,4-2 99,6-5 0,9 0-19,7 0 1,4-4-296,3 0 1,0-3-378,4 3 0,-3-1-40,3 1 1,1 3-671,3-3 0,0 3-127,1 1 1,-5 0 723,0 0 0,0 0-351,0 0 1,-6 1 498,-5 3 1,-5 2-303,1 5 887,-7 1 0,2 4 0,-3 2 0</inkml:trace>
  <inkml:trace contextRef="#ctx0" brushRef="#br1">16161 9171 7935,'-17'0'3128,"4"0"-2265,-2 0 0,2 0 405,2 0 1982,5 0-2422,1 0 0,6 0 417,3 0 1,2 0-587,5 0 0,6 0-1031,2 0 1,6 0 285,2 0 1,5 0-1709,-2 0 0,4 0-199,4 0 1,-2-1 1992,2-3 0,3-2 0,-1-6 0</inkml:trace>
  <inkml:trace contextRef="#ctx0" brushRef="#br1">16812 8554 7935,'-2'-12'0,"-2"-4"1040,-2 4 0,0-5 3832,2 6-186,3 4-3634,1-3 1,1 8-764,3-6 1,2 6-43,6-2 1,3 2-1067,0 2 1,1 0 300,0 0 1,-2 2 40,5 2 0,-2-2-803,2 6 0,-2-1-182,-6 5 1,1 3 183,-1 0 0,-1 5 663,-2-1 0,-3 3 243,-5 1 1,0-4 123,0 0 1,0 3 555,0 0 1,-5 4 201,-3-7 1,-2 2 417,-1 2 0,-1-1 217,1-3 1,0-3 245,-1-4 2072,1-1-2599,-1 1 1,5-6 1112,-1-2-854,6-3-393,-4-1-887,17 0 0,-4 4-89,8 0 1,-2 3 254,-1-3 1,-1 5-629,0-1 0,5 2 204,-1 1 1,0 1-456,-3-1 0,-1 0 239,0 1 1,0-1 67,-4 1 1,-2 3-48,-5 0 0,0 4-122,0-4 0,-6 6 120,-6-2 1,0-3-140,-7-1 0,-2 2 216,-5-2 0,3 0 169,0-3 0,1-2-269,7-2 0,0 0 200,4-4 1,4-1-313,3-7 1,8-7 386,4-8 1,6-3 359,1-1 0,5 0 0,-2 0 0,5 1 0</inkml:trace>
  <inkml:trace contextRef="#ctx0" brushRef="#br1">17257 8189 7935,'6'0'0,"-1"-5"3540,-5-3-1169,0 3 520,5-5-818,2 9 0,4-5 219,1 6 0,0 7-1238,4 4 0,-3 7-700,7 9 0,-5 8-160,4 11 0,0 1-305,4 6 0,0 6-114,-12-28 1,0 2-1,-1 1 1,-1 1 143,1 1 0,-1 0 1,-2-3-1,-1-1-293,0 0 1,0 1 0,-1 26-419,-9-2 0,-5-3-97,-10-1 0,-1-1 276,-11 1 1,-4-1-517,14-27 1,0 0-1,-20 23 551,20-21 1,0-1-1,-17 17 578,-4-1 0,4-4 0,-1-2 0,3-2 0,5-2 0</inkml:trace>
  <inkml:trace contextRef="#ctx0" brushRef="#br1">11604 11421 7935,'-40'0'0,"3"0"1223,-4 0 0,9 0-46,1 0-745,6 0 1014,7 5-295,2-4-514,9 9-583,2-8 28,10 3 1,7-5 101,7 0 0,11 0-156,5 0 1,6 0-1043,1 0 756,8-5 1,-3 2-1087,2-5 1,-2 5 688,-1-5 0,-5 6-482,-3-2 1,-2 2 98,2 2 648,-7 0-174,-3 0 564,-12 0 0,-9 6 0,-2 0 0</inkml:trace>
  <inkml:trace contextRef="#ctx0" brushRef="#br1">11672 11604 7935,'-28'5'1669,"4"-3"-1294,-3 6 0,6-4 1875,6 3-609,-1-4-905,15 7 0,1-9-455,8 3 1,8-3-346,7-1 0,5-1-241,6-3 0,2 2 294,2-6 0,2 0-1548,6-3 1,0-2 875,0-2 0,-1 2 383,1-2 1,5-3 0,1 1 0</inkml:trace>
  <inkml:trace contextRef="#ctx0" brushRef="#br1">12335 11135 7935,'0'-11'1675,"-6"-3"2286,-1 3-2986,2 2 1,1 9 91,8 0 1,-2 11-374,6 8 491,0 8-719,-2 12 1,4 3-109,-2 7-618,2 9 1,1 5 278,-5-29 1,0 1 0,-1 1 0,1 1 42,0 1 1,-1 0 0,0 1-1,-2 1-501,1 0 1,0 0 327,-1-2 1,1-1-1,0-3 1,0-1 132,4 24-1793,-6-5 1151,8-16 0,-7-5-1198,4-12 924,-4-7 143,2-7-645,-5-10 941,0-1 0,0-11-871,0-2 667,0-3 1,0-7 65,0-5 0,-5-10 593,-3-10 0,-7-2 0,-3-1 0</inkml:trace>
  <inkml:trace contextRef="#ctx0" brushRef="#br1">12289 11398 7935,'-5'-18'1584,"-3"3"0,-1 2-698,2 2 0,4-4-110,11-1 0,1 1-314,10 4 1,1-2 1157,7-2 0,2 2-804,5-2 0,4 2-120,0 2 0,0 1-584,-3 2 0,1 3-566,-1 5 1,-7 1-402,-9 3 1,-7 8 440,0 7 434,-6 2-1834,-11 7 1128,-6 6 0,-9 3-315,-6 5-1140,2 0 1647,-9 4 1,5-7-1804,-3-5 1160,3-5 1137,6-11 0,-1-4 0,0-3 0,0 3 0</inkml:trace>
  <inkml:trace contextRef="#ctx0" brushRef="#br1">13305 11124 7935,'-19'-11'0,"0"-1"0,1 6 399,-1 2 1,3 3-352,5 1 1,-6 5 1507,-2 2 1,1 10-383,-1 6 1,1 5-58,-1 6 1,3 1-619,4 3 0,2 3-73,3 5 0,3-1-457,8 1 1,3-1 105,9-4 0,1-6-858,6-9 0,0-8 310,0-6-211,5-1 0,-3-10-1145,6 3 0,-6-8-1014,2-3 1545,-3-4 774,-1-5 1,-2 2 523,-2-5 0,3-5 0,-4-5 0</inkml:trace>
  <inkml:trace contextRef="#ctx0" brushRef="#br1">13488 11101 7935,'-5'-11'37,"-3"-1"1,-1 1 2116,2-1 0,2 1-482,5 0 1,0 3 37,0 0 1,5 6 38,2-2 1,5 3-339,3 1-921,3 5-1657,10 1 926,-4 11 0,9-3 225,-3 5-1207,3 0 937,2 4 1,-1 1 309,0 2-3563,5 3 2641,-3 6 1,2-2-1392,-7-3 505,-4 3 1319,-4-4 0,-1 4-1330,-3-2 1324,-3-3 1,-5-9-831,-4 0 474,-2-10 1160,-5 1-848,0-10 601,-5 0 1,3-9-518,-6-2 431,0-9 0,-8-2 0,-2-8 0</inkml:trace>
  <inkml:trace contextRef="#ctx0" brushRef="#br1">13945 10998 7935,'4'-15'-895,"-1"0"1,1-2 894,-4 2 2703,0 7-598,0-7 624,0 9-1487,-5 0-625,-1 6 0,-7 7 28,-2 8 0,-3 4-41,-5 8-874,-5 7 12,-1 12 0,-6 7 375,15-22 1,2-1-1624,2-1 1,1 1 1245,-4 1 1,0 0-1,-4 22-2603,0 0 1888,6-9 1,10-1-180,4-13 1154,6-7 0,6-8 0,3-7 0,-3-3 0</inkml:trace>
  <inkml:trace contextRef="#ctx0" brushRef="#br1">14459 10736 7935,'0'-12'704,"-5"1"87,-3-1 1,2 2 1525,-2 3-1538,6-4 0,-5 6 95,3-2 0,2-2-394,-6 5 0,5 0-545,-5 4 107,5 0 1,-6 2-416,6 1 1,-5 7 267,4 6 0,-5 4 77,2-1 1,-5 6 335,-3 2 1,2 4-207,-2-5 1,-1 6 861,0-2 1,-4-2-434,1-1 0,3-3 1692,0-1-1456,4 0 1,0-6 342,1-1-627,5-9 0,2-2-217,8-5-213,2 0 1,7-1-176,2-3 0,4-2-917,7-5 972,-1-1-2549,8 6 1757,-4-4 1,4 3-63,-3-4-1841,3 5 1775,-4 0 0,6 3 21,-1-1-1324,-5 0 1477,-1 4 1,-5 1-1350,0 3 1556,-6 2 0,-1 6 606,-9-1 0,-2-4 0,-10 8 0,-1-2 0</inkml:trace>
  <inkml:trace contextRef="#ctx0" brushRef="#br1">14265 11158 7935,'-18'5'2500,"-4"-3"0,10 6-646,-4-4-1299,9 5 0,2-6 88,5 4 3276,0-4-2571,5 7 0,1-5-93,6 3 253,4 2-940,2-9 0,10 8-1804,2-5 565,3 0 557,7-4 1,-4 0-3745,6 0 2777,-5 0 0,7-6-2731,-2-1 0,-2 1 3812,-2-2 0,-8-5 0,-2-5 0</inkml:trace>
  <inkml:trace contextRef="#ctx0" brushRef="#br1">15076 10587 7935,'-7'-18'954,"-2"-2"215,6 5 1,-5 0-363,4 3-106,-5 6-356,8-4 0,-5 8 106,2-1-396,3 1 55,-5 2 0,5 2-713,-3 1 477,3 4 0,-4 8-147,5 0 0,0 7 269,0 1 0,0 1-7,0 6 0,0 1-196,0 3 1,1 0 586,3 0 1,-3-1-187,3-2 0,-1 2 953,1-3 1,-3 0-426,3 0 1,1-5 335,-2 2 1,1-7-353,-4-1 1,4-5-78,0 2 1,0-4-82,-4 0 0,4-5 260,-1 1-235,6-6-408,-2 4 0,5-6 165,3 0-365,-2 0 227,9 0 1,-5-2-310,6-2 114,0 3 1,-4-5-98,0 2 0,-5 3 81,1-3 0,-2 3-267,-1 1 110,-1 0 138,-5 0-553,4 0 381,-8 5 0,3-3-262,-5 6 235,0 0 1,-1 2-158,-3-3 29,2 3 107,-8-3 1,4 4-556,-5 1 523,-6-1 0,3 2-545,-5 2 0,0-1 24,-4 5 295,0 0-690,0-1 733,1 3 0,3-9-675,0-1 520,5 1 1,-2-12-2245,9 0 1423,2-11 1449,10-6 0,6-11 0,7-1 0</inkml:trace>
  <inkml:trace contextRef="#ctx0" brushRef="#br1">15144 10679 7935,'-28'-17'3679,"5"4"-2852,0-2 1,6 6 2767,5 2-2682,6-1 0,2-2-479,8 2 1,4-1-502,7 6 1,4-1-358,7 4 0,4 0-646,4 0 1,5 0 659,3 0 0,3 1-3836,0 3 936,1-3 3310,5 9 0,1-3 0,5 4 0</inkml:trace>
  <inkml:trace contextRef="#ctx0" brushRef="#br1">15841 10918 7935,'-15'12'1058,"-1"-1"1,5 1 3285,3-1-3121,6 0 997,-8 1-1448,3 4 1,0-2 43,-1 5-724,0 0 86,2 4 1,-4 1 179,2 3-2118,-2 2 1306,-1 5 1,-1 2 288,1 2 68,-1-2 1,-4 3-1,-2-5 1</inkml:trace>
  <inkml:trace contextRef="#ctx0" brushRef="#br1">16298 10290 7935,'-12'-18'3352,"-4"2"-1064,3 5-723,-4 4-680,6 2-211,5 5 1033,1 0-1078,10 5 1,-3 2-536,6 4-60,-1 5 0,5-2 191,-1 5-1616,6-5 1052,-5 8 1,9-6 321,-6 3-2300,5 3 1482,-2-4 1,5 1-2231,0 0 2185,5-5 0,-4 4-458,2-3 954,4-2 0,-6 3-31,2-5 1,-1-4 414,-3-3 0,1-3 0,-5-1 0,-2 0 0</inkml:trace>
  <inkml:trace contextRef="#ctx0" brushRef="#br1">16663 10427 7935,'-5'-18'0,"2"2"325,-4 5 0,4-5 94,-1 1-199,3 0-749,1-2 467,0 5 1,0-6 121,0 3-113,5 2 61,2-3 1,4 5-143,0 4 109,1-3-53,-1 3 0,5 1-134,-1 2 215,0 3 1,-5 6-76,-2 3 1,-3 2 172,-5 1 222,0 6-184,-5-5 0,-2 10-62,-4-3 684,-6-3-475,5 6 0,-6-8 1431,3 5-1095,2-5 1,-7 6 88,5-5 634,-6 1-829,9 0 1,-6-3 324,3 2 0,2-1-360,-2 1 1,2-2 306,2 2-477,-1-2 1,1 3 134,-1 3 420,6 3-499,1 1 0,5 0 511,0 0-370,0 4-54,0 8-473,0 0 310,5 5 1,-2-5 122,4 3-200,1 3-49,-2 10 1,3-5 164,-5 4-1152,5-8 675,-8-3 1,8-3-281,-5 2 298,-1-8 60,-3-2 1,4-11-2136,0-6 712,0 0-781,-4-4 414,0-2 532,0-5 554,0-5-3575,0-2 4348,5-4 0,-4-5 0,4-2 0</inkml:trace>
  <inkml:trace contextRef="#ctx0" brushRef="#br1">17440 10290 7935,'0'-16'957,"0"3"1,0-7-751,0 4 1,-4 1-433,0 4 1,0 3 258,4 1-37,0 4 195,0-7 1,-5 9 183,-2-3-211,1 3 0,-4 1 20,3 0 0,-3 1-100,-2 3 1,1-2 270,-1 6 0,-3-1-149,0 5 0,-2 1 195,2 2 0,-1-3 258,-3 4-449,-3 1 1,4-3 175,-5 5 1,2-1-58,2 1 654,-3 3-581,4-10 1,1 9 1203,1-6-823,-1 0-282,4-3 198,2-1-10,6-5-185,5 0-1041,0-6 616,5 0-225,6 0 200,2 0 1,8 0 183,-2 0-1242,3 0 631,6 0 0,-3 0-2022,6 0 1218,-1 5 214,-1-4 1,4 8-282,-2-5 1,-2 3 403,1-3-1086,1 5 1227,-2-3 0,-2 6 91,-8-1 1,-3 0-279,-4 1 885,-6 4 0,-11 2 0,-8 5 0</inkml:trace>
  <inkml:trace contextRef="#ctx0" brushRef="#br1">17154 10758 7935,'-34'0'1205,"5"2"1700,2 2-2027,3-3 1457,6 9-717,7-9 1162,6 4-1464,5 0-795,5-3 1,6 7 748,8-6-663,3 1-193,6 1-1962,1-4 1332,10 5 1,-1-6 258,8 0-3166,-3 0 2243,8-6 1,-4 4 373,2-6-5141,-2 6 5339,9-8 1,-4 3-1,5-4 1</inkml:trace>
  <inkml:trace contextRef="#ctx0" brushRef="#br1">17885 10016 7935,'-16'-5'0,"-1"0"2926,-2-3-1915,3 3 0,8 5 2621,0 0-1892,6 0-962,-3 0-544,15 0 0,-1 2-1144,10 1 679,-5-1 0,7 4-379,-2-2 0,3-3 519,1 3 1,-2-2-2815,-2 2 1875,3-3 0,-9 10-366,2-4 1,-6 0 742,-2 0 1,0 5 389,0 3 0,-2 1 29,-5 0 1,-5 1 650,-2 6 0,-3 0-87,-2 0 0,-4 1 87,-3 3 1,-3-3 423,-1 2 0,4-2 2611,0-1-2390,5 0 1384,-7-5-671,8-2-888,-4-4 488,11-1-323,1 1-143,5-6-502,0 4 1,9-5-1059,2 3 523,3-3 1,-1-1 66,2 0 0,3 3 4,5-3 0,-4 1-517,0-1 413,0-3 0,4 9-114,0-2-992,-6-3 786,5 5 0,-9-7-202,2 4 192,-3 1 325,-5 3 0,-2 2-496,-5 2 360,-5 3 1,-3 2 20,-7 3 0,-4-4-60,-8 4 120,-2 0-552,-5-5 664,0 4 0,1 0-221,2-3 262,-2 3-28,9-15 0,-3 8-243,8-7-1137,3-3 919,10 0 0,2-6-2288,8-3 1391,2-2 1365,10-11 89,2 0 0,10-11 0,1-2 0</inkml:trace>
  <inkml:trace contextRef="#ctx0" brushRef="#br1">18262 9913 7935,'0'-7'775,"0"-1"0,1 2 2933,3-2-2630,-3 3 2082,9 5-2076,-8 5 0,7 7 3968,-6 7-2600,6 12-1668,3 0 0,2 13-784,5-2-1285,-5 8 1285,7 2 0,-12-21 0,-1 2 0,1 3 0,1 1 0,-2-2 0,-1 1 0,-2 3 0,-2 2 0,0-3 0,-1 1-109,-4-2 0,-1 1 0,-3 1 0,-1 1-9,-3-2 0,-3 0-453,-2-1 1,-3-1 396,-1-1 1,-3-1 0,-2-1 0,-2 0-389,-1-3 0,0 1-1513,0 2 1,-1 0 1386,-1-4 0,0 0 1,5-2-1,0-2 688,-21 17 0,4-3 0,3-4 0,7-6 0,6-4 0</inkml:trace>
  <inkml:trace contextRef="#ctx0" brushRef="#br1">16869 9868 7722,'-12'-12'2377,"-3"2"383,0 2 1,3 0-1324,5 4-2123,4 0 482,-2 4 170,5 5-2376,0 1 1299,0 1 1111,0 3 0,5-4 0,2 6 0</inkml:trace>
  <inkml:trace contextRef="#ctx0" brushRef="#br1">17508 11718 7709,'-28'0'0,"4"5"6870,-2 2-4637,6 4 0,4 0-1648,5 0 1,3 1-451,0-1-44,6-4-4825,-8-2 2269,8-5 2465,-3-5 0,0-7 0,-1-6 0</inkml:trace>
  <inkml:trace contextRef="#ctx0" brushRef="#br1">11695 3849 7793,'-28'0'38,"0"4"1348,-2-1 1,7 8-62,8 0-953,7 0 0,4 11-60,8-3 1,9 3-62,10 0 1,10-3-7,8 1 1,10-7-363,6 3 0,5-7 226,-28-5 1,1-1 0,2-1 0,0-1 6,0 1 1,2 0-1,0-2 1,2 0-1,1-2 0,-1 0 0,-2-1 0,0-2-559,1-2 0,0-1 0,-3-1 0,-1-1-169,3-3 1,-2-1 0,-2 0 0,-2-2 611,1-3 0,0 0 567,-3-1 0,-1-1-930,-1-1 1,-1-2 224,-1 2 1,-3-1 102,-3-2 1,-1-1 0,2-2 0,-1-1-53,-1-3 0,-2-1-151,-1 0 0,-1-1 115,-1-2 1,-2-2 0,-2 1 0,-2-2-59,-1-2 1,-1-2-90,2-2 0,-2-1-816,-6-2 1,-1-2 1114,2-1 1,1 0-97,-2-1 0,-2 1 0,-2-2 1,-2 0-91,-1 2 1,-3 0 142,-5-1 0,-5 3-17,-4 9 1,-6 4 0,-5 6 0,-4 6-105,-5 7 1,-2 7 457,-5 5 0,-3 6-266,-8 10 1,-3 6 0,16-2-1,0 3 1,0 2 92,-1 4 1,-1 1 0,1 3 0,-4 2 0,0 2 0,1 2 157,2 2 1,1 3-1,0 0 1,0 2-1,0 0 1,1 2-503,12-10 0,1 1 0,0 0 0,0 2 570,1 0 0,0 1 0,1 0 0,1 0-287,-8 9 1,1 0 0,3 1 0,2 0 0,3 0 0,3 0-11,4-4 0,3-1 0,1-1-44,-6 15 0,5-2 0,11-5 0,4-1-662,2-5 0,4-2 1,5-8-1,4-2 402,18 23 0,14-16-705,9-12 1,-18-16-1,2-2 930,3-2 0,2-1 0,2 2 0,2-2 0,2-2 0,1 0 0</inkml:trace>
  <inkml:trace contextRef="#ctx0" brushRef="#br1">13819 10245 8014,'-11'5'1001,"-4"-4"122,-1 3 1,1 1-630,4-1-1180,4-1 0,2-3 300,5 5-1678,0-3 2064,0 3 0,5-10 0,2-2 0</inkml:trace>
  <inkml:trace contextRef="#ctx0" brushRef="#br1">13614 11946 7875,'-23'9'2280,"0"3"0,5 5-402,3 10-1372,7 0-1873,3-5 862,5-4 1,9-3-92,3-7-1710,7-3 2306,-7-10 0,5-6 0,-6-7 0</inkml:trace>
  <inkml:trace contextRef="#ctx0" brushRef="#br1">20535 6476 8287,'0'-30'1653,"0"-1"-909,0 4 505,-5 5 1,2 7-24,-5 8 0,5 3 225,-5 8 1,4 7-839,-3 8 1,-1 9-96,-3 6 0,0 6-116,4 5 1,0 2 105,4 3 1,1 2-786,-1 5 0,1 0 317,2 0 0,0-1-904,0-3 1,2 1 65,1-9 0,4 1-673,4-12 0,1-3-513,-1-12-288,0-3 1680,1-10 1,-5-3-34,1-11 0,-5-2-391,0-13 1,-1-2 432,-2-9 0,0-6 583,0-1 0,0 1 0,0 1 0</inkml:trace>
  <inkml:trace contextRef="#ctx0" brushRef="#br1">20466 6567 8287,'0'-23'931,"0"0"1,0 4-369,0 0 0,1 1 332,3-1 1,6 3 771,6 5 1,4 3-193,-1 0 702,3 1-1385,0 0 0,1 2-437,0 5 1,1 0-474,3 0 0,-3 2 41,3 1 1,-8 5-225,-4 7 1,-2-1 236,-2 5 0,-5 0 156,-2 4 0,-4 0-1229,-4 0 220,-7 5 132,-7 1 1,-10 1-584,-2 1 0,-5-6 367,-3 2 0,2-4-291,-6-4 0,6-4 1292,2-8 0,5-1 0,6-6 0</inkml:trace>
  <inkml:trace contextRef="#ctx0" brushRef="#br1">21117 6510 8287,'-1'-22'544,"-3"3"1,-1 2 59,-3 1 1,-6 7 692,3-2 0,-4 7-332,0 0 1,1 8 398,-5 4 1,3 3-140,-3 4 1,5 8-588,-1 8 0,4 3-266,3 4 1,-1 1-177,5 3 1,2 1-120,6-4 1,3-1-320,9-4 1,1-1-694,6-3 1,5-6-152,3-5 0,-2-8-1356,1 0 0,4-7 2442,4 0 0,1-8 0,-5-3 0</inkml:trace>
  <inkml:trace contextRef="#ctx0" brushRef="#br1">21505 6384 8287,'-11'-18'0,"1"1"2617,2 2 0,3 2-1285,5-2 1,1 2 709,3 1 1,-1 1-592,4 0 1,0 3-77,0 0 0,5 6-930,-1-2 1,1 4-218,3 4 1,3 2-212,1 6 0,-2 4-299,3 3 1,-5 3-757,4 1 1,-1 3 723,1 1 0,1 5-1499,-5-2 1,0 2-289,-3-2 48,4 8 1300,-8-12 0,7 10-60,-7-9 0,-3 0-223,-1-4 0,1-2 242,-2-2 1,1-2-172,-4-6-32,0-5 0,-1 3 997,-3-5 0,-2-5 0,-6-5 0</inkml:trace>
  <inkml:trace contextRef="#ctx0" brushRef="#br1">21928 6270 8287,'0'-25'1110,"0"2"0,0 3-490,0 8 1,0 4 1688,0 1-874,0 4 0,-5 0-296,-3 6 0,-7 9-215,-4 7 1,-8 9-111,-3 6-780,-3 5-301,-6 7 0,-2 3 170,18-24 0,0 0 0,1 3 0,0 1-455,1-2 1,0-1 0,-16 23-729,11-11 0,5-4-3378,14-4 4658,2-2 0,5-10 0,0-1 0</inkml:trace>
  <inkml:trace contextRef="#ctx0" brushRef="#br1">22122 6247 8287,'-11'-11'0,"-1"3"2333,1 1 418,5 4 1,1-3 2246,5 2-3668,0 3 1,1-4-399,3 5 1,3 3-446,8 1 1,-1 5-237,5-1 1,0 2-255,4 1 1,0-2-342,0 3 0,0-7-10,0 6 1,0-2 354,-1 2 0,-1 1-1189,2-1 1,-7 3 244,7-2 1,-8 5 11,0-5 1,-6 2 572,-1-3 1,-7 1 312,-1-1 1,-8 2-116,-11 2 0,-6-1 96,-13 5 1,-8 4-682,-7 3 1,-2 1 74,2-4 0,4-2-30,7-2 0,9-3-1862,10-9 2562,5 3 0,12-8 0,1 3 0</inkml:trace>
  <inkml:trace contextRef="#ctx0" brushRef="#br1">22739 6076 7866,'-17'-22'2015,"-2"3"0,3-1-1156,1 5 1,7 0 211,4 3 1,3 4 316,1 1 224,0-1-644,0-3 0,5 5-418,3 2 0,2 4-682,1 4 0,1-2 156,-1 6 1,1 1-615,-1 6 0,0 1-116,1 3 0,-1 3-595,1-3 0,-1 2 245,0 2 0,1-1-337,-1-3 0,1 3 714,-1-3 1,4 1 24,1-1 1,0 1-954,-1-5 1607,-2 1 0,9-5 0,-5 0 0</inkml:trace>
  <inkml:trace contextRef="#ctx0" brushRef="#br1">23059 6110 7869,'0'-11'0,"0"-2"121,0-2 0,0 1 268,0-5 1,0 5-105,0-1 1,0 2 121,0 2 0,0-1-215,0 1 1,0 3-117,0 0-24,5 6 119,-4-3 1,4 10-58,-5 3 1,0 2-7,0 1 0,-5 4-218,-3 1 0,-2 4-77,-1-1 1,-6 2-297,-2 2 1,2 4 29,-2 0 1,1-1-934,-1-3 1386,-3-5 0,9 3 0,-3-3 0</inkml:trace>
  <inkml:trace contextRef="#ctx0" brushRef="#br1">22865 6270 8672,'0'6'4918,"0"1"-4175,0-3 1,0-2 1003,0 6 1,0-1-936,0 5 1,0 4-592,0 3 1,3 5-63,1 7 0,4 1-95,-4 9 1,-1 6-214,-3 7 1,0-2-638,0 1 0,0-6-1246,0-1 0,0-6 780,0-5 1,0-11 1251,0-5 0,0-5 0,0-3 0</inkml:trace>
  <inkml:trace contextRef="#ctx0" brushRef="#br1">23356 5939 7828,'-12'-18'1813,"2"2"2266,2 4-1887,3 6 0,7 1-1152,1 5 1,9 0-307,7 0 1,3 9-283,0 2 0,1 8-72,0 0 0,0 4-106,0 4 1,-6 7 77,-1 8 1,-4 2-436,0 2 0,-6 5-561,-2 2 1,-9 4-1043,-7 4 1,-8-4 499,-6 0 1,-6-5-1130,1-6 1,-2-9 2314,-1-3 0,1-7 0,3-1 0,3-2 0,3-1 0</inkml:trace>
  <inkml:trace contextRef="#ctx0" brushRef="#br1">23881 6110 7863,'-28'0'2090,"4"0"2853,-3 0-3769,8 0 1,9 0-641,10 0 0,7-4-694,8 1 0,6-5 1,6 4 0,1-3-73,-1 3 1,-2-4-282,5 4 0,1-3-659,3 3 0,-3 0 0,-1 4 1,-5 0 1171,2 0 0,-3 5 0,-1 1 0</inkml:trace>
  <inkml:trace contextRef="#ctx0" brushRef="#br1">23835 6361 7822,'-29'0'0,"3"0"0,6 0 0,5 0 4126,8 0 1,3 0-2143,8 0 0,7-5-1332,8-2 1,8-1-268,3-3 1,7 2-165,1-6 0,4 3-4,-4 5 0,5-2 23,-1 5 0,2 0 77,2 4-503,-5 0 0,-2 0 0,-5 0 0</inkml:trace>
  <inkml:trace contextRef="#ctx0" brushRef="#br1">24429 6087 7863,'-11'-10'1493,"-1"3"1,1 1-662,0 6 1,3 2 323,0 2 1,1 3-453,-5 8 0,1 8 126,-1 8 0,1 5 1074,0 3-966,4 9-539,2-6 1,5 8-577,0-4 0,10-7-100,6-4 1,10-9-195,8-10 0,6-6 272,5-10 0,1-12-257,0-7 0,-4-9-303,0-10 0,-6-2-203,2-6 0,-11-1 157,-4-2 0,-13 2 337,-2-3 1,-7 7-485,-5 1 0,-8 10 374,-11 2 0,-10 15 136,-9 7 0,-4 8 130,-3 8 1,2 4-1378,-3 11 1689,8 5 0,0 0 0,8 3 0,2-4 0</inkml:trace>
  <inkml:trace contextRef="#ctx0" brushRef="#br1">15806 13499 8318,'0'12'-759,"0"-6"595,0-1-410,0-5-250,6-5 824,-5 4 0,4-4-7,-5 5 3729,0 0-3824,0-5 65,0 4 110,0-5 1,1 3-114,3-1 147,-3 0-61,4 4 61,-5-5 64,0 4 56,5-4 1,-3 3 52,1-1-226,-1 1-66,-2-3-305,0 5 599,0-5-37,0 4 12,0-4 293,0 5-548,5 0-53,1 0 0,6-1-4,-1-3 0,2 2 22,2-1 0,-1 0 1,5-1 0,0 2 21,4-6 0,3 6 7,1-2 1,4-1 6,-5 1 0,5-4-4,-5 4 0,5 1 14,-5 3 0,5-4-22,-4 0 0,4 0 7,0 4 0,2-4 5,1 1 0,-4-5 2,1 4 1,3-1-4,4 1 0,2 2 0,-2-6 0,-3 4-11,3-3 0,2 3-1,-2-4 0,0 6-13,-4-2 1,4-1 17,0 1 0,-2 0-7,-2 4 1,-4 0 2,5 0 0,-1 0-2,-4 0 0,-1-3 10,2-1 1,-1 0 1,5 4 0,-5-4 37,1 0 0,0-3 7,7 3 1,-2-4-24,2 4 1,-2-3-13,-2 3 1,0-1-87,0 1 1,1 3 62,-1-3 0,-1-1-4,-3 1 1,3 0-19,-2 4 1,2 0-13,1 0 1,-4-3 34,1-1 0,-3 0-12,6 4 0,-6 0-11,6 0 1,-2 0 2,2 0 1,2-1 11,2-3 0,-3 3 4,3-3 0,2 3-4,-2 1 0,4-4 9,-4 0 1,0 0 2,-4 4 0,0 0 33,1 0 0,-5 0 109,1 0 0,-5 0-103,5 0 1,-5 0-17,5 0 1,-5 0-147,5 0 1,-1 0 106,5 0 0,-1 0-12,0 0 0,0-1 44,1-3 0,3 1-3,0-4 1,0 1-2,-4-2 0,4-2 5,0 2 1,2 2 23,-2-2 0,-3 6-32,3-2 0,-2-1 8,-2 1 1,-3 0-64,-1 4 1,-5 0-15,2 0 1,1 0 50,-1 0 1,-1 0-10,-3 0 0,4 0 9,-1 0 1,5 4 7,-5 0 0,6 0 9,-1-4 1,0 0-26,0 0 0,4 0 140,-4 0 0,4 0-9,-4 0 0,-2 0-13,1 0 1,0 0-59,0 0 1,-1-4 6,-2 0 0,-3 0-35,3 4 0,1 0-7,-2 0 1,2 0-23,-1 0 1,-3-4 47,3 1 0,0-1-141,0 4 0,0 0 102,-4 0 1,1 0-8,2 0 1,0 0 13,4 0 1,-4 0 1,0 0 1,0-4 37,0 0 0,2-1 7,3 1 1,0 3-19,-4-3 0,3-1-12,-3 1 0,5-3-5,-2 3 0,-1-4-62,2 4 1,-4-3-8,3 3 0,-3-4 21,3 5 1,-4-2-14,0 1 0,2 1 45,-1-4 0,3 3-5,-3-4 1,-1 6 74,-3-2 0,0 3-82,0 1 0,4-4 106,-1 0 0,1 0-79,-4 4 0,0 0 12,-1 0 0,5 0-8,0 0 1,3 0-4,-3 0 1,1-4-18,-2 0 1,2 1-11,3 3 1,-3 0 134,-5 0 0,3-4-110,1 0 1,1 0 147,-2 4 1,-1-1-100,1-3 1,3 3-41,2-3 0,-2-1-14,1 1 0,0-1 1,0 1 0,4 2-21,1-6 1,-1 4-31,4-3 0,-2 3 23,-2-4 0,1 1 19,3-5 1,-3 2-85,-1 3 0,0-2-184,-3 5 1,-2-4-338,1 4 0,-8 1 154,1 3 0,-12 0 460,1 0 0,-14 5 0,1 1 0</inkml:trace>
  <inkml:trace contextRef="#ctx0" brushRef="#br1">23436 12974 8109,'-23'-18'0,"1"2"687,3 4 1,3 2 977,4 3 1,5 0 2024,-1 3-1923,5 3-1297,-2-4 1,10 6-360,3 3 1,4 3-302,3 4 1,6 4 56,6 0 0,5 6-162,-2-2 1,-1 2 28,2 2 1,-5 1-430,5 3 1,-4-3-505,3 3 0,-5-2 445,2 2 1,-4-3 42,-4 3 0,1-3 245,-5-2 1,-1-4 34,-6-3 1,-2-7-91,-2-4 329,-3-3 0,3-7-47,-8-6 0,2-4-30,-6-7 0,2-4-70,-2 1 1,-2-2 100,3 1 1,-2 3 141,1-3 1,-6 3 207,3 1 0,-3 4 66,2 0 0,2 5 113,3-1 0,-4 3 993,4 0-43,-3 1-403,3-1 981,2 1-1251,5 4 1,1 2 689,3 5-685,3 0 0,-1 2 20,-2 1 1,-3 5-303,-1 7 0,-9 3-291,-2 5 1,-10 5-660,-1 2 1,-6 8 543,-7 4 1,1 1-567,0-1 1,5 1 412,2-5 0,9-1-2683,7-6 1166,-1-3 876,11-11 1,2-1 908,11-9 0,-1-7 0,6-6 0</inkml:trace>
  <inkml:trace contextRef="#ctx0" brushRef="#br1">23881 12963 8109,'-18'-2'0,"3"-1"4014,2 1-1863,7-3-1552,1 5-427,5 0 0,5 0-115,3 0 0,7-4-304,4 1 1,2-1-706,2 4 1,4 0-234,0 0 0,3 0 225,-3 0 0,-1 0-22,-3 0 0,0 0 194,0 0 788,-5 5 0,-2 1 0,-4 6 0</inkml:trace>
  <inkml:trace contextRef="#ctx0" brushRef="#br1">23915 13077 8109,'-11'0'0,"-1"0"2301,1 0-847,0 0-950,4 0 1,9 0-257,9 0 0,2-4-65,6 0 0,4 0-240,3 4 0,6-3-387,-2-1 1,3-4 443,2 4 0,4-4 0,2 1 0</inkml:trace>
  <inkml:trace contextRef="#ctx0" brushRef="#br1">24361 12734 8120,'-4'-19'451,"0"0"0,-4 5 170,5-1 1,-1-1 750,4 0 0,0 4 517,0 0 1,-4 7-52,0-6-45,0 7-719,4-1-1212,0 5 1,0 5-75,0 2 0,4 9-192,0 3 0,4 2-104,-5 2 0,6 0-534,-1 0 1,2 3-795,2 1 0,0 0 845,3-4 0,-1-1-151,5 1 0,-3 0 427,3 0 1,0-5 127,4-3 1,-1-6 586,1-2 0,5-4 0,1 2 0</inkml:trace>
  <inkml:trace contextRef="#ctx0" brushRef="#br1">24680 12769 8120,'-11'-12'-729,"0"1"0,-1 1 856,1 2 0,3-2 900,1 2 0,4-2 78,-1-1 112,3-1-690,1 1 0,1 1-167,3 2 0,-1 3-269,4 5 38,-4 0 0,6 1-186,-6 3 1,1 2 21,-4 6 1,-1 0-37,-3 4 0,-3-2-141,-9 5 1,2 0-202,-5 4 0,0 3-225,-4 1 0,2-1 235,2-3 0,-3-1-313,3-3 0,1 2 244,-1-1 1,7-8 471,0 0 0,1-3 0,5 2 0</inkml:trace>
  <inkml:trace contextRef="#ctx0" brushRef="#br1">24475 12951 8120,'6'5'-806,"-1"-3"2452,-5 8 1,2-8-60,1 6 1,-1-4 297,1 3 1,-1 2-919,-2 6 1,0 4 118,0 8 1,-2 2-583,-1 6 1,1-1-208,-1 0 0,1 4-765,2 0 0,-3 4 338,-1-4 1,0-1-1208,4-7 1,0 1 9,0-8 1,4 1-3405,0-9 4731,-1 0 0,2-3 0,2-1 0</inkml:trace>
  <inkml:trace contextRef="#ctx0" brushRef="#br1">24715 13545 8094,'-12'0'9830,"1"0"-7619,5 0-2347,0 0 0,17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15669 6407 8972,'-5'-6'2177,"-1"-3"-1026,-5 5 0,4-1 77,3 1 2181,3 3-2529,1-9 1,5 8 210,3-1-560,7-4-152,3 6 57,10-4-1587,-4 0 690,9 4 416,1-4 0,2 5-1514,2 0 1,-1 0 94,1 0 1,-3 0-829,3 0 0,-7 5 962,-5 2 1,-7 5 1329,-3 3 0,-9 3 0,-2 5 0</inkml:trace>
  <inkml:trace contextRef="#ctx0" brushRef="#br0">15738 6556 8005,'-28'-5'1565,"5"3"196,0-2 0,6 3-978,5 1 1910,6 0-1233,1 0-890,5 0 0,5 0 1719,2 0-1567,9 0 0,3 0-1358,7 0 460,4 0 1,9 0-658,3 0 0,2 0-1033,2 0 1,0 0-4252,-1 0 6117,1 0 0,0-5 0,-1-1 0</inkml:trace>
  <inkml:trace contextRef="#ctx0" brushRef="#br0">16183 6761 8005,'-5'12'3773,"4"-1"-3297,-3 0-249,3-4 0,6-2 0,6-5 623,2 0-468,14 0 1,-7-5 99,11-3 356,-6-7-448,8-3 0,0-6-180,5-3 1,0-7-312,-4-8 0,1-3-2632,-1-5 2317,0-2 0,-5-4-147,-2 3 1,-9 3-375,-7 9 1,-5 6 363,-6 9 0,-5 7 112,-2 3 0,-3 4 341,-2 0 1,0 1-61,-4-1 0,4 1 824,-4 0 0,5-1 622,3 1 0,-2 3-19,3 1 1,0 0 368,0 0 0,4 0-6,-1 3-784,3 3 0,1-3-338,0 8 0,0 8 547,0 7 1,-4 7-461,0 5 0,1 7-575,3 4 1,-4 2-136,0 2 0,0 4-334,4 4 0,0-2 156,0 1 0,-4-5 282,1 2 1,-1-3-722,4-2 0,1-5 317,3-6 0,2-9-12,6-6 1,-1-8 16,0 0 0,2-7 290,2 0 1,-1-12 8,5-3 0,-1-12 361,1 0 1,-2-1-444,-6 5 1,-1-3 63,-2 3 1,-2 3 146,-2 0 0,-3 4-70,3 0 1,-3 1 120,-1 0 0,0-1-123,0 1 10,0 4 143,-5-3 427,4 4-337,-4-1 0,6-1 149,3 4 1,-2 0 179,6 4 0,-4 0-175,4 0 0,0 1-108,8 3 1,-4 1-265,4 3 0,-4 2 153,0-2 1,-1 2-185,1 1 0,-1 1-41,0-1 0,-3 0-102,0 1 1,-5-1-1545,5 1 1289,-5-1 1,3-1-1995,-2-2 1796,-3-3 0,9-11-495,-2-6 0,6-6 554,1-8 1,0-9-387,-3-6 1,3-8 291,0 0 1,-4-8-5,-3 3 1,-5-3 714,0 8 0,-6 4 0,-5 7 0,-2 5 757,-2 7 1,1 5-553,0 14 0,3 2 1918,0 5 1,6 5-901,-2 2 1,3 5 584,1 3 0,1 3-1440,3 5 0,3-2-970,9-2 1,1 3-716,6-3 1,1-3 1316,3 0 0,2 1 0,5 1 0</inkml:trace>
  <inkml:trace contextRef="#ctx0" brushRef="#br0">17154 6521 8005,'-5'-11'807,"4"-1"1,-9 1-436,2 0 3002,3 4-2221,-5-3 1,9 8 30,-3-6 2515,-3 5-2444,6-2 0,-4 4-46,5-3 54,0 3-461,0-4-316,0 5-921,0 5 331,0-4 166,0 9-396,5-3 1,0 4 143,3 1 1,2-1-483,-2 0 1,0 1 527,0-1 0,1 5-870,-5-1 0,5 0 252,-2-4 1,-2 5 449,-1-1 0,1 0 128,-1-3 0,4-5 130,-5 1 0,1-4 276,-4 3 0,2-3-148,1 4 391,-1-6 0,3 2-277,-5-8 1,1-2 78,3-6 0,-3 1-29,3 0 1,-2-2-396,2-2 0,-1 2 12,4-2 0,-3 2-79,4 2 1,-4-5 41,3 1 0,1 0 122,3 3 0,1 1 33,-1 0 0,2 3-72,2 0 1,-2 2-81,2-2 0,-2 3 99,-2 5 0,2 0-191,2 0 1,-5 0 178,5 0 0,-8 4 49,4 0 0,-3 5 36,-1-2 1,0 7-108,-4 2 1,-1-1 315,1-4 0,-1 1-4,-2-1 250,0 1-118,5-1-466,1-5 0,6-1-154,-1-5 1,4-5-247,0-2 0,1-3 273,-5-2 0,4 1 146,1-1 1,-1 5 219,-4-1 1,1 2-266,-1-2 1234,0-2 0,1 9-553,-1-3 0,-3 3 1368,0 1 1,-1 0-935,5 0 0,-1 1-541,0 3 0,1-2-1581,-1 6 0,-1-4 738,-2 3 0,2 1-1273,-2 3 0,2-1 388,1-2 1316,1 2 0,-1-3 0,1 4 0</inkml:trace>
  <inkml:trace contextRef="#ctx0" brushRef="#br0">18468 5642 8005,'-30'-12'0,"4"1"2367,2 0 1,6 4 405,3 3-2179,7 3 0,3 0 103,5-3-348,5 3-179,1-4 1,11 4 170,2-3-357,2 2 74,7-8 0,3 8-1726,7-6 1211,-3 1 0,9-1-302,-6 0 0,4 2-861,-4-2 1,-2 2-15,-5 2 0,-1 3 31,-7-3 1603,3 3 0,-19 1 0,-7 5 0,-13 1 0</inkml:trace>
  <inkml:trace contextRef="#ctx0" brushRef="#br0">18502 5573 8005,'-23'0'0,"-1"0"0,-3 0 2078,8 0-1330,-2 0 1,13 0 54,0 0 1448,6 0-1466,-8 11 1,7-3 979,-4 11-1212,4 6 0,-6 9-63,5 8 1,-5 7-10,2 4 1,-2 8-739,5-29 0,0 1 0,-1 3 0,-1 0 268,0 2 0,0 1 0,3-2 0,-1-1-399,-2 1 0,0-1 0,4-2 0,1 0 261,-1-1 0,0-1 0,1 25-1363,1-8 0,5-8 259,2-7 1,0-8 62,0-7 0,1-9 581,3 1 0,-3-7-564,-1 0 416,-4-3 0,2-6 643,-5-3 0,0-2-211,0-1 0,-5-4 389,-3-1 1,2-4-87,-2 1 0,1 1 0,-5-1 0,5-1 0,-1-7 0,4 2 542,-3-6 1,3 1 766,-4-4 1,6-1 7,-2 1 1,4-4-566,4 0 0,7-4 574,8 4 1,3 1-620,1 7 0,5-2-420,2 5 1,3 6-624,1 6 1,1 7-690,-1 4 1,0 4 830,0 4-3689,1 2 1277,-6 11 2606,-1 1 0,-5 5 0,-1 2 0,1 3 0,0 2 0,0 1 0</inkml:trace>
  <inkml:trace contextRef="#ctx0" brushRef="#br0">18742 6339 7944,'0'-12'0,"0"1"0,-4-1 1847,0 1 1,-4-1-386,5 1 1,-1 0 62,4-1 1,0 5 487,0-1 1,5 2-1065,2-2 1,4 3-144,0 5-510,0 0 1,6 0 141,2 0-918,-2 10 426,4-2 1,-3 9-1011,5-1 686,0 7 78,-1 1 0,-3 9-579,0-3 671,-5 3 0,8 1-1469,-3 1 0,-1 1 789,1-1 0,-5 0-906,1-8 1205,-2 5 0,-3-12-98,-3 3-570,4-8 278,-10 1-527,9-9 985,-9-2 1,4-10-48,-5-3 1,0-7 155,0-4 1,0-3 411,0 0 0,-5-1 0,-2 0 0,-9 0 0,-1 0 0</inkml:trace>
  <inkml:trace contextRef="#ctx0" brushRef="#br0">19096 6327 7944,'11'-23'-144,"1"0"1,-1-1 1332,0-2-721,1 7 1,-5-7 225,1 11 1156,-5 0-1156,7 3 0,-9 5 29,3-1 1408,-3 6-1369,-1-3 0,-1 6 922,-3 3-1188,-2 7 1,-7 4 230,-2 8-1095,-3-3 363,-10 19 0,-1-8-895,-5 11 0,-1-4 436,1 4 0,5-4-869,2 4 844,3-10 0,-1 8-357,2-9-3094,3-1 1861,13-7 2079,2-5 0,10-2 0,2-4 0</inkml:trace>
  <inkml:trace contextRef="#ctx0" brushRef="#br0">19210 6236 7839,'0'-12'0,"-5"1"0,4 0 5847,-5-1-3901,6 1 0,0-1-221,0 1 1858,0 5-2371,0 0 0,6 3-461,1-1-593,3 0 0,2 4-342,-1 0 1,2 5-479,2 3 0,-1 6-1344,5 1 0,-1 5 1257,1-1 1,1 3-3079,-5 1 2589,6-1 1,-5 1 57,3 0-727,3 0 1205,-10 0 1,6-4-886,-3 0 949,-2-5 638,4-3 0,-6-6 0,6-5 0,0 0 0</inkml:trace>
  <inkml:trace contextRef="#ctx0" brushRef="#br0">19655 6144 7839,'2'-15'974,"1"0"1,0 0-397,5 3 0,-5 1 1926,5-1-1207,-6 1 1107,9 0-1852,-10 4 1,4 7-528,-5 8 1,-5 3-117,-3 5 1,-6 1-746,-1 6 556,-5 5 0,2-4-157,-5 3 1,4 1-243,0-2 1,4 1-1159,-4-4 1,5 0 790,-1 0 1,3-6-1035,5-1 2080,-4-4 0,10 0 0,-4-1 0</inkml:trace>
  <inkml:trace contextRef="#ctx0" brushRef="#br0">19530 6361 7839,'0'12'0,"-4"-5"2341,0 1-1065,0-5 0,4 7 0,-1-4 2445,-3 6-2606,3-1-479,-4 0 870,5 6-944,0 1 1,0 7 77,0 5-1329,0 1 549,0 13 1,0-3-40,0 5 0,-1-4-71,-3-1 0,2-4-2022,-1 1 1228,1-2 701,-3-12 0,4 1-3317,-3-10 2474,3 6 0,1-12 1186,0 2 0,0-7 0,0 1 0</inkml:trace>
  <inkml:trace contextRef="#ctx0" brushRef="#br0">20478 5779 7833,'0'-17'591,"0"5"-291,0-5 1,0 6 368,0-1-407,-5 1-52,-7 5 1362,-1 1-989,-8 5 0,-2 5 72,-7 2 1246,-3 9-1366,-7 1 1,1 11 189,-3 3-341,3 2 215,4 6 0,2 2 84,3 4-313,7 1-133,7 0 1,9-2-1900,3-2 1257,13-3 51,4-4 0,15-10-697,2-2 995,8-13 0,3 4-2089,5-10 0,3-1 16,1-3 838,-1-5 1291,-8-1 0,3-3 0,-2-2 0,0-3 0,-4 1 0,-5 3 0</inkml:trace>
  <inkml:trace contextRef="#ctx0" brushRef="#br0">20752 5939 7833,'-16'-12'0,"1"1"0,0 1 920,4 2 0,3 2 3428,0 2-707,6 3-1998,-3-4-1038,5 5 0,5 1 76,2 3-418,4 2-53,5 11-876,2-5 550,5 5 0,0-1-21,-1 3 0,5-1-82,0 1 1,4 0-318,0 4 0,-2-4-872,2 0 1,-4 0-1137,8 4 1342,-9-5 11,12 3-116,-13-8 793,-3 4 1,-1-7-103,-6-3-67,0 3 348,-9-8 0,3 2-98,-5-8-6,0-3 193,-9-4 1,2-2 415,-4-2-170,-1-3 0,-8-5 0,2-3 0,-5-1 0,5 6 0,-4-1 0,3 3 0,2 1 0,-2-1 0,3 1 0,5-1 0,2 3 0,5 1 0,0-1 976,0 1-641,0 4 0,1-1 41,3 1 999,2-1-831,5 6 1,1-3 506,-1 5-579,-4 1 0,3 3 442,-9 0-524,4 5 1,-6 2 214,-3 9-1,-2 1-299,-16 11 1,2 3 159,-11 7-1981,-4 2 1504,-1 1 0,-7 3 214,5-2-1620,0 3 1078,4 0 0,2-5-2774,5-6 1008,11-5 890,11-11 1216,15-7 0,-2-1 0,8-3 0</inkml:trace>
  <inkml:trace contextRef="#ctx0" brushRef="#br0">21300 6110 7833,'0'-6'3049,"5"1"-961,-4 5-1063,4 0-123,-5 0-502,0 5 0,0 2-1352,0 9 485,-5 1 338,-6 11-4708,-2 2 4837,-8 4 0,-2 0 0,-6 0 0</inkml:trace>
  <inkml:trace contextRef="#ctx0" brushRef="#br0">21700 5710 7833,'-11'-11'2593,"4"0"-1678,-10-1 0,6 6-357,0 2 1,-1 3 84,1 1-420,4 0 0,-2 1 118,6 3 2790,-6-3-984,8 9-968,-5-3-706,6 4 1,0 2-70,0 2 1,0 1-195,0 3 0,0 3 13,0-3 0,4 3 0,0 0 0,4 1-13,-5 0 0,5-4 13,-4 0 0,5-4 0,-2 4 1,0-5-657,0 2 1,1-9-1927,3-3 2654,1-3-6535,-1-1 3014,1 0 1509,-1-5 136,0-1 981,1-5 1,-4-1-85,-1 1 586,1-1-60,-2-4 1,-1 2-158,-5-5 1201,0 5-685,0-8 1,0 10 1681,0-4-853,0 4-396,0 0 1,0 1 1390,0-1-1150,0 6 1177,0 1-559,0 5-691,5 0 1567,2 5-1537,-1 6 1,3 12-11,-5 8-323,-1 2-467,3 11 0,-5-1 65,3 11-1647,-3-1 1655,-1-20 0,0 1-850,0 31 666,-2-26 1,-1 1-1,0-5 1,-1-1-115,-1 3 0,-1-1 0,-1-4 0,-1-1-59,-7 26 0,-2-7-206,2-12-1059,2-5 842,-8-15 0,7-3-539,-5-8 680,5-2 355,-3-5 0,6-1-790,-1-3 1,0-7 1519,-4-8-3087,4-3 1651,-5-6 1,6-1-13,-1-5-1159,6-5 1295,1 3 1,5-8 760,0 2 0,0 1 0,0-1 0,0-1 0,0-1 0</inkml:trace>
  <inkml:trace contextRef="#ctx0" brushRef="#br0">22191 5585 7875,'7'0'7374,"1"0"-6002,0 0-579,3 5 2805,0 1-2354,1 11 1,3 2-77,0 7 514,1 4-1174,-5 9 1,3 5 326,-3 6-1978,3 9 1143,-12-5 0,1 7-299,-6-8-81,-9 3 351,-6-4-1622,5-21 1,-2 0 712,-14 22 0,-5 2 380,0-13-5625,-6-3 6183,0-5 0,-6-1 0,3-2 0,5-5 0,5-1 0</inkml:trace>
  <inkml:trace contextRef="#ctx0" brushRef="#br0">16252 7298 7816,'-5'-11'544,"4"-1"1,-10 4 2141,4 1-888,2-1-712,0 2 1405,5 1-1863,0 5 0,0 5-275,0 3 0,-2 7-119,-1 4 1,1 6-527,-2 2 1,-1 5 249,2-2 1,-1 3-81,4 1 0,0-1-144,0-2 1,0 0-279,0-4 0,0 0-337,0-4 1,0-2 334,0-2 1,1-2-890,3-6 985,2-5 0,6-2-102,-1-8 1,0-2 163,1-5 0,-1-5 49,1 1 1,-1-5 101,1 1 0,-5-1-117,1 1 0,-2-3 258,2 3 0,2-3 1,-2 0 1,-3-1 425,-2 0 1,2 0-280,-1 0 1,4 2 1022,-4 2 1,0-2-513,-4 6 1,3-4 2196,1 4-1912,5 0 0,-6 4-217,4 4 1,-3 3 447,4 8 1,-6 2-508,2 6 1,1 9-159,-1 6 0,3 6-118,-3 5 1,0 2-341,-4 6 1,4 5 103,0 2 1,-2 8-255,-3-29 1,-2 1 0,1 0 0,-2 1 130,-1 0 0,-1 1 0,0-2 0,-1 1-69,0-2 1,-1 1 0,-9 27-54,-2-6 0,-2-5-2,2-7 0,1-13-88,-1-10 0,0-6 140,-4-5 1,0-5-1081,0-6 0,0-5 530,1-7 1,4-4-3249,3-8 3933,2-2 0,-1-10 0,2-3 0,4-3 0</inkml:trace>
  <inkml:trace contextRef="#ctx0" brushRef="#br0">16823 7561 8010,'-11'0'4191,"-1"0"-2750,6-5-550,1 3 174,5-3-633,5 0 1,2 3-110,9-6 0,-2 5-253,5 0 1,0-2-204,3 1 1,3-1-450,1 1 0,-2 3 620,3-3-2316,2 3 1506,-5-5 0,4 5-2288,-5-3 2121,0 3 1,-4 1-81,0 0 1019,-10 0 0,6-5 0,-9-1 0</inkml:trace>
  <inkml:trace contextRef="#ctx0" brushRef="#br0">17063 7332 8010,'-18'-7'1523,"3"-1"-1270,7 0 1730,-2-3-487,9 5-716,-9-5 581,8 5-837,-3 0 1,7 1 298,1 5 537,4 0-835,4 0 0,4 0-267,1 0-73,4 0 0,-2 5-42,4 2 0,1 4-163,0 0 0,0 4-316,0 0 0,-4 6 313,0-2 1,-1 1-605,1-1 0,-3 3 258,-4-3 0,-1 2-54,0 2 0,-4-1 112,-3-3 0,-3 1-28,-1-5 1,-5 4 178,-3-4 0,-6 1 21,-1-5 1,-5 1-765,1-1 1,-3-3 330,-1-1 0,0-3-661,1 4 0,4-6 568,3 2 1,2-1 664,1 0 0,-4-1 0,-2 3 0</inkml:trace>
  <inkml:trace contextRef="#ctx0" brushRef="#br0">17748 7287 7936,'0'-7'1211,"0"-3"-762,0 9 534,0-9-580,0 8 0,-4-4 214,0 2 660,-4 3-799,1-4 0,-4 6 744,-1 3-817,1-3 0,-2 11 310,-2-1-433,2 6 1,-3 5-135,4 1 0,1 0-95,0 0 0,0 4-63,4-1 0,-2 1-238,5-4 0,0-4-419,4 0 461,0-5 0,2 1-172,1-7 1,4 0-296,4-4 1,2-1 83,2-7 0,-1-2 182,5-6 1,0-3 239,4 0 1,0-6-31,0 2 1,-2-1 117,-2 1 1,3-1 135,-3 5 1,-1-5 298,1 5 0,-2 0 95,2 4 0,-2 0 404,-6 4 0,2-2 151,2 5 1,-2-1-67,2 1-500,3 3-20,-5-4-127,8 5 0,-4 0 37,2 0-557,2 0 224,-8 0 1,5 1 19,-3 3-54,-2-3 202,3 9 1,-4-3-275,-1 4 97,0 1 1,1 3 52,-1 0 1,-4 2 19,-4-2 1,0 1 213,1 3 1,-3 3-43,3-3 1,-4-1 11,-4 1 1,-2-5 28,-6 1 0,3-2-18,-2-2 1,2-5 107,-6-2-419,-3-3 93,0-1 0,-5 0-865,1 0 570,-1 0 1,-1-5 106,-3-2-2049,3-8 1434,-9-3 0,4-5-42,-6 0-438,6 5 759,1-3 0,7 4-2169,2-2 1820,2-2 0,7 8-405,3-2 0,3 2 200,8 2 1040,2 4 0,5-3 0,1 4 0</inkml:trace>
  <inkml:trace contextRef="#ctx0" brushRef="#br0">9685 16697 8201,'0'-11'0,"1"-2"0,3-2-234,-3 2 0,8-3 276,-5 4 0,0 1 387,-4 0 1,4-1-110,-1 1 1,1-1 4,-4 1 0,-1-4-113,-3-1 1,-1 1 15,-3 4 1,-6-4-158,3-1 0,-4-3 89,0 4 1,1 0-61,-5 3 1,-6 1 105,-5 0 1,0 4-364,-5 3 0,2 4 18,-9 4 1,4 9 152,-4 10 1,4 2-71,-3 9 1,5-1 352,2 9 1,-1 1 18,5 7 0,3-3-117,5 2 0,5-2 98,9-1 0,3-2-149,5-2 1,3-4-103,4-7 0,7-7 80,13-5 1,2-5-163,6 1 1,4-7 50,3-4 0,2-6-120,2-5 1,1-2-22,2-10 1,-2-4-136,3-4 1,-5-6-83,-3-1 0,-4-2 18,-7-5 0,-6 8 213,-10-2 0,-4 9-221,-11-1 0,-11 4-135,-4 4 1,-11 8 0,-9 7 1,1 3-186,-4 1 0,2 5 652,2 2 0,1 1 0,3 3 0,2 3 0</inkml:trace>
  <inkml:trace contextRef="#ctx0" brushRef="#br0">10016 8497 8114,'-5'-11'1145,"-1"-1"1433,-6 1-1158,1-1-362,4 1 0,4 1 920,6 2-1021,4 3-300,9 0-446,2 4-33,5-9 1,1 7 178,3-4-850,-3 4 473,9-2 0,-4 1-279,5 0 0,1 0-368,-1 4 1,-4 0 411,1 0-2011,-1 0 1320,-1 0 1,-2 0-1710,-8 0 1269,-2 0 250,-11 0 797,-1 0 0,-11 4 1,-6 0-124,-6-1 0,-3 2 462,-2-1 0,-5-1 0,4-3 0,-4 0 62,5 0 1,0-1-25,1-3 1,0 3 2019,3-3-1384,-3-2 0,10 5 2590,-4-3-1565,4-3-787,5 6 1,2-3-365,5 8 1,0 2 78,0 6 1,2 6-177,1 5 0,-1 2-126,1 9 1,-1-1-199,-2 9 1,-2 5-153,-1 6 1,-4 4-809,-4 4 1,-1-2 715,1 2 0,0-4-1160,-1-4 0,6-9 596,2-9 1,3-11-1393,1-9 0,1-7 1011,3-5 1,2-8-65,6-6 1,0-7 315,4-8 810,-4-4 0,10-4 0,-4 0 0</inkml:trace>
  <inkml:trace contextRef="#ctx0" brushRef="#br0">10142 8748 8114,'-12'-6'0,"1"-3"0,-1 5 2123,6 1-587,-4 3 368,9 0-668,-4 0-938,15 5 1,1-4-61,8 3 0,7-3-1412,-4-1 1,5 0 762,0 0 1,1 0-3134,2 0 3544,-2-5 0,-5-1 0,0-6 0</inkml:trace>
  <inkml:trace contextRef="#ctx0" brushRef="#br0">10153 9011 8114,'-23'0'3065,"6"0"-881,0 5 1007,1-4-2422,8 4 1,3-5-301,12 0 1,9 0-185,3 0 1,6-3-543,2-1 1,4-4 276,0 4 1,2-3-1665,1 3 1,0 0 101,1 4 0,-2-4-744,-3 1 1,2-1 2285,-5 4 0,4 5 0,-2 1 0</inkml:trace>
  <inkml:trace contextRef="#ctx0" brushRef="#br0">10758 8885 8114,'0'-19'761,"0"0"-523,0 0 0,2-1 1377,2-3-1055,-3 3 1,5-8 74,-2 5 0,-2-4 168,6 1 1,-5-1-690,0 4 0,-1 6 121,-2 1-508,0 4 331,-5 0 1,-3 7-158,-7 5 1,2 6-107,-2 10 0,-2-2-362,2 5 0,-4-4 462,4 4 0,0-4 136,3 4 0,5-4 573,-1 5 0,2-7-239,-2 3 1,3-4 1352,5 0-1174,0-1 1,1-1-52,3-2 1,-1 1-234,4-5 1,1 1-8,3-1 0,-3-3-393,-1 3 208,1-3 0,4-1-82,-1 0 0,-5 5 26,-2 3 0,1 2 182,-1 1 1,0 2-129,-4 2 0,4 4 316,-1 8 1,5 2 1,-4 5 1,1 2-114,-1 2 0,-3 2-223,3 6 0,-3 1 95,-1 3 1,-5-2-816,-3 5 1,-3-9 405,-4 2 1,1-9-576,-5-3 1,-2-5 364,-5-6 0,2-6-1519,-3-6 1,3-4 277,1-7 1,4-11-1728,0-4 3444,10-15 0,-5 2 0,10-10 0,1 0 0</inkml:trace>
  <inkml:trace contextRef="#ctx0" brushRef="#br0">11101 9125 8114,'-10'22'0,"2"-3"4462,3 2-2963,5-8 0,0 4-27,0-6 3764,-5 0-1755,4 1-1875,-4-1-1741,5-4 272,0-2-5721,0-5 2899,5 0 2685,1-5 0,11-7 0,1-6 0</inkml:trace>
  <inkml:trace contextRef="#ctx0" brushRef="#br0">12255 8486 8114,'-5'-23'0,"-6"1"0,-4 3 3658,5 8-1666,5 1 971,5 8-1456,0-3-406,0 21 1,-4-5-493,0 16 0,0-1-279,4 9 1,-3 4-266,-1 3 0,-4 5-234,4 6 0,-3-2-298,3 10 1,-4-5 498,5 4 0,-1 3-847,4-2 1,0-2 301,0-6 1,0-7-823,0-8 1,0-9-843,0-6 88,5-5 993,1-12 1,2-7 503,-1-10 0,-3-3-79,4-9 1,-6 1 508,2-8 1,-3-6 161,-1-6 0,-5-2 0,-1-2 0</inkml:trace>
  <inkml:trace contextRef="#ctx0" brushRef="#br0">12118 8588 8114,'-6'-29'0,"5"1"0,-3 6 0,8 0 0,4 3 0,3-3 0,4 3 0,-1 3 0,5 1 0,-1 6 0,1 1 0,2 6 0,-6-2 0,5 4 0,-1 4 6000,3-3-2822,1 9-2099,-1 1 0,0 3-1126,-3 5 1,1-3 66,-4 3 1,-5 4-728,-3 3 1,-6 6 305,2-2 0,-5 0-388,-7 0 1,-2 0-128,-13 5 0,1-5-225,-8 1 0,1-6-422,-2 2 0,0-10 251,4-5 1312,0-11 0,4-12 0,1-7 0</inkml:trace>
  <inkml:trace contextRef="#ctx0" brushRef="#br0">12883 8440 8114,'-17'-11'2165,"-6"-1"-1805,-1 6-179,-4 1 1818,11 5-1255,0 0 0,4 0 83,-2 0 1292,8 0-1353,-9 5 0,10 2 61,-5 9 580,4 1-882,-3 11 0,8 2 86,-6 4-433,5 0 1,-2 5-931,5 3 1,0 7 530,0 0 1,5-1-606,3-6 1,6-3 620,1-4 0,9-2-2478,-1-3 1,4-7 1305,-1-8 1,4-3 1376,4-5 0,0-2 0,0-5 0</inkml:trace>
  <inkml:trace contextRef="#ctx0" brushRef="#br0">13248 8451 8114,'-12'-11'4710,"-4"0"-1968,4-1-1619,0 1 0,12 4 377,8 4 1,3 3-745,4 3 0,8 4-789,8 4 0,-2 6 80,1 2 0,1 4-1053,3 3 1,-1 0 698,-2 4 0,2 2-1199,-3 6 1,-2 1 315,-1 3 0,-3 1 252,-1-5 1,-6 4 31,-1-4 1,-5-6-139,-3-9-260,-3-5 845,-5-12 1,-2-2-129,-1-8 0,0-4 587,-5-7 0,6-3 0,-8-10 0,3-1 0</inkml:trace>
  <inkml:trace contextRef="#ctx0" brushRef="#br0">13659 8497 8114,'0'-23'857,"0"6"211,0 1 1,0 4 1156,0 0-756,0 6 2653,0-4-3111,-5 8 0,-5 6-151,-5 8 1,-7 12-370,-1 2 0,-4 7-396,-8 5 0,-4 7-145,18-21 1,0 1 0,-1 4 0,1-1-475,0-1 0,0 0 0,2 0 0,0-1-1150,-11 20 1,7-6-4231,7-2 5904,9-2 0,-3-12 0,3-2 0</inkml:trace>
  <inkml:trace contextRef="#ctx0" brushRef="#br0">14219 8486 8114,'-1'-18'1070,"-3"3"0,1 2-740,-4 2 627,4 4-547,-2-3 1,1 4 226,1-6 515,-1 6-224,4 1-228,0 0-790,0 4 123,0-5 1,-2 6-370,-1 0 328,1 0 1,-4 0 23,2 0 0,-2 6 90,-6 1 1,4 5 37,-4 3 1,2-1-92,-9 5 0,1 0 391,-1 4 0,-2 0-168,2-1 1,-2-3 511,2 0 1,-1 0-309,5 4 0,1-5-258,6-3 1,3-6-323,5-1 0,1-6 117,3 2 0,4-3 27,7-1 0,4 0 83,8 0 0,1 0-773,2 0 1,-1-3 288,-2-1 1,-2 0-622,6 4 1,-5 0 11,5 0 1,-6 0-184,2 0 0,-3 0-132,-1 0 1,0 0 632,-1 0 0,-4 5-33,-3 3 1,-7 2-53,-4 1 336,-3 1 397,-6-1 0,-6 6 0,-12-5 0,-6 5 0,-6-6 0</inkml:trace>
  <inkml:trace contextRef="#ctx0" brushRef="#br0">14116 8817 8114,'-26'0'1164,"-1"0"0,2 0 557,5 0 0,4 0 167,5 0 913,-1 0-2074,6 0 1,6 0 1003,7 0 0,5 4-996,3 0 0,-1 1-564,5-2 1,4-1-1801,4 1 0,4 3 1013,0-3 1,2 2-2628,1-1 1,2-2 459,2 1 2783,2-1 0,1-2 0,-2 0 0</inkml:trace>
  <inkml:trace contextRef="#ctx0" brushRef="#br0">14710 8349 8114,'-11'-12'3039,"-1"1"0,2-1-1510,2 1 1441,3 0-2010,10-1 1,2 5-375,4-1 1,1 5-314,-1 0 1,6 0-466,2-1 1,-2 3-508,2-3 1,-1 3-890,1 1 1,2 0 955,-6 0 0,0 4-392,-4-1 0,0 6 270,-4-1 0,-2 6-69,-5 1 1,-1 5 313,-3-1 1,-2-1 517,-6 1 1,1-1 297,0 1 0,-5 1 252,1-4 0,-5 4 1065,1-1 1,1-3-773,-1 0 0,1 0 852,-1-1 0,-1 1-868,5-5 0,3-3-252,5-1 0,4-3 287,-1 4-432,3-6 0,2 7-339,3-5 0,6 1-294,5-1 0,6-3-239,-2 3 1,2-2 360,2 2 1,-1-1-162,-3 4 0,1-3 62,-5 4 0,1-1-71,-5 5 0,-1-5 14,-2 1 0,-3 4-101,-5 3 1,-1 0-285,-3-4 0,-6 5-378,-6-1 1,-4 4-902,1-4 0,-3 2 945,0-2 0,0-1-1107,3 5 0,-1-1 2054,4 1 0,-4-3 0,2-4 0</inkml:trace>
  <inkml:trace contextRef="#ctx0" brushRef="#br0">15144 8817 8114,'0'-12'0,"1"6"0,3 2 3894,-3-2-2573,10 5 1,-9-4-51,6 5 941,-6 0-1436,3 0 1,-5 5-564,0 2 1,0 5-541,0 3 1,-1 7-640,-3 4 0,-3 2-2700,-9-1 3666,4-3 0,-5 4 0,6-5 0</inkml:trace>
  <inkml:trace contextRef="#ctx0" brushRef="#br0">15704 8257 8114,'-17'-28'0,"5"6"0,-4-1 5193,9 10-3451,2 3 0,3 3 1297,-1-4-1411,1 5 856,-3 1-1822,5 5 0,0 6-1268,0 5 1,4 6 443,0 6 1,5 1-1137,-2 3 0,5 0 47,3 4 0,-1-2-778,5-2 1,0-3 784,4 2 0,3-1-78,1-3 1,5-4 407,-2-3 0,3-3 52,2-5 862,-1 4 0,5-10 0,2 4 0</inkml:trace>
  <inkml:trace contextRef="#ctx0" brushRef="#br0">16012 8383 8114,'0'-23'0,"0"0"1120,0 0-685,5 1 1,1 0 1088,6 3-1013,-1-3 0,-1 8 339,-2-5 0,2 5 142,-2-1-212,-3 8-513,0 1 1,-10 9-172,-3 5 0,-6 4 94,-1 11 1,-8 0-150,4 0 1,-7 4-647,7-1 1,-7 1 258,3-4 247,0 5 0,-1-4-1464,5 2 787,0-2-197,2-6 1,-2 3 0,6-6-612,3-1 151,6-2 586,-1-5 563,5-2 0,5-5 299,2 0 1,0-1-19,0-3 1,-3 2 895,4-1 0,-4 1-646,3 2 0,-3 0 1805,4 0 0,-6 2-898,2 1 1,-1 4 772,0 4 0,-1 2-986,1 2 0,-1 3 185,-2 5 0,-4 3-687,0 1 0,-3 6-481,3 1 0,-1 3-746,1 9 1,1-7 583,-4 7 1,4-4-1487,-1 0 0,3-2 730,1-2 1,4-11-1884,0 0 1,5-11 2842,-2-1 0,3-2 0,2-2 0</inkml:trace>
  <inkml:trace contextRef="#ctx0" brushRef="#br0">16389 8417 7926,'-24'0'3144,"-3"0"-2661,8 0 2087,-2 0-744,14 0 1133,2 0-2234,15 5 1,3-2 320,10 4-670,0 1 1,5 2-393,2-2 0,2 2 57,-2-2 0,2 0-286,-5 0 1,-1 2 217,-3-2 1,-1 3-466,-3 4 0,-4-1 252,-7 5 1,-3 0-813,-5 4 1,-14 1 152,-5 3 0,-16-2 89,-3 6 0,-1-2 137,-3 2 1,3-7 244,1-5 0,2-9-1771,13 1 1208,3-7 991,19 1 0,2-15 0,10-3 0</inkml:trace>
  <inkml:trace contextRef="#ctx0" brushRef="#br0">17154 8200 8153,'-1'-6'1171,"-3"2"1,2 3-221,-6 1 1,0 5-408,-3 2 0,-4 4 184,-1 0 1,-3 6-42,4 2 1,-5 2 126,1 2 0,1 1-173,-1 3 1,1-2-219,-1 6 0,-1-2 385,5 1 1,-1-2-314,5-5 0,5-5-195,2-3 0,3-2-84,1-2 1,6-5-613,5-2 1,6-3-3,6-1 0,5 0-341,2 0 0,4-1 58,4-3 1,-1-1 242,5-2 0,-1-3-600,1 2 1,-2-2 457,-2-2 0,-2 2-421,2 3 0,-4-4 461,-3 4 1,-9 1 215,-6-2 0,-4 4-713,0-4-634,-1 6 1671,-4-8 0,-13 3 0,-6-4 0</inkml:trace>
  <inkml:trace contextRef="#ctx0" brushRef="#br0">17234 8394 7899,'-5'-11'0,"-1"1"3042,-6 2-1333,1-2 837,4 4-1885,-3-1 1,9 7 1516,-3 8 0,3 7-1113,1 4 0,-4 8-783,0 3 1,-1 8-691,1 4 1,-1 6-841,-2 2 0,-2 3-243,5-3 1,2-1 1490,5-3 0,4-5 0,4-2 0</inkml:trace>
  <inkml:trace contextRef="#ctx0" brushRef="#br0">17622 8097 7819,'7'-5'3000,"-2"3"-1650,-5-6 153,5 6 1,1-3-43,6 5 0,-3 5 444,2 2 0,-2 10-846,6 6 1,3 2-533,1 9 0,1 0-611,-1 12 1,2 2-110,-6 9 0,-1 6 69,-10-31 1,-1 0 0,0 1 0,-2 0-836,-2 0 1,-2-1 0,-8 30 448,-8-5 1,-3-2-2146,-1-6 1,-3-5 1321,-1-14 1,0-3 1332,5-8 0,-1-4 0,0-7 0,0-3 0</inkml:trace>
  <inkml:trace contextRef="#ctx0" brushRef="#br0">11581 10119 7869,'-28'-5'358,"4"-2"299,-3-4 0,8 5 2485,4 2-1347,7-2-1242,3 4 1,6-7-109,3 6 0,4-2-179,7 1 0,7 1-454,4-4 1,10 4 186,-2-1 1,4 2-978,0-2 1,-1 3 692,5-3 1,-5 3-1079,1 1 0,-3 1 390,0 3 1,-2 2 214,-3 5 0,-5 2 208,-9 2 1,-2-1-318,-11 5 867,-4 0 0,-15 4 0,-9 0 0</inkml:trace>
  <inkml:trace contextRef="#ctx0" brushRef="#br0">11729 10302 7869,'-29'0'800,"5"0"100,5 0 0,2 1 653,2 3 1228,5-3-1691,10 4 0,1-4-553,3 3 0,8-1-749,7 4 0,3-4 221,5 1 0,6 1-1378,5-2 0,5 1-53,-1-4 1,8-1-3448,3-3 4869,8-2 0,-3-6 0,4 1 0</inkml:trace>
  <inkml:trace contextRef="#ctx0" brushRef="#br0">12552 9822 7869,'-22'-10'592,"3"2"2188,4 4-1822,2 3 1824,2-4-2015,4 4 0,2-3-127,5 8 0,0 2-237,0 6 0,0 4 498,0 3 1,0 8-509,0 3 1,-1 8-403,-3 4 1,3 8-410,-3 3 0,-1 4 180,1 4 0,0-28 0,1 1-155,1 2 1,0 0 0,-2-2 0,0 0 90,0 27 1,-3-4-1220,3-4 0,0 0 687,4-7 0,0-12-754,0-11 312,0-13 139,5 0 1,0-20 150,3-5 0,1-12 986,-5-7 0,-1-5 0,2-12 0,2-1 0</inkml:trace>
  <inkml:trace contextRef="#ctx0" brushRef="#br0">12414 10005 7869,'-5'-30'0,"4"3"662,-3 4 0,4 0 949,4 0 0,8 0 175,7 0 0,-2 6-933,2 1 0,0 5-6,4 3 1,0 3 0,0 5-607,0 0-334,0 5 153,-1 7 54,-4 6-555,4 4 1,-9 5-1,0 1-116,-4 1 1,-4 2 487,-5 3 1,0 4-1257,0 0 0,-5-4 675,-2-3 0,-8-5 0,-5 4-677,-1-3 0,-3-5 179,-3-7 1,3-7 578,-3-4 0,3-9-425,1-7 994,1-4 0,4-17 0,1-3 0</inkml:trace>
  <inkml:trace contextRef="#ctx0" brushRef="#br0">13168 9765 7869,'-23'-17'1947,"1"10"0,-1-7-1171,0 10 1,5 0-289,3 4 0,2 1 1077,2 3 0,-1 3-290,1 4 0,1 5 142,2 4 1,-1 7-958,5 8 1,1 2 0,3 7-95,0 3 1,0 5-702,0-3 1,5 5-72,2-5 1,9-1-342,3-6 0,3-5 640,5-10-6126,2-6 6233,6-14 0,-1-2 0,0-5 0</inkml:trace>
  <inkml:trace contextRef="#ctx0" brushRef="#br0">13614 9833 7869,'-12'-11'594,"1"0"75,-1-1 0,1 4 1754,0 1-814,4 4 2362,2-7-2992,5 9 1,1-4 384,3 5 1,3 0-671,4 0 1,2 0-273,2 0 1,3 5-167,5 3 1,-4 5-491,0 3 0,0 4-259,3-1 0,-3 3-499,1 0 1,-5 1-1072,4 0 1,-4 1 914,4 3 0,-1-3-463,1 3 0,1-3 833,-5-1 0,2-4-353,-2 0 1,-2-7 537,2 0 0,-6-2 51,-1-6 0,-1-6 542,5-5 0,-6-3 0,4-12 0,-4-2 0</inkml:trace>
  <inkml:trace contextRef="#ctx0" brushRef="#br0">13968 9833 7869,'0'-22'0,"0"-1"0,0 0 595,5 5 0,-3-3 90,6 1-303,0-1 1356,3-2-763,-5 0-381,4 5-136,-3 2 1238,-1 5-741,-1 4 29,-5 2 191,-5 15-648,-6 8 1,-8 9 193,-8 7-461,-2-2 0,-7 16-523,-2-2 1,18-19-1,-2 0 291,-2 2 0,-1-1 1,2 0-1,0 0-618,0 1 0,1-1 1,-1-1-1,1-2 190,-16 21 0,5-6-2563,6-1 1,10-14 2962,5-6 0,2-3 0,6-7 0,0-20 0</inkml:trace>
  <inkml:trace contextRef="#ctx0" brushRef="#br0">14504 9719 7869,'0'-11'2198,"-3"3"-1440,-1 1-121,-5-1-211,8 2-1,-4-5 863,5 10-880,-5-9 0,3 7 0,-1-4 253,1-2-234,2 4-589,0-5 0,0 7 187,0-4-327,0 4 310,0-2-234,0 5 108,0 5 1,-6 3-88,-6 7 0,0-1 26,-7 5 0,-4 0 385,-4 4 0,-4 3 136,0 1 0,-2 5 98,-1-2 0,3-2 89,1-1 0,8-4-135,-1-4 0,12-3-432,0-4 1,7-5 74,0 1 1,12-6 20,3 2 0,12-3 1,1-1-146,4 0 1,2 0 29,5 0 0,-2 0-1246,-3 0 862,8 0 0,-11 0-1037,7 0 0,-6 0 685,2 0 1,-4 2-595,0 1 1,-3-1 679,-4 2 0,-2 2 707,-6 2 0,1 2 0,-1 1 0</inkml:trace>
  <inkml:trace contextRef="#ctx0" brushRef="#br0">14276 10153 7869,'-18'0'3149,"2"0"-940,4 0-1154,1-5 2307,5 4-1575,1-4-786,5 5-268,5 0 0,1 0 267,5 0 1,6 0-851,2 0-106,3 0 0,5 4-1785,4-1 0,2 1 1088,1-4 0,4 4-5237,0 0 5890,5 0 0,-7 1 0,3 1 0</inkml:trace>
  <inkml:trace contextRef="#ctx0" brushRef="#br0">14961 9673 7869,'-11'-7'1267,"-1"-1"1,1 4-127,0-3 986,4 4 883,2-2-2284,5 5 1,5-4-698,3 1 1,3-1 53,5 4 1,-2 0-988,5 0 0,-2-1 608,2-3 1,3 2-1203,-3-1 0,-1 1 774,1 2 0,-5 0-1138,1 0 1116,-2 0 0,-3 7 335,-3 4 1,-3 2 407,-8 6 0,-2 0-76,-5 4 1,-5 1 733,1 2 1,-5-1-473,1 1 1,-1-2 1244,1-1 0,-3 0-616,3 0 1,-1-2 223,1-2 0,2-2 248,6-6 1,-1-3-8,1 0 32,4-6-885,2 3 0,10-5-465,3 0 0,2 0 69,2 0 1,4 4-310,3 0 0,3 0 66,1-4 0,-4 1-198,0 3 0,0-3 8,4 3 0,-2-2 121,-2 2 0,1-3-289,-4 3 0,-2-1 120,-7 1 1,2-2 301,-5 6 1,0-4-24,-4 3 0,-9 2-177,-3 6 0,-10-1 181,-1 5 1,-8 0 13,1 4 1,-3 0-344,-1 0 0,-1 0 108,1 0 1,1-6-133,3-1 0,3-9 97,8-3 0,8-5-850,7-7 0,8-11 1276,3-15 0,13-11 0,5-7 0</inkml:trace>
  <inkml:trace contextRef="#ctx0" brushRef="#br0">15350 9548 7869,'0'-8'2526,"0"1"410,5 4 0,1-1 46,5 8 1,1 4-1672,-1 7 1,-3 8-393,0 7 0,-2 6-387,2 6 1,0 1-494,-4 10 1,0 2-272,-4 6 1,-5-3-991,-3 3 1,-6-4 226,-1-4 1,-4-7-2039,4-8 0,-2-8 3033,2-3 0,-8-3 0,-6-1 0</inkml:trace>
  <inkml:trace contextRef="#ctx0" brushRef="#br0">15909 9902 7869,'-23'-6'0,"6"0"0,1 6 3190,4 0-2073,0 0 0,2 2 1789,3 2-2054,1-3 0,8 9-259,2-2 0,3 2-230,8 1 1,4-1-1437,8-2 0,4 1 720,7-5 1,7-1-887,9-3 0,1-5-1097,3-2 2336,-1-3 0,-24 0 0,1-2 0,1 0 0,0 0 0</inkml:trace>
  <inkml:trace contextRef="#ctx0" brushRef="#br0">16754 9536 8831,'-16'-6'3607,"8"1"-2703,-7 5-233,9 0 2063,-1 5-1773,-3 1 0,5 12 16,-2 5 1365,-4 5-1698,5 16 0,-2 5-318,1 11-521,-1 4 1,4-26 0,1 0-71,-2 0 0,2 0 0,1 0 1,1-1-1,-1-4 0,1 0-558,-1 32-666,2-11-123,0 2 1152,0-15 1,2-8-1174,1-10 754,4-6 309,4-10-1161,1-2 1420,-6-5 1,4-5-448,-2-3 0,-2-7 335,2-4 1,-6-8-1349,2-3 1021,2-3 627,-4-7 0,-2-5 0,-7-7 0</inkml:trace>
  <inkml:trace contextRef="#ctx0" brushRef="#br0">16652 9731 7869,'0'-28'0,"0"5"1350,0 0 0,0 1-588,0 7 1,0-1 1019,0 0 0,5 4-922,2-3 0,5 2 812,3 1 1,-1 5-830,5-1 1,4 6-324,3-2 1,1 3-285,-4 1 0,0 1 1,0 3-272,-1 3 0,-4 3-324,-3 2 1,-2 3 318,-1 0-678,-6 6 1,-1-4 469,-5 6 0,-6 1-2014,-6 3 1401,-4-3 0,-7 9-314,0-2 1,-1-5-476,-3-3 1,3-1 638,-2-7 1011,-4 0 0,1-4 0,-5 1 0</inkml:trace>
  <inkml:trace contextRef="#ctx0" brushRef="#br0">17577 9502 7869,'-5'-11'668,"-3"-1"1,-6 2-134,-1 3-401,-5 1 1842,7 6-1252,-9 6 0,3 5 64,-7 8 700,1 3-929,-2 5 0,4 1 891,0 3-697,0 7-531,5-3 1,2 11-223,4 0-5,6 0 0,2 2-364,8-3 331,2 4 1,12-15 120,5 0-2698,0-5 1793,10-11 0,1-6-438,8-9-2212,2-1 3472,-3-2 0,3-4 0,-2 0 0,3 1 0,0 2 0</inkml:trace>
  <inkml:trace contextRef="#ctx0" brushRef="#br0">17725 9616 7869,'-1'-7'5106,"-3"-1"-3784,3 6 3531,-4-3-2533,5-1-721,0 5 1,6 0-803,6 5 0,4 5-1197,7-2 1,1 5 21,3 3 1,3-1-148,8 5 1,-2-4-1266,2 4 0,1-4 1102,-1 4 0,0 0-1617,-4 4 0,-1 0 1162,-2 0 1,-8 0 23,-8 0 1,-4-1 536,-3 1 1,-3-4 163,-5 0 0,0-5-361,0 2 2,-5-9 777,4-2 0,-8-7 0,5-6 0,-5-5 0,3-9 0</inkml:trace>
  <inkml:trace contextRef="#ctx0" brushRef="#br0">18216 9559 7869,'7'-15'961,"-4"0"0,-1 0-374,-2 3 0,0 1 607,0-1 0,0 5-563,0-1 0,-5 6 1613,-3-2 0,2 2-1131,-2 2 1,0 7-383,-3 4 1,-5 7-714,-4 9 1,-2 7-638,-5 8 0,2 7-2069,-6 5 0,1 1 1804,13-26 0,-1 0 0,-12 28 884,0 0 0,4-5 0,-2-1 0</inkml:trace>
  <inkml:trace contextRef="#ctx0" brushRef="#br0">18776 9536 7869,'6'-16'0,"-1"-1"0,-5-2 1087,0 3-671,0-1 1,0 5 212,0-4 106,0 4-366,0 0 1,0 1 368,0 0-417,0 4-118,0-3 203,-5 9-501,-1-9 1,-6 10 135,1 0 1,-2 1-163,-2 6 1,1 2 81,-5 7 0,4-4 304,-4 4 1,0 1 66,-4 2 1,0-1 263,0 1 0,2-1 149,2 1 1,-3 1-240,3-5 1,3 1 1081,0-5-1071,4 1 1,4-1 349,0 0-604,6-4 1,-2 2-389,8-6-204,2 1 0,11-4-138,2 0 1,6 0-475,2 0 0,6 0-1073,1 0 1,2 0 923,6 0 1,-4 0-477,3 0 1082,-4 0 1,3 0-279,-6 0-1249,0 0 1449,-5 5 0,-3-2 562,-11 4 0,-1-1 0,-10 5 0,-1 3 0</inkml:trace>
  <inkml:trace contextRef="#ctx0" brushRef="#br0">18536 9868 7869,'-28'0'0,"4"0"0,1 0 0,8 0 2877,2 0-838,7 0 1391,-4 0-1374,9 0-1163,11 0 1,4 0-152,12 0-331,3 0-2704,1 0 1831,9 0 0,-2 0 339,5 0-2807,0 0 2107,3 0 1,-4-2-2117,-3-1 1554,3 1 1385,-6-3 0,9 5 0,-3 0 0</inkml:trace>
  <inkml:trace contextRef="#ctx0" brushRef="#br0">19176 9308 7869,'-5'-11'2762,"-2"-1"1,-3 1-1092,2-1-840,-2 1 2600,9-1-2533,-4 1 0,6 3-414,3 1 1,2 4-541,6-1 0,-1 3-577,1 1 0,3 0 565,0 0-1202,5 0 1,-3 0 445,2 0-922,2 5 1097,-8 2 1,7 0-267,-4 1-1022,-6-1 1225,0 5 0,-5-1-66,3 1 495,-3 4 123,-5-3 0,0 5-160,0-3 1051,-5-2-580,-2 8 1,-4-7 1705,0 5-1376,-6 0 0,3 3 567,-5-3 1,1 5 2307,-1-5-2508,-2 5 1,8-7 72,-2 2 0,2-2-265,2-1 641,4-4-300,2 5-406,5-6-325,5 1-106,2-6 0,9 3-864,3-5 405,3-1 257,6-3-893,-4 0 719,9 0 1,-9 0-52,3 0 1,-5 0-691,-3 0 622,-2 0 0,-11 6 6,-2 1 0,-9 5-683,-6 3 473,-6 8 257,-6 1 0,-5 4-1530,-2-5 1198,2-6 0,-4 5-704,6-3 0,-1 1 195,4-1 709,0-2-1888,5-6 1462,2 1 1,6-5 839,2 1 0,-2-6 0,4 3 0</inkml:trace>
  <inkml:trace contextRef="#ctx0" brushRef="#br0">19690 9799 7869,'6'0'4473,"-1"0"-2918,-5 0 1696,5 0-1922,-4 0-559,4 5 900,-5 2-1028,-5 4 0,3 4 42,-6 0-2578,-5 11 1395,1-7 1,-8 13 344,4-6-5939,-4 6 5963,7-8 1,-8 9 0,3-4 0</inkml:trace>
  <inkml:trace contextRef="#ctx0" brushRef="#br0">20329 9274 7869,'-11'-23'4671,"-6"5"-3893,10 2 1204,-4 9-1270,11-3 1,2 9 103,2-3 417,-3 3-754,9 6 0,-5-3 223,3 6-367,2 0-148,-4 8 0,6-2-1143,-1 5 531,0-5 385,1 8 1,-1-5-2355,1 6 1213,-1 0 629,-5 0-2101,5 0 1681,-5 0 1,5-1-52,1 1-733,-1 0 1113,6-5 1,-5 1 289,4-8 0,0 2 353,-1-9 0,6 5 0,-4-3 0</inkml:trace>
  <inkml:trace contextRef="#ctx0" brushRef="#br0">20695 9388 7869,'5'-23'-528,"-3"0"-67,6 0 1,-6 1 2203,2-1-631,3 0-295,-6 0 1,8 0 939,-6 0-1091,6 6-159,-7-5 240,8 9-290,-9 2 0,8 1 124,-5 2-742,0 3 234,-4 0 254,0 15-694,-6-2 421,0 13 1,-9-2-48,0 8 162,-6-3-91,4 9 1,-6 0-631,0 5 235,0 0-450,5-9 194,-3 4 422,8-8 1,-5 4-423,3-3 228,2-7 226,2 8 1,2-14-104,5 2-363,-5-7 59,8 2 48,-4-9 866,5 4-685,0-5 1097,5 0-778,-4 0 54,10 0 2133,-10-5-1414,9 4 1,-8-4 417,6 5 0,-5 1 735,0 3 0,3-2 1213,-3 6-1636,1 0-850,-4 3 1,0 5 827,0 3-717,0 3-220,0 6-723,-5 6 533,-1 7 1,-7 6 104,-2 2-1638,2 3 980,-3 0 1,4-1-487,1-5 1,4-6-990,4-2 1,3-12-4036,3-7 3086,4-5 2735,9-8 0,-8-1 0,2-5 0</inkml:trace>
  <inkml:trace contextRef="#ctx0" brushRef="#br0">21357 9434 7869,'0'-30'1100,"0"4"1,0 2-762,0 1-1270,0 0 546,5 5 1,-2 2-187,4 4 196,1 1 1,-2-1 487,4 1-101,-8 5 1,3 1-303,-5 5-29,0 0 46,0 5 799,0-4-422,0 9 1,-7-5-97,-4 3 879,0 2-612,-6-4 0,2 6 458,0-1-331,-6 1-222,3-1 0,-4-1 1258,-1-2-576,0 2-325,0-4 1173,0 6-1056,-5-1 0,4 1 40,-2-1 1127,1 0-1159,3-4 1,0 3 113,3-3 288,-3 4-639,15-5 1,-3 0-547,10-2 61,0-3 144,0 10 1,6-9-146,5 6 118,11-6 0,7 3-1913,5-5 1510,1 5 1,7-3 130,0 1-2622,4-1 1836,-5-2 0,1 1 23,0 3 0,-3-2 20,-1 6 0,-1-4-89,-10 3 1,-7 1 468,-9 3 0,-4 5-762,-7-1 655,-5 5 235,-7-7 450,-11 8 0,-6-8 0,-5 4 0,0-6 0</inkml:trace>
  <inkml:trace contextRef="#ctx0" brushRef="#br0">21094 9753 7869,'-7'0'2536,"-1"0"-1161,0 0-580,2 0 914,-4 5-487,9-3-541,-4 3 2793,5-5-2282,0 5 0,5-3-505,2 6 0,9-5-316,3 0 1,9-1-3453,6-2 1648,0 0 1061,10 0 1,-4 0-2708,2 0 1,2 0 3078,-2 0 0,2 5 0,2 1 0</inkml:trace>
  <inkml:trace contextRef="#ctx0" brushRef="#br0">21985 9297 7869,'12'-23'0,"0"-1"335,4-3 0,-4 8 513,3 0 0,-2 1-70,-1 3-302,-1 0-155,-5 8-152,-1-3 0,-6 9 124,-3-3 0,-2 3 80,-5 1 0,-5 1-53,1 3-394,-5 2 152,2 6 1,-5 3 119,0 0 0,4 2 38,0-2 0,0-1 405,-4 5 1,1 0-231,-1 4 0,4 0 112,0-1 1,1 1 77,-1 0 1,-3 0 59,3 0 0,3 0-168,0-1 1,5-4 73,3-3 1,3 2-117,5-2-460,5 0 58,7-8 0,7 2-301,8-6 0,3 1 219,8-4 0,3 0-1109,4 0-567,6-5 1501,-4-1-959,14-6 739,-13 1 0,12 0-221,-11-1 1,0 1-282,-8-1 1,-2 5 303,-9-1-248,-7 6 141,-7-4-580,-9 6 912,-2 0 0,-7 0-171,-1 0 0,-4 0 922,-4 0-1042,-1 0 353,1 0 0,-4 0-101,0 0-420,-1 0 609,5 0 1,-6-5 250,-2-2 0,-2-2 0,-2 1 0,1-2 0,3 3 0,-1-4 0,5 0 0,1 0 409,6-1 1,-2 4 429,3 1 1,0-1 865,0-3 1,4-1 273,-1 1 176,3 5 569,1-4-344,-5 8 0,2 2 916,-4 8-1862,4 12-1212,-7 4 1,4 12-223,-6 2 0,1 8 0,-1 7-4416,1 3 3542,5 6 0,1-4 368,5 3-5187,0-8 3606,0-7 1,5-9 2086,2-10 0,9-1 0,3-12 0,2-7 0,2-10 0</inkml:trace>
  <inkml:trace contextRef="#ctx0" brushRef="#br0">22705 9057 10743,'1'-10'3153,"3"2"1,-2 3-1553,6 5 0,0 1-320,3 3 1,2 4-172,2 7 0,-1 8 573,5 7 1,-1 8-1550,1 4 1,1 9-336,-5 6 1,-6-25 0,0 2-43,-3 2 1,-1 0 0,1 0-1,-3-1 72,-3 30 0,-2-32 0,-2 0-1151,-8 28 0,5-29 1,-2-1-919,-14 26 0,-5-3-694,-2-12 1,-10 2 1357,-5-2 1576,17-20 0,0 0 0,0 1 0,0 0 0,-2 0 0,-1 0 0,0 0 0,-1-1 0,-1 1 0,0 0 0</inkml:trace>
  <inkml:trace contextRef="#ctx0" brushRef="#br0">14093 10838 8117,'-11'-22'-739,"0"-1"594,4 0 1,-3 4 144,2 0 0,0 0 189,0-4 1,-2 0 90,2 0 312,3 0-281,-5 6 0,4 1 746,-6 9-672,1-3 1,-1 8 363,1-1 1,-4 8-276,-1 6 1,1 6 234,4 5 0,-1 6-265,1 3 1,1 2 45,2 1 0,3 7-120,5 4 1,1 1-359,3 3 1,4-2 198,7-1 0,8 2-84,7 6 0,8-6-329,-17-21 0,0-1 0,24 19 340,0-4 0,7-4-188,-23-18 0,-1 0 0,26 17-16,-26-19 1,1 0-1186,25 17 1050,4-4 146,-1-3 0,-2 0 3,-1 0 30,-3-1 38,-6-3 0,2-1-878,3-3 705,2 8 125,0-8 1,2 8-158,-4-4 196,-1 0-51,-3 0-674,5 0 464,-9 0 1,1 0-141,-13-1-127,3 1 408,-9 0 1,3-1-263,-8-3-203,-3-3 543,-4 1 0,-6-8-647,-2 2 1444,-3-7-2403,-1 1 1561,-5-10 1,-1-7-741,-6-7-690,-4-7 1330,3-4 0,-13-9 0,2-1 0</inkml:trace>
  <inkml:trace contextRef="#ctx0" brushRef="#br0">15121 11512 7994,'-11'0'2614,"-1"0"-1670,1 0 0,0 0-441,-1 0 1,5 0-79,-1 0-199,5 0 1571,-2 5-1155,5 2 1,7 4 74,4 0-448,6 6 0,10 1-285,4 5 1,3 3-367,4 1 0,4 0-485,8-5 1,-3 1 706,2 0 1,2 0-318,-2 0 0,-4-5 54,-7-3 212,-8 3 0,-2-6-72,-5 3 0,-6-1-248,-6 2 1182,-5-4-512,-6 10 0,-1-4 654,-3 4-542,-7 1 1,-8 4 122,-8 0-35,-2 4-379,-5-1 1,-1 3-629,1-3 0,-1-6 364,-3-5 0,1-6-1455,-5-2 0,5-4 160,-1-7 1599,8-11 0,-1 3 0,3-14 0,-2-6 0,-1-6 0</inkml:trace>
  <inkml:trace contextRef="#ctx0" brushRef="#br0">17976 10507 7944,'0'-11'109,"0"-1"1,0 5 440,0-1-933,0 1 344,6-5-666,-5 1 352,4-1 200,-5 6 0,-1 1 191,-3 5 1,-3 0-12,-4 0 1,-5 4-33,-4-1 0,-5 10 287,-2-1 1,-4 2 8,0-3 0,-3 0-137,-4 1 1,2 3-107,-2 0 0,3-1 25,1-6 0,-2 2-3,-2-2 1,1 2-32,-5 1 1,4 1-154,-4-1 1,-2 0 62,-2 1 0,-2-1-187,6 1 0,-6 0 289,-2 4 0,-3-4-47,4 4 1,-2-3 161,1 3 1,2-2-29,-5 5 1,1-4-37,-1 4 0,2-4-48,5 4 0,-3 0 16,-1 4 0,-4-1-22,0-3 1,2 2-393,-1-2 0,0 3 227,-4 1 1,-3-2 81,3-2 1,-4 3-78,4-3 0,-5-1 80,28-9 0,-1 1 0,-1-1 0,1 1 22,1 1 0,-1 1 0,-2-1 0,0 2-195,2 0 1,1 0 0,-4 0 0,0-2 258,0 3 1,0-1-1,-1 1 1,-1 0-38,0-1 1,0 1 0,2-1 0,0 0 7,0-1 0,0-1 0,0 1 0,0 0-3,-2 2 1,0-1 0,-2-1 0,0 0-5,0 1 0,0 1 0,0 0 0,1 0-41,1-1 1,0 0 0,-3 3 0,1 0 24,-2-1 0,0 0 0,-2 2 0,-1-1-8,2 2 1,-1-1 0,-1 0-1,0 0-246,3 0 1,1 0-1,-2 0 1,-1 0 270,1 0 1,-1 1-1,0 1 1,-1 0-8,4 0 0,-1 0 0,-2 0 0,1 0 4,4-2 0,2 0 0,-5 0 0,0 0 34,0 0 1,0 1 0,0 1 0,0 0-35,0 0 1,0 0 0,1 0 0,0 0 95,1-2 1,0 0 0,0 0 0,-1 0 13,-1 1 1,0-1-1,0 0 1,0 0 16,2 0 1,0 0 0,-2 0 0,0 1-80,2-1 0,1 0 0,-2 0 0,1 0 14,-1 0 0,2 0 0,1 2 0,0 0-177,0 0 0,0 0 0,0 1 0,0-1 87,2-2 1,0 0 0,1 0-1,1 0 66,2 0 0,0 0 1,-1 0-1,0-1 3,4 0 1,1-1 0,-1-1 0,0 0-6,-18 9 1,-6-1 3,2 1 1,-1 3-15,5-4 0,-1-1 69,9-10 1,1 3 357,2-2 1,0 1-431,4-5 1,2-3 477,9-1 1,2 1-998,2-1 0,2 0 1009,6-4-1903,-1 0 788,1-5 0,-1-2-1634,1-4 2220,0-1 0,-6 1 0,-1 0 0</inkml:trace>
  <inkml:trace contextRef="#ctx0" brushRef="#br0">11592 12277 7928,'-11'-6'0,"-1"-4"0,1 2 792,-1 3-498,1 0 0,3 1 614,1 1-423,4-1-311,-2 4-523,5 0 483,-5 0-696,4 0 408,-9 0 1,6 1 0,-7 3 24,2 2 67,-13 11 0,-1 4 99,-7 6 219,-8 10-492,-3-2 0,16-12 1,-2 1 499,-1 1 1,-1 0-432,1 0 0,-1 2 1,-5 3-1,1 2 225,0 0 0,1 1-869,1 0 1,0 1 837,-1-3 1,2 1 48,0 2 0,2 0-366,5-8 1,-1 1 445,1 1 0,2 0 1,-2 12 308,8-2-150,7-12 166,8 0 0,7-13-234,4 2 1639,6-2-1766,5-7 1,3 1 1067,1-4 1,0-1-571,4 2 45,1-8-86,8 2 1,-1-8-326,8 3 1,-7-3-70,7-2 1,-2 1-244,6-1 1,-2 5-103,5-1 0,-10 2-71,-1-2 1,-1 2-326,-3 2 0,-1 3-35,-7-3 0,-2 4 226,-5 4 0,-2 1 367,-2 2 0,-1 6 0,-3-5 0,3-1 0</inkml:trace>
  <inkml:trace contextRef="#ctx0" brushRef="#br0">21780 10587 8063,'0'-16'75,"0"3"1,0-4 460,0 1-348,0 3 1,0-4-189,0 1 37,-5 4 0,3-5-89,-2 6-127,3 4-668,1-3 493,0 9 1,5-4-172,3 5 0,-2 0 84,2 0 441,-1 0 0,5 0 0,-1 0 0,1 0 0,-1 0 0</inkml:trace>
  <inkml:trace contextRef="#ctx0" brushRef="#br0">21848 10370 8057,'0'-11'350,"-5"4"0,2-2 19,-4 6-17,4-1-261,-2-1-248,5 4-283,0-5 0,2 6 193,1 0 0,4 0-338,4 0 585,1-5 0,4-1 0,2-5 0</inkml:trace>
  <inkml:trace contextRef="#ctx0" brushRef="#br0">21882 10393 8023,'-19'0'0,"0"0"0,5 0 342,-1 0-216,2 0-1646,7 0 1520,1 0 0,5-5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8T00:54:29.0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13214 17337 8090,'0'-6'0,"-1"0"0,-3 6 0,3-5 0,-4 4 0,5-4 0,0 5 0,5-4 0,2 0 0,3 1 0,2 3 0,-1-5 0,1 3 0,-1-2 0,4 3 0,1 1 0,-1 0 0,-4 0 0,1 0 0,-1 0 0,0 0 0,1 0 0,-1 0 0,1 0 0,-1 0 0,1 0 0,-1 0 0,0 0 0,1 0 0</inkml:trace>
  <inkml:trace contextRef="#ctx0" brushRef="#br0" timeOffset="1">13442 17325 8090,'-5'7'0,"3"-2"0,-6-5 0,6 0 0,-3 1 0,5 3 0,1-3 0,3 3 0,-2-3 0,6-1 0,-1 2 0,5 1 0,-1 0 0,1 5 0,0-6 0,4 2 0,-4-3 0,3-1 0,2 4 0,-2 0 0,4 0 0,-4-4 0,4 0 0,-3 0 0,3-4 0,-4 0 0,4-4-1,-4 5 1,0-5-1,-3 4 0,-1-4 0,1 5 0,-5-5 0,1 4 1,-6 0 0,4-1 0,-6 4 0,-2-4 0,-2 5 0,-2 0 0,-5 0 0,-1 0 0,1 0 0,-6 1 0,-2 3 0,2-1 0,-2 4 0,0 0 0,-4 0 0,4 7 0,0-2 0,0 2 0,-4-3 0,4 0 0,0 1 0,5-1 0,-2 1 0,4-1 0,0 1 0,5-1 0,-1 0 0,4-4 0,-3-4 0,3 3 0,-4-3 0,6 1 0,-3-4 0,5-5 0,0-3 0,0-7 0,0-2 0</inkml:trace>
  <inkml:trace contextRef="#ctx0" brushRef="#br0" timeOffset="2">13271 16092 8024,'-6'-1'0,"2"-3"0,-2 3 0,4-4 0,-3 0 0,5 3 0,0-3 0,1 5 0,3 0 0,3 0 0,4 0 0,0 4 0,1 0 0,-1 3 0,1-3 0,4 1 0,3-1 0,2-3 0,-2 3 0,2-1 0,-2 0 0,3-1 0,1 2 0,-4-3 0,0-1 0,-4-4 0,4 0 0,-5-3 0,1 3 0,-2-5 0,-2 1 0,-3 2 0,-1-2 0,-4 1 0,2-5 0,-5 1 0,0-1 0,0 1 0,-1 3 0,-3 1 0,1 0 0,-4 0 0,-1-2 0,-3 5 0,-1 0 0,1 4 0,-2 2 0,-2 1 0,2 4 0,-2 4 0,1 6 0,-1 2 0,1 2 0,-5 2 0,5-1 0,-1-3 0,-2 2 0,2-2 0,0 2 0,3-2 0,1-2 0,0-1 0,-2-7 0,-2 2 0,2-3 0,-2-1 0,6-2 0,1-5 0,1 0 0,-4-5 0,4-2 0,2-5 0,5-3 0,0 2 0,0-3 0,0 1 0,0-1 0,0 1 0,0 4 0,4-1 0,-1 1 0,6 4 0,-2-3 0,4 4 0</inkml:trace>
  <inkml:trace contextRef="#ctx0" brushRef="#br0" timeOffset="3">14082 17417 8102,'0'-12'0,"0"6"0,0 1 0,0 0 0,5 4 0,3-3 0,-2 3 0,2 1 0,-1 0 0,5 0 0,-1-2 0,0-2 0,5 3 0,-1-3 0,0-2 0,-3 0 0</inkml:trace>
  <inkml:trace contextRef="#ctx0" brushRef="#br0" timeOffset="4">14288 17383 8102,'6'0'0,"4"0"0,-9 0 0,9 0 0,-3 0 0,4 0 0,1 0 0,-1 0 0,0 3 0,1 1 0,-1 1 0,1-1 0,3-1 0,0 4 0,0-3 0,-3 4 0,1-6 0,2 2 0,-3-3 0,4-1 0,-4 0-4,0 0 1,0 0-1,4 0 0,-4 0 0,4 0 1,-4-1 0,0-3 0,-1-1 0,1-3 1,-1-2 1,-3 5 0,-1-2 0,-4-4 1,1 9 0,-8-6 0,-3 6 0,-4-2 0,0-1 0,-1 1 0,-3 0 0,0 4 0,-4 0 0,3 0 0,-3 0 0,4 0 0,0 5 0,3 3 0,0-2 0,-3 2 0,2 3 0,-2 5 0,2-1 0,2-4 0,-5 2 0,1 2 0,0-2 0,3 2 0,1-6 0,0-1 0,-1-1 0,1 5 0,-1-6 0,1-2 0,5-3 0,1-1 0,5-1 0,0-3 0,0-2 0,0-6 0,0-3 0,0 0 0,5-6 0,1 4 0,5-6 0</inkml:trace>
  <inkml:trace contextRef="#ctx0" brushRef="#br0" timeOffset="5">13933 16012 7990,'0'-6'0,"2"-4"0,2 2 0,-2-1 0,6 1 0,-1-2 0,5 3 0,-1 0 0,1 0 0,-1 3 0,0-4 0,2 6 0,2-2 0,-2-1 0,2 1 0,2 0 0,-2 4 0,1 0 0,0 0 0,-2 0 0,5 0 0,-5 0 0,1 0 0,-1 4 0,1 0 0,-2 5 0,2-2 0,-2 0 0,-2 0 0,2 0 0,2 0 0,-2 3 0,2-2 0,-2-3 0,-2-1 0,4 1 0,0-1 0,-3 0 0,-4-4 0,-1 0 0,-1 0 0,5 0 0,-10 0 0,-6-5 0,-3-2 0,-7-4 0,6-1 0,1 1 0,2 3 0,-1 1 0,-4-1 0,4-3 0,0 3 0,0 0 0,-1 6 0,-3-2 0,2 3 0,-3 1 0,4 6 0,-8 6 0,-1 0 0,-2 7 0,2 0 0,-5 4 0,5-1 0,-6-3 0,4 1 0,0-5 0,5 1 0,-1-5 0,-2-3 0,2-1 0,0-4 0,3 2 0,5-14 0,-1-2 0,5-3 0,-2-8 0,5-2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13682 9673 8013,'-21'-3'802,"2"-1"0,0-1-498,7 1 0,-1 1 401,10-4-135,-1 4 213,4-7 1,1 5-140,3-3 1,2 0 422,6 4-658,4 0 0,2-1-86,5 4 0,5-4 48,2 5-70,3-6 1,1 5-103,1-3 0,0 3 143,3 1-171,3 0 0,5 1 171,-1 3-1536,1-3 1258,5 5 0,6-3 81,-25-1 0,1 0-264,0 0 1,1 0-579,0-2 0,0 0 707,0 0 0,1 0 0,1 0 0,1 0-236,1 0 0,-1 0 166,3 0 0,0 0 1,0 0-1,-1 0-20,-1 0 0,0 0-122,-1 0 0,0 0 66,26 0 1,1 1-360,-4 3 302,-1-3 1,-2 8 12,-8-5 0,-2 0-83,-1-4 0,-2 0 52,-2 0 1,1-1 65,-4-3 1,-1 2 195,-4-1 1,-1-2-106,-3 1 0,2 0 153,-5 4 1,-1-1 402,-3-3 0,-1 3-359,-3-3 0,-3 3 843,-4 1 1,3 1-824,0 3 1,0-3-97,-3 3 0,-1-3 52,1-1-136,-1 0 1,1 0 74,-1 0 1,0 0-145,1 0 0,-5-1-49,1-3 84,0 3 1,2-6-41,-3 3 0,0 3 33,-3-3 38,-3 3-23,4 1-746,0 0 297,-4 0-656,4 0-2699,-5 0 1415,0-5 2432,0 4 0,-5-9 0,-1 3 0</inkml:trace>
  <inkml:trace contextRef="#ctx0" brushRef="#br0">15944 9628 8013,'-6'-12'0,"1"5"1210,-2-1 2485,-3 6-1253,8-3-1929,-3-1 0,10 5 468,3-3 1,7 3-417,4 1 0,4 0-71,4 0 1,7 0-191,8 0 0,2 0-107,2 0 1,6 0-363,5 0 0,3 0 92,-26 0 1,0 0-1,27 0-567,4 0 0,-3 0 442,-5 0 0,3 0-766,-7 0 0,-3 0 411,-5 0 1,-4 0-329,-7 0 1,-3-1 335,-1-3 1,-10 1-221,-1-4 1,-6 3 284,-5-4 0,-3 5-69,-5-5 0,-1 2-105,-3-2 779,-3-2 1,-9 4 0,-2-6 0</inkml:trace>
  <inkml:trace contextRef="#ctx0" brushRef="#br0">16320 17360 8391,'-5'-23'0,"3"4"1364,-6 0-681,1 5-43,0-3-440,2 6 0,11 5 115,6 2 1,1 3-222,6 1 0,-2 1-6,2 3 1,3 2-15,-3 5 1,3-3-96,0 0 1,0-1-138,-3 5 1,1 0 90,-4 4 1,3-4-226,-4 3 0,0-3-20,-3-5 1,-1 4-126,0-4 1,1 0 97,-1 0 1,4-3 115,1 4 1,4-6-4,-1 2 0,3-3-7,0-1 1,5-1 294,0-3 1,-1 2-170,-3-6 0,-4 5 426,0 0 1,-1-2 38,1 1 0,-2 0 197,-6 4 0,0 0-204,1 0 0,-1 0 111,1 0 0,-1 0-168,1 0 0,3 0-256,0 0 1,4 0 62,-4 0 0,6 0 120,-2 0 0,2 0-354,2 0 0,-4-1-10,0-3 1,-1 3 16,1-3 1,-3 3 187,-4 1 0,3 3-7,0 1 0,2 4-77,-2-4 0,0 3-108,8-3 1,-3 0-95,7-4 0,2 0 141,2 0 1,7 0-16,4 0 1,-2-5 31,2-3 0,-5 2-32,1-2 0,0 6-12,-4-2 0,-2 3-6,-9 1 0,-5 0 91,-3 0 1,-3 0 162,0 0 0,-1 1 72,1 3 0,-1-3-74,1 3 1,5-3 54,6-1 0,1 0-11,7 0 0,3 0 129,4 0 1,9 0-139,-1 0 1,2 0-188,-2 0 0,3 0 92,1 0 1,3-1-38,-4-3 1,1 3-45,-4-3 1,3 1 107,1-1 0,3 3-172,-4-3 0,1-1 83,-4 2 0,-2-5-122,-2 4 0,-3-4 50,-5 5 1,-9-1-424,-6 4 36,-5 0 0,-9 5 445,-16-9 0,-6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2638 8052 8269,'-5'-29'0,"-1"-3"0,-4 6 1363,2 5 1,-1 3 1988,5 7-1763,1-1-414,3 6-723,-6 1 0,5 6-143,-3 3 0,3 7-40,1 8 1,0 9 110,0 7-190,0 9 0,0 13-231,0 8 0,0-29 0,0 0 167,0 2 1,0 0 0,0 2 0,0 0-248,0 2 0,0 0 1,0 0-1,0 1 263,0 1 1,0 0 0,0 1 0,0 1-1512,0-4 1,0 0 1698,0-1 1,0-1-119,0 23 0,4-3-224,0-11 0,0-2-135,-4-12 1,0-9-183,0-10 1,-2-4-102,-2 0 1,-2-6-147,-5-2 0,-2-3 351,-2-1 0,-3-6-195,-5-6 0,-5-5 420,-2-10 0,-3 3 0,-1-4 0</inkml:trace>
  <inkml:trace contextRef="#ctx0" brushRef="#br0">2136 8771 8269,'-5'-40'0,"3"0"0,-1 6 0,8 0 4126,6-1-2745,6-4 0,10 5 872,4 0 1,3-1-1529,4 5 1,8 1-186,7-2 0,-1 7-477,2 1 1,-1 6-1532,4 5 1,1 6-318,3 2 1,-9 8-1076,-2 3 1,-5 9 2859,-6 3 0,-6 2 0,-7 5 0,-2 4 0,-1 6 0</inkml:trace>
  <inkml:trace contextRef="#ctx0" brushRef="#br0">2969 8794 8269,'-5'-10'3713,"-2"2"-2426,-3-2 1,3 8 1477,3-6 806,3 5-2235,1-7 0,5 9-664,3-3 1,3 7-134,5 1 1,1 4-110,6 0 0,0 2-1072,0 2 0,3 3-77,1 0 1,0 2-378,-4-2 0,3 3-916,1 4 1,3 1 880,-3 0 1,0 0-195,-5 0 1,1-2 665,0-2 0,-4-2-1310,0-6 712,-5 1 647,3-6 1,-7-2-117,-3-8 726,-1-2 0,-12-11 0,0-1 0</inkml:trace>
  <inkml:trace contextRef="#ctx0" brushRef="#br0">3323 8783 8269,'-6'-17'0,"0"3"0,2-5 2915,3 0-1894,-4 1 1,6-2 24,3 5 2365,-3 0-1097,4 8-1160,-5-3 997,0 14-1352,-5-3 0,-3 21 87,-7 4-356,-3 11-488,-10 9 0,-1 3-506,12-20 0,0-1 339,-12 27 0,11-23 1,0 1-797,-12 24 1,4-4-2740,11-11 3660,3-8 0,5-6 0,2-5 0</inkml:trace>
  <inkml:trace contextRef="#ctx0" brushRef="#br0">4785 9274 8013,'-21'-7'0,"2"4"1921,4 1-451,7-3-354,3 4-447,5-4 14,0 5 0,5 0-227,3 0 1,2 1 5,1 3 1,6-1-119,2 4 1,3-3 112,5 4 1,2-6-110,6 2 1,-1 1-17,0-1 0,5 0-241,3-4 1,8 0 81,3 0 0,3-2-487,1-1 0,0-3 414,0-1 0,4-3-73,0 2 1,0 2-47,-4-2 1,-4 4-229,1-3 0,-6 4 48,1-1 0,-7 3-127,-4 1 0,-6 0 44,-2 0 1,-2 0 61,-1 0 1,-2 0 204,-9 0 1,3 4-86,-4 0 1,0 3 769,-3-3-692,-1 5 0,-3-6 178,-1 4-253,-4-4 19,2 2-109,-5-5 579,0 0-294,0-5 0,0 2-83,0-4 1,4 3 17,-1-4 1,3 2-48,-3-2 1,2-2 47,3 2 0,1-2-76,-5-1 0,5-1 58,-2 1 0,2-4 49,-1-1 1,1 1-60,-6 4 0,5-4 62,-4-1 0,1-4-114,-1 1 1,-3-4-4,3-3 0,-3 0-118,-1-4 1,0-6 108,0-6 0,0-6-306,0-1 1,0-6-34,0 2 1,4-2 359,0 2 0,5 3-94,-2 9 1,0 0 238,0 3 0,-1 2 138,2-2 0,-2 7 197,-2 0 1,-2 4-14,1-3 1,-1 3-142,-2-3 1,0 3 104,0-3 1,0 3-62,0-3 0,1-1-98,3-3 1,-2 1-23,6 2 0,-2 0-306,2 4 0,1 2-34,-6 6 0,5 2 1,-4 6 1,0-1-108,-4 1 180,5 5-14,-4 1 67,4 5-1218,-5 0-1222,0 5 1281,0-4 1,1 8-254,3-5 0,4-1-284,7-3 1,-1 0 295,5 0 1400,-5 0 0,2 5 0,-4 2 0</inkml:trace>
  <inkml:trace contextRef="#ctx0" brushRef="#br0">6453 7800 8002,'-12'0'297,"1"0"0,0 0 1345,-1 0-1216,1 6 0,3-5 1812,0 3-1013,6-3-28,-3-1-291,5 0-477,5 0 1,5-4-123,5 0 1,4-1-40,-3 1 0,4 3-168,-1-3 0,4-1 127,3 1 0,-1 1-175,1 3 0,2 0 107,-1 0 0,-1 0-177,-3 0 1,5 0 21,3 0 1,0 0-91,0 0 0,2 1-53,-3 3 0,-1-3 19,2 3 1,-1 1 41,5-1 1,-5 1 86,0-1 1,1-3-115,3 3 1,0-3 88,1-1 1,-1 0-197,0 0 0,1 0 100,-1 0 1,3 0-352,-3 0 0,3-4-10,-7 0 86,-2 0 156,5 4 0,-5 0-128,2 0 479,-2 0-361,-5 6 68,0-5 222,0 9-54,0-9 1,0 6-266,-1-4 558,6-1-244,1 3 1,7-5 5,2 0-651,-2 0 347,8 0 0,-3 0-248,4 0-251,1 0 647,0 0 1,-6 4 182,-2-1 63,-7 6-274,2-8 184,-9 10-48,4-5 1,-5 4-211,-1-2 637,-4 2-317,-1-9 0,-1 8 55,3-5 804,-2 0-803,-1-4 1,-3 0 120,2 0-189,-2 0-34,3 0 0,-4 0 20,-1 0-10,1 0-2,-1 0 0,-3-4 107,-1 0-95,-4 0 243,7-1-210,-9 4 113,4-4 28,-5 5-209,0 0 91,-5 0-220,4 0-46,-9 0 208,9 0-181,-10 0 5,10 0 125,-9 5 27,4 1-43,-1 6 1,-3-5-11,3 1 117,-4 0 0,1 7-10,3 0 1,-4 5 167,4-1 0,-3 4-20,-2 4 1,1 3-104,-1 8 0,-3 3 34,0 5 0,0 1-260,3 2 1,1 2 207,-1 2 1,1 3 11,0-3 1,-1-2 1,1-2-55,4-7 0,-1-2 63,4-6-69,0 5 1,4-8 91,0-1-93,0 1 0,0-7 38,0 2 1,0 4-12,0 0 1,0-2 3,0-1 1,4 1 8,0-2 1,-1 6-10,-3-2 0,0 0 9,0 0 0,-3-5-269,-1 2 0,-4-3-620,4-1 825,1-5 1,3-2-21,0-4 1,0-5-372,0 1 274,0-6-696,0 4 0,0-8 349,0-2 0,1-1-985,3-2 1,-3-7-89,3 2 1,-3-3-459,-1 0 0,0-3 1926,0-5 0,5-5 0,1-1 0</inkml:trace>
  <inkml:trace contextRef="#ctx0" brushRef="#br0">8314 9377 8002,'-11'0'765,"0"3"-425,-1 1-170,1 0 0,-1-4 0,5 1 170,-1 3-363,6-3 641,-9 4 249,10-5-390,-9 0-251,9 0 715,-4 0 623,5 0-872,5 0-469,1 0 1,3 0 0,1-1-127,3-3 0,6-1 71,0-2 1,2-4 13,2 4 0,1-3-34,3-2-88,2 6 0,5-4 281,1 2-579,4-2-186,-3 4 396,8-4-1007,-3 8 944,-1-3 1,1 5 46,-3 0 419,-3 0-198,10 0 0,-10 1-133,3 3 0,3 3 9,1 4 0,0 0 241,3 1-953,-1-1 728,6-4 1,-3 1 121,3-4-41,7 5-33,1-8-1204,4 5 1055,1-6 1,-4 0 105,6 0 1,-31 0-1,1 0-24,1 0 1,0 0 0,0 0 0,0 0-1,-1 0 1,-1 0-142,0 0 0,0 0 119,0 0 0,1 0 0,1 0 1,0 0 5,0 0 0,0 0-14,1-1 0,-1 2 33,27 4 0,-29-5 0,-1 1-2,0 1 1,-1 0 0,3 0 0,1 1-6,1-1 0,-1 0 73,-3 0 1,1-1-25,0 0 0,-1-2 0,25 1 50,3 0-567,3-5 284,-11-1 1,2-2-186,-13 1 0,-3-1-1068,-5-3-2760,-5-1 2054,-6 1 2097,-11-1 0,-12 1 0,-7 0 0</inkml:trace>
  <inkml:trace contextRef="#ctx0" brushRef="#br0">6099 7287 8002,'-10'-12'2016,"2"1"0,-9 1-1142,6 2 1052,0 3-559,4 0-616,-3 3-197,9-3-248,-4 10 1,5 6 143,0 4 346,0 10-448,0-6 1,0 14-735,0-2 335,0 2 0,0 5-1404,0 0 0,1 4 904,3-4 1,1 0-2166,3-4 0,2 3 2716,-3-3 0,3-2 0,2-9 0</inkml:trace>
  <inkml:trace contextRef="#ctx0" brushRef="#br0">5893 9685 8002,'-11'-12'0,"-6"2"0,-2 3 1420,-2-3-628,3 8 938,-4-3-1108,5 10 1,-6 2 79,0 4 1174,0 6-1177,5-5 1,0 11 81,3 0 700,8 0-920,-4 5 1,11-2 92,0 1 2,6 0-243,5-5 0,12 1-983,1-5 740,14-1 0,-6-11-283,10-2 1,-2-8 51,2-4 1,1-8-616,-5-7 1,0-5 385,-3-6 1,1-4-1822,-1 0 1,-9 0 946,-10 3 1,-10 2-683,-6 3 1,-11 3 711,-12 8 1,-10 8 196,-9 7 0,1 4 937,-1 4 0,-3 3 0,-5 9 0,1 1 0</inkml:trace>
  <inkml:trace contextRef="#ctx0" brushRef="#br0">8429 9685 8002,'-18'0'2594,"-4"0"-1685,10 0 1,-1 0 1098,5 0 666,1 0-1853,-5 0 1099,6 0-1221,-4 5 1,8-2-93,-1 4 1,1 5-29,2 3 1,0 5-730,0-1 151,0 8 0,0 1-394,0 2 1,0 3 328,0-2 1,4 0-2587,0 0 1,5 0 167,-2-4 2482,-1 0 0,4-9 0,-4-2 0</inkml:trace>
  <inkml:trace contextRef="#ctx0" brushRef="#br0">11786 9057 8002,'0'-17'632,"0"5"1,-1-5 2011,-3 6-1842,3 4 2336,-4-3-921,5 9-67,0-9-833,5 8 1,1 2-617,6 8 0,4 3-279,3 5 0,3-2-577,1 5 0,1 0 219,2 4 1,4-1-753,4 1 1,-4 0 519,1 0 1,-6 0-891,2 0 0,1 3 363,-2 1 0,1 0-880,-4-5 1,-5-3 411,-3 0 0,-2-1-1025,-2 1 503,-5-2 656,5-11-68,-10-1 0,4-7 102,-5-6 995,0 0 0,0-18 0,0 2 0</inkml:trace>
  <inkml:trace contextRef="#ctx0" brushRef="#br0">12277 8988 8002,'0'-34'0,"6"5"0,-5 1 0,3 5 2085,2 0-1335,-5 5 1,8 2 284,-5 4-409,0 6 1702,-4-4-1537,0 14 0,-5-2 188,-3 14 0,-8 3-431,-7 7 0,-1 5-626,-7 7 1,-1-1-119,-6 4 1,-2 6-273,17-20 0,0 0 1,2-2-1,0 0 209,0 0 0,0 0 1,-14 21-1936,0-4 1,8-3 465,8-5 0,2-6 1728,6-5 0,4 0 0,3-7 0,3-2 0,1-4 0</inkml:trace>
  <inkml:trace contextRef="#ctx0" brushRef="#br0">12689 9422 8002,'-18'0'5074,"6"0"-2158,7 0-1873,5 0 0,5-1-1042,3-3-1632,2-2 1022,2-1 0,-2-3-82,-3 3 691,3 2 0,-3-6 0,4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4911 12038 7877,'-4'-30'363,"-1"4"1068,-1 2-1162,-2 1 1,-3 4 0,-1 1 263,1 2-359,-1 0 0,1 10 1077,0 2-838,-6 3 0,6 2 19,-1 3 1,2 4-205,6 7 0,1 8-68,3 7 0,0 4 23,0 4 1,-2 4 43,-2 8 1,3 2-457,-3 5 0,2 0 399,-2 0 1,1 7-225,0-30 1,-1 0-1,0 0 1,0 1 28,-1 1 0,-1 0 1,0-1-1,0 0-119,1-1 0,-1 0 0,0-1 0,1-1-103,-1 1 0,0-1 0,-5 17-424,-1-3 0,1-13-66,-1-6 0,2-8-194,3-4-154,-3-8 431,8-2 386,-3-10-869,5-6 1137,0-7 0,0-10 0,0-1 0</inkml:trace>
  <inkml:trace contextRef="#ctx0" brushRef="#br0">5276 11821 7910,'-15'-12'0,"0"1"0,-5 4 0,7-1-174,-2 4 194,-3 5 1,5 5 757,-3 6-425,-1 4 0,3 2 100,-5 5 556,10 5-585,-6 1 0,10 10 226,-2 3-19,-4 3-470,10 0 1,-4 2 268,5 3-600,0-3 452,0 9 0,4-6 32,0 4 1,1-4 12,-1-4-412,-3 0 114,9-1 0,-9-5 6,3-6 1,1 0-122,-1-3 1,0-2 187,-4 1-461,0-9 277,-5 5 1,-2-8-50,-4 5-106,-1 0 126,-4 0 1,-2-6-1628,-5-1 841,0 1 237,1-9 1,-1 7-204,0-7 1,4-3 161,0-1 896,5-3 0,-8-1 1,5 0-1</inkml:trace>
  <inkml:trace contextRef="#ctx0" brushRef="#br0">5391 12757 7910,'0'-18'407,"0"2"0,0 4 1615,0 1-1343,0 0 759,0 4-295,0 2 93,-5 5-120,-2 0-672,-4 5 0,-2 3 414,-2 7-458,2 8-201,-8 1 0,7 9-147,-5-3 0,0 7 329,-4 1-1968,0 5 1502,5-2 0,-2 1 113,5 0-1265,-6 0 883,9 3 0,-5 0-50,6-3-1619,-1-3 1268,6-10 1,1-5-1601,5-5 1675,0-5 1,1-2-61,3-8-277,2-8 346,6-8 671,4-5 0,-3-11 0,3-2 0</inkml:trace>
  <inkml:trace contextRef="#ctx0" brushRef="#br0">5265 12860 7910,'0'-23'1273,"0"0"0,1 4-791,3 0 1,-1 5-17,4-1 0,-3 6-40,4 1 1633,-1 6-1338,0-3 1,3 5 1802,-3 0-1319,4 5-720,0 6 0,0 7-161,1 5-259,-1 5-394,1 1 14,-6 10 292,4 2 1,-5 6-195,3 2 0,2-2-570,-2 3 1,-2-3 730,2-1-886,-1-6 452,0 5 1,1-16-1888,-4-3 1177,5-2 233,-8-16-903,4 7 1487,1-13-416,-5 3 0,3-12-955,-8-4 1754,-3-1 0,-4-9 0,0 3 0</inkml:trace>
  <inkml:trace contextRef="#ctx0" brushRef="#br0">5185 13123 7910,'-16'-6'1737,"4"4"2362,1-6-1554,4 6-887,7-3 0,3 6-334,5 3-766,-1-3-254,15 4 0,-3-1-24,7 0-222,4 0-289,4-4-2935,0 0 2285,0 0 1,2-2 387,2-2 493,-2-2 0,3-10 0,-5-2 0</inkml:trace>
  <inkml:trace contextRef="#ctx0" brushRef="#br0">6384 11946 7910,'-5'-11'0,"-1"-1"1014,-6 1-589,1 5 1,0 1 227,-1 5 561,1 0-740,4 0 1,-3 5 225,3 2 898,2 8-1021,-6 3 1,10 6 616,-3 3-625,3-3-238,1 9 0,1-2-27,3 7-86,-3 2-1053,10 6 168,-10 5 567,9 1 1,-7 10 110,0-30 1,1 1-586,-2 0 0,-1 1 370,4 29 1,-5-30 0,1 0-7,3 28-2206,-3 0 1545,4-4 0,-5-10-1444,0-5 1404,0-5 102,0-13 529,0-2 0,-5-17-211,-3-5 1,2-11-706,-1-8 1196,-1-7 0,-9 2 0,0-4 0</inkml:trace>
  <inkml:trace contextRef="#ctx0" brushRef="#br0">6030 12335 7910,'-18'-12'0,"2"1"3391,5-1-2210,4 6 1,3 1-330,8 5 1,4-4-101,7 0 1,8 0-392,7 4 0,5-3-206,3-1 1,2-5-2738,6 1 1577,5-2 1,6-3 737,-25 6 1,1-1 24,29-10 1,-29 7 0,1 0 0,-2-1-1,-1 1 1</inkml:trace>
  <inkml:trace contextRef="#ctx0" brushRef="#br0">6533 12666 7910,'-5'-8'2284,"-3"1"-979,3 4-571,-5-2 964,9 0-740,-10 4-169,10-5 1514,-4 6-1289,5 0-624,5 0-43,1 0-170,6 0 0,1 0 177,2 0-1557,3 6 922,-1-5 0,4 9-607,-6-2 642,5 2 218,-7 6 0,3-3-1041,-4 2 256,4 3 394,-3 0-1733,-2 5 1401,5-1 1,-13-3-47,9 0-373,-3 0 695,2 4 0,-3-4-135,-1 0 1,0-5-703,0 2 1312,3-9 0,-3-2 0,-1-5 0,4-10 0,-3-3 0</inkml:trace>
  <inkml:trace contextRef="#ctx0" brushRef="#br0">6773 12780 7910,'-6'-17'-483,"5"5"0,-8-10 260,6 3 692,-1 3-173,4-6 1,5 4 269,1-5-302,0 1 1,5-1 98,-4 0 193,3 0-253,2 0 1,-5 6 134,1 1 472,0 4-151,-2 0 418,-1 6-748,-5 1 0,-1 6 64,-3 3 0,-2 2-139,-6 6 0,0 4-273,-4 3 0,-1 6 82,-6 2 0,0 5-131,0-2 0,-1 7 79,-3 1 1,3 0-383,-2-3 0,5-2-308,2-3 1,5-2-571,-1-5 1,7-5 303,5-3 1,3-8-374,3-3 0,5-3 337,7-1 1,2-8 393,2-4 0,2-3 487,-2 0 0,3 2 0,6-9 0,1 5 0</inkml:trace>
  <inkml:trace contextRef="#ctx0" brushRef="#br0">6910 12597 7910,'-5'-6'0,"-2"-4"3002,-4 8-936,4-8-989,2 9 1075,5-4-616,0 0-726,0 4-213,0-4-264,5 5 0,2 0 88,4 0-1205,1 5 634,-1 1 0,0 3-1436,1 2 1174,-1-2 0,-3 8-486,0-6 0,-1 0 377,5 1 0,-5 3-973,1 0 1,-1 1 710,5-5 1,-1-1-242,1-2 1,-1 1 464,1-6 0,-1 5 559,0-4 0,6 0 0,1-9 0,4-2 0</inkml:trace>
  <inkml:trace contextRef="#ctx0" brushRef="#br0">7229 12586 7910,'-11'-7'0,"3"2"0,1 5 482,4-5-305,-7-1 0,9-2 323,-3 1-337,3-1 0,1-3 276,0-1 0,0 0-62,0-4 0,0 4-255,0-4 0,1 8 314,3 0-357,-3 0 0,8 1 245,-5-1-575,0 6 1,-4 2-70,0 7 1,-2 5-240,-2 3 1,-2 3-193,-5 4 0,-1 5 317,1 0 0,-4 3 32,-1-3 1,1 3 62,4-3 0,-1-2 114,1-6 0,1 2 225,2-6 0,-2 0 0,9-3 0,-4-6 0,5-11 0,0-8 0</inkml:trace>
  <inkml:trace contextRef="#ctx0" brushRef="#br0">7092 12711 7910,'7'0'2035,"3"-5"-1521,-9 4 1,5-4 215,-2 5 1,-2 5 232,1 3 1,-1-1 320,-2 5 1,1-3-598,3 6 1,-3 3-596,3 1 0,-3 2 21,-1 2 0,0 5-339,0 2 0,0 0 208,0 0 0,0-3-1217,0 3 0,0-4 357,0 0 1,0-3-1477,0-4 2354,0-2 0,0-1 0,0 2 0</inkml:trace>
  <inkml:trace contextRef="#ctx0" brushRef="#br0">7858 12118 7910,'-6'-30'17,"0"2"-17,-5 6 799,-1 4-454,1 1 0,-2 11 98,-2 2 1,-3 3-3,-5 1 0,1 5-25,-1 3 609,0 7-626,0 8 0,1 2 958,3 6-901,-2-1 0,8 8-26,-2 0 0,7 4-170,4-4 0,4 3-1028,4-7 1,8 1 569,7-8 0,7-2-1182,5-5 0,7-5 685,4-8 0,2-3-413,2-8 0,-2-2-39,-2-5 948,-2-6 1,-6-1 0,0-5-1</inkml:trace>
  <inkml:trace contextRef="#ctx0" brushRef="#br0">8086 12095 8075,'-6'0'3437,"1"0"-1354,5 0-907,0-5 1338,0 3-1707,0-3 0,1 5 51,3 0-288,2 0-275,5 5 0,1-2 120,-1 5-1102,6-1 551,-5-1 0,10 5-1228,-3-4 796,-2 8 261,4-2 0,-3 5-509,5-3 323,0 3-93,-1 5 1,-3 0-586,0-1 1,-5-3 678,2 0 0,-4-1 222,0 1 0,-2-2-56,-2-6-400,2-4 392,-4 3 1,2-9-1362,-1 3 850,-4-8 472,2-2 0,-5-11-215,0-2 588,0-8 0,0 3 0,0-9 0,0 9 0,0-7 0,0 4 0,-5 5 0,4 1 0,-8 8 0,5-2 113,-5 2-59,8 2 0,-8-1 770,5 1-478,-5-1 1,8 1 972,-3 0-612,3-1-263,1 1-29,0-1 504,0 1-100,0-1-425,5-4 1,-3 5 314,6-1-328,-5 1 20,2 9-146,-5 2 0,-7 12-899,-4 7 377,-1 8-60,-9 2-813,3 10 813,-5 2 1,0 4 35,1 1-1558,-1 0 1149,0 5 1,5-6-164,3 1 863,7-6 0,1-3 0,4-2 0,1-6 0,4-4 0,3-2 0</inkml:trace>
  <inkml:trace contextRef="#ctx0" brushRef="#br0">8726 12243 7910,'5'-11'1944,"-4"4"-1644,4-3 929,-5 9-215,0-4-107,0 5-744,0 5 1,-5 6 217,-3 8-1525,-7 3 846,2 6 0,-7-3-1554,5 6 956,-5-1 821,2 4 1,-5-4-1,0-2 1</inkml:trace>
  <inkml:trace contextRef="#ctx0" brushRef="#br0">9045 11889 7910,'-5'-10'1802,"-2"2"-737,-4-2-445,0 9 0,0-4 179,-1 5 1,1 0-85,-1 0 1220,1 5-1252,-6 1 0,5 10-38,-3-1 1,2 4 81,1-4 0,2 5-43,3-1-456,-3-2-65,8 4 1,-3-7-564,5 5 309,0 0 127,5-1-895,2 4 686,4-10 0,2 5 95,2-6-1174,-2 1 777,8-1 0,-8-4-204,2-4-378,3 4 497,-5-6 0,7 4-100,-5-5-861,5 0 950,-7-5 1,4-1-817,-6-6 666,0 1 427,1-1 1,-2-3 57,-2 0 1,-3-4-92,-5 4 742,0-6-364,0 9 0,0-9-120,0 6 1411,0 0-1016,0 3 0,0 1 1545,0 0-711,0-1 1248,-5 6-1210,3 1-490,-3 10 1692,5 6-1555,0 7 0,0 11 82,0 6-612,0 9-386,0 3 0,0 10 398,0 0-2531,0 5 2174,0-28 1,0 1-1,0 2 1,-1 1 42,-1-2 1,0 0-1110,2 0 1,-1-2 788,-9 13 0,9-4-698,-3-13 273,2-7-521,-3-6-246,-1-11 0,-9-6 2061,0-8-2087,-1-2 1521,5-6 0,-1-3-649,1-8-1185,0-2 1141,4-10 1,2-11 696,5-7 0,0-8 0,0 2 0</inkml:trace>
  <inkml:trace contextRef="#ctx0" brushRef="#br0">9354 11684 7910,'11'-7'0,"4"-2"0,1 6 3476,-1-1-2295,1 4 0,-2 1 2556,5 3-2046,-5 7-769,3 7 0,-10 11 173,1 5 1,-5 7-325,0 9-1759,-1 2 1151,-7 10 0,-3-3 0,1-26 1,-1-1-742,-1 0 0,0 1 458,-4 1 1,-2 0 0,1 0-1,-1 0-546,-2-2 1,0 0-1579,-13 25 1595,2-11 1,3-12-5593,2-7 6241,-2-8 0,7-1 0,-5-3 0,0 3 0</inkml:trace>
  <inkml:trace contextRef="#ctx0" brushRef="#br0">10085 12072 7910,'-23'0'0,"0"0"662,5 0-353,-8 0 1,8 0 328,-5 0 137,0 5-424,5-4 1,-3 9 639,2-2-490,-3 2-142,9 2 1170,-3-1-942,5 5 0,3-2 94,0 5 198,6-5-510,-3 8 1,5-6-49,0 4 1,3 1-125,1-2 0,5-2 130,-1-2-515,7-2 212,-2-2 1,4-3-229,-1-1 194,1-4 0,6 2-1063,0-15 745,0 2 0,1-15-264,3 0 0,-2-1-453,6-6 1,-5-6-514,5-6 221,-6-2 824,3-2 0,-10-4-534,-3-4 689,-2-7 0,-3 2 72,-6 26 0,-1 1 637,3-23-1158,-6 0 732,-6 19 498,0-2-413,-5 14 0,4-8-97,4 5 1353,1 1-508,2 8-417,0 2 2928,0 4-2346,0 6 0,-1 2 2568,-3 8-2344,3 2-666,-4 11 1,0 5 1063,-3 9-776,-2 2-628,4 6 1,-5 6-63,4 4 0,-3 10 58,-2-2 1,2 2-380,3-2 1,-2-3 542,5-1-3260,0 0 2492,4-1 1,5-2-3329,3-8 1476,2-8 1528,6-6 0,-2-7-1709,5-2 1680,-5-7 1,7-7-297,-6-5 0,1 0-17,0 0 1951,-4-5-818,5-1 0,-1-11 0,2-1 0</inkml:trace>
  <inkml:trace contextRef="#ctx0" brushRef="#br0">10393 12118 7910,'-5'-12'0,"0"5"789,-3-1 0,2 4 1108,2-4 0,3 5 1408,-3-5-1781,3 6-653,1-4 29,0 6 1,5 2-297,2 2-1191,4 2 499,5 5 0,-2 1-335,5-1 1,0 6-523,4 2 0,-1 2-476,-3 2 868,2 0 186,-3 0 0,3 3-1992,-2 1 1141,3 5 146,-9-8-87,3 4 718,1-5 1,-5-2-219,4-2-423,-4-2 635,0-11 0,-1-1 447,1-5 0,-6-5 0,4-6 0,-9-7 0,4-5 0</inkml:trace>
  <inkml:trace contextRef="#ctx0" brushRef="#br0">10724 12118 7910,'-5'-12'0,"-2"1"1684,1-1-442,1 6 1166,5-4-1187,0 3-301,-5 1 938,4 1-1253,-4 5 0,0 5 1072,-3 3-1164,-2 7 0,-1 4 93,-1 8-2036,-4 2 1092,-2 5 0,-5 2 280,0 2-3619,6-3 2568,-5 5 1,9-11 1108,-2-3 0,-3 4 0,1-1 0</inkml:trace>
  <inkml:trace contextRef="#ctx0" brushRef="#br0">11272 12049 7910,'-22'-11'2790,"-1"-6"-2500,5 9 1,1-5 1127,6 9-658,0 0-217,-1 4-334,1 0-46,-1 0 1,1 1 162,0 3 531,4 2-467,-3 11 0,5-3-62,-3 5 0,-1 0-119,6 4 0,-5 1-246,4 2 43,-5 4 1,8 0 33,-3 1 1,3-6-105,1 2 1,0-5-1063,0-3 882,0 3 0,5-11-410,3 1 0,2-7 263,1-9 0,4-7-394,1-8 0,8-9 146,-1-6 1,7-7 12,1-9 0,-2 2-547,1-5 0,-4-5 924,-13 26 0,0-1 1,0-2-1,-2 0 19,1-3 1,-1 0-1,0 2 1,-2 1 118,-1-3 0,0 0 1,-1 3-1,0 1 427,-4-27 1,1 7-350,-4 12 1,-1 14 2368,-3 13-1085,-2 7 0,-6 8 613,1 0 1,3 6-623,1 6 1,0 4-635,0 7 0,-3 10 718,2 5 1,-2 5-635,-2 3 0,2 4-79,3-1 1,-3 7-340,2 1 1,2-1-255,-2 1 1,5-1-395,0-7 1,1 1-492,2-5 1,5-5-38,3-6 0,2-6 381,2-9 0,-1-3-1437,0-4 1,1-6 964,-1-2 0,1-3-564,-1-1 0,4-5 768,1-2 0,0-4 106,-1 0 1,-6 0 682,3-1 0,-3 1 0,7-6 0,2-1 0</inkml:trace>
  <inkml:trace contextRef="#ctx0" brushRef="#br0">11592 12026 7910,'-10'-1'0,"2"-3"0,0 2 3441,4-6-1100,-5 5-1209,8-2 1017,-5 5-1356,6 0 1,-3 2 1671,-1 1-1845,0 4 0,4 4-774,0 1 0,1-1 150,3 0 0,-1 1-575,4-1 1,-3 1 87,4-1 0,-4 1-348,3-1 0,-3-3-407,4-1 1,-5-3 505,5 4 0,-2-5-87,2 5 609,2-5 1,-4 2-15,6-5 0,-2-2 14,-2-1 0,2 0 20,-3-5 0,4-3 29,0-4 1,0-2 142,1 2 0,-1 2 128,1-2 0,-1-1 358,0 0 1,0 1 1065,-4 4-797,3-1 1329,-3 1-1452,4 5 0,-4 7 30,-4 10 0,-1 7-215,-2 9 0,0 7-170,0 8 0,-2 7-411,-1 5 0,-4 7-55,2-29 1,-1 0 0,0 4 0,0 1-556,1 1 1,-1 0 0,-1-1 0,-1-1 420,0 1 1,0-1 0,-1-4 0,-1-1 39,-5 26 0,-4-7 87,4-12 1,0-8-321,3-15 1,1-4 72,-1-11 0,-2-2 196,3-2 1,-5-3 218,8-8 0,-5-4 176,6-8 1,2-3 445,1-9 0,4-1-274,4-6 0,2 2-547,5 2 0,7 0 134,5 8 0,1-2-2200,7 10 2319,4-1 0,3 4 0,5 0 0,3 0 0,5 1 0</inkml:trace>
  <inkml:trace contextRef="#ctx0" brushRef="#br0">7424 11444 7910,'-12'0'2418,"-1"0"-1636,-2 0 281,8 0 0,-9 0 157,9 0-779,2 0 1,6-3-89,10-4 0,7-2-125,9-10 1,2 0-243,5-4 1,4-4-262,0 0 0,6-3-402,-3 3 0,-1 2-503,-2 6 0,-3-1-390,0 4 0,-2 1-84,-3 4 205,-7 4 1449,-7 2 0,-9 10 0,-7 2 0,-7 4 0</inkml:trace>
  <inkml:trace contextRef="#ctx0" brushRef="#br0">7800 10907 7910,'-17'-11'1806,"-4"0"-1400,6 4 1,0 0 1399,4 4-578,-1 1 384,6-3-371,1 5 1,6 0-573,3 0 0,7 0-451,8 0 0,4 0-475,4 0 338,7-5 0,1 4-587,4-3 0,0 3 287,-1 1 0,0 0 100,-4 0 1,1 1 54,-1 3-499,-5 2 0,-2 7-43,-8 2 140,-3-2 458,-4 8-37,-6-3 0,-1 9-353,-5-1 626,-5 6 1,-5-3-125,-5 6-51,-6-1-1209,3-5 985,-9 4 1,2-5-1874,-1 2 1301,-3 9 0,1-14-402,-3 5 0,3-4 157,6-3 988,-1-6 0,4-3 0,2-5 0,4 0 0,5-1 0</inkml:trace>
  <inkml:trace contextRef="#ctx0" brushRef="#br0">8726 10496 7910,'0'-17'0,"0"5"3705,0-5-1233,0 6-1287,0-1 637,0 6-465,0 1 582,0 25-1344,0 6 1,0 22-212,0 5 0,0 5-430,0-24 1,0 1 0,0 1 0,0 0-694,0 0 1,0 1 0,-1 1 0,0 1 465,-1-1 1,0 0-1,2-1 1,-1 0-1372,-1-1 1,0 0 0,2 26-709,4-8 2352,3-9 0,5-16 0,3-4 0,4-9 0,3-6 0</inkml:trace>
  <inkml:trace contextRef="#ctx0" brushRef="#br0">3803 14573 7929,'-27'-11'1187,"2"0"3080,4 4-3157,3-3-507,11 3-295,2 1 1,10-3 117,3 5 208,7-5-286,8 3 0,8-9 85,7 0-940,2-1 339,1 5 1,3 0-2472,-2-1 344,8 1 1880,-8-1 1,7 6-1557,-7 2 1,-4 3 1926,-4 1 1,0 5 0,-4 1 0</inkml:trace>
  <inkml:trace contextRef="#ctx0" brushRef="#br0">3963 14801 7929,'-24'0'6103,"-1"0"-5164,9 0 147,6 0-249,0 0-203,9 0 1209,-4 0 0,19 0-1471,5 0-376,10-5 168,0-1 1,10-5-2592,3-1 458,8 1 1450,2-6-5127,0-1 4182,4 1 1,-4-5 1463,5 3 0,-5-2 0,-1-2 0</inkml:trace>
  <inkml:trace contextRef="#ctx0" brushRef="#br0">5219 14390 7899,'-1'-23'996,"-3"1"1,-2 0-401,-6 3 0,0-1-324,-3 4 1,1 3 234,-5 5 0,-2-1 301,-5 5 0,0 2-89,-4 5 78,4 4-427,-7 4 1,6 7 155,-4 5 0,3 1-145,5 6 0,4-2 181,0 7-878,0-4 533,1 9-152,7-1 22,1-3 0,9-1 153,-3-4-251,3-1 59,1-1 1,5-6 276,2-8-645,3-2 283,7-2 1,4-1-650,6-2 383,5-3 497,-8-5 1,9-5-1070,-3-3 476,3-7-303,-3 3 93,3-10 338,-9 9 0,4-8-407,-6 2 393,1-3 125,-5-1 0,-2 4-208,-4 0 164,-1 0 0,-4 1 0,2-6-107,-6 5 94,1-5 54,-4 6 1,0-3 236,0 2 1,-4-2-364,1 6 587,-1 0-297,-1 9 0,2-3-210,-4 5 663,4 0-264,-2 4 12,5 0-77,0 5 1,0 3 786,0 7 1,0-1-412,0 5 0,0-4 1057,0 4-770,0 0-547,0 4 1,0-1-215,0-3 0,5 1-27,3-5 1,-1 4-332,5-3 1,-2-2 35,9-7 1,0 2-335,4-5 0,0-5-269,-1-7 534,6-2 7,-4-7 1,6-2-1141,-4-7 787,-7 2 244,3-4 0,-11 9-169,1 0 0,-2 3 14,-3-3 160,-1 5 299,-6-2 0,0 4 44,0 1 0,1-2 168,3-2 0,-3 2 285,3-2 0,-2 3-301,2 0 1,2-1 754,6-2-451,-1 2 1207,1-3-404,-1 10-404,0 1 0,-3 7 222,0 6 1,-6 4-275,2 11 1,-8 6 197,-3 6 0,0-1-395,0 4 0,-1 1-139,-3-1 0,0 0 228,4-3-136,2-6-334,5-1 1,0-10-43,0-3 0,5-8 73,2-3 1,7-9-151,2-6 1,4-11-8,-1-8 1,1-8-259,-1-4 0,2-3-557,-6 0 1,0-1 423,-3 0 0,-2 4-1253,-3 1 286,3 9 889,-8-1 0,3 14-88,-5 0 1,4 9-636,-1-2 407,6 8 1,-1-1 184,7 5 1,-2 4-46,2 0 1,2 5 34,-2-2 0,4 4 18,-4 0 1,0 0 610,-3 1 0,4 4 0,2 2 0</inkml:trace>
  <inkml:trace contextRef="#ctx0" brushRef="#br0">6030 14413 13890,'0'-11'4773,"5"-2"-3546,3-2 0,7 1-581,4-5 1,3 0-509,1-4-60,5 0-322,-4 0 1,7 2-271,-4 2 1,-2-2 501,-6 6-1403,3 0 1056,-9 9 0,-2-5-110,-7 4-410,-3 2-314,-1 0 298,0 0 1,-5-1 351,-3-1 1,-7-2-386,-4 5 470,3 0 234,-6 4 1,4 0 160,-4 0 1,0 0 483,3 0 1,2 2 821,6 1 0,0 1-768,-1 8 3903,1-3-2915,4 12 0,-3-6 404,3 8 0,0-1-998,0 8 1,3 4-622,-4 5 0,6-1-248,-2-4 0,3 0-125,1 0 1,5-1-1096,2-2 1,9-8-1207,3-8 1,7-4 1533,5-3 892,7-3 0,-3-15 0,5-3 0</inkml:trace>
  <inkml:trace contextRef="#ctx0" brushRef="#br0">6795 14219 7961,'-5'-23'1497,"3"0"-1152,-6 0-1152,6 1 457,-9-1 0,5 5 1346,-5 3-352,-1 2-127,-4 2 0,-2 4 966,-5 4-974,0 1-142,1 7 117,-1 2-214,-5 9 0,4-2 64,-3 5 671,8 0-580,2 4 0,5 1 92,-3 3 1,6-2 40,-3 6 1,8-6 1214,1 2-841,1-3-561,2 4 0,0-5 242,0-1 0,5 0 0,3-7-644,2 0 81,7-3 1,0-6 206,6-2-1141,0-3 719,5-1 0,-1-9-424,7-2 1,-6-12-726,6 0 1,-3-3 202,-1-1 1,-2-1 20,-5-2 162,-5 2 352,-2 5 177,-10 0 167,5 5 1,-10 2 60,3 4 0,-4 2-163,-4 3 1323,3 1-621,-10 1-399,10 4 2102,-4-4-714,5 0 1338,0 4-1385,5-4-803,-4 10 0,8 2 653,-5 9-592,5 1-117,-8 6-2045,9 5 1193,-8 1 1,8 2 280,-3-1-4632,4 1 2440,0-2 2312,6-1 0,-5-5 0,5-1 0</inkml:trace>
  <inkml:trace contextRef="#ctx0" brushRef="#br0">8029 13751 7961,'-28'-18'0,"-1"7"0,-5 5 0,-1 6 0,1 9 882,0 3 0,-2 12 1213,-2 3 0,1 6-1870,-5 5 560,11 2-282,-7 6 318,14 5-472,1 1 0,7 9-275,9-1 0,4-5-215,11-9 1,6-11-319,13-8 1,3-8-516,8-4 0,1-7 47,3-4 0,3-4-984,-3-4 0,3-8 498,5-7 1,-7-6 1412,3-2 0,-7-3 0,3 3 0,1 2 0,1 1 0</inkml:trace>
  <inkml:trace contextRef="#ctx0" brushRef="#br0">8383 13682 7961,'0'-11'0,"-10"-1"0,2 5 0,-7-1 2365,7 6-1515,-7-3 1,7 6 712,-7 3 1,-1 7-804,1 8 0,-6 8-31,2 3 1,-2 4-357,-2 4 0,0 4-262,0 8 1,0-2-263,0 5 0,1 1-52,-1 3 0,5-6 254,3-6-2055,2-4 1634,2-7 0,4-1-2500,3-2 1491,3-9 57,1-5 41,0-11 0,7-2 652,4-8 0,2-7-504,6-8 1133,-5-8 0,7 3 0,-3-4 0</inkml:trace>
  <inkml:trace contextRef="#ctx0" brushRef="#br0">8406 13694 7961,'10'-23'0,"-2"0"2445,2 0-722,-9 10-865,9 3 0,-9 12 197,3 1 1,-3 9 728,-1 7 0,-3 13-900,-1 6 1,-4 10-452,4 5 1,-4 7-638,0 1 1,5-29-1,1 0-74,-2 29 1,3 4-387,1-4 0,1-3-877,3-8 0,2-7 924,6-13 1,-1-8-1914,0-11 883,1-4 1,-6-9 546,-2-1 0,-3-4-703,-1-4 1971,-10-1 1,-3-4-1,-9-2 1</inkml:trace>
  <inkml:trace contextRef="#ctx0" brushRef="#br0">8143 14082 7961,'-23'0'1982,"0"0"-991,1 0-496,9 0 2870,-2 0-1067,13 0 821,-3 0-2414,21-5 0,-1 4-1042,15-3 173,1-3 165,3 1 0,1-2-3006,4 1 1603,-4-1 80,9 2-1190,-8-4 1718,8 8 0,-4-8 134,2 3 660,-3-3 0,0-2 0,2 1 0</inkml:trace>
  <inkml:trace contextRef="#ctx0" brushRef="#br0">8828 13499 7961,'5'-11'6643,"-3"0"-5535,8 4 4261,-4-3-3611,6 9 0,0-3-350,4 8 1,-3 9-781,7 9 1,-7 8-629,3 8 0,-4 7-276,0 7 0,-6 7 276,-2 2 0,-3 2 0,-1-25 0,-2 0-152,-1 0 1,-2 0 0,0-1 0,-3-1-950,-2-3 0,-2-2 1,-13 29-1787,12-29 1,0-1 0,-16 27 2886,-6-4 0,-1-2 0,-1-8 0,0-5 0,-1-5 0</inkml:trace>
  <inkml:trace contextRef="#ctx0" brushRef="#br0">17074 15018 7961,'0'-27'326,"0"-1"41,0-3 1,0 2-234,0 2 0,5 2-117,3-6 0,6 1 354,1-4 1,-4 6-81,-3 5 1,-5 5 111,0 7 1,-3 1-98,-3 2 0,-10 8-258,-10 8 1,-1 7 171,-6 4 0,-1 9 169,-3 6 0,1 2-403,2 6 0,0-2 94,4 2 1,5 1-24,7-5 0,8-4 113,3-3 0,5-7-5,7-1 0,7-3-84,15-8 0,3-4 4,13-8 0,0-1-69,11-3 0,-3-2-403,7-5 0,-29 3 1,0 0 307,0 1 1,0-1-1,0-1 1,0-1-79,0 2 0,1 1 0,-2-1 1,1 1-43,0 0 1,1 2 0,28-1-29,-8 2 1,-1 3-62,-2 1 0,-5 0 141,1 0 0,0 1-27,-5 3 1,5-2 48,4 6 0,-5-4 34,1 4 1,-2-5-146,-6 5 0,2 0-198,-2 3 1,-6 0 362,2 1 1,-7 3-56,-1 0 0,-2 6 205,-1-2 0,0-2 532,0 2 0,1-5-89,3 2 1,3-4-343,8 0 1,-1-6 95,5-2 0,5-3-208,6-1 0,8 0 3,4 0 0,-3-4-321,-1 1 1,-3-6 292,-1 1 1,4-1-143,0 2 1,0-4 11,-4 4 0,-5-3 24,-2-2 0,2-1 12,1-2 1,-2 1 0,-2-5 1,-2 0-20,-1-4 1,-1-1 250,1-2 1,-1 0-47,-4-4 1,-1 3-68,-6-3 1,0-2-145,1-6 0,-6 2 56,-3-2 0,-5 4-106,-2 4 0,-7-2 113,0 5 1,-6 2-134,-6 6 0,-5 2 391,-2 6 0,-9-1-96,-3 1 1,1 3 357,-1 1 0,0 0-371,-3 0 1,-3-2 32,-1 5 1,2-3-144,-3 3 1,-1-1 14,1 1 1,-3 1 41,3-4 0,-3 4-47,3-1 1,-4-1-6,0 1 1,-3 1 9,-4 3 1,2-4-26,-2 0 0,-2 0 19,-2 4 1,1 4 72,-1 0 0,5 1-53,-1-1 0,3-3 93,1 3 1,3-3-143,1-1 0,0 0-11,0 0 1,1 0 31,2 0 1,-1-1-2,-2-3 0,1 3-100,2-3 0,-1-1 111,-2 1 1,-6-1 18,6 1 0,-6 3-47,6-3 1,0 3 9,0 1 1,-4-4 60,-4 0 0,3-1 150,5 1 1,-1 2-126,-3-6 1,0 4 101,0-3 0,1 3-120,2-4 1,-2 5 25,3-5 0,-3 5-211,-2 0 1,1 0-6,0-1 1,0 3-28,-1-3 0,1 3 157,0 1 0,0-1 11,-1-3 1,5 3 57,-1-3 1,2-1 207,-1 1 0,-2-4-67,5 4 1,1-4-139,3 0 0,-4-2-30,1-2 0,-1 2 6,4 3 1,0-4-125,0 4 1,-4 2-28,-4 1 0,-2 3-176,-1 1 0,-5 5 115,-3 2 1,-7 7 64,0 2 0,-1 4 308,5-1 1,0 2-17,3 2 0,1 0-85,6 0 1,0 0-109,8 0 0,1-1 42,3 1 0,-4 0 86,0 0 1,1 0 6,3 0 1,-1 0 54,-3-1-1,4 0 112,0-3 1,3 1-56,9-4-215,-3-1 1,15-4-1435,3 1 0,10-6 133,16-2 0,7-3 1242,13-1 0,2-10 0,5-3 0</inkml:trace>
  <inkml:trace contextRef="#ctx0" brushRef="#br0">19450 14996 7997,'-12'0'1104,"1"0"1577,-1 0-2021,6-5 1,2 3-33,8-2 0,4 3-191,7 1 0,7 1 7,4 3 0,6 3 191,-2 4 1,2 6-233,-1 2 1,5 7 111,-1 5 0,6 4-437,1 7 0,3 1 32,-22-17 1,-1 2-1,1-3 1,-1 2-79,-1-1 1,0 1 0,-1 0 0,0 0-186,18 23 1,-7-1-238,-1-3 0,-4-7-202,-3-4 0,-1-6-320,1-6 1,-5-11 383,-3-4 0,2-5-2243,-2-3 2771,0-6 0,2 5 0,0-4 0</inkml:trace>
  <inkml:trace contextRef="#ctx0" brushRef="#br0">19553 14938 7964,'-6'-19'435,"-1"0"0,2 5 623,1-1 1,3 6 441,1 2 1,-4 3 41,0-4-28,0 6-817,4-3-638,0 5 1,-1 5-34,-3 2 0,2 9-278,-6 3 0,-1 7 41,-6 5 0,1 3-233,-5 4 0,1 3-700,-1 4 0,-1-3 443,5 0 0,-4-4-579,3 4 0,5-6 495,3-2 1,6-10 134,-2-9 1,8-7 11,3-4 638,4-8 0,10-8 0,3-5 0</inkml:trace>
  <inkml:trace contextRef="#ctx0" brushRef="#br0">19553 14950 8914,'-17'-17'2137,"-1"9"-982,-5-4 568,11 3-730,-4 3 1,16 1 625,0 5 1,7 0-710,8 0-418,3 0-269,10 0-1924,1 0 1249,10 0 1,6 0 290,4 0-5609,6 0 3561,2 0 2209,1 0 0,-22 0 0,1 0 0,-3 0 0,1 0 0</inkml:trace>
  <inkml:trace contextRef="#ctx0" brushRef="#br0">20512 15452 8067,'-1'-22'1126,"-3"-1"0,1 5-435,-4 3 0,-1-2 97,-3 2 0,-1 5 319,1 6 1,3 3 665,1 1 1,-1 1-1149,-3 3 1,0 5-224,4 10 1,-3 5 5,2 10-962,-2 6 298,-2 5 0,0 3-451,-4 6 0,3-1 568,-7 4 1,3 0-1424,-2 0-793,-3 0 1820,9-5 1,-7-2-358,5-8 0,-3-4 382,7-8 1,-3-7-562,6-8 397,3-7 1,0-5 229,5-11 1,1-6-343,3-13 1,2-8 167,6-11 0,4-5 618,3-6 0,3-2 0,1 2 0,0 2 0</inkml:trace>
  <inkml:trace contextRef="#ctx0" brushRef="#br0">20375 15567 8065,'11'-41'0,"1"3"0,-1 8 875,1 3 0,-6 8-292,-2 4 1,1 2 2587,-1 1-1534,-1 6-300,2 1 0,0 6-525,3 3 1,2 4-232,-2 7 1,2 3-314,1 5 1,0 5-210,-4 2 0,-2 9-34,-5 7 1,-1 0 145,-3 3 1,2-2-607,-6-1 0,2-1 99,-2 1 0,-1-1-1002,5-4 0,1-5 217,3-6 0,-4-8-1506,0 1 736,0-8-744,4-3 1017,0-7 1618,0-5 0,0-5 0,0-2 0</inkml:trace>
  <inkml:trace contextRef="#ctx0" brushRef="#br0">20306 15898 8053,'-11'-12'1210,"-1"2"253,1 3 0,1-3-456,2 2 1,3 2-129,5-2 1,1 4 213,3-3 1,4 3-363,7-4-1404,3 6 546,10-9 0,-3 9-652,6-6 0,-2 6-2194,1-2 2973,3 3 0,-4-4 0,6-2 0</inkml:trace>
  <inkml:trace contextRef="#ctx0" brushRef="#br0">21106 16332 8039,'-51'11'3476,"4"10"433,-2 1 1,18 3-2649,12-6 1,13-4-1868,13-8 1,6-3-3863,10-8 4468,0-7 0,0-12 0,-1-6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70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1877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7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  <p:sldLayoutId id="214748366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0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80.png"/><Relationship Id="rId7" Type="http://schemas.openxmlformats.org/officeDocument/2006/relationships/image" Target="../media/image18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7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10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561411"/>
          </a:xfrm>
        </p:spPr>
        <p:txBody>
          <a:bodyPr/>
          <a:lstStyle/>
          <a:p>
            <a:r>
              <a:rPr lang="en-US" dirty="0"/>
              <a:t>8. Multiple Continuous </a:t>
            </a:r>
            <a:br>
              <a:rPr lang="en-US" dirty="0"/>
            </a:br>
            <a:r>
              <a:rPr lang="en-US" dirty="0"/>
              <a:t>Random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D754-6A72-1942-85DE-814C1E402B8D}"/>
              </a:ext>
            </a:extLst>
          </p:cNvPr>
          <p:cNvSpPr txBox="1"/>
          <p:nvPr/>
        </p:nvSpPr>
        <p:spPr>
          <a:xfrm>
            <a:off x="6138041" y="5875282"/>
            <a:ext cx="29218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Hong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Xu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12EFF-AA64-2644-9020-999426D8A43C}"/>
              </a:ext>
            </a:extLst>
          </p:cNvPr>
          <p:cNvSpPr/>
          <p:nvPr/>
        </p:nvSpPr>
        <p:spPr>
          <a:xfrm>
            <a:off x="5486142" y="6336947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Credit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Andrej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Bogdanov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77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9E02AD-6591-9A43-AE81-5F53B8550C3B}"/>
                  </a:ext>
                </a:extLst>
              </p14:cNvPr>
              <p14:cNvContentPartPr/>
              <p14:nvPr/>
            </p14:nvContentPartPr>
            <p14:xfrm>
              <a:off x="600120" y="172800"/>
              <a:ext cx="8128800" cy="570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9E02AD-6591-9A43-AE81-5F53B8550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20" y="156600"/>
                <a:ext cx="8161200" cy="57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54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169E4-23FB-1642-90BC-10A607F252D1}"/>
              </a:ext>
            </a:extLst>
          </p:cNvPr>
          <p:cNvCxnSpPr>
            <a:cxnSpLocks/>
          </p:cNvCxnSpPr>
          <p:nvPr/>
        </p:nvCxnSpPr>
        <p:spPr>
          <a:xfrm>
            <a:off x="2335536" y="5003750"/>
            <a:ext cx="210946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04DD1D-05ED-3A41-8D5D-684240BAAEAD}"/>
              </a:ext>
            </a:extLst>
          </p:cNvPr>
          <p:cNvCxnSpPr>
            <a:cxnSpLocks/>
          </p:cNvCxnSpPr>
          <p:nvPr/>
        </p:nvCxnSpPr>
        <p:spPr>
          <a:xfrm flipV="1">
            <a:off x="2349500" y="2237402"/>
            <a:ext cx="6393" cy="2766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7A45BE-9F27-074E-B1AD-B4A51AEB7218}"/>
              </a:ext>
            </a:extLst>
          </p:cNvPr>
          <p:cNvSpPr txBox="1"/>
          <p:nvPr/>
        </p:nvSpPr>
        <p:spPr>
          <a:xfrm>
            <a:off x="457200" y="462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PDF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9EA1-8B93-964B-9F52-52A1E7156D35}"/>
              </a:ext>
            </a:extLst>
          </p:cNvPr>
          <p:cNvSpPr txBox="1"/>
          <p:nvPr/>
        </p:nvSpPr>
        <p:spPr>
          <a:xfrm>
            <a:off x="457200" y="98551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marginals?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B2809-7A8A-B948-BBD6-E4625EC84C18}"/>
              </a:ext>
            </a:extLst>
          </p:cNvPr>
          <p:cNvGrpSpPr/>
          <p:nvPr/>
        </p:nvGrpSpPr>
        <p:grpSpPr>
          <a:xfrm>
            <a:off x="2349500" y="2451050"/>
            <a:ext cx="1701800" cy="2552700"/>
            <a:chOff x="3022600" y="2667000"/>
            <a:chExt cx="1701800" cy="2552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3E1ED-EE7A-3B48-872D-284C832FF25F}"/>
                </a:ext>
              </a:extLst>
            </p:cNvPr>
            <p:cNvSpPr/>
            <p:nvPr/>
          </p:nvSpPr>
          <p:spPr>
            <a:xfrm>
              <a:off x="3022600" y="26670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4C1E1-DF0F-1842-B4AA-311D437A28D5}"/>
                </a:ext>
              </a:extLst>
            </p:cNvPr>
            <p:cNvSpPr/>
            <p:nvPr/>
          </p:nvSpPr>
          <p:spPr>
            <a:xfrm>
              <a:off x="30226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B872EA-CC7A-7942-AAD1-B3C17522BC31}"/>
                </a:ext>
              </a:extLst>
            </p:cNvPr>
            <p:cNvSpPr/>
            <p:nvPr/>
          </p:nvSpPr>
          <p:spPr>
            <a:xfrm>
              <a:off x="3022600" y="43688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672DF-A235-074F-BF77-1D7AB1F3F96C}"/>
                </a:ext>
              </a:extLst>
            </p:cNvPr>
            <p:cNvSpPr/>
            <p:nvPr/>
          </p:nvSpPr>
          <p:spPr>
            <a:xfrm>
              <a:off x="38735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40B68A-DBD3-084A-BDC2-88BD2E7A5615}"/>
              </a:ext>
            </a:extLst>
          </p:cNvPr>
          <p:cNvSpPr txBox="1"/>
          <p:nvPr/>
        </p:nvSpPr>
        <p:spPr>
          <a:xfrm>
            <a:off x="2762250" y="345846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  <a:cs typeface="Franklin Gothic Medium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65021-4D17-404F-AB7B-6F1DC949C65A}"/>
              </a:ext>
            </a:extLst>
          </p:cNvPr>
          <p:cNvSpPr txBox="1"/>
          <p:nvPr/>
        </p:nvSpPr>
        <p:spPr>
          <a:xfrm>
            <a:off x="21850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00635-1AF5-3248-9961-DBE20852CD2D}"/>
              </a:ext>
            </a:extLst>
          </p:cNvPr>
          <p:cNvSpPr txBox="1"/>
          <p:nvPr/>
        </p:nvSpPr>
        <p:spPr>
          <a:xfrm>
            <a:off x="30359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E2368-51EF-D142-82B9-FA24B4EDC27F}"/>
              </a:ext>
            </a:extLst>
          </p:cNvPr>
          <p:cNvSpPr txBox="1"/>
          <p:nvPr/>
        </p:nvSpPr>
        <p:spPr>
          <a:xfrm>
            <a:off x="3886832" y="507525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03EC6-F0C1-B449-8276-393B3C387308}"/>
              </a:ext>
            </a:extLst>
          </p:cNvPr>
          <p:cNvSpPr txBox="1"/>
          <p:nvPr/>
        </p:nvSpPr>
        <p:spPr>
          <a:xfrm>
            <a:off x="1978657" y="395777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5A659-4D83-4943-B1C6-8651870C8909}"/>
              </a:ext>
            </a:extLst>
          </p:cNvPr>
          <p:cNvSpPr txBox="1"/>
          <p:nvPr/>
        </p:nvSpPr>
        <p:spPr>
          <a:xfrm>
            <a:off x="1996414" y="307111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FF1F5-60BD-D74A-9EA0-1558301CBF7C}"/>
              </a:ext>
            </a:extLst>
          </p:cNvPr>
          <p:cNvSpPr txBox="1"/>
          <p:nvPr/>
        </p:nvSpPr>
        <p:spPr>
          <a:xfrm>
            <a:off x="1996414" y="22374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A82D1B-0999-6641-92BC-887EF4A4F84B}"/>
              </a:ext>
            </a:extLst>
          </p:cNvPr>
          <p:cNvSpPr txBox="1"/>
          <p:nvPr/>
        </p:nvSpPr>
        <p:spPr>
          <a:xfrm>
            <a:off x="1993900" y="477291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8A378-5761-A144-BD85-67CEF1D059CD}"/>
              </a:ext>
            </a:extLst>
          </p:cNvPr>
          <p:cNvSpPr txBox="1"/>
          <p:nvPr/>
        </p:nvSpPr>
        <p:spPr>
          <a:xfrm>
            <a:off x="4497064" y="47552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15FF0-C6B3-1C4F-AC36-ACCC30F11B17}"/>
              </a:ext>
            </a:extLst>
          </p:cNvPr>
          <p:cNvSpPr txBox="1"/>
          <p:nvPr/>
        </p:nvSpPr>
        <p:spPr>
          <a:xfrm>
            <a:off x="2185032" y="170422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3B5005-2393-A24E-A936-AA985321762A}"/>
                  </a:ext>
                </a:extLst>
              </p14:cNvPr>
              <p14:cNvContentPartPr/>
              <p14:nvPr/>
            </p14:nvContentPartPr>
            <p14:xfrm>
              <a:off x="2339280" y="296640"/>
              <a:ext cx="6603480" cy="499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3B5005-2393-A24E-A936-AA98532176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680" y="280440"/>
                <a:ext cx="6641280" cy="50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5C18D4-3996-8745-A034-960C59AE58B4}"/>
                  </a:ext>
                </a:extLst>
              </p14:cNvPr>
              <p14:cNvContentPartPr/>
              <p14:nvPr/>
            </p14:nvContentPartPr>
            <p14:xfrm>
              <a:off x="937440" y="608400"/>
              <a:ext cx="7421760" cy="60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5C18D4-3996-8745-A034-960C59AE5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240" y="592200"/>
                <a:ext cx="745416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85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1-s2.0-S0891061800000740-g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8" y="1947975"/>
            <a:ext cx="3708398" cy="3378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Buffon’s needle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37723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624654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3911585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5190047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0" y="6468506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1404611"/>
            <a:ext cx="8229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 needle of length </a:t>
            </a:r>
            <a:r>
              <a:rPr lang="en-US" sz="3200" i="1" dirty="0">
                <a:latin typeface="Garamond"/>
                <a:cs typeface="Garamond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 is randomly dropped on a ruled sheet. 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274729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 that the needle hits one of the lines?</a:t>
            </a:r>
            <a:endParaRPr lang="en-US" sz="3200" i="1" dirty="0">
              <a:latin typeface="Garamond"/>
              <a:cs typeface="Garamond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50793"/>
            <a:ext cx="9144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590800" y="3582496"/>
            <a:ext cx="601133" cy="12615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566743-5064-DE4E-88F9-E2993FA9761A}"/>
                  </a:ext>
                </a:extLst>
              </p14:cNvPr>
              <p14:cNvContentPartPr/>
              <p14:nvPr/>
            </p14:nvContentPartPr>
            <p14:xfrm>
              <a:off x="8905680" y="1365120"/>
              <a:ext cx="12600" cy="1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566743-5064-DE4E-88F9-E2993FA976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9480" y="1348920"/>
                <a:ext cx="4500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851400" y="1573826"/>
            <a:ext cx="3335867" cy="2049895"/>
            <a:chOff x="4851400" y="1573826"/>
            <a:chExt cx="3335867" cy="204989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851400" y="1573826"/>
              <a:ext cx="3335867" cy="0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851400" y="3623721"/>
              <a:ext cx="3335867" cy="0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858694" y="1573826"/>
              <a:ext cx="0" cy="2049895"/>
            </a:xfrm>
            <a:prstGeom prst="straightConnector1">
              <a:avLst/>
            </a:prstGeom>
            <a:ln w="3175" cmpd="sng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94226" y="2329159"/>
              <a:ext cx="328936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1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5498113" y="1444508"/>
            <a:ext cx="1588335" cy="161726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46192" y="1573826"/>
            <a:ext cx="2040256" cy="774346"/>
            <a:chOff x="5046192" y="1573826"/>
            <a:chExt cx="2040256" cy="774346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5484393" y="2303521"/>
              <a:ext cx="1602055" cy="1"/>
            </a:xfrm>
            <a:prstGeom prst="straightConnector1">
              <a:avLst/>
            </a:prstGeom>
            <a:ln w="3175" cmpd="sng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197251" y="2253143"/>
              <a:ext cx="95029" cy="95029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492860" y="1573826"/>
              <a:ext cx="0" cy="721652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46192" y="1670626"/>
              <a:ext cx="485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i="1" dirty="0">
                  <a:latin typeface="Garamond"/>
                  <a:cs typeface="Garamond"/>
                </a:rPr>
                <a:t>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91193" y="1787809"/>
            <a:ext cx="1452798" cy="1012115"/>
            <a:chOff x="5691193" y="1787809"/>
            <a:chExt cx="1452798" cy="1012115"/>
          </a:xfrm>
        </p:grpSpPr>
        <p:sp>
          <p:nvSpPr>
            <p:cNvPr id="30" name="Arc 29"/>
            <p:cNvSpPr/>
            <p:nvPr/>
          </p:nvSpPr>
          <p:spPr>
            <a:xfrm>
              <a:off x="5691193" y="1787809"/>
              <a:ext cx="1012115" cy="1012115"/>
            </a:xfrm>
            <a:prstGeom prst="arc">
              <a:avLst>
                <a:gd name="adj1" fmla="val 19184655"/>
                <a:gd name="adj2" fmla="val 21568942"/>
              </a:avLst>
            </a:pr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3418" y="1804743"/>
              <a:ext cx="530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i="1" dirty="0">
                  <a:latin typeface="Symbol" charset="2"/>
                  <a:cs typeface="Symbol" charset="2"/>
                </a:rPr>
                <a:t>Q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7200" y="433682"/>
            <a:ext cx="373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8CFA10-0110-994C-A228-3E11FB575032}"/>
                  </a:ext>
                </a:extLst>
              </p14:cNvPr>
              <p14:cNvContentPartPr/>
              <p14:nvPr/>
            </p14:nvContentPartPr>
            <p14:xfrm>
              <a:off x="370080" y="785160"/>
              <a:ext cx="8190360" cy="368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8CFA10-0110-994C-A228-3E11FB575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80" y="768960"/>
                <a:ext cx="8222760" cy="37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5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51400" y="1404486"/>
            <a:ext cx="3335867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Buffon’s needle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51400" y="3454381"/>
            <a:ext cx="3335867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98113" y="1275168"/>
            <a:ext cx="1588335" cy="1617268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97251" y="2083803"/>
            <a:ext cx="95029" cy="9502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92860" y="1404486"/>
            <a:ext cx="0" cy="72165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6192" y="1501286"/>
            <a:ext cx="48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58694" y="1404486"/>
            <a:ext cx="0" cy="2049895"/>
          </a:xfrm>
          <a:prstGeom prst="straightConnector1">
            <a:avLst/>
          </a:prstGeom>
          <a:ln w="3175" cmpd="sng"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4226" y="2159819"/>
            <a:ext cx="328936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904517" y="965193"/>
            <a:ext cx="869548" cy="904679"/>
          </a:xfrm>
          <a:prstGeom prst="straightConnector1">
            <a:avLst/>
          </a:prstGeom>
          <a:ln w="3175" cmpd="sng">
            <a:solidFill>
              <a:schemeClr val="bg1">
                <a:lumMod val="6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3880" y="1171481"/>
            <a:ext cx="56647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/2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1417532"/>
            <a:ext cx="4140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Event </a:t>
            </a:r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dirty="0">
                <a:latin typeface="Garamond"/>
                <a:cs typeface="Garamond"/>
              </a:rPr>
              <a:t> :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484393" y="2134181"/>
            <a:ext cx="1602055" cy="1"/>
          </a:xfrm>
          <a:prstGeom prst="straightConnector1">
            <a:avLst/>
          </a:prstGeom>
          <a:ln w="3175" cmpd="sng">
            <a:solidFill>
              <a:schemeClr val="bg1">
                <a:lumMod val="65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7251" y="2083803"/>
            <a:ext cx="95029" cy="95029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613418" y="1635403"/>
            <a:ext cx="530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latin typeface="Symbol" charset="2"/>
                <a:cs typeface="Symbol" charset="2"/>
              </a:rPr>
              <a:t>Q</a:t>
            </a:r>
          </a:p>
        </p:txBody>
      </p:sp>
      <p:sp>
        <p:nvSpPr>
          <p:cNvPr id="38" name="Arc 37"/>
          <p:cNvSpPr/>
          <p:nvPr/>
        </p:nvSpPr>
        <p:spPr>
          <a:xfrm>
            <a:off x="5691193" y="1618469"/>
            <a:ext cx="1012115" cy="1012115"/>
          </a:xfrm>
          <a:prstGeom prst="arc">
            <a:avLst>
              <a:gd name="adj1" fmla="val 19184655"/>
              <a:gd name="adj2" fmla="val 21568942"/>
            </a:avLst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90986" y="3926324"/>
            <a:ext cx="2938453" cy="2355908"/>
            <a:chOff x="4148074" y="2074270"/>
            <a:chExt cx="4018900" cy="3222163"/>
          </a:xfrm>
        </p:grpSpPr>
        <p:sp>
          <p:nvSpPr>
            <p:cNvPr id="31" name="Rectangle 30"/>
            <p:cNvSpPr/>
            <p:nvPr/>
          </p:nvSpPr>
          <p:spPr>
            <a:xfrm>
              <a:off x="4692649" y="2364661"/>
              <a:ext cx="3213099" cy="236608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4071" y="4665017"/>
              <a:ext cx="550735" cy="6314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Symbol" charset="2"/>
                  <a:cs typeface="Symbol" charset="2"/>
                </a:rPr>
                <a:t>q</a:t>
              </a:r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89749" y="3287110"/>
              <a:ext cx="502901" cy="631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0244" y="4679948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83382" y="4665017"/>
              <a:ext cx="483592" cy="63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Symbol" charset="2"/>
                  <a:cs typeface="Symbol" charset="2"/>
                </a:rPr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48074" y="2074270"/>
              <a:ext cx="594582" cy="63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½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87037" y="4434184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Garamond"/>
                  <a:cs typeface="Garamond"/>
                </a:rPr>
                <a:t>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FE110E-E0F3-F240-A47B-4715A11B14A5}"/>
                  </a:ext>
                </a:extLst>
              </p14:cNvPr>
              <p14:cNvContentPartPr/>
              <p14:nvPr/>
            </p14:nvContentPartPr>
            <p14:xfrm>
              <a:off x="2269440" y="1410120"/>
              <a:ext cx="2290680" cy="400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FE110E-E0F3-F240-A47B-4715A11B1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240" y="1393920"/>
                <a:ext cx="2323080" cy="40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400F0C-5843-8041-B061-ED515D38280E}"/>
                  </a:ext>
                </a:extLst>
              </p14:cNvPr>
              <p14:cNvContentPartPr/>
              <p14:nvPr/>
            </p14:nvContentPartPr>
            <p14:xfrm>
              <a:off x="7318440" y="1961640"/>
              <a:ext cx="806400" cy="4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400F0C-5843-8041-B061-ED515D3828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2240" y="1945440"/>
                <a:ext cx="838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555BB1-4F29-7D44-96B0-A64D710BB14F}"/>
                  </a:ext>
                </a:extLst>
              </p14:cNvPr>
              <p14:cNvContentPartPr/>
              <p14:nvPr/>
            </p14:nvContentPartPr>
            <p14:xfrm>
              <a:off x="415800" y="1274400"/>
              <a:ext cx="7412760" cy="518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555BB1-4F29-7D44-96B0-A64D710BB1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600" y="1258200"/>
                <a:ext cx="7445160" cy="52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33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Buffon’s needle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132862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Assume </a:t>
            </a:r>
            <a:r>
              <a:rPr lang="en-US" sz="2800" i="1" dirty="0">
                <a:latin typeface="Garamond"/>
                <a:cs typeface="Garamond"/>
              </a:rPr>
              <a:t>l</a:t>
            </a:r>
            <a:r>
              <a:rPr lang="en-US" sz="2800" dirty="0">
                <a:latin typeface="Garamond"/>
                <a:cs typeface="Garamond"/>
              </a:rPr>
              <a:t> ≤ 1 </a:t>
            </a:r>
            <a:r>
              <a:rPr lang="en-US" sz="2800" dirty="0">
                <a:latin typeface="Franklin Gothic Medium"/>
                <a:cs typeface="Franklin Gothic Medium"/>
              </a:rPr>
              <a:t>(short needle)</a:t>
            </a:r>
            <a:r>
              <a:rPr lang="en-US" sz="2800" dirty="0">
                <a:latin typeface="Garamond"/>
                <a:cs typeface="Garamond"/>
              </a:rPr>
              <a:t> 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245" y="2303113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H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96491D-EDCF-9446-AEFD-6A21173C421B}"/>
                  </a:ext>
                </a:extLst>
              </p14:cNvPr>
              <p14:cNvContentPartPr/>
              <p14:nvPr/>
            </p14:nvContentPartPr>
            <p14:xfrm>
              <a:off x="672120" y="1878840"/>
              <a:ext cx="4767840" cy="384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96491D-EDCF-9446-AEFD-6A21173C4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920" y="1862640"/>
                <a:ext cx="4800240" cy="38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6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921-387E-D343-BE1D-6D21A0D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32613-DA72-6146-8BAE-BFA7EB9C9BF2}"/>
              </a:ext>
            </a:extLst>
          </p:cNvPr>
          <p:cNvSpPr txBox="1"/>
          <p:nvPr/>
        </p:nvSpPr>
        <p:spPr>
          <a:xfrm>
            <a:off x="1099375" y="2595552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F459-6F26-2C48-96C1-89E18C9BB3B8}"/>
              </a:ext>
            </a:extLst>
          </p:cNvPr>
          <p:cNvSpPr txBox="1"/>
          <p:nvPr/>
        </p:nvSpPr>
        <p:spPr>
          <a:xfrm>
            <a:off x="3983981" y="2320903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DB2F5-31A7-E446-BEB6-A28080FE9B1E}"/>
              </a:ext>
            </a:extLst>
          </p:cNvPr>
          <p:cNvSpPr txBox="1"/>
          <p:nvPr/>
        </p:nvSpPr>
        <p:spPr>
          <a:xfrm>
            <a:off x="4523143" y="2856823"/>
            <a:ext cx="1475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406C3E-B5C9-4442-ACF4-297BA89E773A}"/>
              </a:ext>
            </a:extLst>
          </p:cNvPr>
          <p:cNvCxnSpPr/>
          <p:nvPr/>
        </p:nvCxnSpPr>
        <p:spPr>
          <a:xfrm>
            <a:off x="4066806" y="2856823"/>
            <a:ext cx="2194294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04EA4-DDF4-734D-9922-5C327B6F1577}"/>
              </a:ext>
            </a:extLst>
          </p:cNvPr>
          <p:cNvGrpSpPr/>
          <p:nvPr/>
        </p:nvGrpSpPr>
        <p:grpSpPr>
          <a:xfrm>
            <a:off x="307573" y="1266016"/>
            <a:ext cx="6258327" cy="2531284"/>
            <a:chOff x="307573" y="1266016"/>
            <a:chExt cx="6258327" cy="25312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23688-3D4A-914C-8954-EF66A8C9CDD3}"/>
                </a:ext>
              </a:extLst>
            </p:cNvPr>
            <p:cNvSpPr/>
            <p:nvPr/>
          </p:nvSpPr>
          <p:spPr>
            <a:xfrm>
              <a:off x="346334" y="1656981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2C131A-EDA1-914E-A620-5035FF99D8BC}"/>
                </a:ext>
              </a:extLst>
            </p:cNvPr>
            <p:cNvSpPr/>
            <p:nvPr/>
          </p:nvSpPr>
          <p:spPr>
            <a:xfrm>
              <a:off x="987598" y="1981200"/>
              <a:ext cx="5578302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A458A-F792-D842-A92B-D330E2CBC51B}"/>
                </a:ext>
              </a:extLst>
            </p:cNvPr>
            <p:cNvSpPr/>
            <p:nvPr/>
          </p:nvSpPr>
          <p:spPr>
            <a:xfrm>
              <a:off x="832196" y="1302383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48253-CBB2-4D41-A222-8B70B1E69F7D}"/>
                </a:ext>
              </a:extLst>
            </p:cNvPr>
            <p:cNvCxnSpPr/>
            <p:nvPr/>
          </p:nvCxnSpPr>
          <p:spPr>
            <a:xfrm flipH="1" flipV="1">
              <a:off x="457200" y="1391283"/>
              <a:ext cx="530398" cy="5899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B5C94-7C0F-5649-A895-64EC1759E8A7}"/>
                </a:ext>
              </a:extLst>
            </p:cNvPr>
            <p:cNvSpPr txBox="1"/>
            <p:nvPr/>
          </p:nvSpPr>
          <p:spPr>
            <a:xfrm>
              <a:off x="3053142" y="1266016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EBE64-00F2-7246-9017-FE0671610955}"/>
                </a:ext>
              </a:extLst>
            </p:cNvPr>
            <p:cNvSpPr txBox="1"/>
            <p:nvPr/>
          </p:nvSpPr>
          <p:spPr>
            <a:xfrm rot="16200000">
              <a:off x="-187146" y="2687620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565628-1F9A-B04E-960D-4201D92CC2E2}"/>
              </a:ext>
            </a:extLst>
          </p:cNvPr>
          <p:cNvGrpSpPr/>
          <p:nvPr/>
        </p:nvGrpSpPr>
        <p:grpSpPr>
          <a:xfrm>
            <a:off x="307573" y="1204554"/>
            <a:ext cx="8255979" cy="4709031"/>
            <a:chOff x="307573" y="1204554"/>
            <a:chExt cx="8255979" cy="47090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E14FE-A45B-4D4E-8CC8-65608B465D3E}"/>
                </a:ext>
              </a:extLst>
            </p:cNvPr>
            <p:cNvSpPr/>
            <p:nvPr/>
          </p:nvSpPr>
          <p:spPr>
            <a:xfrm>
              <a:off x="987598" y="3797300"/>
              <a:ext cx="5578302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241053-F25F-7E4D-9E4E-33DC645FAE53}"/>
                </a:ext>
              </a:extLst>
            </p:cNvPr>
            <p:cNvSpPr/>
            <p:nvPr/>
          </p:nvSpPr>
          <p:spPr>
            <a:xfrm>
              <a:off x="6565900" y="3797300"/>
              <a:ext cx="1913144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3D18DF-A183-C04A-A31C-CA8C4C669A5E}"/>
                </a:ext>
              </a:extLst>
            </p:cNvPr>
            <p:cNvSpPr/>
            <p:nvPr/>
          </p:nvSpPr>
          <p:spPr>
            <a:xfrm>
              <a:off x="6565900" y="1981200"/>
              <a:ext cx="1913144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1054D-D594-6E4B-921E-6EF90897FF55}"/>
                </a:ext>
              </a:extLst>
            </p:cNvPr>
            <p:cNvSpPr txBox="1"/>
            <p:nvPr/>
          </p:nvSpPr>
          <p:spPr>
            <a:xfrm>
              <a:off x="6447267" y="1204554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8A226-8071-FC44-A44A-D36C148B04EA}"/>
                </a:ext>
              </a:extLst>
            </p:cNvPr>
            <p:cNvSpPr txBox="1"/>
            <p:nvPr/>
          </p:nvSpPr>
          <p:spPr>
            <a:xfrm rot="16200000">
              <a:off x="-458182" y="4563055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0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921-387E-D343-BE1D-6D21A0D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32613-DA72-6146-8BAE-BFA7EB9C9BF2}"/>
              </a:ext>
            </a:extLst>
          </p:cNvPr>
          <p:cNvSpPr txBox="1"/>
          <p:nvPr/>
        </p:nvSpPr>
        <p:spPr>
          <a:xfrm>
            <a:off x="1875750" y="4234571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04EA4-DDF4-734D-9922-5C327B6F1577}"/>
              </a:ext>
            </a:extLst>
          </p:cNvPr>
          <p:cNvGrpSpPr/>
          <p:nvPr/>
        </p:nvGrpSpPr>
        <p:grpSpPr>
          <a:xfrm>
            <a:off x="307573" y="1266016"/>
            <a:ext cx="8171471" cy="4347384"/>
            <a:chOff x="307573" y="1266016"/>
            <a:chExt cx="8171471" cy="43473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23688-3D4A-914C-8954-EF66A8C9CDD3}"/>
                </a:ext>
              </a:extLst>
            </p:cNvPr>
            <p:cNvSpPr/>
            <p:nvPr/>
          </p:nvSpPr>
          <p:spPr>
            <a:xfrm>
              <a:off x="346334" y="1656981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2C131A-EDA1-914E-A620-5035FF99D8BC}"/>
                </a:ext>
              </a:extLst>
            </p:cNvPr>
            <p:cNvSpPr/>
            <p:nvPr/>
          </p:nvSpPr>
          <p:spPr>
            <a:xfrm>
              <a:off x="987598" y="1981200"/>
              <a:ext cx="7491446" cy="36322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A458A-F792-D842-A92B-D330E2CBC51B}"/>
                </a:ext>
              </a:extLst>
            </p:cNvPr>
            <p:cNvSpPr/>
            <p:nvPr/>
          </p:nvSpPr>
          <p:spPr>
            <a:xfrm>
              <a:off x="832196" y="1302383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48253-CBB2-4D41-A222-8B70B1E69F7D}"/>
                </a:ext>
              </a:extLst>
            </p:cNvPr>
            <p:cNvCxnSpPr/>
            <p:nvPr/>
          </p:nvCxnSpPr>
          <p:spPr>
            <a:xfrm flipH="1" flipV="1">
              <a:off x="457200" y="1391283"/>
              <a:ext cx="530398" cy="5899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B5C94-7C0F-5649-A895-64EC1759E8A7}"/>
                </a:ext>
              </a:extLst>
            </p:cNvPr>
            <p:cNvSpPr txBox="1"/>
            <p:nvPr/>
          </p:nvSpPr>
          <p:spPr>
            <a:xfrm>
              <a:off x="3053142" y="1266016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EBE64-00F2-7246-9017-FE0671610955}"/>
                </a:ext>
              </a:extLst>
            </p:cNvPr>
            <p:cNvSpPr txBox="1"/>
            <p:nvPr/>
          </p:nvSpPr>
          <p:spPr>
            <a:xfrm rot="16200000">
              <a:off x="-187146" y="2687620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565628-1F9A-B04E-960D-4201D92CC2E2}"/>
              </a:ext>
            </a:extLst>
          </p:cNvPr>
          <p:cNvGrpSpPr/>
          <p:nvPr/>
        </p:nvGrpSpPr>
        <p:grpSpPr>
          <a:xfrm>
            <a:off x="307573" y="1204554"/>
            <a:ext cx="8255979" cy="4709031"/>
            <a:chOff x="307573" y="1204554"/>
            <a:chExt cx="8255979" cy="47090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1054D-D594-6E4B-921E-6EF90897FF55}"/>
                </a:ext>
              </a:extLst>
            </p:cNvPr>
            <p:cNvSpPr txBox="1"/>
            <p:nvPr/>
          </p:nvSpPr>
          <p:spPr>
            <a:xfrm>
              <a:off x="6447267" y="1204554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8A226-8071-FC44-A44A-D36C148B04EA}"/>
                </a:ext>
              </a:extLst>
            </p:cNvPr>
            <p:cNvSpPr txBox="1"/>
            <p:nvPr/>
          </p:nvSpPr>
          <p:spPr>
            <a:xfrm rot="16200000">
              <a:off x="-458182" y="4563055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9A9C6A9-4A18-C641-ABDB-25C38E8844E6}"/>
              </a:ext>
            </a:extLst>
          </p:cNvPr>
          <p:cNvSpPr txBox="1"/>
          <p:nvPr/>
        </p:nvSpPr>
        <p:spPr>
          <a:xfrm>
            <a:off x="1875749" y="2786639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|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8014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DFC3D-1809-5A40-A022-FADD6B17156B}"/>
              </a:ext>
            </a:extLst>
          </p:cNvPr>
          <p:cNvSpPr txBox="1"/>
          <p:nvPr/>
        </p:nvSpPr>
        <p:spPr>
          <a:xfrm>
            <a:off x="469900" y="54346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Rain drops at a rate 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 1/sec</a:t>
            </a:r>
            <a:r>
              <a:rPr lang="en-US" sz="3200" dirty="0">
                <a:latin typeface="Franklin Gothic Medium"/>
                <a:cs typeface="Franklin Gothic Medium"/>
              </a:rPr>
              <a:t>. 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567DD-1764-3643-A0B5-8204A4AC78CE}"/>
              </a:ext>
            </a:extLst>
          </p:cNvPr>
          <p:cNvSpPr txBox="1"/>
          <p:nvPr/>
        </p:nvSpPr>
        <p:spPr>
          <a:xfrm>
            <a:off x="469900" y="121450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 walk for 2 sec, no drop yet.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96568-684D-8B45-B185-9714AF0B9AEE}"/>
              </a:ext>
            </a:extLst>
          </p:cNvPr>
          <p:cNvSpPr txBox="1"/>
          <p:nvPr/>
        </p:nvSpPr>
        <p:spPr>
          <a:xfrm>
            <a:off x="469900" y="188554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arrival time</a:t>
            </a:r>
            <a:r>
              <a:rPr lang="en-US" sz="3200" dirty="0">
                <a:latin typeface="Franklin Gothic Medium"/>
                <a:cs typeface="Franklin Gothic Medium"/>
              </a:rPr>
              <a:t> of first drop?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D2471-6BC4-3147-B054-E909536F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0E0F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935367" y="2984047"/>
            <a:ext cx="4829070" cy="3219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D3BA87-5E38-2641-872B-355AB730F3AC}"/>
              </a:ext>
            </a:extLst>
          </p:cNvPr>
          <p:cNvSpPr/>
          <p:nvPr/>
        </p:nvSpPr>
        <p:spPr>
          <a:xfrm>
            <a:off x="5075354" y="5265230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Exponential(</a:t>
            </a:r>
            <a:r>
              <a:rPr lang="en-US" sz="2400" dirty="0">
                <a:latin typeface="Symbol" pitchFamily="2" charset="2"/>
                <a:cs typeface="Franklin Gothic Medium"/>
              </a:rPr>
              <a:t>l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2400" dirty="0">
                <a:latin typeface="Franklin Gothic Medium"/>
                <a:cs typeface="Franklin Gothic Medium"/>
              </a:rPr>
              <a:t>CDF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1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04950" y="889325"/>
            <a:ext cx="5892800" cy="597566"/>
            <a:chOff x="1504950" y="2097263"/>
            <a:chExt cx="5892800" cy="597566"/>
          </a:xfrm>
        </p:grpSpPr>
        <p:grpSp>
          <p:nvGrpSpPr>
            <p:cNvPr id="28" name="Group 27"/>
            <p:cNvGrpSpPr/>
            <p:nvPr/>
          </p:nvGrpSpPr>
          <p:grpSpPr>
            <a:xfrm>
              <a:off x="1504950" y="2345579"/>
              <a:ext cx="5892800" cy="349250"/>
              <a:chOff x="1504950" y="3251548"/>
              <a:chExt cx="5892800" cy="34925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504950" y="3600798"/>
                <a:ext cx="58928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504950" y="3251548"/>
                <a:ext cx="0" cy="3492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raemi_Drop.jpe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6238" y="32515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7" name="Picture 36" descr="raemi_Drop.jpe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9100" y="32642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8" name="Picture 37" descr="raemi_Drop.jpe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4750" y="3251548"/>
                <a:ext cx="133350" cy="266700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4284257" y="209726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56C166-FFD8-1A46-A862-B66418EE893E}"/>
              </a:ext>
            </a:extLst>
          </p:cNvPr>
          <p:cNvSpPr txBox="1"/>
          <p:nvPr/>
        </p:nvSpPr>
        <p:spPr>
          <a:xfrm>
            <a:off x="469900" y="2205103"/>
            <a:ext cx="808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Franklin Gothic Medium"/>
                <a:cs typeface="Franklin Gothic Medium"/>
              </a:rPr>
              <a:t>Memorylessness</a:t>
            </a:r>
            <a:r>
              <a:rPr lang="en-US" sz="3200" dirty="0">
                <a:latin typeface="Franklin Gothic Medium"/>
                <a:cs typeface="Franklin Gothic Medium"/>
              </a:rPr>
              <a:t> of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: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41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random variable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907" y="1334118"/>
            <a:ext cx="137409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7218" y="1334118"/>
            <a:ext cx="142058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Garamond"/>
              </a:rPr>
              <a:t>PMF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7218" y="2345962"/>
            <a:ext cx="1583786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 ≤ a</a:t>
            </a:r>
            <a:r>
              <a:rPr lang="en-US" sz="2800" i="1" dirty="0">
                <a:latin typeface="Garamond"/>
                <a:cs typeface="Garamond"/>
              </a:rPr>
              <a:t> 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8108" y="2370370"/>
            <a:ext cx="1749197" cy="523220"/>
          </a:xfrm>
          <a:prstGeom prst="rect">
            <a:avLst/>
          </a:prstGeom>
          <a:solidFill>
            <a:srgbClr val="FFFFFF"/>
          </a:solidFill>
          <a:ln w="127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x ≤ a 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dx</a:t>
            </a:r>
            <a:endParaRPr lang="en-US" sz="2800" dirty="0">
              <a:latin typeface="Garamond"/>
              <a:cs typeface="Garamon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150" y="3152146"/>
            <a:ext cx="91080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7218" y="3152146"/>
            <a:ext cx="1386835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8108" y="3152146"/>
            <a:ext cx="1582484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dx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2150" y="2025650"/>
            <a:ext cx="7670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2150" y="5822950"/>
            <a:ext cx="76771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034796"/>
            <a:ext cx="102301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7218" y="3999242"/>
            <a:ext cx="1555150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8108" y="3999242"/>
            <a:ext cx="1685077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i="1" dirty="0">
                <a:latin typeface="Garamond"/>
                <a:cs typeface="Garamond"/>
              </a:rPr>
              <a:t> f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dx</a:t>
            </a:r>
            <a:r>
              <a:rPr lang="en-US" sz="2800" dirty="0">
                <a:latin typeface="Garamond"/>
                <a:cs typeface="Garamond"/>
              </a:rPr>
              <a:t>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150" y="4923796"/>
            <a:ext cx="1174852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Var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4909" y="4923796"/>
            <a:ext cx="471508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–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])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] –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</a:t>
            </a:r>
            <a:r>
              <a:rPr lang="en-US" sz="2800" baseline="30000" dirty="0">
                <a:latin typeface="Garamond"/>
                <a:cs typeface="Garamond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150" y="2373908"/>
            <a:ext cx="143416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≤ a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3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CA306-2B67-5943-BD41-E9033EDD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4200"/>
            <a:ext cx="1905000" cy="63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7548-E82C-2847-A0DF-FF613AB1B3D1}"/>
              </a:ext>
            </a:extLst>
          </p:cNvPr>
          <p:cNvSpPr txBox="1"/>
          <p:nvPr/>
        </p:nvSpPr>
        <p:spPr>
          <a:xfrm>
            <a:off x="722774" y="1244600"/>
            <a:ext cx="1806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anklin Gothic Medium"/>
                <a:cs typeface="Franklin Gothic Medium"/>
              </a:rPr>
              <a:t>2</a:t>
            </a:r>
            <a:r>
              <a:rPr lang="en-US" altLang="zh-CN" sz="4400" dirty="0">
                <a:latin typeface="Franklin Gothic Medium"/>
                <a:cs typeface="Franklin Gothic Medium"/>
              </a:rPr>
              <a:t>76</a:t>
            </a:r>
            <a:r>
              <a:rPr lang="en-US" sz="4400" dirty="0">
                <a:latin typeface="Franklin Gothic Medium"/>
                <a:cs typeface="Franklin Gothic Medium"/>
              </a:rPr>
              <a:t>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366A-5BF7-884D-9755-7CCC1ABCCFB2}"/>
              </a:ext>
            </a:extLst>
          </p:cNvPr>
          <p:cNvSpPr txBox="1"/>
          <p:nvPr/>
        </p:nvSpPr>
        <p:spPr>
          <a:xfrm>
            <a:off x="720416" y="2145218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8.15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882B-A8EF-034F-B571-8D5CDBE8B74D}"/>
              </a:ext>
            </a:extLst>
          </p:cNvPr>
          <p:cNvSpPr txBox="1"/>
          <p:nvPr/>
        </p:nvSpPr>
        <p:spPr>
          <a:xfrm>
            <a:off x="720416" y="259269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8.30 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F30A67-7328-BF4D-8F2E-C5217589F6E1}"/>
              </a:ext>
            </a:extLst>
          </p:cNvPr>
          <p:cNvSpPr/>
          <p:nvPr/>
        </p:nvSpPr>
        <p:spPr>
          <a:xfrm>
            <a:off x="482600" y="317500"/>
            <a:ext cx="2286000" cy="3074988"/>
          </a:xfrm>
          <a:prstGeom prst="roundRect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7476E-5600-D64A-8A1B-65FECB221A5C}"/>
              </a:ext>
            </a:extLst>
          </p:cNvPr>
          <p:cNvCxnSpPr>
            <a:stCxn id="9" idx="2"/>
          </p:cNvCxnSpPr>
          <p:nvPr/>
        </p:nvCxnSpPr>
        <p:spPr>
          <a:xfrm flipH="1">
            <a:off x="1612900" y="3392488"/>
            <a:ext cx="12700" cy="1039812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18E51C-EBD6-2F4C-9F45-0FDC80C17E59}"/>
              </a:ext>
            </a:extLst>
          </p:cNvPr>
          <p:cNvCxnSpPr>
            <a:cxnSpLocks/>
          </p:cNvCxnSpPr>
          <p:nvPr/>
        </p:nvCxnSpPr>
        <p:spPr>
          <a:xfrm flipH="1">
            <a:off x="1079500" y="4432300"/>
            <a:ext cx="1130300" cy="0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5774E-A807-2F49-9D54-D72A9AC16C38}"/>
              </a:ext>
            </a:extLst>
          </p:cNvPr>
          <p:cNvSpPr txBox="1"/>
          <p:nvPr/>
        </p:nvSpPr>
        <p:spPr>
          <a:xfrm>
            <a:off x="3213100" y="457200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Alice arrives 8.10 - 8.30.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5EC7E-E3CC-EC4D-8D1F-5581AC6DA8C6}"/>
              </a:ext>
            </a:extLst>
          </p:cNvPr>
          <p:cNvSpPr txBox="1"/>
          <p:nvPr/>
        </p:nvSpPr>
        <p:spPr>
          <a:xfrm>
            <a:off x="3213100" y="1333500"/>
            <a:ext cx="538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Given she caught the first bus, what is her arrival time?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3108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D8EB-B0E5-E541-A445-298F3367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a continuous RV on an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AABC4-8728-6A49-8E1A-19E38C7DD32B}"/>
              </a:ext>
            </a:extLst>
          </p:cNvPr>
          <p:cNvSpPr txBox="1"/>
          <p:nvPr/>
        </p:nvSpPr>
        <p:spPr>
          <a:xfrm>
            <a:off x="1951950" y="1669171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>
                <a:latin typeface="Garamond"/>
                <a:cs typeface="Garamond"/>
              </a:rPr>
              <a:t> | </a:t>
            </a:r>
            <a:r>
              <a:rPr lang="en-US" sz="2800" i="1" baseline="-25000" dirty="0">
                <a:latin typeface="Garamond"/>
                <a:cs typeface="Garamond"/>
              </a:rPr>
              <a:t>E 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9DE89-6DAF-554A-AECA-C09E0C871E99}"/>
              </a:ext>
            </a:extLst>
          </p:cNvPr>
          <p:cNvSpPr txBox="1"/>
          <p:nvPr/>
        </p:nvSpPr>
        <p:spPr>
          <a:xfrm>
            <a:off x="3553106" y="1433342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ACDDC1-DC1A-8748-AA23-9CE7CD8340B4}"/>
              </a:ext>
            </a:extLst>
          </p:cNvPr>
          <p:cNvCxnSpPr>
            <a:cxnSpLocks/>
          </p:cNvCxnSpPr>
          <p:nvPr/>
        </p:nvCxnSpPr>
        <p:spPr>
          <a:xfrm>
            <a:off x="3565806" y="1969262"/>
            <a:ext cx="764894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5A595-69C0-FF44-B2FB-0FC974E652CC}"/>
              </a:ext>
            </a:extLst>
          </p:cNvPr>
          <p:cNvSpPr txBox="1"/>
          <p:nvPr/>
        </p:nvSpPr>
        <p:spPr>
          <a:xfrm>
            <a:off x="3540406" y="1951853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62114-39B1-2A4C-9356-7EE53B2CD188}"/>
              </a:ext>
            </a:extLst>
          </p:cNvPr>
          <p:cNvSpPr txBox="1"/>
          <p:nvPr/>
        </p:nvSpPr>
        <p:spPr>
          <a:xfrm>
            <a:off x="4688696" y="1707652"/>
            <a:ext cx="202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when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∈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6B9F5-2E66-BC44-9A36-80ECAC9A09BE}"/>
              </a:ext>
            </a:extLst>
          </p:cNvPr>
          <p:cNvSpPr txBox="1"/>
          <p:nvPr/>
        </p:nvSpPr>
        <p:spPr>
          <a:xfrm>
            <a:off x="469522" y="170765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PDF: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E33B2-6FE3-844C-B367-6AAB3784DBD0}"/>
              </a:ext>
            </a:extLst>
          </p:cNvPr>
          <p:cNvSpPr txBox="1"/>
          <p:nvPr/>
        </p:nvSpPr>
        <p:spPr>
          <a:xfrm>
            <a:off x="457200" y="570815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CDF: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E5CBB-FF07-384F-89A9-5CEFBD96120A}"/>
              </a:ext>
            </a:extLst>
          </p:cNvPr>
          <p:cNvSpPr txBox="1"/>
          <p:nvPr/>
        </p:nvSpPr>
        <p:spPr>
          <a:xfrm>
            <a:off x="1876739" y="5708152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</a:t>
            </a:r>
            <a:r>
              <a:rPr lang="en-US" sz="2800" dirty="0">
                <a:latin typeface="Garamond"/>
                <a:cs typeface="Garamond"/>
              </a:rPr>
              <a:t>≤</a:t>
            </a:r>
            <a:r>
              <a:rPr lang="en-US" sz="2800" i="1" dirty="0">
                <a:latin typeface="Garamond"/>
                <a:cs typeface="Garamond"/>
              </a:rPr>
              <a:t> x | E</a:t>
            </a:r>
            <a:r>
              <a:rPr lang="en-US" sz="2800" dirty="0">
                <a:latin typeface="Garamond"/>
                <a:cs typeface="Garamond"/>
              </a:rPr>
              <a:t>) =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7CB31E7-1630-DB4A-B376-9BD82FE64DD1}"/>
              </a:ext>
            </a:extLst>
          </p:cNvPr>
          <p:cNvSpPr/>
          <p:nvPr/>
        </p:nvSpPr>
        <p:spPr>
          <a:xfrm>
            <a:off x="1876739" y="2789959"/>
            <a:ext cx="4813300" cy="1251571"/>
          </a:xfrm>
          <a:custGeom>
            <a:avLst/>
            <a:gdLst>
              <a:gd name="connsiteX0" fmla="*/ 0 w 4813300"/>
              <a:gd name="connsiteY0" fmla="*/ 654671 h 1251571"/>
              <a:gd name="connsiteX1" fmla="*/ 1219200 w 4813300"/>
              <a:gd name="connsiteY1" fmla="*/ 6971 h 1251571"/>
              <a:gd name="connsiteX2" fmla="*/ 2870200 w 4813300"/>
              <a:gd name="connsiteY2" fmla="*/ 1022971 h 1251571"/>
              <a:gd name="connsiteX3" fmla="*/ 4076700 w 4813300"/>
              <a:gd name="connsiteY3" fmla="*/ 629271 h 1251571"/>
              <a:gd name="connsiteX4" fmla="*/ 4813300 w 4813300"/>
              <a:gd name="connsiteY4" fmla="*/ 1251571 h 12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00" h="1251571">
                <a:moveTo>
                  <a:pt x="0" y="654671"/>
                </a:moveTo>
                <a:cubicBezTo>
                  <a:pt x="370416" y="300129"/>
                  <a:pt x="740833" y="-54412"/>
                  <a:pt x="1219200" y="6971"/>
                </a:cubicBezTo>
                <a:cubicBezTo>
                  <a:pt x="1697567" y="68354"/>
                  <a:pt x="2393950" y="919254"/>
                  <a:pt x="2870200" y="1022971"/>
                </a:cubicBezTo>
                <a:cubicBezTo>
                  <a:pt x="3346450" y="1126688"/>
                  <a:pt x="3752850" y="591171"/>
                  <a:pt x="4076700" y="629271"/>
                </a:cubicBezTo>
                <a:cubicBezTo>
                  <a:pt x="4400550" y="667371"/>
                  <a:pt x="4690533" y="1141504"/>
                  <a:pt x="4813300" y="1251571"/>
                </a:cubicBezTo>
              </a:path>
            </a:pathLst>
          </a:cu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A044BD-7303-394D-9509-FED8F53C7575}"/>
              </a:ext>
            </a:extLst>
          </p:cNvPr>
          <p:cNvCxnSpPr/>
          <p:nvPr/>
        </p:nvCxnSpPr>
        <p:spPr>
          <a:xfrm>
            <a:off x="1876739" y="4864100"/>
            <a:ext cx="484156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D766B0-59A1-C546-ADA6-CC92221E2233}"/>
              </a:ext>
            </a:extLst>
          </p:cNvPr>
          <p:cNvSpPr txBox="1"/>
          <p:nvPr/>
        </p:nvSpPr>
        <p:spPr>
          <a:xfrm>
            <a:off x="6690039" y="3779920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</a:t>
            </a:r>
            <a:endParaRPr lang="en-US" sz="2800" i="1" dirty="0">
              <a:latin typeface="Garamond"/>
              <a:cs typeface="Garamond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FDEDCA-26A1-C742-9E19-4E1629CB818E}"/>
              </a:ext>
            </a:extLst>
          </p:cNvPr>
          <p:cNvCxnSpPr/>
          <p:nvPr/>
        </p:nvCxnSpPr>
        <p:spPr>
          <a:xfrm>
            <a:off x="2628900" y="4864100"/>
            <a:ext cx="1144512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AD2ECA-0F16-CA4C-9BD2-5BD2B633C051}"/>
              </a:ext>
            </a:extLst>
          </p:cNvPr>
          <p:cNvCxnSpPr>
            <a:cxnSpLocks/>
          </p:cNvCxnSpPr>
          <p:nvPr/>
        </p:nvCxnSpPr>
        <p:spPr>
          <a:xfrm>
            <a:off x="4491307" y="4864100"/>
            <a:ext cx="1784447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0E7A6-A18C-4E4A-B5AF-046EBE8BBD56}"/>
              </a:ext>
            </a:extLst>
          </p:cNvPr>
          <p:cNvSpPr/>
          <p:nvPr/>
        </p:nvSpPr>
        <p:spPr>
          <a:xfrm>
            <a:off x="5167766" y="4928829"/>
            <a:ext cx="431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354C0-F455-294F-9F61-15AB43E5C160}"/>
              </a:ext>
            </a:extLst>
          </p:cNvPr>
          <p:cNvSpPr/>
          <p:nvPr/>
        </p:nvSpPr>
        <p:spPr>
          <a:xfrm>
            <a:off x="6732072" y="458979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CA306-2B67-5943-BD41-E9033EDD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4200"/>
            <a:ext cx="1905000" cy="63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7548-E82C-2847-A0DF-FF613AB1B3D1}"/>
              </a:ext>
            </a:extLst>
          </p:cNvPr>
          <p:cNvSpPr txBox="1"/>
          <p:nvPr/>
        </p:nvSpPr>
        <p:spPr>
          <a:xfrm>
            <a:off x="722774" y="1244600"/>
            <a:ext cx="1806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anklin Gothic Medium"/>
                <a:cs typeface="Franklin Gothic Medium"/>
              </a:rPr>
              <a:t>2</a:t>
            </a:r>
            <a:r>
              <a:rPr lang="en-US" altLang="zh-CN" sz="4400" dirty="0">
                <a:latin typeface="Franklin Gothic Medium"/>
                <a:cs typeface="Franklin Gothic Medium"/>
              </a:rPr>
              <a:t>76</a:t>
            </a:r>
            <a:r>
              <a:rPr lang="en-US" sz="4400" dirty="0">
                <a:latin typeface="Franklin Gothic Medium"/>
                <a:cs typeface="Franklin Gothic Medium"/>
              </a:rPr>
              <a:t>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366A-5BF7-884D-9755-7CCC1ABCCFB2}"/>
              </a:ext>
            </a:extLst>
          </p:cNvPr>
          <p:cNvSpPr txBox="1"/>
          <p:nvPr/>
        </p:nvSpPr>
        <p:spPr>
          <a:xfrm>
            <a:off x="720416" y="2145218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8.15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882B-A8EF-034F-B571-8D5CDBE8B74D}"/>
              </a:ext>
            </a:extLst>
          </p:cNvPr>
          <p:cNvSpPr txBox="1"/>
          <p:nvPr/>
        </p:nvSpPr>
        <p:spPr>
          <a:xfrm>
            <a:off x="720416" y="259269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8.30 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F30A67-7328-BF4D-8F2E-C5217589F6E1}"/>
              </a:ext>
            </a:extLst>
          </p:cNvPr>
          <p:cNvSpPr/>
          <p:nvPr/>
        </p:nvSpPr>
        <p:spPr>
          <a:xfrm>
            <a:off x="482600" y="317500"/>
            <a:ext cx="2286000" cy="3074988"/>
          </a:xfrm>
          <a:prstGeom prst="roundRect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7476E-5600-D64A-8A1B-65FECB221A5C}"/>
              </a:ext>
            </a:extLst>
          </p:cNvPr>
          <p:cNvCxnSpPr>
            <a:stCxn id="9" idx="2"/>
          </p:cNvCxnSpPr>
          <p:nvPr/>
        </p:nvCxnSpPr>
        <p:spPr>
          <a:xfrm flipH="1">
            <a:off x="1612900" y="3392488"/>
            <a:ext cx="12700" cy="1039812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18E51C-EBD6-2F4C-9F45-0FDC80C17E59}"/>
              </a:ext>
            </a:extLst>
          </p:cNvPr>
          <p:cNvCxnSpPr>
            <a:cxnSpLocks/>
          </p:cNvCxnSpPr>
          <p:nvPr/>
        </p:nvCxnSpPr>
        <p:spPr>
          <a:xfrm flipH="1">
            <a:off x="1079500" y="4432300"/>
            <a:ext cx="1130300" cy="0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5774E-A807-2F49-9D54-D72A9AC16C38}"/>
              </a:ext>
            </a:extLst>
          </p:cNvPr>
          <p:cNvSpPr txBox="1"/>
          <p:nvPr/>
        </p:nvSpPr>
        <p:spPr>
          <a:xfrm>
            <a:off x="3213100" y="457200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Arrival time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Uniform(10, 30)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5EC7E-E3CC-EC4D-8D1F-5581AC6DA8C6}"/>
              </a:ext>
            </a:extLst>
          </p:cNvPr>
          <p:cNvSpPr txBox="1"/>
          <p:nvPr/>
        </p:nvSpPr>
        <p:spPr>
          <a:xfrm>
            <a:off x="3213100" y="1333500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Conditional </a:t>
            </a:r>
            <a:r>
              <a:rPr lang="en-GB" sz="3200" dirty="0">
                <a:latin typeface="Franklin Gothic Medium"/>
                <a:cs typeface="Franklin Gothic Medium"/>
              </a:rPr>
              <a:t>arrival</a:t>
            </a:r>
            <a:r>
              <a:rPr lang="en-US" sz="3200" dirty="0">
                <a:latin typeface="Franklin Gothic Medium"/>
                <a:cs typeface="Franklin Gothic Medium"/>
              </a:rPr>
              <a:t> time PDF: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39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921-387E-D343-BE1D-6D21A0D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F04EA4-DDF4-734D-9922-5C327B6F1577}"/>
              </a:ext>
            </a:extLst>
          </p:cNvPr>
          <p:cNvGrpSpPr/>
          <p:nvPr/>
        </p:nvGrpSpPr>
        <p:grpSpPr>
          <a:xfrm>
            <a:off x="307573" y="1266016"/>
            <a:ext cx="4557724" cy="2531284"/>
            <a:chOff x="307573" y="1266016"/>
            <a:chExt cx="4557724" cy="25312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23688-3D4A-914C-8954-EF66A8C9CDD3}"/>
                </a:ext>
              </a:extLst>
            </p:cNvPr>
            <p:cNvSpPr/>
            <p:nvPr/>
          </p:nvSpPr>
          <p:spPr>
            <a:xfrm>
              <a:off x="346334" y="1656981"/>
              <a:ext cx="417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Y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2C131A-EDA1-914E-A620-5035FF99D8BC}"/>
                </a:ext>
              </a:extLst>
            </p:cNvPr>
            <p:cNvSpPr/>
            <p:nvPr/>
          </p:nvSpPr>
          <p:spPr>
            <a:xfrm>
              <a:off x="987598" y="1981200"/>
              <a:ext cx="3877699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A458A-F792-D842-A92B-D330E2CBC51B}"/>
                </a:ext>
              </a:extLst>
            </p:cNvPr>
            <p:cNvSpPr/>
            <p:nvPr/>
          </p:nvSpPr>
          <p:spPr>
            <a:xfrm>
              <a:off x="832196" y="1302383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48253-CBB2-4D41-A222-8B70B1E69F7D}"/>
                </a:ext>
              </a:extLst>
            </p:cNvPr>
            <p:cNvCxnSpPr/>
            <p:nvPr/>
          </p:nvCxnSpPr>
          <p:spPr>
            <a:xfrm flipH="1" flipV="1">
              <a:off x="457200" y="1391283"/>
              <a:ext cx="530398" cy="58991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B5C94-7C0F-5649-A895-64EC1759E8A7}"/>
                </a:ext>
              </a:extLst>
            </p:cNvPr>
            <p:cNvSpPr txBox="1"/>
            <p:nvPr/>
          </p:nvSpPr>
          <p:spPr>
            <a:xfrm>
              <a:off x="2121490" y="1266016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1EBE64-00F2-7246-9017-FE0671610955}"/>
                </a:ext>
              </a:extLst>
            </p:cNvPr>
            <p:cNvSpPr txBox="1"/>
            <p:nvPr/>
          </p:nvSpPr>
          <p:spPr>
            <a:xfrm rot="16200000">
              <a:off x="-187146" y="2687620"/>
              <a:ext cx="1574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discrete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565628-1F9A-B04E-960D-4201D92CC2E2}"/>
              </a:ext>
            </a:extLst>
          </p:cNvPr>
          <p:cNvGrpSpPr/>
          <p:nvPr/>
        </p:nvGrpSpPr>
        <p:grpSpPr>
          <a:xfrm>
            <a:off x="307573" y="1204554"/>
            <a:ext cx="8171471" cy="4709031"/>
            <a:chOff x="307573" y="1204554"/>
            <a:chExt cx="8171471" cy="47090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E14FE-A45B-4D4E-8CC8-65608B465D3E}"/>
                </a:ext>
              </a:extLst>
            </p:cNvPr>
            <p:cNvSpPr/>
            <p:nvPr/>
          </p:nvSpPr>
          <p:spPr>
            <a:xfrm>
              <a:off x="987598" y="3797300"/>
              <a:ext cx="3877699" cy="1816100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241053-F25F-7E4D-9E4E-33DC645FAE53}"/>
                </a:ext>
              </a:extLst>
            </p:cNvPr>
            <p:cNvSpPr/>
            <p:nvPr/>
          </p:nvSpPr>
          <p:spPr>
            <a:xfrm>
              <a:off x="4865297" y="3797300"/>
              <a:ext cx="3613747" cy="1816100"/>
            </a:xfrm>
            <a:prstGeom prst="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3D18DF-A183-C04A-A31C-CA8C4C669A5E}"/>
                </a:ext>
              </a:extLst>
            </p:cNvPr>
            <p:cNvSpPr/>
            <p:nvPr/>
          </p:nvSpPr>
          <p:spPr>
            <a:xfrm>
              <a:off x="4865298" y="1981200"/>
              <a:ext cx="3613746" cy="1816100"/>
            </a:xfrm>
            <a:prstGeom prst="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F1054D-D594-6E4B-921E-6EF90897FF55}"/>
                </a:ext>
              </a:extLst>
            </p:cNvPr>
            <p:cNvSpPr txBox="1"/>
            <p:nvPr/>
          </p:nvSpPr>
          <p:spPr>
            <a:xfrm>
              <a:off x="5636384" y="1204554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58A226-8071-FC44-A44A-D36C148B04EA}"/>
                </a:ext>
              </a:extLst>
            </p:cNvPr>
            <p:cNvSpPr txBox="1"/>
            <p:nvPr/>
          </p:nvSpPr>
          <p:spPr>
            <a:xfrm rot="16200000">
              <a:off x="-458182" y="4563055"/>
              <a:ext cx="21162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Franklin Gothic Medium"/>
                  <a:cs typeface="Franklin Gothic Medium"/>
                </a:rPr>
                <a:t>continuous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CE3870-94D5-9B47-99B7-52EFC7508EB4}"/>
              </a:ext>
            </a:extLst>
          </p:cNvPr>
          <p:cNvGrpSpPr/>
          <p:nvPr/>
        </p:nvGrpSpPr>
        <p:grpSpPr>
          <a:xfrm>
            <a:off x="2518348" y="3058508"/>
            <a:ext cx="4498317" cy="1423340"/>
            <a:chOff x="2172939" y="3496390"/>
            <a:chExt cx="4498317" cy="14233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507316-7DCE-CA49-B3E0-7D713155BE34}"/>
                </a:ext>
              </a:extLst>
            </p:cNvPr>
            <p:cNvSpPr/>
            <p:nvPr/>
          </p:nvSpPr>
          <p:spPr>
            <a:xfrm>
              <a:off x="2172939" y="3515933"/>
              <a:ext cx="4498317" cy="1403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FCB5F1-FCEE-B543-88F6-B7EF9BE29393}"/>
                </a:ext>
              </a:extLst>
            </p:cNvPr>
            <p:cNvGrpSpPr/>
            <p:nvPr/>
          </p:nvGrpSpPr>
          <p:grpSpPr>
            <a:xfrm>
              <a:off x="2393440" y="3496390"/>
              <a:ext cx="4063317" cy="1388315"/>
              <a:chOff x="638872" y="2114839"/>
              <a:chExt cx="4063317" cy="1388315"/>
            </a:xfrm>
            <a:solidFill>
              <a:schemeClr val="bg1"/>
            </a:solidFill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B32613-DA72-6146-8BAE-BFA7EB9C9BF2}"/>
                  </a:ext>
                </a:extLst>
              </p:cNvPr>
              <p:cNvSpPr txBox="1"/>
              <p:nvPr/>
            </p:nvSpPr>
            <p:spPr>
              <a:xfrm>
                <a:off x="638872" y="2535882"/>
                <a:ext cx="252024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f</a:t>
                </a:r>
                <a:r>
                  <a:rPr lang="en-US" sz="3600" i="1" baseline="-25000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Y</a:t>
                </a:r>
                <a:r>
                  <a:rPr lang="en-US" sz="3600" baseline="-25000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|</a:t>
                </a:r>
                <a:r>
                  <a:rPr lang="en-US" sz="3600" i="1" baseline="-25000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X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(</a:t>
                </a:r>
                <a:r>
                  <a:rPr lang="en-US" sz="3600" i="1" dirty="0">
                    <a:highlight>
                      <a:srgbClr val="FFFFFF"/>
                    </a:highlight>
                    <a:latin typeface="Garamond"/>
                    <a:cs typeface="Garamond"/>
                  </a:rPr>
                  <a:t>y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 | </a:t>
                </a:r>
                <a:r>
                  <a:rPr lang="en-US" sz="3600" i="1" dirty="0">
                    <a:highlight>
                      <a:srgbClr val="FFFFFF"/>
                    </a:highlight>
                    <a:latin typeface="Garamond"/>
                    <a:cs typeface="Garamond"/>
                  </a:rPr>
                  <a:t>x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) = </a:t>
                </a:r>
                <a:endParaRPr lang="en-US" sz="3600" i="1" dirty="0">
                  <a:highlight>
                    <a:srgbClr val="FFFFFF"/>
                  </a:highlight>
                  <a:latin typeface="Garamond"/>
                  <a:cs typeface="Garamond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8AF459-6F26-2C48-96C1-89E18C9BB3B8}"/>
                  </a:ext>
                </a:extLst>
              </p:cNvPr>
              <p:cNvSpPr txBox="1"/>
              <p:nvPr/>
            </p:nvSpPr>
            <p:spPr>
              <a:xfrm>
                <a:off x="3119705" y="2114839"/>
                <a:ext cx="1582484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i="1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f</a:t>
                </a:r>
                <a:r>
                  <a:rPr lang="en-US" sz="3600" i="1" baseline="-25000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XY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(</a:t>
                </a:r>
                <a:r>
                  <a:rPr lang="en-US" sz="3600" i="1" dirty="0">
                    <a:highlight>
                      <a:srgbClr val="FFFFFF"/>
                    </a:highlight>
                    <a:latin typeface="Garamond"/>
                    <a:cs typeface="Garamond"/>
                  </a:rPr>
                  <a:t>x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, </a:t>
                </a:r>
                <a:r>
                  <a:rPr lang="en-US" sz="3600" i="1" dirty="0">
                    <a:highlight>
                      <a:srgbClr val="FFFFFF"/>
                    </a:highlight>
                    <a:latin typeface="Garamond"/>
                    <a:cs typeface="Garamond"/>
                  </a:rPr>
                  <a:t>y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)</a:t>
                </a:r>
                <a:endParaRPr lang="en-US" sz="3600" i="1" dirty="0">
                  <a:highlight>
                    <a:srgbClr val="FFFFFF"/>
                  </a:highlight>
                  <a:latin typeface="Garamond"/>
                  <a:cs typeface="Garamond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CDB2F5-31A7-E446-BEB6-A28080FE9B1E}"/>
                  </a:ext>
                </a:extLst>
              </p:cNvPr>
              <p:cNvSpPr txBox="1"/>
              <p:nvPr/>
            </p:nvSpPr>
            <p:spPr>
              <a:xfrm>
                <a:off x="3346169" y="2856823"/>
                <a:ext cx="1128835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i="1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f</a:t>
                </a:r>
                <a:r>
                  <a:rPr lang="en-US" sz="3600" i="1" baseline="-25000" dirty="0" err="1">
                    <a:highlight>
                      <a:srgbClr val="FFFFFF"/>
                    </a:highlight>
                    <a:latin typeface="Garamond"/>
                    <a:cs typeface="Garamond"/>
                  </a:rPr>
                  <a:t>X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(</a:t>
                </a:r>
                <a:r>
                  <a:rPr lang="en-US" sz="3600" i="1" dirty="0">
                    <a:highlight>
                      <a:srgbClr val="FFFFFF"/>
                    </a:highlight>
                    <a:latin typeface="Garamond"/>
                    <a:cs typeface="Garamond"/>
                  </a:rPr>
                  <a:t>x</a:t>
                </a:r>
                <a:r>
                  <a:rPr lang="en-US" sz="3600" dirty="0">
                    <a:highlight>
                      <a:srgbClr val="FFFFFF"/>
                    </a:highlight>
                    <a:latin typeface="Garamond"/>
                    <a:cs typeface="Garamond"/>
                  </a:rPr>
                  <a:t>) </a:t>
                </a:r>
                <a:endParaRPr lang="en-US" sz="3600" i="1" dirty="0">
                  <a:highlight>
                    <a:srgbClr val="FFFFFF"/>
                  </a:highlight>
                  <a:latin typeface="Garamond"/>
                  <a:cs typeface="Garamond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406C3E-B5C9-4442-ACF4-297BA89E7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1870" y="2869702"/>
                <a:ext cx="158088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52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169E4-23FB-1642-90BC-10A607F252D1}"/>
              </a:ext>
            </a:extLst>
          </p:cNvPr>
          <p:cNvCxnSpPr>
            <a:cxnSpLocks/>
          </p:cNvCxnSpPr>
          <p:nvPr/>
        </p:nvCxnSpPr>
        <p:spPr>
          <a:xfrm>
            <a:off x="1189312" y="5055266"/>
            <a:ext cx="210946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04DD1D-05ED-3A41-8D5D-684240BAAEAD}"/>
              </a:ext>
            </a:extLst>
          </p:cNvPr>
          <p:cNvCxnSpPr>
            <a:cxnSpLocks/>
          </p:cNvCxnSpPr>
          <p:nvPr/>
        </p:nvCxnSpPr>
        <p:spPr>
          <a:xfrm flipV="1">
            <a:off x="1203276" y="2288918"/>
            <a:ext cx="6393" cy="2766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7A45BE-9F27-074E-B1AD-B4A51AEB7218}"/>
              </a:ext>
            </a:extLst>
          </p:cNvPr>
          <p:cNvSpPr txBox="1"/>
          <p:nvPr/>
        </p:nvSpPr>
        <p:spPr>
          <a:xfrm>
            <a:off x="457200" y="462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PDF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9EA1-8B93-964B-9F52-52A1E7156D35}"/>
              </a:ext>
            </a:extLst>
          </p:cNvPr>
          <p:cNvSpPr txBox="1"/>
          <p:nvPr/>
        </p:nvSpPr>
        <p:spPr>
          <a:xfrm>
            <a:off x="457200" y="105452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conditional PDFs?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B2809-7A8A-B948-BBD6-E4625EC84C18}"/>
              </a:ext>
            </a:extLst>
          </p:cNvPr>
          <p:cNvGrpSpPr/>
          <p:nvPr/>
        </p:nvGrpSpPr>
        <p:grpSpPr>
          <a:xfrm>
            <a:off x="1203276" y="2502566"/>
            <a:ext cx="1701800" cy="2552700"/>
            <a:chOff x="3022600" y="2667000"/>
            <a:chExt cx="1701800" cy="25527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3E1ED-EE7A-3B48-872D-284C832FF25F}"/>
                </a:ext>
              </a:extLst>
            </p:cNvPr>
            <p:cNvSpPr/>
            <p:nvPr/>
          </p:nvSpPr>
          <p:spPr>
            <a:xfrm>
              <a:off x="3022600" y="26670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D4C1E1-DF0F-1842-B4AA-311D437A28D5}"/>
                </a:ext>
              </a:extLst>
            </p:cNvPr>
            <p:cNvSpPr/>
            <p:nvPr/>
          </p:nvSpPr>
          <p:spPr>
            <a:xfrm>
              <a:off x="30226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B872EA-CC7A-7942-AAD1-B3C17522BC31}"/>
                </a:ext>
              </a:extLst>
            </p:cNvPr>
            <p:cNvSpPr/>
            <p:nvPr/>
          </p:nvSpPr>
          <p:spPr>
            <a:xfrm>
              <a:off x="3022600" y="43688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672DF-A235-074F-BF77-1D7AB1F3F96C}"/>
                </a:ext>
              </a:extLst>
            </p:cNvPr>
            <p:cNvSpPr/>
            <p:nvPr/>
          </p:nvSpPr>
          <p:spPr>
            <a:xfrm>
              <a:off x="3873500" y="3517900"/>
              <a:ext cx="850900" cy="850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40B68A-DBD3-084A-BDC2-88BD2E7A5615}"/>
              </a:ext>
            </a:extLst>
          </p:cNvPr>
          <p:cNvSpPr txBox="1"/>
          <p:nvPr/>
        </p:nvSpPr>
        <p:spPr>
          <a:xfrm>
            <a:off x="1616026" y="350998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  <a:cs typeface="Franklin Gothic Medium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65021-4D17-404F-AB7B-6F1DC949C65A}"/>
              </a:ext>
            </a:extLst>
          </p:cNvPr>
          <p:cNvSpPr txBox="1"/>
          <p:nvPr/>
        </p:nvSpPr>
        <p:spPr>
          <a:xfrm>
            <a:off x="1038808" y="512677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00635-1AF5-3248-9961-DBE20852CD2D}"/>
              </a:ext>
            </a:extLst>
          </p:cNvPr>
          <p:cNvSpPr txBox="1"/>
          <p:nvPr/>
        </p:nvSpPr>
        <p:spPr>
          <a:xfrm>
            <a:off x="1889708" y="512677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E2368-51EF-D142-82B9-FA24B4EDC27F}"/>
              </a:ext>
            </a:extLst>
          </p:cNvPr>
          <p:cNvSpPr txBox="1"/>
          <p:nvPr/>
        </p:nvSpPr>
        <p:spPr>
          <a:xfrm>
            <a:off x="2740608" y="512677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03EC6-F0C1-B449-8276-393B3C387308}"/>
              </a:ext>
            </a:extLst>
          </p:cNvPr>
          <p:cNvSpPr txBox="1"/>
          <p:nvPr/>
        </p:nvSpPr>
        <p:spPr>
          <a:xfrm>
            <a:off x="832433" y="400928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5A659-4D83-4943-B1C6-8651870C8909}"/>
              </a:ext>
            </a:extLst>
          </p:cNvPr>
          <p:cNvSpPr txBox="1"/>
          <p:nvPr/>
        </p:nvSpPr>
        <p:spPr>
          <a:xfrm>
            <a:off x="850190" y="312263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FF1F5-60BD-D74A-9EA0-1558301CBF7C}"/>
              </a:ext>
            </a:extLst>
          </p:cNvPr>
          <p:cNvSpPr txBox="1"/>
          <p:nvPr/>
        </p:nvSpPr>
        <p:spPr>
          <a:xfrm>
            <a:off x="850190" y="228891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A82D1B-0999-6641-92BC-887EF4A4F84B}"/>
              </a:ext>
            </a:extLst>
          </p:cNvPr>
          <p:cNvSpPr txBox="1"/>
          <p:nvPr/>
        </p:nvSpPr>
        <p:spPr>
          <a:xfrm>
            <a:off x="847676" y="482443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18A378-5761-A144-BD85-67CEF1D059CD}"/>
              </a:ext>
            </a:extLst>
          </p:cNvPr>
          <p:cNvSpPr txBox="1"/>
          <p:nvPr/>
        </p:nvSpPr>
        <p:spPr>
          <a:xfrm>
            <a:off x="3350840" y="48067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15FF0-C6B3-1C4F-AC36-ACCC30F11B17}"/>
              </a:ext>
            </a:extLst>
          </p:cNvPr>
          <p:cNvSpPr txBox="1"/>
          <p:nvPr/>
        </p:nvSpPr>
        <p:spPr>
          <a:xfrm>
            <a:off x="1038808" y="175574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81179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F01E1-C4D5-1D47-90FC-E146F08958AF}"/>
              </a:ext>
            </a:extLst>
          </p:cNvPr>
          <p:cNvSpPr txBox="1"/>
          <p:nvPr/>
        </p:nvSpPr>
        <p:spPr>
          <a:xfrm>
            <a:off x="457200" y="4622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PDF of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is uniform over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6B029-62B2-3746-85D1-FA524B8EBBA2}"/>
              </a:ext>
            </a:extLst>
          </p:cNvPr>
          <p:cNvSpPr txBox="1"/>
          <p:nvPr/>
        </p:nvSpPr>
        <p:spPr>
          <a:xfrm>
            <a:off x="457200" y="105452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are the marginal and conditional PDFs?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46FFE9-015A-2847-AE53-C0B8DFD2DBAC}"/>
              </a:ext>
            </a:extLst>
          </p:cNvPr>
          <p:cNvSpPr/>
          <p:nvPr/>
        </p:nvSpPr>
        <p:spPr>
          <a:xfrm>
            <a:off x="1224950" y="2346386"/>
            <a:ext cx="2070340" cy="207034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58AB6-6EE8-604C-94C3-BFCA52F49BE3}"/>
              </a:ext>
            </a:extLst>
          </p:cNvPr>
          <p:cNvSpPr txBox="1"/>
          <p:nvPr/>
        </p:nvSpPr>
        <p:spPr>
          <a:xfrm>
            <a:off x="2065195" y="3089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  <a:cs typeface="Franklin Gothic Medium"/>
              </a:rPr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6C2C7E-7C3C-414F-9FA8-6FFD7A08380A}"/>
                  </a:ext>
                </a:extLst>
              </p14:cNvPr>
              <p14:cNvContentPartPr/>
              <p14:nvPr/>
            </p14:nvContentPartPr>
            <p14:xfrm>
              <a:off x="431640" y="2257200"/>
              <a:ext cx="3417120" cy="266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6C2C7E-7C3C-414F-9FA8-6FFD7A083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40" y="2241000"/>
                <a:ext cx="3449520" cy="27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40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D4B1D-881D-2F45-8D99-FD3DDCD7278A}"/>
              </a:ext>
            </a:extLst>
          </p:cNvPr>
          <p:cNvSpPr txBox="1"/>
          <p:nvPr/>
        </p:nvSpPr>
        <p:spPr>
          <a:xfrm>
            <a:off x="457200" y="697245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Total probability theorem: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227DA-F345-CD40-BAAA-D2D52303D6B9}"/>
              </a:ext>
            </a:extLst>
          </p:cNvPr>
          <p:cNvSpPr txBox="1"/>
          <p:nvPr/>
        </p:nvSpPr>
        <p:spPr>
          <a:xfrm>
            <a:off x="457200" y="3265041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Total expectation theorem: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D261-E63E-8442-9A38-83A3F371ADE7}"/>
              </a:ext>
            </a:extLst>
          </p:cNvPr>
          <p:cNvSpPr txBox="1"/>
          <p:nvPr/>
        </p:nvSpPr>
        <p:spPr>
          <a:xfrm>
            <a:off x="1289152" y="1629540"/>
            <a:ext cx="40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 err="1">
                <a:latin typeface="Garamond"/>
                <a:cs typeface="Garamond"/>
              </a:rPr>
              <a:t>|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| 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778F-8136-E342-94D1-50F49B407B3F}"/>
              </a:ext>
            </a:extLst>
          </p:cNvPr>
          <p:cNvSpPr txBox="1"/>
          <p:nvPr/>
        </p:nvSpPr>
        <p:spPr>
          <a:xfrm>
            <a:off x="1289152" y="2394301"/>
            <a:ext cx="40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baseline="-25000" dirty="0" err="1">
                <a:latin typeface="Garamond"/>
                <a:cs typeface="Garamond"/>
              </a:rPr>
              <a:t>|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 | 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dy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10113-9679-F34F-ABEC-11D451C52FD2}"/>
              </a:ext>
            </a:extLst>
          </p:cNvPr>
          <p:cNvSpPr txBox="1"/>
          <p:nvPr/>
        </p:nvSpPr>
        <p:spPr>
          <a:xfrm>
            <a:off x="5759553" y="1598762"/>
            <a:ext cx="206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discrete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03A90-D5DA-3344-AA81-49127DF2072A}"/>
              </a:ext>
            </a:extLst>
          </p:cNvPr>
          <p:cNvSpPr txBox="1"/>
          <p:nvPr/>
        </p:nvSpPr>
        <p:spPr>
          <a:xfrm>
            <a:off x="5759552" y="2332746"/>
            <a:ext cx="254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continuous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037DF-B274-3144-B5BA-E00ADDB7CB2C}"/>
              </a:ext>
            </a:extLst>
          </p:cNvPr>
          <p:cNvSpPr txBox="1"/>
          <p:nvPr/>
        </p:nvSpPr>
        <p:spPr>
          <a:xfrm>
            <a:off x="1289152" y="4347340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∑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 | Y = y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FBD1A-FBDB-914C-8B52-8BC42216AE0D}"/>
              </a:ext>
            </a:extLst>
          </p:cNvPr>
          <p:cNvSpPr txBox="1"/>
          <p:nvPr/>
        </p:nvSpPr>
        <p:spPr>
          <a:xfrm>
            <a:off x="1289152" y="5112101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] =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∫ </a:t>
            </a:r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X | Y = y</a:t>
            </a:r>
            <a:r>
              <a:rPr lang="en-US" sz="2800" dirty="0">
                <a:latin typeface="Garamond"/>
                <a:cs typeface="Garamond"/>
              </a:rPr>
              <a:t>]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i="1" dirty="0" err="1">
                <a:latin typeface="Garamond"/>
                <a:cs typeface="Garamond"/>
              </a:rPr>
              <a:t>dy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 </a:t>
            </a:r>
            <a:endParaRPr lang="en-US" sz="2800" i="1" dirty="0">
              <a:latin typeface="Garamond"/>
              <a:cs typeface="Garamo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1CDC5-2329-B045-99FE-902097DB793C}"/>
              </a:ext>
            </a:extLst>
          </p:cNvPr>
          <p:cNvSpPr txBox="1"/>
          <p:nvPr/>
        </p:nvSpPr>
        <p:spPr>
          <a:xfrm>
            <a:off x="5759553" y="4347340"/>
            <a:ext cx="206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discrete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8234F-8F2C-424E-88DF-D4F67CEAE13B}"/>
              </a:ext>
            </a:extLst>
          </p:cNvPr>
          <p:cNvSpPr txBox="1"/>
          <p:nvPr/>
        </p:nvSpPr>
        <p:spPr>
          <a:xfrm>
            <a:off x="5759552" y="5081324"/>
            <a:ext cx="254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Garamond"/>
              </a:rPr>
              <a:t>Y </a:t>
            </a:r>
            <a:r>
              <a:rPr lang="en-US" sz="3200" dirty="0">
                <a:latin typeface="Franklin Gothic Medium"/>
                <a:cs typeface="Garamond"/>
              </a:rPr>
              <a:t>continuous</a:t>
            </a:r>
            <a:endParaRPr lang="en-US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345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CA306-2B67-5943-BD41-E9033EDD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4200"/>
            <a:ext cx="1905000" cy="63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7548-E82C-2847-A0DF-FF613AB1B3D1}"/>
              </a:ext>
            </a:extLst>
          </p:cNvPr>
          <p:cNvSpPr txBox="1"/>
          <p:nvPr/>
        </p:nvSpPr>
        <p:spPr>
          <a:xfrm>
            <a:off x="722774" y="1244600"/>
            <a:ext cx="1806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anklin Gothic Medium"/>
                <a:cs typeface="Franklin Gothic Medium"/>
              </a:rPr>
              <a:t>2</a:t>
            </a:r>
            <a:r>
              <a:rPr lang="en-US" altLang="zh-CN" sz="4400" dirty="0">
                <a:latin typeface="Franklin Gothic Medium"/>
                <a:cs typeface="Franklin Gothic Medium"/>
              </a:rPr>
              <a:t>76</a:t>
            </a:r>
            <a:r>
              <a:rPr lang="en-US" sz="4400" dirty="0">
                <a:latin typeface="Franklin Gothic Medium"/>
                <a:cs typeface="Franklin Gothic Medium"/>
              </a:rPr>
              <a:t>0A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8366A-5BF7-884D-9755-7CCC1ABCCFB2}"/>
              </a:ext>
            </a:extLst>
          </p:cNvPr>
          <p:cNvSpPr txBox="1"/>
          <p:nvPr/>
        </p:nvSpPr>
        <p:spPr>
          <a:xfrm>
            <a:off x="720416" y="2145218"/>
            <a:ext cx="187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8.15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882B-A8EF-034F-B571-8D5CDBE8B74D}"/>
              </a:ext>
            </a:extLst>
          </p:cNvPr>
          <p:cNvSpPr txBox="1"/>
          <p:nvPr/>
        </p:nvSpPr>
        <p:spPr>
          <a:xfrm>
            <a:off x="720416" y="259269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8.30 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F30A67-7328-BF4D-8F2E-C5217589F6E1}"/>
              </a:ext>
            </a:extLst>
          </p:cNvPr>
          <p:cNvSpPr/>
          <p:nvPr/>
        </p:nvSpPr>
        <p:spPr>
          <a:xfrm>
            <a:off x="482600" y="317500"/>
            <a:ext cx="2286000" cy="3074988"/>
          </a:xfrm>
          <a:prstGeom prst="roundRect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7476E-5600-D64A-8A1B-65FECB221A5C}"/>
              </a:ext>
            </a:extLst>
          </p:cNvPr>
          <p:cNvCxnSpPr>
            <a:stCxn id="9" idx="2"/>
          </p:cNvCxnSpPr>
          <p:nvPr/>
        </p:nvCxnSpPr>
        <p:spPr>
          <a:xfrm flipH="1">
            <a:off x="1612900" y="3392488"/>
            <a:ext cx="12700" cy="1039812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18E51C-EBD6-2F4C-9F45-0FDC80C17E59}"/>
              </a:ext>
            </a:extLst>
          </p:cNvPr>
          <p:cNvCxnSpPr>
            <a:cxnSpLocks/>
          </p:cNvCxnSpPr>
          <p:nvPr/>
        </p:nvCxnSpPr>
        <p:spPr>
          <a:xfrm flipH="1">
            <a:off x="1079500" y="4432300"/>
            <a:ext cx="1130300" cy="0"/>
          </a:xfrm>
          <a:prstGeom prst="line">
            <a:avLst/>
          </a:prstGeom>
          <a:ln w="762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5774E-A807-2F49-9D54-D72A9AC16C38}"/>
              </a:ext>
            </a:extLst>
          </p:cNvPr>
          <p:cNvSpPr txBox="1"/>
          <p:nvPr/>
        </p:nvSpPr>
        <p:spPr>
          <a:xfrm>
            <a:off x="3213100" y="457200"/>
            <a:ext cx="538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Arrival time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Uniform(10, 30)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71D03-E941-4C4E-8558-7F776205CE56}"/>
              </a:ext>
            </a:extLst>
          </p:cNvPr>
          <p:cNvSpPr txBox="1"/>
          <p:nvPr/>
        </p:nvSpPr>
        <p:spPr>
          <a:xfrm>
            <a:off x="3213100" y="1560443"/>
            <a:ext cx="5756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Unconditional waiting time PDF: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1820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02C39-9ED1-5F4D-9CE6-063336945310}"/>
              </a:ext>
            </a:extLst>
          </p:cNvPr>
          <p:cNvSpPr/>
          <p:nvPr/>
        </p:nvSpPr>
        <p:spPr>
          <a:xfrm>
            <a:off x="6535951" y="109066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8DE2EA-A1BB-BC48-B740-8C68CB741674}"/>
              </a:ext>
            </a:extLst>
          </p:cNvPr>
          <p:cNvSpPr/>
          <p:nvPr/>
        </p:nvSpPr>
        <p:spPr>
          <a:xfrm>
            <a:off x="1951251" y="103453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👮‍♂️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98E7CB-7773-CB48-B78F-373A8D6EA0FC}"/>
              </a:ext>
            </a:extLst>
          </p:cNvPr>
          <p:cNvCxnSpPr>
            <a:cxnSpLocks/>
          </p:cNvCxnSpPr>
          <p:nvPr/>
        </p:nvCxnSpPr>
        <p:spPr>
          <a:xfrm flipH="1">
            <a:off x="4940301" y="1598492"/>
            <a:ext cx="1570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989B24-ED8D-0043-B1E5-BA561CF4DE70}"/>
              </a:ext>
            </a:extLst>
          </p:cNvPr>
          <p:cNvSpPr txBox="1"/>
          <p:nvPr/>
        </p:nvSpPr>
        <p:spPr>
          <a:xfrm>
            <a:off x="5237223" y="2166540"/>
            <a:ext cx="345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Exponential(1/50)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41946-3FB6-6C48-B43C-6D8DBFCFF16D}"/>
              </a:ext>
            </a:extLst>
          </p:cNvPr>
          <p:cNvGrpSpPr/>
          <p:nvPr/>
        </p:nvGrpSpPr>
        <p:grpSpPr>
          <a:xfrm>
            <a:off x="3126804" y="1034533"/>
            <a:ext cx="952500" cy="952500"/>
            <a:chOff x="1765300" y="2558027"/>
            <a:chExt cx="952500" cy="9525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ACDF48-3C61-4B48-A5C4-BFDD843ADD38}"/>
                </a:ext>
              </a:extLst>
            </p:cNvPr>
            <p:cNvSpPr/>
            <p:nvPr/>
          </p:nvSpPr>
          <p:spPr>
            <a:xfrm>
              <a:off x="1765300" y="2558027"/>
              <a:ext cx="952500" cy="952500"/>
            </a:xfrm>
            <a:prstGeom prst="ellipse">
              <a:avLst/>
            </a:prstGeom>
            <a:ln w="762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BF1D8-2023-1A4D-883A-88E3A19D2EF8}"/>
                </a:ext>
              </a:extLst>
            </p:cNvPr>
            <p:cNvSpPr/>
            <p:nvPr/>
          </p:nvSpPr>
          <p:spPr>
            <a:xfrm>
              <a:off x="1792129" y="2614154"/>
              <a:ext cx="90601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prstClr val="black"/>
                  </a:solidFill>
                  <a:latin typeface="Franklin Gothic Medium"/>
                  <a:cs typeface="Franklin Gothic Medium"/>
                </a:rPr>
                <a:t>50</a:t>
              </a:r>
              <a:endParaRPr lang="en-US" sz="4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B06BF4-C3EE-174C-9D3A-910AEB9CA105}"/>
              </a:ext>
            </a:extLst>
          </p:cNvPr>
          <p:cNvSpPr txBox="1"/>
          <p:nvPr/>
        </p:nvSpPr>
        <p:spPr>
          <a:xfrm>
            <a:off x="729379" y="2166540"/>
            <a:ext cx="333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Normal(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/10)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5AA96-D3A8-7542-B69E-26682B61101E}"/>
              </a:ext>
            </a:extLst>
          </p:cNvPr>
          <p:cNvSpPr txBox="1"/>
          <p:nvPr/>
        </p:nvSpPr>
        <p:spPr>
          <a:xfrm>
            <a:off x="729379" y="5300246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[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] = </a:t>
            </a:r>
            <a:endParaRPr lang="en-US" sz="2800" i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641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two variables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399B54-519D-CE4D-A9AF-7BFACCFD6ACC}"/>
              </a:ext>
            </a:extLst>
          </p:cNvPr>
          <p:cNvSpPr/>
          <p:nvPr/>
        </p:nvSpPr>
        <p:spPr>
          <a:xfrm>
            <a:off x="474130" y="4876312"/>
            <a:ext cx="8212670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AEDE9-14DB-3944-8E9F-2B88F3604B5B}"/>
              </a:ext>
            </a:extLst>
          </p:cNvPr>
          <p:cNvSpPr/>
          <p:nvPr/>
        </p:nvSpPr>
        <p:spPr>
          <a:xfrm>
            <a:off x="457201" y="2988564"/>
            <a:ext cx="8229599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E7906-06FA-514B-A6C7-73F8F49210FA}"/>
              </a:ext>
            </a:extLst>
          </p:cNvPr>
          <p:cNvSpPr txBox="1"/>
          <p:nvPr/>
        </p:nvSpPr>
        <p:spPr>
          <a:xfrm>
            <a:off x="474130" y="127131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PMF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9A0B54-9A49-8E40-A13F-F413561A11F1}"/>
              </a:ext>
            </a:extLst>
          </p:cNvPr>
          <p:cNvSpPr txBox="1"/>
          <p:nvPr/>
        </p:nvSpPr>
        <p:spPr>
          <a:xfrm>
            <a:off x="457200" y="2263397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 of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2E8681-8DE8-0C45-BCEA-6597CFB40DFF}"/>
              </a:ext>
            </a:extLst>
          </p:cNvPr>
          <p:cNvSpPr txBox="1"/>
          <p:nvPr/>
        </p:nvSpPr>
        <p:spPr>
          <a:xfrm>
            <a:off x="457200" y="4150044"/>
            <a:ext cx="345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Marginals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60A30C-186C-964B-95F9-169D463D641C}"/>
              </a:ext>
            </a:extLst>
          </p:cNvPr>
          <p:cNvSpPr txBox="1"/>
          <p:nvPr/>
        </p:nvSpPr>
        <p:spPr>
          <a:xfrm>
            <a:off x="457200" y="6018331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Expectation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4927CB-EF88-0C43-8479-CC7B742B9549}"/>
              </a:ext>
            </a:extLst>
          </p:cNvPr>
          <p:cNvSpPr txBox="1"/>
          <p:nvPr/>
        </p:nvSpPr>
        <p:spPr>
          <a:xfrm>
            <a:off x="457200" y="5089841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4721D-7793-7149-97C9-BF4514F71212}"/>
              </a:ext>
            </a:extLst>
          </p:cNvPr>
          <p:cNvCxnSpPr/>
          <p:nvPr/>
        </p:nvCxnSpPr>
        <p:spPr>
          <a:xfrm>
            <a:off x="457200" y="204469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33D6CE-F068-C24F-BEA9-07169506540C}"/>
              </a:ext>
            </a:extLst>
          </p:cNvPr>
          <p:cNvCxnSpPr/>
          <p:nvPr/>
        </p:nvCxnSpPr>
        <p:spPr>
          <a:xfrm>
            <a:off x="457200" y="2988564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EDA12A-99BD-3045-B63F-3DAE96DF175A}"/>
              </a:ext>
            </a:extLst>
          </p:cNvPr>
          <p:cNvCxnSpPr/>
          <p:nvPr/>
        </p:nvCxnSpPr>
        <p:spPr>
          <a:xfrm>
            <a:off x="457200" y="3932438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DC45D0-1435-E240-9FCD-0F92BBB35CF7}"/>
              </a:ext>
            </a:extLst>
          </p:cNvPr>
          <p:cNvCxnSpPr/>
          <p:nvPr/>
        </p:nvCxnSpPr>
        <p:spPr>
          <a:xfrm>
            <a:off x="457200" y="4876312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C7210E-12E0-144D-B665-60232026750D}"/>
              </a:ext>
            </a:extLst>
          </p:cNvPr>
          <p:cNvCxnSpPr/>
          <p:nvPr/>
        </p:nvCxnSpPr>
        <p:spPr>
          <a:xfrm>
            <a:off x="457200" y="5820186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CFFEF5-55A9-834C-B88D-42AF7B60B4D8}"/>
              </a:ext>
            </a:extLst>
          </p:cNvPr>
          <p:cNvCxnSpPr/>
          <p:nvPr/>
        </p:nvCxnSpPr>
        <p:spPr>
          <a:xfrm>
            <a:off x="457200" y="676406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DA451C-1FFC-D149-94EE-48244CE09043}"/>
              </a:ext>
            </a:extLst>
          </p:cNvPr>
          <p:cNvSpPr txBox="1"/>
          <p:nvPr/>
        </p:nvSpPr>
        <p:spPr>
          <a:xfrm>
            <a:off x="457200" y="3241249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Derived RV</a:t>
            </a:r>
            <a:r>
              <a:rPr lang="en-US" sz="2400" dirty="0">
                <a:latin typeface="Garamond"/>
                <a:cs typeface="Franklin Gothic Medium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latin typeface="Garamond"/>
                <a:cs typeface="Garamond"/>
              </a:rPr>
              <a:t>g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653121-2A57-9345-93AA-65AC8A0CA476}"/>
                  </a:ext>
                </a:extLst>
              </p14:cNvPr>
              <p14:cNvContentPartPr/>
              <p14:nvPr/>
            </p14:nvContentPartPr>
            <p14:xfrm>
              <a:off x="3077640" y="1718640"/>
              <a:ext cx="5725080" cy="501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653121-2A57-9345-93AA-65AC8A0CA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440" y="1702440"/>
                <a:ext cx="5757480" cy="50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159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pair of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continuous</a:t>
            </a:r>
            <a:r>
              <a:rPr lang="en-US" sz="2800" dirty="0">
                <a:latin typeface="Franklin Gothic Medium"/>
                <a:cs typeface="Franklin Gothic Medium"/>
              </a:rPr>
              <a:t> random variables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</a:t>
            </a:r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Y </a:t>
            </a:r>
            <a:r>
              <a:rPr lang="en-US" sz="2800" dirty="0">
                <a:latin typeface="Franklin Gothic Medium"/>
                <a:cs typeface="Franklin Gothic Medium"/>
              </a:rPr>
              <a:t>can be specified either by their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joint </a:t>
            </a:r>
            <a:r>
              <a:rPr lang="en-US" sz="2800" dirty="0" err="1">
                <a:solidFill>
                  <a:schemeClr val="accent1"/>
                </a:solidFill>
                <a:latin typeface="Franklin Gothic Medium"/>
                <a:cs typeface="Franklin Gothic Medium"/>
              </a:rPr>
              <a:t>c.d.f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0218" y="2373290"/>
            <a:ext cx="420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8804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or by their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joint </a:t>
            </a:r>
            <a:r>
              <a:rPr lang="en-US" sz="2800" dirty="0" err="1">
                <a:solidFill>
                  <a:srgbClr val="FF9933"/>
                </a:solidFill>
                <a:latin typeface="Franklin Gothic Medium"/>
                <a:cs typeface="Franklin Gothic Medium"/>
              </a:rPr>
              <a:t>p.d.f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2950" y="4114318"/>
            <a:ext cx="13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37304" y="3967008"/>
            <a:ext cx="2743932" cy="906740"/>
            <a:chOff x="3889752" y="3967008"/>
            <a:chExt cx="2743932" cy="906740"/>
          </a:xfrm>
        </p:grpSpPr>
        <p:grpSp>
          <p:nvGrpSpPr>
            <p:cNvPr id="17" name="Group 16"/>
            <p:cNvGrpSpPr/>
            <p:nvPr/>
          </p:nvGrpSpPr>
          <p:grpSpPr>
            <a:xfrm>
              <a:off x="4270405" y="3967008"/>
              <a:ext cx="588428" cy="906740"/>
              <a:chOff x="4270405" y="3967008"/>
              <a:chExt cx="588428" cy="9067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372967" y="3967008"/>
                <a:ext cx="396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0405" y="4350528"/>
                <a:ext cx="5884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∂x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4397983" y="4445778"/>
                <a:ext cx="390102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889752" y="4166716"/>
              <a:ext cx="423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02051" y="4152418"/>
              <a:ext cx="14316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i="1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XY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,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 y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48243" y="3967008"/>
              <a:ext cx="511484" cy="906740"/>
              <a:chOff x="4308877" y="3967008"/>
              <a:chExt cx="511484" cy="90674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72967" y="3967008"/>
                <a:ext cx="396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08877" y="4350528"/>
                <a:ext cx="5114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8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∂y</a:t>
                </a:r>
                <a:endParaRPr lang="en-US" sz="2800" dirty="0">
                  <a:solidFill>
                    <a:prstClr val="black"/>
                  </a:solidFill>
                  <a:latin typeface="Garamond"/>
                  <a:cs typeface="Garamond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4397983" y="4445778"/>
                <a:ext cx="390102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2537304" y="4873748"/>
            <a:ext cx="5918654" cy="1046440"/>
            <a:chOff x="2491020" y="5233778"/>
            <a:chExt cx="5427430" cy="1046440"/>
          </a:xfrm>
        </p:grpSpPr>
        <p:sp>
          <p:nvSpPr>
            <p:cNvPr id="24" name="TextBox 23"/>
            <p:cNvSpPr txBox="1"/>
            <p:nvPr/>
          </p:nvSpPr>
          <p:spPr>
            <a:xfrm>
              <a:off x="2491020" y="5521532"/>
              <a:ext cx="388800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aramond"/>
                  <a:cs typeface="Garamond"/>
                </a:rPr>
                <a:t>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6544" y="5233778"/>
              <a:ext cx="45619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x </a:t>
              </a:r>
              <a:r>
                <a:rPr lang="en-US" sz="2800" dirty="0">
                  <a:latin typeface="Garamond"/>
                  <a:cs typeface="Garamond"/>
                </a:rPr>
                <a:t>&lt;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X</a:t>
              </a:r>
              <a:r>
                <a:rPr lang="en-US" sz="2800" dirty="0">
                  <a:latin typeface="Garamond"/>
                  <a:cs typeface="Garamond"/>
                </a:rPr>
                <a:t> ≤ </a:t>
              </a:r>
              <a:r>
                <a:rPr lang="en-US" sz="2800" i="1" dirty="0">
                  <a:latin typeface="Garamond"/>
                  <a:cs typeface="Garamond"/>
                </a:rPr>
                <a:t>x +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y </a:t>
              </a:r>
              <a:r>
                <a:rPr lang="en-US" sz="2800" dirty="0">
                  <a:latin typeface="Garamond"/>
                  <a:cs typeface="Garamond"/>
                </a:rPr>
                <a:t>&lt;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 </a:t>
              </a:r>
              <a:r>
                <a:rPr lang="en-US" sz="2800" i="1" dirty="0">
                  <a:latin typeface="Garamond"/>
                  <a:cs typeface="Garamond"/>
                </a:rPr>
                <a:t>Y</a:t>
              </a:r>
              <a:r>
                <a:rPr lang="en-US" sz="2800" dirty="0">
                  <a:latin typeface="Garamond"/>
                  <a:cs typeface="Garamond"/>
                </a:rPr>
                <a:t> ≤ </a:t>
              </a:r>
              <a:r>
                <a:rPr lang="en-US" sz="2800" i="1" dirty="0">
                  <a:latin typeface="Garamond"/>
                  <a:cs typeface="Garamond"/>
                </a:rPr>
                <a:t>y + </a:t>
              </a:r>
              <a:r>
                <a:rPr lang="en-US" sz="28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55415" y="5756998"/>
              <a:ext cx="5221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i="1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ed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5492" y="5495388"/>
              <a:ext cx="63350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Garamond"/>
                  <a:cs typeface="Garamond"/>
                </a:rPr>
                <a:t>lim</a:t>
              </a:r>
              <a:endParaRPr lang="en-US" sz="2800" dirty="0">
                <a:latin typeface="Garamond"/>
                <a:cs typeface="Garamond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603449" y="5783142"/>
              <a:ext cx="4128665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776603" y="5836868"/>
              <a:ext cx="8987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6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1600" dirty="0">
                  <a:solidFill>
                    <a:prstClr val="black"/>
                  </a:solidFill>
                  <a:latin typeface="Garamond"/>
                  <a:cs typeface="Garamond"/>
                </a:rPr>
                <a:t>, </a:t>
              </a:r>
              <a:r>
                <a:rPr lang="en-US" sz="1600" i="1" dirty="0">
                  <a:solidFill>
                    <a:prstClr val="black"/>
                  </a:solidFill>
                  <a:latin typeface="Symbol" charset="2"/>
                  <a:cs typeface="Symbol" charset="2"/>
                </a:rPr>
                <a:t>d </a:t>
              </a:r>
              <a:r>
                <a:rPr lang="en-US" sz="1600" dirty="0">
                  <a:latin typeface="Garamond"/>
                  <a:cs typeface="Garamond"/>
                </a:rPr>
                <a:t>→ 0</a:t>
              </a:r>
              <a:endParaRPr lang="en-US" sz="16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27FF95-DDA1-F84F-927D-6AB41E7DB171}"/>
                  </a:ext>
                </a:extLst>
              </p14:cNvPr>
              <p14:cNvContentPartPr/>
              <p14:nvPr/>
            </p14:nvContentPartPr>
            <p14:xfrm>
              <a:off x="5357160" y="2882160"/>
              <a:ext cx="1846440" cy="178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27FF95-DDA1-F84F-927D-6AB41E7DB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0960" y="2865960"/>
                <a:ext cx="1878840" cy="18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5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849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Rain drops at a rate of 1 drop/sec. Let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be the arrival times of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first </a:t>
            </a:r>
            <a:r>
              <a:rPr lang="en-US" sz="2800" dirty="0">
                <a:latin typeface="Franklin Gothic Medium"/>
                <a:cs typeface="Franklin Gothic Medium"/>
              </a:rPr>
              <a:t>and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second</a:t>
            </a:r>
            <a:r>
              <a:rPr lang="en-US" sz="2800" dirty="0">
                <a:latin typeface="Franklin Gothic Medium"/>
                <a:cs typeface="Franklin Gothic Medium"/>
              </a:rPr>
              <a:t> raindrop.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54600" y="2539782"/>
            <a:ext cx="3632200" cy="3724459"/>
            <a:chOff x="5054600" y="2421234"/>
            <a:chExt cx="3632200" cy="3724459"/>
          </a:xfrm>
        </p:grpSpPr>
        <p:pic>
          <p:nvPicPr>
            <p:cNvPr id="11" name="Picture 10" descr="raindroppdf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9" t="12842" r="10562" b="7881"/>
            <a:stretch/>
          </p:blipFill>
          <p:spPr>
            <a:xfrm>
              <a:off x="5054600" y="2421234"/>
              <a:ext cx="3632200" cy="30607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54600" y="5447818"/>
              <a:ext cx="896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 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836400" y="5370358"/>
              <a:ext cx="2252709" cy="775335"/>
              <a:chOff x="3906846" y="4036858"/>
              <a:chExt cx="2252709" cy="77533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303825" y="4036858"/>
                <a:ext cx="521588" cy="775335"/>
                <a:chOff x="4303825" y="4036858"/>
                <a:chExt cx="521588" cy="775335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393563" y="4036858"/>
                  <a:ext cx="3548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303825" y="4350528"/>
                  <a:ext cx="5215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∂x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397983" y="4445778"/>
                  <a:ext cx="390102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3906846" y="4166716"/>
                <a:ext cx="389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Garamond"/>
                    <a:cs typeface="Garamond"/>
                  </a:rPr>
                  <a:t>=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02051" y="4152418"/>
                <a:ext cx="957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F</a:t>
                </a:r>
                <a:r>
                  <a:rPr lang="en-US" sz="24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(</a:t>
                </a:r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,</a:t>
                </a:r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)</a:t>
                </a:r>
                <a:endParaRPr lang="en-US" sz="2400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768839" y="4036858"/>
                <a:ext cx="470292" cy="775335"/>
                <a:chOff x="4329473" y="4036858"/>
                <a:chExt cx="470292" cy="77533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393563" y="4036858"/>
                  <a:ext cx="3548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29473" y="4350528"/>
                  <a:ext cx="470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i="1" dirty="0">
                      <a:solidFill>
                        <a:prstClr val="black"/>
                      </a:solidFill>
                      <a:latin typeface="Garamond"/>
                      <a:cs typeface="Garamond"/>
                    </a:rPr>
                    <a:t>∂y</a:t>
                  </a:r>
                  <a:endParaRPr lang="en-US" sz="2400" dirty="0">
                    <a:solidFill>
                      <a:prstClr val="black"/>
                    </a:solidFill>
                    <a:latin typeface="Garamond"/>
                    <a:cs typeface="Garamond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397983" y="4445778"/>
                  <a:ext cx="390102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" name="Group 2"/>
          <p:cNvGrpSpPr/>
          <p:nvPr/>
        </p:nvGrpSpPr>
        <p:grpSpPr>
          <a:xfrm>
            <a:off x="524934" y="2539781"/>
            <a:ext cx="3513011" cy="3471567"/>
            <a:chOff x="457200" y="2421233"/>
            <a:chExt cx="3513011" cy="3471567"/>
          </a:xfrm>
        </p:grpSpPr>
        <p:sp>
          <p:nvSpPr>
            <p:cNvPr id="14" name="TextBox 13"/>
            <p:cNvSpPr txBox="1"/>
            <p:nvPr/>
          </p:nvSpPr>
          <p:spPr>
            <a:xfrm>
              <a:off x="765397" y="5431135"/>
              <a:ext cx="3204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 =</a:t>
              </a:r>
              <a:r>
                <a:rPr lang="en-US" sz="2400" i="1" dirty="0">
                  <a:latin typeface="Garamond"/>
                  <a:cs typeface="Garamond"/>
                </a:rPr>
                <a:t> 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i="1" dirty="0">
                  <a:latin typeface="Garamond"/>
                  <a:cs typeface="Garamond"/>
                </a:rPr>
                <a:t>Y</a:t>
              </a:r>
              <a:r>
                <a:rPr lang="en-US" sz="2400" dirty="0">
                  <a:latin typeface="Garamond"/>
                  <a:cs typeface="Garamond"/>
                </a:rPr>
                <a:t> ≤ </a:t>
              </a:r>
              <a:r>
                <a:rPr lang="en-US" sz="2400" i="1" dirty="0">
                  <a:latin typeface="Garamond"/>
                  <a:cs typeface="Garamond"/>
                </a:rPr>
                <a:t>y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</a:p>
          </p:txBody>
        </p:sp>
        <p:pic>
          <p:nvPicPr>
            <p:cNvPr id="27" name="Picture 26" descr="raindropcdf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47" t="9086" r="11608" b="10686"/>
            <a:stretch/>
          </p:blipFill>
          <p:spPr>
            <a:xfrm>
              <a:off x="457200" y="2421233"/>
              <a:ext cx="3513011" cy="300990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504950" y="1424163"/>
            <a:ext cx="5892800" cy="597566"/>
            <a:chOff x="1504950" y="2097263"/>
            <a:chExt cx="5892800" cy="597566"/>
          </a:xfrm>
        </p:grpSpPr>
        <p:grpSp>
          <p:nvGrpSpPr>
            <p:cNvPr id="28" name="Group 27"/>
            <p:cNvGrpSpPr/>
            <p:nvPr/>
          </p:nvGrpSpPr>
          <p:grpSpPr>
            <a:xfrm>
              <a:off x="1504950" y="2345579"/>
              <a:ext cx="5892800" cy="349250"/>
              <a:chOff x="1504950" y="3251548"/>
              <a:chExt cx="5892800" cy="34925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1504950" y="3600798"/>
                <a:ext cx="58928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504950" y="3251548"/>
                <a:ext cx="0" cy="34925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5184" y="32642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6" name="Picture 35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6238" y="32515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7" name="Picture 36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9100" y="3264248"/>
                <a:ext cx="133350" cy="266700"/>
              </a:xfrm>
              <a:prstGeom prst="rect">
                <a:avLst/>
              </a:prstGeom>
            </p:spPr>
          </p:pic>
          <p:pic>
            <p:nvPicPr>
              <p:cNvPr id="38" name="Picture 37" descr="raemi_Drop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4750" y="3251548"/>
                <a:ext cx="133350" cy="266700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4284257" y="2097263"/>
              <a:ext cx="456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3863" y="2110512"/>
              <a:ext cx="485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9933"/>
                  </a:solidFill>
                  <a:latin typeface="Garamond"/>
                  <a:cs typeface="Garamond"/>
                </a:rPr>
                <a:t>X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0721FC-2221-A04C-B29A-9B8DCE9C2C94}"/>
                  </a:ext>
                </a:extLst>
              </p14:cNvPr>
              <p14:cNvContentPartPr/>
              <p14:nvPr/>
            </p14:nvContentPartPr>
            <p14:xfrm>
              <a:off x="2479320" y="2454480"/>
              <a:ext cx="4789800" cy="2483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0721FC-2221-A04C-B29A-9B8DCE9C2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3120" y="2438280"/>
                <a:ext cx="4822200" cy="25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24F573-7677-D245-9714-D22940B7BABF}"/>
                  </a:ext>
                </a:extLst>
              </p14:cNvPr>
              <p14:cNvContentPartPr/>
              <p14:nvPr/>
            </p14:nvContentPartPr>
            <p14:xfrm>
              <a:off x="1264680" y="883080"/>
              <a:ext cx="7657200" cy="566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24F573-7677-D245-9714-D22940B7BA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8480" y="866880"/>
                <a:ext cx="7689600" cy="56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3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err="1"/>
              <a:t>marginals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257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Joint CDF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2406" y="2123629"/>
            <a:ext cx="263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i="1" baseline="-25000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 ≤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pic>
        <p:nvPicPr>
          <p:cNvPr id="14" name="Picture 13" descr="raindropc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9086" r="11608" b="9662"/>
          <a:stretch/>
        </p:blipFill>
        <p:spPr>
          <a:xfrm>
            <a:off x="457200" y="3441403"/>
            <a:ext cx="3513011" cy="3048297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790700" y="3670300"/>
            <a:ext cx="1873250" cy="1816100"/>
          </a:xfrm>
          <a:custGeom>
            <a:avLst/>
            <a:gdLst>
              <a:gd name="connsiteX0" fmla="*/ 0 w 1873250"/>
              <a:gd name="connsiteY0" fmla="*/ 0 h 1816100"/>
              <a:gd name="connsiteX1" fmla="*/ 50800 w 1873250"/>
              <a:gd name="connsiteY1" fmla="*/ 1435100 h 1816100"/>
              <a:gd name="connsiteX2" fmla="*/ 1809750 w 1873250"/>
              <a:gd name="connsiteY2" fmla="*/ 1816100 h 1816100"/>
              <a:gd name="connsiteX3" fmla="*/ 1873250 w 1873250"/>
              <a:gd name="connsiteY3" fmla="*/ 361950 h 1816100"/>
              <a:gd name="connsiteX4" fmla="*/ 0 w 1873250"/>
              <a:gd name="connsiteY4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3250" h="1816100">
                <a:moveTo>
                  <a:pt x="0" y="0"/>
                </a:moveTo>
                <a:lnTo>
                  <a:pt x="50800" y="1435100"/>
                </a:lnTo>
                <a:lnTo>
                  <a:pt x="1809750" y="1816100"/>
                </a:lnTo>
                <a:lnTo>
                  <a:pt x="1873250" y="3619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FFF402-5522-EB49-94BA-B9734CA2CCAD}"/>
              </a:ext>
            </a:extLst>
          </p:cNvPr>
          <p:cNvGrpSpPr/>
          <p:nvPr/>
        </p:nvGrpSpPr>
        <p:grpSpPr>
          <a:xfrm>
            <a:off x="5228731" y="3778126"/>
            <a:ext cx="3236045" cy="2683009"/>
            <a:chOff x="5228731" y="3778126"/>
            <a:chExt cx="3236045" cy="2683009"/>
          </a:xfrm>
        </p:grpSpPr>
        <p:pic>
          <p:nvPicPr>
            <p:cNvPr id="13" name="Picture 12" descr="marginalx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419" y="3778126"/>
              <a:ext cx="3097357" cy="234010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 rot="16200000">
              <a:off x="4907940" y="4765169"/>
              <a:ext cx="1010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Garamond"/>
                  <a:cs typeface="Garamond"/>
                </a:rPr>
                <a:t>P</a:t>
              </a:r>
              <a:r>
                <a:rPr lang="en-US" dirty="0">
                  <a:latin typeface="Garamond"/>
                  <a:cs typeface="Garamond"/>
                </a:rPr>
                <a:t>(</a:t>
              </a:r>
              <a:r>
                <a:rPr lang="en-US" i="1" dirty="0">
                  <a:latin typeface="Garamond"/>
                  <a:cs typeface="Garamond"/>
                </a:rPr>
                <a:t>X</a:t>
              </a:r>
              <a:r>
                <a:rPr lang="en-US" dirty="0">
                  <a:latin typeface="Garamond"/>
                  <a:cs typeface="Garamond"/>
                </a:rPr>
                <a:t> ≤ </a:t>
              </a:r>
              <a:r>
                <a:rPr lang="en-US" i="1" dirty="0">
                  <a:latin typeface="Garamond"/>
                  <a:cs typeface="Garamond"/>
                </a:rPr>
                <a:t>x</a:t>
              </a:r>
              <a:r>
                <a:rPr lang="en-US" dirty="0">
                  <a:latin typeface="Garamond"/>
                  <a:cs typeface="Garamond"/>
                </a:rPr>
                <a:t>) 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92496" y="5999470"/>
              <a:ext cx="19635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Exponential(1)</a:t>
              </a:r>
              <a:endParaRPr lang="en-US" sz="24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4D5954-0655-FF4B-8E4C-9C6D7348BE68}"/>
              </a:ext>
            </a:extLst>
          </p:cNvPr>
          <p:cNvSpPr txBox="1"/>
          <p:nvPr/>
        </p:nvSpPr>
        <p:spPr>
          <a:xfrm>
            <a:off x="457200" y="2124163"/>
            <a:ext cx="242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Marginal CDF: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5D79FA-C269-8F44-B40F-EC89EE2ED16F}"/>
                  </a:ext>
                </a:extLst>
              </p14:cNvPr>
              <p14:cNvContentPartPr/>
              <p14:nvPr/>
            </p14:nvContentPartPr>
            <p14:xfrm>
              <a:off x="3256200" y="1981800"/>
              <a:ext cx="4991760" cy="416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5D79FA-C269-8F44-B40F-EC89EE2ED1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000" y="1965600"/>
                <a:ext cx="5024160" cy="41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7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333" y="778933"/>
            <a:ext cx="8483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10800000">
            <a:off x="4343400" y="0"/>
            <a:ext cx="4800600" cy="4800600"/>
          </a:xfrm>
          <a:prstGeom prst="rtTriangle">
            <a:avLst/>
          </a:prstGeom>
          <a:gradFill flip="none" rotWithShape="1">
            <a:gsLst>
              <a:gs pos="0">
                <a:schemeClr val="accent6"/>
              </a:gs>
              <a:gs pos="46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4130" y="4584212"/>
            <a:ext cx="8212670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1" y="2696464"/>
            <a:ext cx="8229599" cy="943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4130" y="99997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continuous with joint </a:t>
            </a:r>
            <a:r>
              <a:rPr lang="en-US" sz="2800" dirty="0" err="1">
                <a:latin typeface="Franklin Gothic Medium"/>
                <a:cs typeface="Franklin Gothic Medium"/>
              </a:rPr>
              <a:t>p.d.f</a:t>
            </a:r>
            <a:r>
              <a:rPr lang="en-US" sz="2800" dirty="0">
                <a:latin typeface="Franklin Gothic Medium"/>
                <a:cs typeface="Franklin Gothic Medium"/>
              </a:rPr>
              <a:t>.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7833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 of 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57944"/>
            <a:ext cx="345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Marginals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797741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Independence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175259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2696464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" y="3640338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4584212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5528086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6471960"/>
            <a:ext cx="822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0" y="2987489"/>
            <a:ext cx="380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Derived RV</a:t>
            </a:r>
            <a:r>
              <a:rPr lang="en-US" sz="2400" dirty="0">
                <a:latin typeface="Garamond"/>
                <a:cs typeface="Franklin Gothic Medium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 = </a:t>
            </a:r>
            <a:r>
              <a:rPr lang="en-US" sz="2400" i="1" dirty="0">
                <a:latin typeface="Garamond"/>
                <a:cs typeface="Garamond"/>
              </a:rPr>
              <a:t>g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3301" y="183404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dirty="0">
                <a:ln>
                  <a:solidFill>
                    <a:srgbClr val="000000"/>
                  </a:solidFill>
                </a:ln>
                <a:solidFill>
                  <a:srgbClr val="FF9933"/>
                </a:solidFill>
                <a:latin typeface="Comic Sans MS"/>
                <a:cs typeface="Comic Sans MS"/>
              </a:rPr>
              <a:t>the continuous cheat sheet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15622" y="2006590"/>
            <a:ext cx="317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) = ∫∫</a:t>
            </a:r>
            <a:r>
              <a:rPr lang="en-US" sz="2400" i="1" baseline="-25000" dirty="0">
                <a:latin typeface="Garamond"/>
                <a:cs typeface="Garamond"/>
              </a:rPr>
              <a:t>A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i="1" baseline="-25000" dirty="0">
                <a:latin typeface="Garamond"/>
                <a:cs typeface="Garamond"/>
              </a:rPr>
              <a:t> 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dxdy</a:t>
            </a:r>
            <a:endParaRPr lang="en-US" sz="2400" i="1" dirty="0">
              <a:latin typeface="Garamond"/>
              <a:cs typeface="Garamon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5622" y="4821841"/>
            <a:ext cx="401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</a:t>
            </a:r>
            <a:r>
              <a:rPr lang="en-US" sz="2400" i="1" dirty="0">
                <a:latin typeface="Garamond"/>
                <a:cs typeface="Garamond"/>
              </a:rPr>
              <a:t> 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>
                <a:latin typeface="Garamond"/>
                <a:cs typeface="Garamond"/>
              </a:rPr>
              <a:t>=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dirty="0">
                <a:latin typeface="Franklin Gothic Medium"/>
                <a:cs typeface="Franklin Gothic Medium"/>
              </a:rPr>
              <a:t>for all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15622" y="5772393"/>
            <a:ext cx="371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  <a:r>
              <a:rPr lang="en-US" sz="2400" dirty="0">
                <a:latin typeface="Garamond"/>
                <a:cs typeface="Garamond"/>
              </a:rPr>
              <a:t>[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] = ∫∫ </a:t>
            </a:r>
            <a:r>
              <a:rPr lang="en-US" sz="2400" i="1" dirty="0">
                <a:latin typeface="Garamond"/>
                <a:cs typeface="Garamond"/>
              </a:rPr>
              <a:t>g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i="1" dirty="0">
                <a:latin typeface="Garamond"/>
                <a:cs typeface="Garamond"/>
              </a:rPr>
              <a:t>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</a:t>
            </a:r>
            <a:r>
              <a:rPr lang="en-US" sz="2400" i="1" dirty="0">
                <a:latin typeface="Garamond"/>
                <a:cs typeface="Garamond"/>
              </a:rPr>
              <a:t> 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dxdy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5622" y="2956351"/>
            <a:ext cx="415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z</a:t>
            </a:r>
            <a:r>
              <a:rPr lang="en-US" sz="2400" dirty="0">
                <a:latin typeface="Garamond"/>
                <a:cs typeface="Garamond"/>
              </a:rPr>
              <a:t>) = ∫</a:t>
            </a:r>
            <a:r>
              <a:rPr lang="en-US" sz="2400" baseline="-25000" dirty="0">
                <a:latin typeface="Garamond"/>
                <a:cs typeface="Garamond"/>
              </a:rPr>
              <a:t>(</a:t>
            </a:r>
            <a:r>
              <a:rPr lang="en-US" sz="2400" i="1" baseline="-25000" dirty="0">
                <a:latin typeface="Garamond"/>
                <a:cs typeface="Garamond"/>
              </a:rPr>
              <a:t>x</a:t>
            </a:r>
            <a:r>
              <a:rPr lang="en-US" sz="2400" baseline="-25000" dirty="0">
                <a:latin typeface="Garamond"/>
                <a:cs typeface="Garamond"/>
              </a:rPr>
              <a:t>, </a:t>
            </a:r>
            <a:r>
              <a:rPr lang="en-US" sz="2400" i="1" baseline="-25000" dirty="0">
                <a:latin typeface="Garamond"/>
                <a:cs typeface="Garamond"/>
              </a:rPr>
              <a:t>y</a:t>
            </a:r>
            <a:r>
              <a:rPr lang="en-US" sz="2400" baseline="-25000" dirty="0">
                <a:latin typeface="Garamond"/>
                <a:cs typeface="Garamond"/>
              </a:rPr>
              <a:t>): </a:t>
            </a:r>
            <a:r>
              <a:rPr lang="en-US" sz="2400" i="1" baseline="-25000" dirty="0">
                <a:latin typeface="Garamond"/>
                <a:cs typeface="Garamond"/>
              </a:rPr>
              <a:t>g</a:t>
            </a:r>
            <a:r>
              <a:rPr lang="en-US" sz="2400" baseline="-25000" dirty="0">
                <a:latin typeface="Garamond"/>
                <a:cs typeface="Garamond"/>
              </a:rPr>
              <a:t>(</a:t>
            </a:r>
            <a:r>
              <a:rPr lang="en-US" sz="2400" i="1" baseline="-25000" dirty="0">
                <a:latin typeface="Garamond"/>
                <a:cs typeface="Garamond"/>
              </a:rPr>
              <a:t>x</a:t>
            </a:r>
            <a:r>
              <a:rPr lang="en-US" sz="2400" baseline="-25000" dirty="0">
                <a:latin typeface="Garamond"/>
                <a:cs typeface="Garamond"/>
              </a:rPr>
              <a:t>, </a:t>
            </a:r>
            <a:r>
              <a:rPr lang="en-US" sz="2400" i="1" baseline="-25000" dirty="0">
                <a:latin typeface="Garamond"/>
                <a:cs typeface="Garamond"/>
              </a:rPr>
              <a:t>y</a:t>
            </a:r>
            <a:r>
              <a:rPr lang="en-US" sz="2400" baseline="-25000" dirty="0">
                <a:latin typeface="Garamond"/>
                <a:cs typeface="Garamond"/>
              </a:rPr>
              <a:t>) = </a:t>
            </a:r>
            <a:r>
              <a:rPr lang="en-US" sz="2400" i="1" baseline="-25000" dirty="0">
                <a:latin typeface="Garamond"/>
                <a:cs typeface="Garamond"/>
              </a:rPr>
              <a:t>z </a:t>
            </a:r>
            <a:r>
              <a:rPr lang="en-US" sz="2400" i="1" dirty="0" err="1">
                <a:latin typeface="Garamond"/>
                <a:cs typeface="Garamond"/>
              </a:rPr>
              <a:t>f</a:t>
            </a:r>
            <a:r>
              <a:rPr lang="en-US" sz="2400" i="1" baseline="-25000" dirty="0" err="1">
                <a:latin typeface="Garamond"/>
                <a:cs typeface="Garamond"/>
              </a:rPr>
              <a:t>XY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x</a:t>
            </a:r>
            <a:r>
              <a:rPr lang="en-US" sz="2400" dirty="0">
                <a:latin typeface="Garamond"/>
                <a:cs typeface="Garamond"/>
              </a:rPr>
              <a:t>,</a:t>
            </a:r>
            <a:r>
              <a:rPr lang="en-US" sz="2400" i="1" dirty="0">
                <a:latin typeface="Garamond"/>
                <a:cs typeface="Garamond"/>
              </a:rPr>
              <a:t> y</a:t>
            </a:r>
            <a:r>
              <a:rPr lang="en-US" sz="2400" dirty="0">
                <a:latin typeface="Garamond"/>
                <a:cs typeface="Garamond"/>
              </a:rPr>
              <a:t>) </a:t>
            </a:r>
            <a:r>
              <a:rPr lang="en-US" sz="2400" i="1" dirty="0" err="1">
                <a:latin typeface="Garamond"/>
                <a:cs typeface="Garamond"/>
              </a:rPr>
              <a:t>dxdy</a:t>
            </a:r>
            <a:r>
              <a:rPr lang="en-US" sz="2400" i="1" dirty="0">
                <a:latin typeface="Garamond"/>
                <a:cs typeface="Garamond"/>
              </a:rPr>
              <a:t> </a:t>
            </a:r>
            <a:endParaRPr lang="en-US" sz="2400" dirty="0">
              <a:latin typeface="Garamond"/>
              <a:cs typeface="Garamon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15622" y="3883168"/>
            <a:ext cx="2875024" cy="477476"/>
            <a:chOff x="3915622" y="3933970"/>
            <a:chExt cx="2875024" cy="477476"/>
          </a:xfrm>
        </p:grpSpPr>
        <p:sp>
          <p:nvSpPr>
            <p:cNvPr id="26" name="TextBox 25"/>
            <p:cNvSpPr txBox="1"/>
            <p:nvPr/>
          </p:nvSpPr>
          <p:spPr>
            <a:xfrm>
              <a:off x="3915622" y="3949781"/>
              <a:ext cx="2875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Garamond"/>
                  <a:cs typeface="Garamond"/>
                </a:rPr>
                <a:t>f</a:t>
              </a:r>
              <a:r>
                <a:rPr lang="en-US" sz="2400" i="1" baseline="-25000" dirty="0" err="1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) = ∫</a:t>
              </a:r>
              <a:r>
                <a:rPr lang="en-US" sz="2400" baseline="-25000" dirty="0">
                  <a:latin typeface="Garamond"/>
                  <a:cs typeface="Garamond"/>
                </a:rPr>
                <a:t>-∞ 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 err="1">
                  <a:latin typeface="Garamond"/>
                  <a:cs typeface="Garamond"/>
                </a:rPr>
                <a:t>f</a:t>
              </a:r>
              <a:r>
                <a:rPr lang="en-US" sz="2400" i="1" baseline="-25000" dirty="0" err="1">
                  <a:latin typeface="Garamond"/>
                  <a:cs typeface="Garamond"/>
                </a:rPr>
                <a:t>XY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 </a:t>
              </a:r>
              <a:r>
                <a:rPr lang="en-US" sz="2400" i="1" dirty="0" err="1">
                  <a:latin typeface="Garamond"/>
                  <a:cs typeface="Garamond"/>
                </a:rPr>
                <a:t>dy</a:t>
              </a:r>
              <a:r>
                <a:rPr lang="en-US" sz="2400" i="1" dirty="0">
                  <a:latin typeface="Garamond"/>
                  <a:cs typeface="Garamond"/>
                </a:rPr>
                <a:t> </a:t>
              </a:r>
              <a:endParaRPr lang="en-US" sz="2400" dirty="0">
                <a:latin typeface="Garamond"/>
                <a:cs typeface="Garamond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41618" y="3933970"/>
              <a:ext cx="3300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>
                  <a:solidFill>
                    <a:prstClr val="black"/>
                  </a:solidFill>
                  <a:latin typeface="Garamond"/>
                  <a:cs typeface="Garamond"/>
                </a:rPr>
                <a:t>∞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" y="5777033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Expectation</a:t>
            </a:r>
            <a:endParaRPr lang="en-US" sz="2400" dirty="0">
              <a:latin typeface="Garamond"/>
              <a:cs typeface="Garamon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20F19D-D700-6A4A-A22D-47D57DC1AD19}"/>
                  </a:ext>
                </a:extLst>
              </p14:cNvPr>
              <p14:cNvContentPartPr/>
              <p14:nvPr/>
            </p14:nvContentPartPr>
            <p14:xfrm>
              <a:off x="4753080" y="5723280"/>
              <a:ext cx="530280" cy="58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20F19D-D700-6A4A-A22D-47D57DC1A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6880" y="5707080"/>
                <a:ext cx="5626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70A6BF-72CC-B140-8E73-7CE2CB221EA2}"/>
                  </a:ext>
                </a:extLst>
              </p14:cNvPr>
              <p14:cNvContentPartPr/>
              <p14:nvPr/>
            </p14:nvContentPartPr>
            <p14:xfrm>
              <a:off x="4892760" y="3420720"/>
              <a:ext cx="1992240" cy="285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70A6BF-72CC-B140-8E73-7CE2CB221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6560" y="3404520"/>
                <a:ext cx="2024640" cy="28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0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uniform random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115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Franklin Gothic Medium"/>
                <a:cs typeface="Franklin Gothic Medium"/>
              </a:rPr>
              <a:t> be independent </a:t>
            </a:r>
            <a:r>
              <a:rPr lang="en-US" sz="2800" dirty="0">
                <a:latin typeface="Garamond"/>
                <a:cs typeface="Garamond"/>
              </a:rPr>
              <a:t>Uniform(0, 1)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547" y="2043090"/>
            <a:ext cx="338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,</a:t>
            </a:r>
            <a:r>
              <a:rPr lang="en-US" sz="2800" i="1" dirty="0">
                <a:latin typeface="Garamond"/>
                <a:cs typeface="Garamond"/>
              </a:rPr>
              <a:t> y</a:t>
            </a:r>
            <a:r>
              <a:rPr lang="en-US" sz="2800" dirty="0">
                <a:latin typeface="Garamond"/>
                <a:cs typeface="Garamond"/>
              </a:rPr>
              <a:t>) =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x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i="1" dirty="0">
                <a:latin typeface="Garamond"/>
                <a:cs typeface="Garamond"/>
              </a:rPr>
              <a:t>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y</a:t>
            </a:r>
            <a:r>
              <a:rPr lang="en-US" sz="2800" dirty="0">
                <a:latin typeface="Garamond"/>
                <a:cs typeface="Garamond"/>
              </a:rPr>
              <a:t>) =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70965" y="1856391"/>
            <a:ext cx="2309027" cy="896957"/>
            <a:chOff x="4743206" y="1907193"/>
            <a:chExt cx="2309027" cy="896957"/>
          </a:xfrm>
        </p:grpSpPr>
        <p:sp>
          <p:nvSpPr>
            <p:cNvPr id="15" name="TextBox 14"/>
            <p:cNvSpPr txBox="1"/>
            <p:nvPr/>
          </p:nvSpPr>
          <p:spPr>
            <a:xfrm>
              <a:off x="4883821" y="2342485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99142" y="1915428"/>
              <a:ext cx="1853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</a:t>
              </a:r>
              <a:r>
                <a:rPr lang="en-US" sz="2400" dirty="0">
                  <a:latin typeface="Garamond"/>
                  <a:cs typeface="Garamond"/>
                </a:rPr>
                <a:t>0 &lt; 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 &lt; </a:t>
              </a:r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9256" y="1907193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4743206" y="2026244"/>
              <a:ext cx="190500" cy="725081"/>
            </a:xfrm>
            <a:prstGeom prst="leftBrace">
              <a:avLst>
                <a:gd name="adj1" fmla="val 41666"/>
                <a:gd name="adj2" fmla="val 50000"/>
              </a:avLst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0057" y="2339411"/>
              <a:ext cx="861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if not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3103" y="2980044"/>
            <a:ext cx="3845428" cy="3279574"/>
            <a:chOff x="4723103" y="2980044"/>
            <a:chExt cx="3845428" cy="3279574"/>
          </a:xfrm>
        </p:grpSpPr>
        <p:pic>
          <p:nvPicPr>
            <p:cNvPr id="7" name="Picture 6" descr="uniformpdf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4" t="13606" r="11432" b="8839"/>
            <a:stretch/>
          </p:blipFill>
          <p:spPr>
            <a:xfrm>
              <a:off x="4723103" y="2980044"/>
              <a:ext cx="3845428" cy="327957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944283" y="3383334"/>
              <a:ext cx="11806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>
                  <a:latin typeface="Garamond"/>
                  <a:cs typeface="Garamond"/>
                </a:rPr>
                <a:t>f</a:t>
              </a:r>
              <a:r>
                <a:rPr lang="en-US" sz="2400" i="1" baseline="-25000" dirty="0" err="1">
                  <a:latin typeface="Garamond"/>
                  <a:cs typeface="Garamond"/>
                </a:rPr>
                <a:t>XY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x</a:t>
              </a:r>
              <a:r>
                <a:rPr lang="en-US" sz="2400" dirty="0">
                  <a:latin typeface="Garamond"/>
                  <a:cs typeface="Garamond"/>
                </a:rPr>
                <a:t>,</a:t>
              </a:r>
              <a:r>
                <a:rPr lang="en-US" sz="2400" i="1" dirty="0">
                  <a:latin typeface="Garamond"/>
                  <a:cs typeface="Garamond"/>
                </a:rPr>
                <a:t> y</a:t>
              </a:r>
              <a:r>
                <a:rPr lang="en-US" sz="2400" dirty="0">
                  <a:latin typeface="Garamond"/>
                  <a:cs typeface="Garamond"/>
                </a:rPr>
                <a:t>)</a:t>
              </a:r>
              <a:endParaRPr lang="en-US" sz="24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C3983A8-1E0A-6B41-81AE-C37020721732}"/>
              </a:ext>
            </a:extLst>
          </p:cNvPr>
          <p:cNvSpPr/>
          <p:nvPr/>
        </p:nvSpPr>
        <p:spPr>
          <a:xfrm>
            <a:off x="457200" y="4232252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15E6B6-2DCA-C14C-8F53-47E1A5472D1F}"/>
                  </a:ext>
                </a:extLst>
              </p14:cNvPr>
              <p14:cNvContentPartPr/>
              <p14:nvPr/>
            </p14:nvContentPartPr>
            <p14:xfrm>
              <a:off x="765360" y="2602440"/>
              <a:ext cx="3819240" cy="103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15E6B6-2DCA-C14C-8F53-47E1A5472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160" y="2586240"/>
                <a:ext cx="385164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4737D3-40FC-BC4C-90C0-CBBB65B650BA}"/>
                  </a:ext>
                </a:extLst>
              </p14:cNvPr>
              <p14:cNvContentPartPr/>
              <p14:nvPr/>
            </p14:nvContentPartPr>
            <p14:xfrm>
              <a:off x="1332000" y="3749760"/>
              <a:ext cx="6266520" cy="217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4737D3-40FC-BC4C-90C0-CBBB65B650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5800" y="3733560"/>
                <a:ext cx="6298920" cy="22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39377F-103A-3E46-9549-1CDC98EDC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73"/>
          <a:stretch/>
        </p:blipFill>
        <p:spPr>
          <a:xfrm>
            <a:off x="5129940" y="957451"/>
            <a:ext cx="3688596" cy="2796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97CD7-2AFA-F641-B822-60162A2F2E75}"/>
              </a:ext>
            </a:extLst>
          </p:cNvPr>
          <p:cNvSpPr txBox="1"/>
          <p:nvPr/>
        </p:nvSpPr>
        <p:spPr>
          <a:xfrm>
            <a:off x="472699" y="591045"/>
            <a:ext cx="5416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Romeo and Juliet have a date between 9 and 10.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6579-38F5-BE44-96FC-8A3965FC26D2}"/>
              </a:ext>
            </a:extLst>
          </p:cNvPr>
          <p:cNvSpPr txBox="1"/>
          <p:nvPr/>
        </p:nvSpPr>
        <p:spPr>
          <a:xfrm>
            <a:off x="472699" y="2572757"/>
            <a:ext cx="5416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The first to arrive will wait for 15 minutes and leave if the other isn’t there.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14A71-DA12-5A4F-9641-F23223C9CCB0}"/>
              </a:ext>
            </a:extLst>
          </p:cNvPr>
          <p:cNvSpPr txBox="1"/>
          <p:nvPr/>
        </p:nvSpPr>
        <p:spPr>
          <a:xfrm>
            <a:off x="472699" y="4863921"/>
            <a:ext cx="809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 they meet?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6CFE6B-7B5C-4744-9E2F-124B30F8D0FE}"/>
                  </a:ext>
                </a:extLst>
              </p14:cNvPr>
              <p14:cNvContentPartPr/>
              <p14:nvPr/>
            </p14:nvContentPartPr>
            <p14:xfrm>
              <a:off x="3593520" y="3573000"/>
              <a:ext cx="12600" cy="3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6CFE6B-7B5C-4744-9E2F-124B30F8D0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7320" y="3556800"/>
                <a:ext cx="4500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01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1075</Words>
  <Application>Microsoft Office PowerPoint</Application>
  <PresentationFormat>On-screen Show (4:3)</PresentationFormat>
  <Paragraphs>208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8. Multiple Continuous  Random Variables</vt:lpstr>
      <vt:lpstr>One random variable review</vt:lpstr>
      <vt:lpstr>Discrete two variables review</vt:lpstr>
      <vt:lpstr>Continuous random variables</vt:lpstr>
      <vt:lpstr>PowerPoint Presentation</vt:lpstr>
      <vt:lpstr>Continuous marginals</vt:lpstr>
      <vt:lpstr>PowerPoint Presentation</vt:lpstr>
      <vt:lpstr>Independent uniform random variables</vt:lpstr>
      <vt:lpstr>PowerPoint Presentation</vt:lpstr>
      <vt:lpstr>PowerPoint Presentation</vt:lpstr>
      <vt:lpstr>PowerPoint Presentation</vt:lpstr>
      <vt:lpstr>Buffon’s needle</vt:lpstr>
      <vt:lpstr>PowerPoint Presentation</vt:lpstr>
      <vt:lpstr>Buffon’s needle</vt:lpstr>
      <vt:lpstr>Buffon’s needle</vt:lpstr>
      <vt:lpstr>Conditioning</vt:lpstr>
      <vt:lpstr>Conditioning</vt:lpstr>
      <vt:lpstr>PowerPoint Presentation</vt:lpstr>
      <vt:lpstr>PowerPoint Presentation</vt:lpstr>
      <vt:lpstr>PowerPoint Presentation</vt:lpstr>
      <vt:lpstr>Conditioning a continuous RV on an event</vt:lpstr>
      <vt:lpstr>PowerPoint Presentation</vt:lpstr>
      <vt:lpstr>Conditioning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Hong Xu (CSD)</cp:lastModifiedBy>
  <cp:revision>254</cp:revision>
  <cp:lastPrinted>2020-02-20T23:44:08Z</cp:lastPrinted>
  <dcterms:created xsi:type="dcterms:W3CDTF">2013-01-07T07:20:47Z</dcterms:created>
  <dcterms:modified xsi:type="dcterms:W3CDTF">2021-11-01T07:18:53Z</dcterms:modified>
</cp:coreProperties>
</file>