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47" r:id="rId2"/>
    <p:sldId id="299" r:id="rId3"/>
    <p:sldId id="263" r:id="rId4"/>
    <p:sldId id="300" r:id="rId5"/>
    <p:sldId id="265" r:id="rId6"/>
    <p:sldId id="301" r:id="rId7"/>
    <p:sldId id="302" r:id="rId8"/>
    <p:sldId id="287" r:id="rId9"/>
    <p:sldId id="303" r:id="rId10"/>
    <p:sldId id="304" r:id="rId11"/>
    <p:sldId id="313" r:id="rId12"/>
    <p:sldId id="349" r:id="rId13"/>
    <p:sldId id="257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274" r:id="rId22"/>
    <p:sldId id="335" r:id="rId23"/>
    <p:sldId id="334" r:id="rId24"/>
    <p:sldId id="333" r:id="rId25"/>
    <p:sldId id="341" r:id="rId26"/>
    <p:sldId id="258" r:id="rId27"/>
    <p:sldId id="342" r:id="rId28"/>
    <p:sldId id="260" r:id="rId29"/>
    <p:sldId id="343" r:id="rId30"/>
    <p:sldId id="259" r:id="rId31"/>
    <p:sldId id="264" r:id="rId32"/>
    <p:sldId id="338" r:id="rId33"/>
    <p:sldId id="261" r:id="rId34"/>
    <p:sldId id="344" r:id="rId35"/>
    <p:sldId id="266" r:id="rId36"/>
    <p:sldId id="346" r:id="rId37"/>
    <p:sldId id="270" r:id="rId38"/>
    <p:sldId id="345" r:id="rId39"/>
    <p:sldId id="297" r:id="rId40"/>
    <p:sldId id="35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86"/>
    <p:restoredTop sz="94626"/>
  </p:normalViewPr>
  <p:slideViewPr>
    <p:cSldViewPr snapToGrid="0" snapToObjects="1">
      <p:cViewPr varScale="1">
        <p:scale>
          <a:sx n="110" d="100"/>
          <a:sy n="110" d="100"/>
        </p:scale>
        <p:origin x="192" y="408"/>
      </p:cViewPr>
      <p:guideLst>
        <p:guide orient="horz" pos="2137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4F1BFB69-6699-384C-917F-24B6EF7F9899}"/>
    <pc:docChg chg="custSel addSld modSld sldOrd">
      <pc:chgData name="Andrej Bogdanov" userId="51811781_tp_dropbox" providerId="OAuth2" clId="{4F1BFB69-6699-384C-917F-24B6EF7F9899}" dt="2020-01-15T04:09:52.087" v="108" actId="7634"/>
      <pc:docMkLst>
        <pc:docMk/>
      </pc:docMkLst>
      <pc:sldChg chg="addSp">
        <pc:chgData name="Andrej Bogdanov" userId="51811781_tp_dropbox" providerId="OAuth2" clId="{4F1BFB69-6699-384C-917F-24B6EF7F9899}" dt="2020-01-13T01:56:26.799" v="67" actId="7634"/>
        <pc:sldMkLst>
          <pc:docMk/>
          <pc:sldMk cId="482273100" sldId="257"/>
        </pc:sldMkLst>
        <pc:inkChg chg="add">
          <ac:chgData name="Andrej Bogdanov" userId="51811781_tp_dropbox" providerId="OAuth2" clId="{4F1BFB69-6699-384C-917F-24B6EF7F9899}" dt="2020-01-13T01:56:26.799" v="67" actId="7634"/>
          <ac:inkMkLst>
            <pc:docMk/>
            <pc:sldMk cId="482273100" sldId="257"/>
            <ac:inkMk id="18" creationId="{5147C602-5137-7543-BD74-D71DA7AD8DDB}"/>
          </ac:inkMkLst>
        </pc:inkChg>
      </pc:sldChg>
      <pc:sldChg chg="addSp delSp">
        <pc:chgData name="Andrej Bogdanov" userId="51811781_tp_dropbox" providerId="OAuth2" clId="{4F1BFB69-6699-384C-917F-24B6EF7F9899}" dt="2020-01-06T02:21:08.129" v="4" actId="7634"/>
        <pc:sldMkLst>
          <pc:docMk/>
          <pc:sldMk cId="4259269965" sldId="258"/>
        </pc:sldMkLst>
        <pc:inkChg chg="add del">
          <ac:chgData name="Andrej Bogdanov" userId="51811781_tp_dropbox" providerId="OAuth2" clId="{4F1BFB69-6699-384C-917F-24B6EF7F9899}" dt="2020-01-06T02:19:16.337" v="2" actId="478"/>
          <ac:inkMkLst>
            <pc:docMk/>
            <pc:sldMk cId="4259269965" sldId="258"/>
            <ac:inkMk id="2" creationId="{48F2BCB7-B35D-3E40-9099-7FA5060069B7}"/>
          </ac:inkMkLst>
        </pc:inkChg>
        <pc:inkChg chg="add">
          <ac:chgData name="Andrej Bogdanov" userId="51811781_tp_dropbox" providerId="OAuth2" clId="{4F1BFB69-6699-384C-917F-24B6EF7F9899}" dt="2020-01-06T02:21:08.129" v="4" actId="7634"/>
          <ac:inkMkLst>
            <pc:docMk/>
            <pc:sldMk cId="4259269965" sldId="258"/>
            <ac:inkMk id="3" creationId="{D0C4110B-8DB6-3D48-B897-5CED650295E1}"/>
          </ac:inkMkLst>
        </pc:inkChg>
      </pc:sldChg>
      <pc:sldChg chg="addSp delSp">
        <pc:chgData name="Andrej Bogdanov" userId="51811781_tp_dropbox" providerId="OAuth2" clId="{4F1BFB69-6699-384C-917F-24B6EF7F9899}" dt="2020-01-06T02:22:28.832" v="5" actId="7634"/>
        <pc:sldMkLst>
          <pc:docMk/>
          <pc:sldMk cId="3278693719" sldId="264"/>
        </pc:sldMkLst>
        <pc:inkChg chg="add del">
          <ac:chgData name="Andrej Bogdanov" userId="51811781_tp_dropbox" providerId="OAuth2" clId="{4F1BFB69-6699-384C-917F-24B6EF7F9899}" dt="2020-01-06T02:19:27.217" v="3" actId="478"/>
          <ac:inkMkLst>
            <pc:docMk/>
            <pc:sldMk cId="3278693719" sldId="264"/>
            <ac:inkMk id="2" creationId="{0BAAC0E0-97C4-C64B-8A46-C9DFF3CD1A17}"/>
          </ac:inkMkLst>
        </pc:inkChg>
        <pc:inkChg chg="add">
          <ac:chgData name="Andrej Bogdanov" userId="51811781_tp_dropbox" providerId="OAuth2" clId="{4F1BFB69-6699-384C-917F-24B6EF7F9899}" dt="2020-01-06T02:22:28.832" v="5" actId="7634"/>
          <ac:inkMkLst>
            <pc:docMk/>
            <pc:sldMk cId="3278693719" sldId="264"/>
            <ac:inkMk id="7" creationId="{E88461D9-FC3B-FE4E-9096-2AAC6B664B8D}"/>
          </ac:inkMkLst>
        </pc:inkChg>
      </pc:sldChg>
      <pc:sldChg chg="addSp">
        <pc:chgData name="Andrej Bogdanov" userId="51811781_tp_dropbox" providerId="OAuth2" clId="{4F1BFB69-6699-384C-917F-24B6EF7F9899}" dt="2020-01-06T02:18:37.817" v="0" actId="7634"/>
        <pc:sldMkLst>
          <pc:docMk/>
          <pc:sldMk cId="2335655977" sldId="266"/>
        </pc:sldMkLst>
        <pc:inkChg chg="add">
          <ac:chgData name="Andrej Bogdanov" userId="51811781_tp_dropbox" providerId="OAuth2" clId="{4F1BFB69-6699-384C-917F-24B6EF7F9899}" dt="2020-01-06T02:18:37.817" v="0" actId="7634"/>
          <ac:inkMkLst>
            <pc:docMk/>
            <pc:sldMk cId="2335655977" sldId="266"/>
            <ac:inkMk id="5" creationId="{8861F608-02FF-8349-B763-C8A23A08F0A8}"/>
          </ac:inkMkLst>
        </pc:inkChg>
      </pc:sldChg>
      <pc:sldChg chg="addSp">
        <pc:chgData name="Andrej Bogdanov" userId="51811781_tp_dropbox" providerId="OAuth2" clId="{4F1BFB69-6699-384C-917F-24B6EF7F9899}" dt="2020-01-06T02:18:37.817" v="0" actId="7634"/>
        <pc:sldMkLst>
          <pc:docMk/>
          <pc:sldMk cId="2954945927" sldId="267"/>
        </pc:sldMkLst>
        <pc:inkChg chg="add">
          <ac:chgData name="Andrej Bogdanov" userId="51811781_tp_dropbox" providerId="OAuth2" clId="{4F1BFB69-6699-384C-917F-24B6EF7F9899}" dt="2020-01-06T02:18:37.817" v="0" actId="7634"/>
          <ac:inkMkLst>
            <pc:docMk/>
            <pc:sldMk cId="2954945927" sldId="267"/>
            <ac:inkMk id="3" creationId="{B923D524-D393-3D4F-A8BE-E4C48F91B52D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3572710069" sldId="268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3572710069" sldId="268"/>
            <ac:inkMk id="3" creationId="{D4B3D186-DAAD-9345-9F87-6F4C0B824BE9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2533755997" sldId="270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2533755997" sldId="270"/>
            <ac:inkMk id="2" creationId="{F243872C-9805-8A48-81AE-E793AD7EE2EF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806530990" sldId="271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806530990" sldId="271"/>
            <ac:inkMk id="2" creationId="{341FDB4C-1DFC-ED44-9A21-1ED69F06CCE4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3450235910" sldId="272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3450235910" sldId="272"/>
            <ac:inkMk id="4" creationId="{38FB8CB6-5A40-D44D-9EFF-2B74E17F8CFD}"/>
          </ac:inkMkLst>
        </pc:inkChg>
      </pc:sldChg>
      <pc:sldChg chg="addSp modSp">
        <pc:chgData name="Andrej Bogdanov" userId="51811781_tp_dropbox" providerId="OAuth2" clId="{4F1BFB69-6699-384C-917F-24B6EF7F9899}" dt="2020-01-08T07:56:26.733" v="66"/>
        <pc:sldMkLst>
          <pc:docMk/>
          <pc:sldMk cId="4148509227" sldId="273"/>
        </pc:sldMkLst>
        <pc:spChg chg="mod">
          <ac:chgData name="Andrej Bogdanov" userId="51811781_tp_dropbox" providerId="OAuth2" clId="{4F1BFB69-6699-384C-917F-24B6EF7F9899}" dt="2020-01-08T07:55:39.521" v="62" actId="1076"/>
          <ac:spMkLst>
            <pc:docMk/>
            <pc:sldMk cId="4148509227" sldId="273"/>
            <ac:spMk id="5" creationId="{00000000-0000-0000-0000-000000000000}"/>
          </ac:spMkLst>
        </pc:spChg>
        <pc:inkChg chg="add mod modStrokes">
          <ac:chgData name="Andrej Bogdanov" userId="51811781_tp_dropbox" providerId="OAuth2" clId="{4F1BFB69-6699-384C-917F-24B6EF7F9899}" dt="2020-01-08T07:56:26.733" v="66"/>
          <ac:inkMkLst>
            <pc:docMk/>
            <pc:sldMk cId="4148509227" sldId="273"/>
            <ac:inkMk id="3" creationId="{AEDE67E8-68F9-3048-9A3A-105BE37969EA}"/>
          </ac:inkMkLst>
        </pc:inkChg>
      </pc:sldChg>
      <pc:sldChg chg="addSp modSp">
        <pc:chgData name="Andrej Bogdanov" userId="51811781_tp_dropbox" providerId="OAuth2" clId="{4F1BFB69-6699-384C-917F-24B6EF7F9899}" dt="2020-01-13T02:27:45.676" v="73" actId="7634"/>
        <pc:sldMkLst>
          <pc:docMk/>
          <pc:sldMk cId="3998090159" sldId="274"/>
        </pc:sldMkLst>
        <pc:inkChg chg="add mod modStrokes">
          <ac:chgData name="Andrej Bogdanov" userId="51811781_tp_dropbox" providerId="OAuth2" clId="{4F1BFB69-6699-384C-917F-24B6EF7F9899}" dt="2020-01-13T02:27:23.083" v="72"/>
          <ac:inkMkLst>
            <pc:docMk/>
            <pc:sldMk cId="3998090159" sldId="274"/>
            <ac:inkMk id="2" creationId="{3CBB7B97-4B75-7147-9D4A-0E1B3A90B4DE}"/>
          </ac:inkMkLst>
        </pc:inkChg>
        <pc:inkChg chg="add">
          <ac:chgData name="Andrej Bogdanov" userId="51811781_tp_dropbox" providerId="OAuth2" clId="{4F1BFB69-6699-384C-917F-24B6EF7F9899}" dt="2020-01-13T02:27:45.676" v="73" actId="7634"/>
          <ac:inkMkLst>
            <pc:docMk/>
            <pc:sldMk cId="3998090159" sldId="274"/>
            <ac:inkMk id="9" creationId="{DAA6B740-6BCF-454D-A1FE-C652A9179FAB}"/>
          </ac:inkMkLst>
        </pc:inkChg>
      </pc:sldChg>
      <pc:sldChg chg="addSp modSp">
        <pc:chgData name="Andrej Bogdanov" userId="51811781_tp_dropbox" providerId="OAuth2" clId="{4F1BFB69-6699-384C-917F-24B6EF7F9899}" dt="2020-01-08T07:55:23.563" v="58" actId="7634"/>
        <pc:sldMkLst>
          <pc:docMk/>
          <pc:sldMk cId="1714992392" sldId="278"/>
        </pc:sldMkLst>
        <pc:inkChg chg="add mod modStrokes">
          <ac:chgData name="Andrej Bogdanov" userId="51811781_tp_dropbox" providerId="OAuth2" clId="{4F1BFB69-6699-384C-917F-24B6EF7F9899}" dt="2020-01-08T07:54:35.255" v="57"/>
          <ac:inkMkLst>
            <pc:docMk/>
            <pc:sldMk cId="1714992392" sldId="278"/>
            <ac:inkMk id="2" creationId="{31BB7E86-0D7C-E141-BB93-8C02C356A2DA}"/>
          </ac:inkMkLst>
        </pc:inkChg>
        <pc:inkChg chg="add">
          <ac:chgData name="Andrej Bogdanov" userId="51811781_tp_dropbox" providerId="OAuth2" clId="{4F1BFB69-6699-384C-917F-24B6EF7F9899}" dt="2020-01-08T07:55:23.563" v="58" actId="7634"/>
          <ac:inkMkLst>
            <pc:docMk/>
            <pc:sldMk cId="1714992392" sldId="278"/>
            <ac:inkMk id="9" creationId="{08429E12-AE9C-B946-A611-69C81222C175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401032581" sldId="279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401032581" sldId="279"/>
            <ac:inkMk id="2" creationId="{C02F90E8-3CED-B74D-87F2-346454A970EC}"/>
          </ac:inkMkLst>
        </pc:inkChg>
      </pc:sldChg>
      <pc:sldChg chg="addSp delSp">
        <pc:chgData name="Andrej Bogdanov" userId="51811781_tp_dropbox" providerId="OAuth2" clId="{4F1BFB69-6699-384C-917F-24B6EF7F9899}" dt="2020-01-08T02:14:01.046" v="18" actId="7634"/>
        <pc:sldMkLst>
          <pc:docMk/>
          <pc:sldMk cId="1297515700" sldId="290"/>
        </pc:sldMkLst>
        <pc:inkChg chg="add del">
          <ac:chgData name="Andrej Bogdanov" userId="51811781_tp_dropbox" providerId="OAuth2" clId="{4F1BFB69-6699-384C-917F-24B6EF7F9899}" dt="2020-01-06T02:19:09.478" v="1" actId="478"/>
          <ac:inkMkLst>
            <pc:docMk/>
            <pc:sldMk cId="1297515700" sldId="290"/>
            <ac:inkMk id="2" creationId="{1A65BF20-CDA5-0745-857E-530F63B75E77}"/>
          </ac:inkMkLst>
        </pc:inkChg>
        <pc:inkChg chg="add">
          <ac:chgData name="Andrej Bogdanov" userId="51811781_tp_dropbox" providerId="OAuth2" clId="{4F1BFB69-6699-384C-917F-24B6EF7F9899}" dt="2020-01-06T02:22:28.832" v="5" actId="7634"/>
          <ac:inkMkLst>
            <pc:docMk/>
            <pc:sldMk cId="1297515700" sldId="290"/>
            <ac:inkMk id="8" creationId="{98505464-D20D-9E49-9997-B3B2BDE92FA5}"/>
          </ac:inkMkLst>
        </pc:inkChg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1297515700" sldId="290"/>
            <ac:inkMk id="9" creationId="{65013E34-B79D-F045-94CA-1A68D56A4719}"/>
          </ac:inkMkLst>
        </pc:inkChg>
      </pc:sldChg>
      <pc:sldChg chg="addSp modSp">
        <pc:chgData name="Andrej Bogdanov" userId="51811781_tp_dropbox" providerId="OAuth2" clId="{4F1BFB69-6699-384C-917F-24B6EF7F9899}" dt="2020-01-06T02:27:47.155" v="16" actId="7634"/>
        <pc:sldMkLst>
          <pc:docMk/>
          <pc:sldMk cId="2865650285" sldId="291"/>
        </pc:sldMkLst>
        <pc:inkChg chg="add mod">
          <ac:chgData name="Andrej Bogdanov" userId="51811781_tp_dropbox" providerId="OAuth2" clId="{4F1BFB69-6699-384C-917F-24B6EF7F9899}" dt="2020-01-06T02:27:36.002" v="15" actId="478"/>
          <ac:inkMkLst>
            <pc:docMk/>
            <pc:sldMk cId="2865650285" sldId="291"/>
            <ac:inkMk id="7" creationId="{E97A3462-FA04-4347-B356-2DEACD89BA74}"/>
          </ac:inkMkLst>
        </pc:inkChg>
        <pc:inkChg chg="add">
          <ac:chgData name="Andrej Bogdanov" userId="51811781_tp_dropbox" providerId="OAuth2" clId="{4F1BFB69-6699-384C-917F-24B6EF7F9899}" dt="2020-01-06T02:27:47.155" v="16" actId="7634"/>
          <ac:inkMkLst>
            <pc:docMk/>
            <pc:sldMk cId="2865650285" sldId="291"/>
            <ac:inkMk id="14" creationId="{0B9C5C53-0E8F-DB41-898D-39507B2F0C42}"/>
          </ac:inkMkLst>
        </pc:inkChg>
      </pc:sldChg>
      <pc:sldChg chg="addSp">
        <pc:chgData name="Andrej Bogdanov" userId="51811781_tp_dropbox" providerId="OAuth2" clId="{4F1BFB69-6699-384C-917F-24B6EF7F9899}" dt="2020-01-06T02:18:37.817" v="0" actId="7634"/>
        <pc:sldMkLst>
          <pc:docMk/>
          <pc:sldMk cId="3765214664" sldId="292"/>
        </pc:sldMkLst>
        <pc:inkChg chg="add">
          <ac:chgData name="Andrej Bogdanov" userId="51811781_tp_dropbox" providerId="OAuth2" clId="{4F1BFB69-6699-384C-917F-24B6EF7F9899}" dt="2020-01-06T02:18:37.817" v="0" actId="7634"/>
          <ac:inkMkLst>
            <pc:docMk/>
            <pc:sldMk cId="3765214664" sldId="292"/>
            <ac:inkMk id="3" creationId="{04A21262-D2B2-1948-A2A8-CF89206EEC4F}"/>
          </ac:inkMkLst>
        </pc:inkChg>
      </pc:sldChg>
      <pc:sldChg chg="addSp">
        <pc:chgData name="Andrej Bogdanov" userId="51811781_tp_dropbox" providerId="OAuth2" clId="{4F1BFB69-6699-384C-917F-24B6EF7F9899}" dt="2020-01-06T02:18:37.817" v="0" actId="7634"/>
        <pc:sldMkLst>
          <pc:docMk/>
          <pc:sldMk cId="2994011178" sldId="293"/>
        </pc:sldMkLst>
        <pc:inkChg chg="add">
          <ac:chgData name="Andrej Bogdanov" userId="51811781_tp_dropbox" providerId="OAuth2" clId="{4F1BFB69-6699-384C-917F-24B6EF7F9899}" dt="2020-01-06T02:18:37.817" v="0" actId="7634"/>
          <ac:inkMkLst>
            <pc:docMk/>
            <pc:sldMk cId="2994011178" sldId="293"/>
            <ac:inkMk id="3" creationId="{E59412E4-DC4C-D842-BAF5-835F9EAE1F4E}"/>
          </ac:inkMkLst>
        </pc:inkChg>
      </pc:sldChg>
      <pc:sldChg chg="addSp modSp">
        <pc:chgData name="Andrej Bogdanov" userId="51811781_tp_dropbox" providerId="OAuth2" clId="{4F1BFB69-6699-384C-917F-24B6EF7F9899}" dt="2020-01-06T02:26:02.254" v="8" actId="478"/>
        <pc:sldMkLst>
          <pc:docMk/>
          <pc:sldMk cId="2467679734" sldId="294"/>
        </pc:sldMkLst>
        <pc:inkChg chg="add mod">
          <ac:chgData name="Andrej Bogdanov" userId="51811781_tp_dropbox" providerId="OAuth2" clId="{4F1BFB69-6699-384C-917F-24B6EF7F9899}" dt="2020-01-06T02:26:02.254" v="8" actId="478"/>
          <ac:inkMkLst>
            <pc:docMk/>
            <pc:sldMk cId="2467679734" sldId="294"/>
            <ac:inkMk id="3" creationId="{586EDF08-F957-2440-9967-8EAE03078ADF}"/>
          </ac:inkMkLst>
        </pc:inkChg>
      </pc:sldChg>
      <pc:sldChg chg="addSp modSp">
        <pc:chgData name="Andrej Bogdanov" userId="51811781_tp_dropbox" providerId="OAuth2" clId="{4F1BFB69-6699-384C-917F-24B6EF7F9899}" dt="2020-01-08T07:49:39.565" v="39" actId="7634"/>
        <pc:sldMkLst>
          <pc:docMk/>
          <pc:sldMk cId="4040031101" sldId="295"/>
        </pc:sldMkLst>
        <pc:inkChg chg="add mod modStrokes">
          <ac:chgData name="Andrej Bogdanov" userId="51811781_tp_dropbox" providerId="OAuth2" clId="{4F1BFB69-6699-384C-917F-24B6EF7F9899}" dt="2020-01-08T07:47:06.779" v="34"/>
          <ac:inkMkLst>
            <pc:docMk/>
            <pc:sldMk cId="4040031101" sldId="295"/>
            <ac:inkMk id="3" creationId="{13685348-6AE7-074B-8243-413E05376ED1}"/>
          </ac:inkMkLst>
        </pc:inkChg>
        <pc:inkChg chg="add mod">
          <ac:chgData name="Andrej Bogdanov" userId="51811781_tp_dropbox" providerId="OAuth2" clId="{4F1BFB69-6699-384C-917F-24B6EF7F9899}" dt="2020-01-08T07:49:21.882" v="38" actId="478"/>
          <ac:inkMkLst>
            <pc:docMk/>
            <pc:sldMk cId="4040031101" sldId="295"/>
            <ac:inkMk id="4" creationId="{F2D42B8B-8C0C-3F48-AAE6-3AF9E6B78B41}"/>
          </ac:inkMkLst>
        </pc:inkChg>
        <pc:inkChg chg="add">
          <ac:chgData name="Andrej Bogdanov" userId="51811781_tp_dropbox" providerId="OAuth2" clId="{4F1BFB69-6699-384C-917F-24B6EF7F9899}" dt="2020-01-08T07:48:37.707" v="35" actId="7634"/>
          <ac:inkMkLst>
            <pc:docMk/>
            <pc:sldMk cId="4040031101" sldId="295"/>
            <ac:inkMk id="5" creationId="{4827408B-C928-114F-AA32-85CA6484EF25}"/>
          </ac:inkMkLst>
        </pc:inkChg>
        <pc:inkChg chg="add">
          <ac:chgData name="Andrej Bogdanov" userId="51811781_tp_dropbox" providerId="OAuth2" clId="{4F1BFB69-6699-384C-917F-24B6EF7F9899}" dt="2020-01-08T07:49:39.565" v="39" actId="7634"/>
          <ac:inkMkLst>
            <pc:docMk/>
            <pc:sldMk cId="4040031101" sldId="295"/>
            <ac:inkMk id="6" creationId="{BEAB9D22-37D9-D143-9EAC-49D305D39D93}"/>
          </ac:inkMkLst>
        </pc:inkChg>
      </pc:sldChg>
      <pc:sldChg chg="addSp delSp modSp">
        <pc:chgData name="Andrej Bogdanov" userId="51811781_tp_dropbox" providerId="OAuth2" clId="{4F1BFB69-6699-384C-917F-24B6EF7F9899}" dt="2020-01-08T07:53:55.285" v="54" actId="7634"/>
        <pc:sldMkLst>
          <pc:docMk/>
          <pc:sldMk cId="1154741721" sldId="296"/>
        </pc:sldMkLst>
        <pc:inkChg chg="add mod modStrokes">
          <ac:chgData name="Andrej Bogdanov" userId="51811781_tp_dropbox" providerId="OAuth2" clId="{4F1BFB69-6699-384C-917F-24B6EF7F9899}" dt="2020-01-08T07:53:01.289" v="53"/>
          <ac:inkMkLst>
            <pc:docMk/>
            <pc:sldMk cId="1154741721" sldId="296"/>
            <ac:inkMk id="2" creationId="{0E233AC1-559D-F94A-B944-D8EA6A176DDB}"/>
          </ac:inkMkLst>
        </pc:inkChg>
        <pc:inkChg chg="add">
          <ac:chgData name="Andrej Bogdanov" userId="51811781_tp_dropbox" providerId="OAuth2" clId="{4F1BFB69-6699-384C-917F-24B6EF7F9899}" dt="2020-01-08T07:53:55.285" v="54" actId="7634"/>
          <ac:inkMkLst>
            <pc:docMk/>
            <pc:sldMk cId="1154741721" sldId="296"/>
            <ac:inkMk id="4" creationId="{D9C7CA03-5105-0C4B-9034-FDB39A30ADAD}"/>
          </ac:inkMkLst>
        </pc:inkChg>
        <pc:inkChg chg="del">
          <ac:chgData name="Andrej Bogdanov" userId="51811781_tp_dropbox" providerId="OAuth2" clId="{4F1BFB69-6699-384C-917F-24B6EF7F9899}" dt="2020-01-08T00:17:21.305" v="17" actId="478"/>
          <ac:inkMkLst>
            <pc:docMk/>
            <pc:sldMk cId="1154741721" sldId="296"/>
            <ac:inkMk id="6" creationId="{0291DD44-3ABA-864B-8F38-1D040225E8D5}"/>
          </ac:inkMkLst>
        </pc:inkChg>
      </pc:sldChg>
      <pc:sldChg chg="addSp modSp">
        <pc:chgData name="Andrej Bogdanov" userId="51811781_tp_dropbox" providerId="OAuth2" clId="{4F1BFB69-6699-384C-917F-24B6EF7F9899}" dt="2020-01-15T04:09:52.087" v="108" actId="7634"/>
        <pc:sldMkLst>
          <pc:docMk/>
          <pc:sldMk cId="3382955872" sldId="297"/>
        </pc:sldMkLst>
        <pc:inkChg chg="add mod modStrokes">
          <ac:chgData name="Andrej Bogdanov" userId="51811781_tp_dropbox" providerId="OAuth2" clId="{4F1BFB69-6699-384C-917F-24B6EF7F9899}" dt="2020-01-15T04:09:31.401" v="107"/>
          <ac:inkMkLst>
            <pc:docMk/>
            <pc:sldMk cId="3382955872" sldId="297"/>
            <ac:inkMk id="2" creationId="{D89E41DB-BED6-BC42-868C-018B80BFAB8F}"/>
          </ac:inkMkLst>
        </pc:inkChg>
        <pc:inkChg chg="add">
          <ac:chgData name="Andrej Bogdanov" userId="51811781_tp_dropbox" providerId="OAuth2" clId="{4F1BFB69-6699-384C-917F-24B6EF7F9899}" dt="2020-01-15T04:09:52.087" v="108" actId="7634"/>
          <ac:inkMkLst>
            <pc:docMk/>
            <pc:sldMk cId="3382955872" sldId="297"/>
            <ac:inkMk id="4" creationId="{99D2E976-6890-EB42-AF6F-8393FB315ADC}"/>
          </ac:inkMkLst>
        </pc:inkChg>
      </pc:sldChg>
      <pc:sldChg chg="addSp">
        <pc:chgData name="Andrej Bogdanov" userId="51811781_tp_dropbox" providerId="OAuth2" clId="{4F1BFB69-6699-384C-917F-24B6EF7F9899}" dt="2020-01-08T07:38:58.012" v="23" actId="7634"/>
        <pc:sldMkLst>
          <pc:docMk/>
          <pc:sldMk cId="870376921" sldId="299"/>
        </pc:sldMkLst>
        <pc:inkChg chg="add">
          <ac:chgData name="Andrej Bogdanov" userId="51811781_tp_dropbox" providerId="OAuth2" clId="{4F1BFB69-6699-384C-917F-24B6EF7F9899}" dt="2020-01-08T07:38:58.012" v="23" actId="7634"/>
          <ac:inkMkLst>
            <pc:docMk/>
            <pc:sldMk cId="870376921" sldId="299"/>
            <ac:inkMk id="3" creationId="{EFDF4546-2450-8343-8960-9478EBFA4DF7}"/>
          </ac:inkMkLst>
        </pc:inkChg>
      </pc:sldChg>
      <pc:sldChg chg="addSp">
        <pc:chgData name="Andrej Bogdanov" userId="51811781_tp_dropbox" providerId="OAuth2" clId="{4F1BFB69-6699-384C-917F-24B6EF7F9899}" dt="2020-01-08T07:38:58.012" v="23" actId="7634"/>
        <pc:sldMkLst>
          <pc:docMk/>
          <pc:sldMk cId="592823346" sldId="300"/>
        </pc:sldMkLst>
        <pc:inkChg chg="add">
          <ac:chgData name="Andrej Bogdanov" userId="51811781_tp_dropbox" providerId="OAuth2" clId="{4F1BFB69-6699-384C-917F-24B6EF7F9899}" dt="2020-01-08T07:38:58.012" v="23" actId="7634"/>
          <ac:inkMkLst>
            <pc:docMk/>
            <pc:sldMk cId="592823346" sldId="300"/>
            <ac:inkMk id="3" creationId="{065BF993-3182-AF4F-8D69-934F6AABB124}"/>
          </ac:inkMkLst>
        </pc:inkChg>
      </pc:sldChg>
      <pc:sldChg chg="addSp delSp">
        <pc:chgData name="Andrej Bogdanov" userId="51811781_tp_dropbox" providerId="OAuth2" clId="{4F1BFB69-6699-384C-917F-24B6EF7F9899}" dt="2020-01-08T07:39:11.014" v="24" actId="478"/>
        <pc:sldMkLst>
          <pc:docMk/>
          <pc:sldMk cId="3122152082" sldId="303"/>
        </pc:sldMkLst>
        <pc:inkChg chg="add del">
          <ac:chgData name="Andrej Bogdanov" userId="51811781_tp_dropbox" providerId="OAuth2" clId="{4F1BFB69-6699-384C-917F-24B6EF7F9899}" dt="2020-01-08T07:39:11.014" v="24" actId="478"/>
          <ac:inkMkLst>
            <pc:docMk/>
            <pc:sldMk cId="3122152082" sldId="303"/>
            <ac:inkMk id="13" creationId="{AA32BD4B-1D5E-C446-8E9E-82E660AC22D1}"/>
          </ac:inkMkLst>
        </pc:inkChg>
      </pc:sldChg>
      <pc:sldChg chg="addSp">
        <pc:chgData name="Andrej Bogdanov" userId="51811781_tp_dropbox" providerId="OAuth2" clId="{4F1BFB69-6699-384C-917F-24B6EF7F9899}" dt="2020-01-13T01:56:26.799" v="67" actId="7634"/>
        <pc:sldMkLst>
          <pc:docMk/>
          <pc:sldMk cId="133869825" sldId="305"/>
        </pc:sldMkLst>
        <pc:inkChg chg="add">
          <ac:chgData name="Andrej Bogdanov" userId="51811781_tp_dropbox" providerId="OAuth2" clId="{4F1BFB69-6699-384C-917F-24B6EF7F9899}" dt="2020-01-13T01:56:26.799" v="67" actId="7634"/>
          <ac:inkMkLst>
            <pc:docMk/>
            <pc:sldMk cId="133869825" sldId="305"/>
            <ac:inkMk id="8" creationId="{8728B8CF-EAD7-864F-8083-C5101F6771DF}"/>
          </ac:inkMkLst>
        </pc:inkChg>
      </pc:sldChg>
      <pc:sldChg chg="addSp">
        <pc:chgData name="Andrej Bogdanov" userId="51811781_tp_dropbox" providerId="OAuth2" clId="{4F1BFB69-6699-384C-917F-24B6EF7F9899}" dt="2020-01-13T01:56:26.799" v="67" actId="7634"/>
        <pc:sldMkLst>
          <pc:docMk/>
          <pc:sldMk cId="454724816" sldId="306"/>
        </pc:sldMkLst>
        <pc:inkChg chg="add">
          <ac:chgData name="Andrej Bogdanov" userId="51811781_tp_dropbox" providerId="OAuth2" clId="{4F1BFB69-6699-384C-917F-24B6EF7F9899}" dt="2020-01-13T01:56:26.799" v="67" actId="7634"/>
          <ac:inkMkLst>
            <pc:docMk/>
            <pc:sldMk cId="454724816" sldId="306"/>
            <ac:inkMk id="18" creationId="{CF0497A0-39E9-4B4B-9EC0-05098ED0DC65}"/>
          </ac:inkMkLst>
        </pc:inkChg>
      </pc:sldChg>
      <pc:sldChg chg="addSp">
        <pc:chgData name="Andrej Bogdanov" userId="51811781_tp_dropbox" providerId="OAuth2" clId="{4F1BFB69-6699-384C-917F-24B6EF7F9899}" dt="2020-01-13T01:56:26.799" v="67" actId="7634"/>
        <pc:sldMkLst>
          <pc:docMk/>
          <pc:sldMk cId="2415838730" sldId="307"/>
        </pc:sldMkLst>
        <pc:inkChg chg="add">
          <ac:chgData name="Andrej Bogdanov" userId="51811781_tp_dropbox" providerId="OAuth2" clId="{4F1BFB69-6699-384C-917F-24B6EF7F9899}" dt="2020-01-13T01:56:26.799" v="67" actId="7634"/>
          <ac:inkMkLst>
            <pc:docMk/>
            <pc:sldMk cId="2415838730" sldId="307"/>
            <ac:inkMk id="5" creationId="{A93017CA-9778-5045-9102-2B87732EA221}"/>
          </ac:inkMkLst>
        </pc:inkChg>
      </pc:sldChg>
      <pc:sldChg chg="addSp delSp">
        <pc:chgData name="Andrej Bogdanov" userId="51811781_tp_dropbox" providerId="OAuth2" clId="{4F1BFB69-6699-384C-917F-24B6EF7F9899}" dt="2020-01-13T02:47:27.854" v="106" actId="7634"/>
        <pc:sldMkLst>
          <pc:docMk/>
          <pc:sldMk cId="3561723769" sldId="310"/>
        </pc:sldMkLst>
        <pc:inkChg chg="add del">
          <ac:chgData name="Andrej Bogdanov" userId="51811781_tp_dropbox" providerId="OAuth2" clId="{4F1BFB69-6699-384C-917F-24B6EF7F9899}" dt="2020-01-13T02:26:26.761" v="70" actId="478"/>
          <ac:inkMkLst>
            <pc:docMk/>
            <pc:sldMk cId="3561723769" sldId="310"/>
            <ac:inkMk id="8" creationId="{FE8B40CD-9A99-D44D-9068-CB297C004BFF}"/>
          </ac:inkMkLst>
        </pc:inkChg>
        <pc:inkChg chg="add">
          <ac:chgData name="Andrej Bogdanov" userId="51811781_tp_dropbox" providerId="OAuth2" clId="{4F1BFB69-6699-384C-917F-24B6EF7F9899}" dt="2020-01-13T02:47:27.854" v="106" actId="7634"/>
          <ac:inkMkLst>
            <pc:docMk/>
            <pc:sldMk cId="3561723769" sldId="310"/>
            <ac:inkMk id="18" creationId="{5F4EF5E5-F34D-C64C-A492-7039D52FB8A1}"/>
          </ac:inkMkLst>
        </pc:inkChg>
      </pc:sldChg>
      <pc:sldChg chg="addSp delSp">
        <pc:chgData name="Andrej Bogdanov" userId="51811781_tp_dropbox" providerId="OAuth2" clId="{4F1BFB69-6699-384C-917F-24B6EF7F9899}" dt="2020-01-13T02:27:04.529" v="71" actId="478"/>
        <pc:sldMkLst>
          <pc:docMk/>
          <pc:sldMk cId="925200645" sldId="311"/>
        </pc:sldMkLst>
        <pc:inkChg chg="add del">
          <ac:chgData name="Andrej Bogdanov" userId="51811781_tp_dropbox" providerId="OAuth2" clId="{4F1BFB69-6699-384C-917F-24B6EF7F9899}" dt="2020-01-13T02:27:04.529" v="71" actId="478"/>
          <ac:inkMkLst>
            <pc:docMk/>
            <pc:sldMk cId="925200645" sldId="311"/>
            <ac:inkMk id="2" creationId="{8A5B0782-4FA5-3B4C-BC0E-9DAA3B283DD7}"/>
          </ac:inkMkLst>
        </pc:inkChg>
      </pc:sldChg>
      <pc:sldChg chg="addSp modSp">
        <pc:chgData name="Andrej Bogdanov" userId="51811781_tp_dropbox" providerId="OAuth2" clId="{4F1BFB69-6699-384C-917F-24B6EF7F9899}" dt="2020-01-13T02:38:22.234" v="82" actId="7634"/>
        <pc:sldMkLst>
          <pc:docMk/>
          <pc:sldMk cId="132538882" sldId="314"/>
        </pc:sldMkLst>
        <pc:inkChg chg="add mod modStrokes">
          <ac:chgData name="Andrej Bogdanov" userId="51811781_tp_dropbox" providerId="OAuth2" clId="{4F1BFB69-6699-384C-917F-24B6EF7F9899}" dt="2020-01-13T02:30:21.516" v="74"/>
          <ac:inkMkLst>
            <pc:docMk/>
            <pc:sldMk cId="132538882" sldId="314"/>
            <ac:inkMk id="2" creationId="{308CF60A-1B1F-AB45-BBFA-F1D61E52F207}"/>
          </ac:inkMkLst>
        </pc:inkChg>
        <pc:inkChg chg="add">
          <ac:chgData name="Andrej Bogdanov" userId="51811781_tp_dropbox" providerId="OAuth2" clId="{4F1BFB69-6699-384C-917F-24B6EF7F9899}" dt="2020-01-13T02:38:22.234" v="82" actId="7634"/>
          <ac:inkMkLst>
            <pc:docMk/>
            <pc:sldMk cId="132538882" sldId="314"/>
            <ac:inkMk id="3" creationId="{7D38AF21-4A36-1D46-A03E-894A4F54B099}"/>
          </ac:inkMkLst>
        </pc:inkChg>
      </pc:sldChg>
      <pc:sldChg chg="addSp">
        <pc:chgData name="Andrej Bogdanov" userId="51811781_tp_dropbox" providerId="OAuth2" clId="{4F1BFB69-6699-384C-917F-24B6EF7F9899}" dt="2020-01-08T07:38:58.012" v="23" actId="7634"/>
        <pc:sldMkLst>
          <pc:docMk/>
          <pc:sldMk cId="3896295327" sldId="326"/>
        </pc:sldMkLst>
        <pc:inkChg chg="add">
          <ac:chgData name="Andrej Bogdanov" userId="51811781_tp_dropbox" providerId="OAuth2" clId="{4F1BFB69-6699-384C-917F-24B6EF7F9899}" dt="2020-01-08T07:38:58.012" v="23" actId="7634"/>
          <ac:inkMkLst>
            <pc:docMk/>
            <pc:sldMk cId="3896295327" sldId="326"/>
            <ac:inkMk id="2" creationId="{6B235321-C0E6-4A42-9B18-68A2E85038AD}"/>
          </ac:inkMkLst>
        </pc:inkChg>
      </pc:sldChg>
      <pc:sldChg chg="addSp modSp">
        <pc:chgData name="Andrej Bogdanov" userId="51811781_tp_dropbox" providerId="OAuth2" clId="{4F1BFB69-6699-384C-917F-24B6EF7F9899}" dt="2020-01-08T07:51:46.839" v="48" actId="7634"/>
        <pc:sldMkLst>
          <pc:docMk/>
          <pc:sldMk cId="1521339333" sldId="327"/>
        </pc:sldMkLst>
        <pc:grpChg chg="mod">
          <ac:chgData name="Andrej Bogdanov" userId="51811781_tp_dropbox" providerId="OAuth2" clId="{4F1BFB69-6699-384C-917F-24B6EF7F9899}" dt="2020-01-08T07:50:17.150" v="42" actId="1076"/>
          <ac:grpSpMkLst>
            <pc:docMk/>
            <pc:sldMk cId="1521339333" sldId="327"/>
            <ac:grpSpMk id="8" creationId="{4CAF2551-F831-3341-9D3B-530B500D5E3F}"/>
          </ac:grpSpMkLst>
        </pc:grpChg>
        <pc:grpChg chg="mod">
          <ac:chgData name="Andrej Bogdanov" userId="51811781_tp_dropbox" providerId="OAuth2" clId="{4F1BFB69-6699-384C-917F-24B6EF7F9899}" dt="2020-01-08T07:50:32.210" v="45" actId="1076"/>
          <ac:grpSpMkLst>
            <pc:docMk/>
            <pc:sldMk cId="1521339333" sldId="327"/>
            <ac:grpSpMk id="16" creationId="{DB151578-B65D-E34D-BE05-F0247CD03433}"/>
          </ac:grpSpMkLst>
        </pc:grpChg>
        <pc:inkChg chg="add mod modStrokes">
          <ac:chgData name="Andrej Bogdanov" userId="51811781_tp_dropbox" providerId="OAuth2" clId="{4F1BFB69-6699-384C-917F-24B6EF7F9899}" dt="2020-01-08T07:51:03.387" v="47"/>
          <ac:inkMkLst>
            <pc:docMk/>
            <pc:sldMk cId="1521339333" sldId="327"/>
            <ac:inkMk id="3" creationId="{8C1D418E-A95C-C043-A444-37726F458DD2}"/>
          </ac:inkMkLst>
        </pc:inkChg>
        <pc:inkChg chg="add mod modStrokes">
          <ac:chgData name="Andrej Bogdanov" userId="51811781_tp_dropbox" providerId="OAuth2" clId="{4F1BFB69-6699-384C-917F-24B6EF7F9899}" dt="2020-01-08T07:50:52.752" v="46"/>
          <ac:inkMkLst>
            <pc:docMk/>
            <pc:sldMk cId="1521339333" sldId="327"/>
            <ac:inkMk id="4" creationId="{0D36CAA8-E510-6447-AF65-8A7C81B1406B}"/>
          </ac:inkMkLst>
        </pc:inkChg>
        <pc:inkChg chg="add">
          <ac:chgData name="Andrej Bogdanov" userId="51811781_tp_dropbox" providerId="OAuth2" clId="{4F1BFB69-6699-384C-917F-24B6EF7F9899}" dt="2020-01-08T07:51:46.839" v="48" actId="7634"/>
          <ac:inkMkLst>
            <pc:docMk/>
            <pc:sldMk cId="1521339333" sldId="327"/>
            <ac:inkMk id="5" creationId="{CA5F362D-EF69-124D-A1EC-829249C73390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3324086062" sldId="328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3324086062" sldId="328"/>
            <ac:inkMk id="7" creationId="{B62AE20C-F5B6-074C-8F8A-E0FBE97E44C1}"/>
          </ac:inkMkLst>
        </pc:inkChg>
      </pc:sldChg>
      <pc:sldChg chg="addSp">
        <pc:chgData name="Andrej Bogdanov" userId="51811781_tp_dropbox" providerId="OAuth2" clId="{4F1BFB69-6699-384C-917F-24B6EF7F9899}" dt="2020-01-08T02:14:01.046" v="18" actId="7634"/>
        <pc:sldMkLst>
          <pc:docMk/>
          <pc:sldMk cId="2901444721" sldId="329"/>
        </pc:sldMkLst>
        <pc:inkChg chg="add">
          <ac:chgData name="Andrej Bogdanov" userId="51811781_tp_dropbox" providerId="OAuth2" clId="{4F1BFB69-6699-384C-917F-24B6EF7F9899}" dt="2020-01-08T02:14:01.046" v="18" actId="7634"/>
          <ac:inkMkLst>
            <pc:docMk/>
            <pc:sldMk cId="2901444721" sldId="329"/>
            <ac:inkMk id="3" creationId="{68F5D97F-6458-5643-BB5D-E06EB2BE4C10}"/>
          </ac:inkMkLst>
        </pc:inkChg>
      </pc:sldChg>
      <pc:sldChg chg="addSp delSp">
        <pc:chgData name="Andrej Bogdanov" userId="51811781_tp_dropbox" providerId="OAuth2" clId="{4F1BFB69-6699-384C-917F-24B6EF7F9899}" dt="2020-01-06T02:25:47.071" v="7" actId="7634"/>
        <pc:sldMkLst>
          <pc:docMk/>
          <pc:sldMk cId="1175927872" sldId="331"/>
        </pc:sldMkLst>
        <pc:inkChg chg="add del">
          <ac:chgData name="Andrej Bogdanov" userId="51811781_tp_dropbox" providerId="OAuth2" clId="{4F1BFB69-6699-384C-917F-24B6EF7F9899}" dt="2020-01-06T02:22:48.607" v="6" actId="478"/>
          <ac:inkMkLst>
            <pc:docMk/>
            <pc:sldMk cId="1175927872" sldId="331"/>
            <ac:inkMk id="2" creationId="{6EC3184B-9BEB-6643-84F0-E153149417ED}"/>
          </ac:inkMkLst>
        </pc:inkChg>
        <pc:inkChg chg="add">
          <ac:chgData name="Andrej Bogdanov" userId="51811781_tp_dropbox" providerId="OAuth2" clId="{4F1BFB69-6699-384C-917F-24B6EF7F9899}" dt="2020-01-06T02:25:47.071" v="7" actId="7634"/>
          <ac:inkMkLst>
            <pc:docMk/>
            <pc:sldMk cId="1175927872" sldId="331"/>
            <ac:inkMk id="7" creationId="{45A6F4BE-3A91-7543-A6C7-B6482704C22B}"/>
          </ac:inkMkLst>
        </pc:inkChg>
      </pc:sldChg>
      <pc:sldChg chg="addSp delSp modSp">
        <pc:chgData name="Andrej Bogdanov" userId="51811781_tp_dropbox" providerId="OAuth2" clId="{4F1BFB69-6699-384C-917F-24B6EF7F9899}" dt="2020-01-13T02:44:54.630" v="99" actId="7634"/>
        <pc:sldMkLst>
          <pc:docMk/>
          <pc:sldMk cId="3392666443" sldId="333"/>
        </pc:sldMkLst>
        <pc:inkChg chg="add mod modStrokes">
          <ac:chgData name="Andrej Bogdanov" userId="51811781_tp_dropbox" providerId="OAuth2" clId="{4F1BFB69-6699-384C-917F-24B6EF7F9899}" dt="2020-01-13T02:43:21.972" v="98"/>
          <ac:inkMkLst>
            <pc:docMk/>
            <pc:sldMk cId="3392666443" sldId="333"/>
            <ac:inkMk id="2" creationId="{7568AD66-0333-774D-A4B9-C65376F77549}"/>
          </ac:inkMkLst>
        </pc:inkChg>
        <pc:inkChg chg="add del">
          <ac:chgData name="Andrej Bogdanov" userId="51811781_tp_dropbox" providerId="OAuth2" clId="{4F1BFB69-6699-384C-917F-24B6EF7F9899}" dt="2020-01-13T02:39:10.375" v="86"/>
          <ac:inkMkLst>
            <pc:docMk/>
            <pc:sldMk cId="3392666443" sldId="333"/>
            <ac:inkMk id="3" creationId="{EA81A70C-0BAA-B64C-8D19-85C95F45989F}"/>
          </ac:inkMkLst>
        </pc:inkChg>
        <pc:inkChg chg="add">
          <ac:chgData name="Andrej Bogdanov" userId="51811781_tp_dropbox" providerId="OAuth2" clId="{4F1BFB69-6699-384C-917F-24B6EF7F9899}" dt="2020-01-13T02:40:54.446" v="89" actId="7634"/>
          <ac:inkMkLst>
            <pc:docMk/>
            <pc:sldMk cId="3392666443" sldId="333"/>
            <ac:inkMk id="4" creationId="{1C36682E-5D81-134D-81BF-2A6414C133B9}"/>
          </ac:inkMkLst>
        </pc:inkChg>
        <pc:inkChg chg="add mod modStrokes">
          <ac:chgData name="Andrej Bogdanov" userId="51811781_tp_dropbox" providerId="OAuth2" clId="{4F1BFB69-6699-384C-917F-24B6EF7F9899}" dt="2020-01-13T02:43:21.960" v="97"/>
          <ac:inkMkLst>
            <pc:docMk/>
            <pc:sldMk cId="3392666443" sldId="333"/>
            <ac:inkMk id="5" creationId="{A1D419B6-C4EF-BE41-B1DB-1E8B16B9DCAF}"/>
          </ac:inkMkLst>
        </pc:inkChg>
        <pc:inkChg chg="add">
          <ac:chgData name="Andrej Bogdanov" userId="51811781_tp_dropbox" providerId="OAuth2" clId="{4F1BFB69-6699-384C-917F-24B6EF7F9899}" dt="2020-01-13T02:44:54.630" v="99" actId="7634"/>
          <ac:inkMkLst>
            <pc:docMk/>
            <pc:sldMk cId="3392666443" sldId="333"/>
            <ac:inkMk id="6" creationId="{53CBDFEB-748D-6A46-86D6-AF4E2DBE31B0}"/>
          </ac:inkMkLst>
        </pc:inkChg>
      </pc:sldChg>
      <pc:sldChg chg="addSp modSp">
        <pc:chgData name="Andrej Bogdanov" userId="51811781_tp_dropbox" providerId="OAuth2" clId="{4F1BFB69-6699-384C-917F-24B6EF7F9899}" dt="2020-01-13T02:46:50.011" v="105" actId="7634"/>
        <pc:sldMkLst>
          <pc:docMk/>
          <pc:sldMk cId="2097753153" sldId="334"/>
        </pc:sldMkLst>
        <pc:inkChg chg="add mod modStrokes">
          <ac:chgData name="Andrej Bogdanov" userId="51811781_tp_dropbox" providerId="OAuth2" clId="{4F1BFB69-6699-384C-917F-24B6EF7F9899}" dt="2020-01-13T02:46:34.128" v="104"/>
          <ac:inkMkLst>
            <pc:docMk/>
            <pc:sldMk cId="2097753153" sldId="334"/>
            <ac:inkMk id="6" creationId="{47A21C02-567F-7C45-9D16-299DDB0A63EA}"/>
          </ac:inkMkLst>
        </pc:inkChg>
        <pc:inkChg chg="add">
          <ac:chgData name="Andrej Bogdanov" userId="51811781_tp_dropbox" providerId="OAuth2" clId="{4F1BFB69-6699-384C-917F-24B6EF7F9899}" dt="2020-01-13T02:46:50.011" v="105" actId="7634"/>
          <ac:inkMkLst>
            <pc:docMk/>
            <pc:sldMk cId="2097753153" sldId="334"/>
            <ac:inkMk id="8" creationId="{A5FE5DEE-46BD-EA4A-9867-32441B226764}"/>
          </ac:inkMkLst>
        </pc:inkChg>
      </pc:sldChg>
      <pc:sldChg chg="addSp delSp modSp">
        <pc:chgData name="Andrej Bogdanov" userId="51811781_tp_dropbox" providerId="OAuth2" clId="{4F1BFB69-6699-384C-917F-24B6EF7F9899}" dt="2020-01-13T02:38:22.234" v="82" actId="7634"/>
        <pc:sldMkLst>
          <pc:docMk/>
          <pc:sldMk cId="2338567691" sldId="335"/>
        </pc:sldMkLst>
        <pc:inkChg chg="add del mod modStrokes">
          <ac:chgData name="Andrej Bogdanov" userId="51811781_tp_dropbox" providerId="OAuth2" clId="{4F1BFB69-6699-384C-917F-24B6EF7F9899}" dt="2020-01-13T02:30:47.720" v="81"/>
          <ac:inkMkLst>
            <pc:docMk/>
            <pc:sldMk cId="2338567691" sldId="335"/>
            <ac:inkMk id="2" creationId="{C6DF5349-ECAC-CF4E-9F45-8D1532225600}"/>
          </ac:inkMkLst>
        </pc:inkChg>
        <pc:inkChg chg="add del mod modStrokes">
          <ac:chgData name="Andrej Bogdanov" userId="51811781_tp_dropbox" providerId="OAuth2" clId="{4F1BFB69-6699-384C-917F-24B6EF7F9899}" dt="2020-01-13T02:30:43.743" v="79"/>
          <ac:inkMkLst>
            <pc:docMk/>
            <pc:sldMk cId="2338567691" sldId="335"/>
            <ac:inkMk id="3" creationId="{B1E30F6D-A99D-C146-BC44-5BE52D98728C}"/>
          </ac:inkMkLst>
        </pc:inkChg>
        <pc:inkChg chg="add del mod modStrokes">
          <ac:chgData name="Andrej Bogdanov" userId="51811781_tp_dropbox" providerId="OAuth2" clId="{4F1BFB69-6699-384C-917F-24B6EF7F9899}" dt="2020-01-13T02:30:43.746" v="80"/>
          <ac:inkMkLst>
            <pc:docMk/>
            <pc:sldMk cId="2338567691" sldId="335"/>
            <ac:inkMk id="4" creationId="{587C06D8-0C13-B24E-857C-63011939EEEC}"/>
          </ac:inkMkLst>
        </pc:inkChg>
        <pc:inkChg chg="add">
          <ac:chgData name="Andrej Bogdanov" userId="51811781_tp_dropbox" providerId="OAuth2" clId="{4F1BFB69-6699-384C-917F-24B6EF7F9899}" dt="2020-01-13T02:38:22.234" v="82" actId="7634"/>
          <ac:inkMkLst>
            <pc:docMk/>
            <pc:sldMk cId="2338567691" sldId="335"/>
            <ac:inkMk id="5" creationId="{B16890F2-E6F0-4141-810D-BA46C7158EA2}"/>
          </ac:inkMkLst>
        </pc:inkChg>
      </pc:sldChg>
      <pc:sldChg chg="addSp modSp">
        <pc:chgData name="Andrej Bogdanov" userId="51811781_tp_dropbox" providerId="OAuth2" clId="{4F1BFB69-6699-384C-917F-24B6EF7F9899}" dt="2020-01-13T02:45:46.442" v="103" actId="7634"/>
        <pc:sldMkLst>
          <pc:docMk/>
          <pc:sldMk cId="3001519757" sldId="336"/>
        </pc:sldMkLst>
        <pc:inkChg chg="add mod modStrokes">
          <ac:chgData name="Andrej Bogdanov" userId="51811781_tp_dropbox" providerId="OAuth2" clId="{4F1BFB69-6699-384C-917F-24B6EF7F9899}" dt="2020-01-13T02:45:04.968" v="102"/>
          <ac:inkMkLst>
            <pc:docMk/>
            <pc:sldMk cId="3001519757" sldId="336"/>
            <ac:inkMk id="3" creationId="{E6AAA163-24D8-8B42-9B84-4ACA859165B2}"/>
          </ac:inkMkLst>
        </pc:inkChg>
        <pc:inkChg chg="add">
          <ac:chgData name="Andrej Bogdanov" userId="51811781_tp_dropbox" providerId="OAuth2" clId="{4F1BFB69-6699-384C-917F-24B6EF7F9899}" dt="2020-01-13T02:45:46.442" v="103" actId="7634"/>
          <ac:inkMkLst>
            <pc:docMk/>
            <pc:sldMk cId="3001519757" sldId="336"/>
            <ac:inkMk id="4" creationId="{7E0E793E-AFC3-0640-B372-4CB5C8C4A8CF}"/>
          </ac:inkMkLst>
        </pc:inkChg>
      </pc:sldChg>
      <pc:sldChg chg="addSp modSp add ord">
        <pc:chgData name="Andrej Bogdanov" userId="51811781_tp_dropbox" providerId="OAuth2" clId="{4F1BFB69-6699-384C-917F-24B6EF7F9899}" dt="2020-01-06T02:27:22.250" v="13" actId="7634"/>
        <pc:sldMkLst>
          <pc:docMk/>
          <pc:sldMk cId="63721433" sldId="337"/>
        </pc:sldMkLst>
        <pc:inkChg chg="add">
          <ac:chgData name="Andrej Bogdanov" userId="51811781_tp_dropbox" providerId="OAuth2" clId="{4F1BFB69-6699-384C-917F-24B6EF7F9899}" dt="2020-01-06T02:27:22.250" v="13" actId="7634"/>
          <ac:inkMkLst>
            <pc:docMk/>
            <pc:sldMk cId="63721433" sldId="337"/>
            <ac:inkMk id="2" creationId="{F1D818D4-E13D-9C47-8E2F-F132716AB117}"/>
          </ac:inkMkLst>
        </pc:inkChg>
        <pc:inkChg chg="mod">
          <ac:chgData name="Andrej Bogdanov" userId="51811781_tp_dropbox" providerId="OAuth2" clId="{4F1BFB69-6699-384C-917F-24B6EF7F9899}" dt="2020-01-06T02:26:52.163" v="12" actId="478"/>
          <ac:inkMkLst>
            <pc:docMk/>
            <pc:sldMk cId="63721433" sldId="337"/>
            <ac:inkMk id="7" creationId="{45A6F4BE-3A91-7543-A6C7-B6482704C22B}"/>
          </ac:inkMkLst>
        </pc:inkChg>
      </pc:sldChg>
    </pc:docChg>
  </pc:docChgLst>
  <pc:docChgLst>
    <pc:chgData name="Andrej Bogdanov" userId="51811781_tp_dropbox" providerId="OAuth2" clId="{358E4B7B-3236-264D-9EB5-7A5548A8DE64}"/>
    <pc:docChg chg="undo custSel addSld modSld">
      <pc:chgData name="Andrej Bogdanov" userId="51811781_tp_dropbox" providerId="OAuth2" clId="{358E4B7B-3236-264D-9EB5-7A5548A8DE64}" dt="2020-09-21T12:17:24.198" v="79" actId="1076"/>
      <pc:docMkLst>
        <pc:docMk/>
      </pc:docMkLst>
      <pc:sldChg chg="addSp">
        <pc:chgData name="Andrej Bogdanov" userId="51811781_tp_dropbox" providerId="OAuth2" clId="{358E4B7B-3236-264D-9EB5-7A5548A8DE64}" dt="2020-09-14T07:15:46.955" v="0" actId="7634"/>
        <pc:sldMkLst>
          <pc:docMk/>
          <pc:sldMk cId="482273100" sldId="257"/>
        </pc:sldMkLst>
        <pc:inkChg chg="add">
          <ac:chgData name="Andrej Bogdanov" userId="51811781_tp_dropbox" providerId="OAuth2" clId="{358E4B7B-3236-264D-9EB5-7A5548A8DE64}" dt="2020-09-14T07:15:46.955" v="0" actId="7634"/>
          <ac:inkMkLst>
            <pc:docMk/>
            <pc:sldMk cId="482273100" sldId="257"/>
            <ac:inkMk id="18" creationId="{62DBBFB9-848E-B841-8C89-199B859B5151}"/>
          </ac:inkMkLst>
        </pc:inkChg>
      </pc:sldChg>
      <pc:sldChg chg="addSp">
        <pc:chgData name="Andrej Bogdanov" userId="51811781_tp_dropbox" providerId="OAuth2" clId="{358E4B7B-3236-264D-9EB5-7A5548A8DE64}" dt="2020-09-14T08:00:32.702" v="2" actId="7634"/>
        <pc:sldMkLst>
          <pc:docMk/>
          <pc:sldMk cId="701594580" sldId="258"/>
        </pc:sldMkLst>
        <pc:inkChg chg="add">
          <ac:chgData name="Andrej Bogdanov" userId="51811781_tp_dropbox" providerId="OAuth2" clId="{358E4B7B-3236-264D-9EB5-7A5548A8DE64}" dt="2020-09-14T08:00:32.702" v="2" actId="7634"/>
          <ac:inkMkLst>
            <pc:docMk/>
            <pc:sldMk cId="701594580" sldId="258"/>
            <ac:inkMk id="3" creationId="{4C738E29-C0A0-1242-B002-BDC86BBA6EA4}"/>
          </ac:inkMkLst>
        </pc:inkChg>
      </pc:sldChg>
      <pc:sldChg chg="addSp">
        <pc:chgData name="Andrej Bogdanov" userId="51811781_tp_dropbox" providerId="OAuth2" clId="{358E4B7B-3236-264D-9EB5-7A5548A8DE64}" dt="2020-09-14T08:00:32.702" v="2" actId="7634"/>
        <pc:sldMkLst>
          <pc:docMk/>
          <pc:sldMk cId="2704618888" sldId="259"/>
        </pc:sldMkLst>
        <pc:inkChg chg="add">
          <ac:chgData name="Andrej Bogdanov" userId="51811781_tp_dropbox" providerId="OAuth2" clId="{358E4B7B-3236-264D-9EB5-7A5548A8DE64}" dt="2020-09-14T08:00:32.702" v="2" actId="7634"/>
          <ac:inkMkLst>
            <pc:docMk/>
            <pc:sldMk cId="2704618888" sldId="259"/>
            <ac:inkMk id="3" creationId="{CDF43FB3-68A4-2448-AC5E-CA879A26B1B4}"/>
          </ac:inkMkLst>
        </pc:inkChg>
      </pc:sldChg>
      <pc:sldChg chg="addSp">
        <pc:chgData name="Andrej Bogdanov" userId="51811781_tp_dropbox" providerId="OAuth2" clId="{358E4B7B-3236-264D-9EB5-7A5548A8DE64}" dt="2020-09-14T08:00:32.702" v="2" actId="7634"/>
        <pc:sldMkLst>
          <pc:docMk/>
          <pc:sldMk cId="1417952907" sldId="260"/>
        </pc:sldMkLst>
        <pc:inkChg chg="add">
          <ac:chgData name="Andrej Bogdanov" userId="51811781_tp_dropbox" providerId="OAuth2" clId="{358E4B7B-3236-264D-9EB5-7A5548A8DE64}" dt="2020-09-14T08:00:32.702" v="2" actId="7634"/>
          <ac:inkMkLst>
            <pc:docMk/>
            <pc:sldMk cId="1417952907" sldId="260"/>
            <ac:inkMk id="7" creationId="{D13C51FD-7874-4345-B712-5DE724881E7C}"/>
          </ac:inkMkLst>
        </pc:inkChg>
      </pc:sldChg>
      <pc:sldChg chg="addSp">
        <pc:chgData name="Andrej Bogdanov" userId="51811781_tp_dropbox" providerId="OAuth2" clId="{358E4B7B-3236-264D-9EB5-7A5548A8DE64}" dt="2020-09-14T08:30:03.785" v="3" actId="7634"/>
        <pc:sldMkLst>
          <pc:docMk/>
          <pc:sldMk cId="1365014513" sldId="261"/>
        </pc:sldMkLst>
        <pc:inkChg chg="add">
          <ac:chgData name="Andrej Bogdanov" userId="51811781_tp_dropbox" providerId="OAuth2" clId="{358E4B7B-3236-264D-9EB5-7A5548A8DE64}" dt="2020-09-14T08:30:03.785" v="3" actId="7634"/>
          <ac:inkMkLst>
            <pc:docMk/>
            <pc:sldMk cId="1365014513" sldId="261"/>
            <ac:inkMk id="2" creationId="{F7FE66AC-A1DC-7F41-A020-43BE09E18D37}"/>
          </ac:inkMkLst>
        </pc:inkChg>
      </pc:sldChg>
      <pc:sldChg chg="addSp">
        <pc:chgData name="Andrej Bogdanov" userId="51811781_tp_dropbox" providerId="OAuth2" clId="{358E4B7B-3236-264D-9EB5-7A5548A8DE64}" dt="2020-09-14T08:00:32.702" v="2" actId="7634"/>
        <pc:sldMkLst>
          <pc:docMk/>
          <pc:sldMk cId="3984520824" sldId="264"/>
        </pc:sldMkLst>
        <pc:inkChg chg="add">
          <ac:chgData name="Andrej Bogdanov" userId="51811781_tp_dropbox" providerId="OAuth2" clId="{358E4B7B-3236-264D-9EB5-7A5548A8DE64}" dt="2020-09-14T08:00:32.702" v="2" actId="7634"/>
          <ac:inkMkLst>
            <pc:docMk/>
            <pc:sldMk cId="3984520824" sldId="264"/>
            <ac:inkMk id="3" creationId="{61E19E29-7832-DB4B-B423-5C450400B0F4}"/>
          </ac:inkMkLst>
        </pc:inkChg>
      </pc:sldChg>
      <pc:sldChg chg="addSp">
        <pc:chgData name="Andrej Bogdanov" userId="51811781_tp_dropbox" providerId="OAuth2" clId="{358E4B7B-3236-264D-9EB5-7A5548A8DE64}" dt="2020-09-14T08:30:03.785" v="3" actId="7634"/>
        <pc:sldMkLst>
          <pc:docMk/>
          <pc:sldMk cId="409399000" sldId="270"/>
        </pc:sldMkLst>
        <pc:inkChg chg="add">
          <ac:chgData name="Andrej Bogdanov" userId="51811781_tp_dropbox" providerId="OAuth2" clId="{358E4B7B-3236-264D-9EB5-7A5548A8DE64}" dt="2020-09-14T08:30:03.785" v="3" actId="7634"/>
          <ac:inkMkLst>
            <pc:docMk/>
            <pc:sldMk cId="409399000" sldId="270"/>
            <ac:inkMk id="3" creationId="{AD2983FF-D868-574A-9110-6C600CDA87ED}"/>
          </ac:inkMkLst>
        </pc:inkChg>
      </pc:sldChg>
      <pc:sldChg chg="addSp">
        <pc:chgData name="Andrej Bogdanov" userId="51811781_tp_dropbox" providerId="OAuth2" clId="{358E4B7B-3236-264D-9EB5-7A5548A8DE64}" dt="2020-09-14T07:15:46.955" v="0" actId="7634"/>
        <pc:sldMkLst>
          <pc:docMk/>
          <pc:sldMk cId="3998090159" sldId="274"/>
        </pc:sldMkLst>
        <pc:inkChg chg="add">
          <ac:chgData name="Andrej Bogdanov" userId="51811781_tp_dropbox" providerId="OAuth2" clId="{358E4B7B-3236-264D-9EB5-7A5548A8DE64}" dt="2020-09-14T07:15:46.955" v="0" actId="7634"/>
          <ac:inkMkLst>
            <pc:docMk/>
            <pc:sldMk cId="3998090159" sldId="274"/>
            <ac:inkMk id="2" creationId="{82B2BA0F-1A5C-1D4A-B964-37E454A370BC}"/>
          </ac:inkMkLst>
        </pc:inkChg>
      </pc:sldChg>
      <pc:sldChg chg="addSp modSp">
        <pc:chgData name="Andrej Bogdanov" userId="51811781_tp_dropbox" providerId="OAuth2" clId="{358E4B7B-3236-264D-9EB5-7A5548A8DE64}" dt="2020-09-21T12:15:49.345" v="67" actId="20577"/>
        <pc:sldMkLst>
          <pc:docMk/>
          <pc:sldMk cId="2083137291" sldId="297"/>
        </pc:sldMkLst>
        <pc:spChg chg="mod">
          <ac:chgData name="Andrej Bogdanov" userId="51811781_tp_dropbox" providerId="OAuth2" clId="{358E4B7B-3236-264D-9EB5-7A5548A8DE64}" dt="2020-09-21T12:15:49.345" v="67" actId="20577"/>
          <ac:spMkLst>
            <pc:docMk/>
            <pc:sldMk cId="2083137291" sldId="297"/>
            <ac:spMk id="3" creationId="{46E60567-FBA1-8642-9C46-B7018BA9B658}"/>
          </ac:spMkLst>
        </pc:spChg>
        <pc:inkChg chg="add mod modStrokes">
          <ac:chgData name="Andrej Bogdanov" userId="51811781_tp_dropbox" providerId="OAuth2" clId="{358E4B7B-3236-264D-9EB5-7A5548A8DE64}" dt="2020-09-21T12:15:33.884" v="63"/>
          <ac:inkMkLst>
            <pc:docMk/>
            <pc:sldMk cId="2083137291" sldId="297"/>
            <ac:inkMk id="2" creationId="{BFDCAE9F-F591-E949-9CEF-3947AAEE46C8}"/>
          </ac:inkMkLst>
        </pc:inkChg>
      </pc:sldChg>
      <pc:sldChg chg="addSp">
        <pc:chgData name="Andrej Bogdanov" userId="51811781_tp_dropbox" providerId="OAuth2" clId="{358E4B7B-3236-264D-9EB5-7A5548A8DE64}" dt="2020-09-14T07:15:46.955" v="0" actId="7634"/>
        <pc:sldMkLst>
          <pc:docMk/>
          <pc:sldMk cId="870376921" sldId="299"/>
        </pc:sldMkLst>
        <pc:inkChg chg="add">
          <ac:chgData name="Andrej Bogdanov" userId="51811781_tp_dropbox" providerId="OAuth2" clId="{358E4B7B-3236-264D-9EB5-7A5548A8DE64}" dt="2020-09-14T07:15:46.955" v="0" actId="7634"/>
          <ac:inkMkLst>
            <pc:docMk/>
            <pc:sldMk cId="870376921" sldId="299"/>
            <ac:inkMk id="3" creationId="{A671672F-51E5-5946-9A75-E27E4EBB4BAA}"/>
          </ac:inkMkLst>
        </pc:inkChg>
      </pc:sldChg>
      <pc:sldChg chg="addSp">
        <pc:chgData name="Andrej Bogdanov" userId="51811781_tp_dropbox" providerId="OAuth2" clId="{358E4B7B-3236-264D-9EB5-7A5548A8DE64}" dt="2020-09-14T07:15:46.955" v="0" actId="7634"/>
        <pc:sldMkLst>
          <pc:docMk/>
          <pc:sldMk cId="592823346" sldId="300"/>
        </pc:sldMkLst>
        <pc:inkChg chg="add">
          <ac:chgData name="Andrej Bogdanov" userId="51811781_tp_dropbox" providerId="OAuth2" clId="{358E4B7B-3236-264D-9EB5-7A5548A8DE64}" dt="2020-09-14T07:15:46.955" v="0" actId="7634"/>
          <ac:inkMkLst>
            <pc:docMk/>
            <pc:sldMk cId="592823346" sldId="300"/>
            <ac:inkMk id="3" creationId="{FE295DC2-B6D6-F942-805A-5D621121D4A7}"/>
          </ac:inkMkLst>
        </pc:inkChg>
      </pc:sldChg>
      <pc:sldChg chg="addSp">
        <pc:chgData name="Andrej Bogdanov" userId="51811781_tp_dropbox" providerId="OAuth2" clId="{358E4B7B-3236-264D-9EB5-7A5548A8DE64}" dt="2020-09-14T07:15:46.955" v="0" actId="7634"/>
        <pc:sldMkLst>
          <pc:docMk/>
          <pc:sldMk cId="4163561041" sldId="304"/>
        </pc:sldMkLst>
        <pc:inkChg chg="add">
          <ac:chgData name="Andrej Bogdanov" userId="51811781_tp_dropbox" providerId="OAuth2" clId="{358E4B7B-3236-264D-9EB5-7A5548A8DE64}" dt="2020-09-14T07:15:46.955" v="0" actId="7634"/>
          <ac:inkMkLst>
            <pc:docMk/>
            <pc:sldMk cId="4163561041" sldId="304"/>
            <ac:inkMk id="17" creationId="{95A53438-0F06-264A-840B-B10D60CDBA82}"/>
          </ac:inkMkLst>
        </pc:inkChg>
      </pc:sldChg>
      <pc:sldChg chg="addSp">
        <pc:chgData name="Andrej Bogdanov" userId="51811781_tp_dropbox" providerId="OAuth2" clId="{358E4B7B-3236-264D-9EB5-7A5548A8DE64}" dt="2020-09-14T07:15:46.955" v="0" actId="7634"/>
        <pc:sldMkLst>
          <pc:docMk/>
          <pc:sldMk cId="133869825" sldId="305"/>
        </pc:sldMkLst>
        <pc:inkChg chg="add">
          <ac:chgData name="Andrej Bogdanov" userId="51811781_tp_dropbox" providerId="OAuth2" clId="{358E4B7B-3236-264D-9EB5-7A5548A8DE64}" dt="2020-09-14T07:15:46.955" v="0" actId="7634"/>
          <ac:inkMkLst>
            <pc:docMk/>
            <pc:sldMk cId="133869825" sldId="305"/>
            <ac:inkMk id="8" creationId="{0F8B3934-7AE4-8648-9558-7882477B1E20}"/>
          </ac:inkMkLst>
        </pc:inkChg>
      </pc:sldChg>
      <pc:sldChg chg="addSp">
        <pc:chgData name="Andrej Bogdanov" userId="51811781_tp_dropbox" providerId="OAuth2" clId="{358E4B7B-3236-264D-9EB5-7A5548A8DE64}" dt="2020-09-14T07:15:46.955" v="0" actId="7634"/>
        <pc:sldMkLst>
          <pc:docMk/>
          <pc:sldMk cId="454724816" sldId="306"/>
        </pc:sldMkLst>
        <pc:inkChg chg="add">
          <ac:chgData name="Andrej Bogdanov" userId="51811781_tp_dropbox" providerId="OAuth2" clId="{358E4B7B-3236-264D-9EB5-7A5548A8DE64}" dt="2020-09-14T07:15:46.955" v="0" actId="7634"/>
          <ac:inkMkLst>
            <pc:docMk/>
            <pc:sldMk cId="454724816" sldId="306"/>
            <ac:inkMk id="18" creationId="{B761D278-6489-C44A-B79D-E1F18C833699}"/>
          </ac:inkMkLst>
        </pc:inkChg>
      </pc:sldChg>
      <pc:sldChg chg="addSp">
        <pc:chgData name="Andrej Bogdanov" userId="51811781_tp_dropbox" providerId="OAuth2" clId="{358E4B7B-3236-264D-9EB5-7A5548A8DE64}" dt="2020-09-14T07:15:46.955" v="0" actId="7634"/>
        <pc:sldMkLst>
          <pc:docMk/>
          <pc:sldMk cId="2415838730" sldId="307"/>
        </pc:sldMkLst>
        <pc:inkChg chg="add">
          <ac:chgData name="Andrej Bogdanov" userId="51811781_tp_dropbox" providerId="OAuth2" clId="{358E4B7B-3236-264D-9EB5-7A5548A8DE64}" dt="2020-09-14T07:15:46.955" v="0" actId="7634"/>
          <ac:inkMkLst>
            <pc:docMk/>
            <pc:sldMk cId="2415838730" sldId="307"/>
            <ac:inkMk id="5" creationId="{5E8C493F-4DD0-8A4B-8ED5-7AB5B8099B01}"/>
          </ac:inkMkLst>
        </pc:inkChg>
      </pc:sldChg>
      <pc:sldChg chg="addSp">
        <pc:chgData name="Andrej Bogdanov" userId="51811781_tp_dropbox" providerId="OAuth2" clId="{358E4B7B-3236-264D-9EB5-7A5548A8DE64}" dt="2020-09-14T07:15:46.955" v="0" actId="7634"/>
        <pc:sldMkLst>
          <pc:docMk/>
          <pc:sldMk cId="3075216103" sldId="308"/>
        </pc:sldMkLst>
        <pc:inkChg chg="add">
          <ac:chgData name="Andrej Bogdanov" userId="51811781_tp_dropbox" providerId="OAuth2" clId="{358E4B7B-3236-264D-9EB5-7A5548A8DE64}" dt="2020-09-14T07:15:46.955" v="0" actId="7634"/>
          <ac:inkMkLst>
            <pc:docMk/>
            <pc:sldMk cId="3075216103" sldId="308"/>
            <ac:inkMk id="23" creationId="{34D78655-0B7E-AA41-9CD7-67754BA84EA3}"/>
          </ac:inkMkLst>
        </pc:inkChg>
      </pc:sldChg>
      <pc:sldChg chg="addSp">
        <pc:chgData name="Andrej Bogdanov" userId="51811781_tp_dropbox" providerId="OAuth2" clId="{358E4B7B-3236-264D-9EB5-7A5548A8DE64}" dt="2020-09-14T07:15:46.955" v="0" actId="7634"/>
        <pc:sldMkLst>
          <pc:docMk/>
          <pc:sldMk cId="1346920540" sldId="309"/>
        </pc:sldMkLst>
        <pc:inkChg chg="add">
          <ac:chgData name="Andrej Bogdanov" userId="51811781_tp_dropbox" providerId="OAuth2" clId="{358E4B7B-3236-264D-9EB5-7A5548A8DE64}" dt="2020-09-14T07:15:46.955" v="0" actId="7634"/>
          <ac:inkMkLst>
            <pc:docMk/>
            <pc:sldMk cId="1346920540" sldId="309"/>
            <ac:inkMk id="4" creationId="{09AE7925-043A-4D4D-B278-D8B3E159A9CF}"/>
          </ac:inkMkLst>
        </pc:inkChg>
      </pc:sldChg>
      <pc:sldChg chg="addSp">
        <pc:chgData name="Andrej Bogdanov" userId="51811781_tp_dropbox" providerId="OAuth2" clId="{358E4B7B-3236-264D-9EB5-7A5548A8DE64}" dt="2020-09-14T07:15:46.955" v="0" actId="7634"/>
        <pc:sldMkLst>
          <pc:docMk/>
          <pc:sldMk cId="3561723769" sldId="310"/>
        </pc:sldMkLst>
        <pc:inkChg chg="add">
          <ac:chgData name="Andrej Bogdanov" userId="51811781_tp_dropbox" providerId="OAuth2" clId="{358E4B7B-3236-264D-9EB5-7A5548A8DE64}" dt="2020-09-14T07:15:46.955" v="0" actId="7634"/>
          <ac:inkMkLst>
            <pc:docMk/>
            <pc:sldMk cId="3561723769" sldId="310"/>
            <ac:inkMk id="8" creationId="{357CC8F2-1823-3444-AB44-45C86A43D558}"/>
          </ac:inkMkLst>
        </pc:inkChg>
      </pc:sldChg>
      <pc:sldChg chg="addSp">
        <pc:chgData name="Andrej Bogdanov" userId="51811781_tp_dropbox" providerId="OAuth2" clId="{358E4B7B-3236-264D-9EB5-7A5548A8DE64}" dt="2020-09-14T07:15:46.955" v="0" actId="7634"/>
        <pc:sldMkLst>
          <pc:docMk/>
          <pc:sldMk cId="132538882" sldId="314"/>
        </pc:sldMkLst>
        <pc:inkChg chg="add">
          <ac:chgData name="Andrej Bogdanov" userId="51811781_tp_dropbox" providerId="OAuth2" clId="{358E4B7B-3236-264D-9EB5-7A5548A8DE64}" dt="2020-09-14T07:15:46.955" v="0" actId="7634"/>
          <ac:inkMkLst>
            <pc:docMk/>
            <pc:sldMk cId="132538882" sldId="314"/>
            <ac:inkMk id="2" creationId="{50E19353-D87C-6C4B-BD64-878CBF789C6F}"/>
          </ac:inkMkLst>
        </pc:inkChg>
      </pc:sldChg>
      <pc:sldChg chg="addSp">
        <pc:chgData name="Andrej Bogdanov" userId="51811781_tp_dropbox" providerId="OAuth2" clId="{358E4B7B-3236-264D-9EB5-7A5548A8DE64}" dt="2020-09-14T08:30:03.785" v="3" actId="7634"/>
        <pc:sldMkLst>
          <pc:docMk/>
          <pc:sldMk cId="4216036270" sldId="328"/>
        </pc:sldMkLst>
        <pc:inkChg chg="add">
          <ac:chgData name="Andrej Bogdanov" userId="51811781_tp_dropbox" providerId="OAuth2" clId="{358E4B7B-3236-264D-9EB5-7A5548A8DE64}" dt="2020-09-14T08:30:03.785" v="3" actId="7634"/>
          <ac:inkMkLst>
            <pc:docMk/>
            <pc:sldMk cId="4216036270" sldId="328"/>
            <ac:inkMk id="2" creationId="{2D4E5258-23E3-F54B-A092-9F0AFF1E5F47}"/>
          </ac:inkMkLst>
        </pc:inkChg>
      </pc:sldChg>
      <pc:sldChg chg="addSp">
        <pc:chgData name="Andrej Bogdanov" userId="51811781_tp_dropbox" providerId="OAuth2" clId="{358E4B7B-3236-264D-9EB5-7A5548A8DE64}" dt="2020-09-14T08:00:32.702" v="2" actId="7634"/>
        <pc:sldMkLst>
          <pc:docMk/>
          <pc:sldMk cId="3392666443" sldId="333"/>
        </pc:sldMkLst>
        <pc:inkChg chg="add">
          <ac:chgData name="Andrej Bogdanov" userId="51811781_tp_dropbox" providerId="OAuth2" clId="{358E4B7B-3236-264D-9EB5-7A5548A8DE64}" dt="2020-09-14T08:00:32.702" v="2" actId="7634"/>
          <ac:inkMkLst>
            <pc:docMk/>
            <pc:sldMk cId="3392666443" sldId="333"/>
            <ac:inkMk id="2" creationId="{3CD31D91-9397-434F-86CF-83F6C22DF8E8}"/>
          </ac:inkMkLst>
        </pc:inkChg>
      </pc:sldChg>
      <pc:sldChg chg="addSp">
        <pc:chgData name="Andrej Bogdanov" userId="51811781_tp_dropbox" providerId="OAuth2" clId="{358E4B7B-3236-264D-9EB5-7A5548A8DE64}" dt="2020-09-14T08:00:32.702" v="2" actId="7634"/>
        <pc:sldMkLst>
          <pc:docMk/>
          <pc:sldMk cId="2097753153" sldId="334"/>
        </pc:sldMkLst>
        <pc:inkChg chg="add">
          <ac:chgData name="Andrej Bogdanov" userId="51811781_tp_dropbox" providerId="OAuth2" clId="{358E4B7B-3236-264D-9EB5-7A5548A8DE64}" dt="2020-09-14T08:00:32.702" v="2" actId="7634"/>
          <ac:inkMkLst>
            <pc:docMk/>
            <pc:sldMk cId="2097753153" sldId="334"/>
            <ac:inkMk id="6" creationId="{17A549CF-2D7C-104C-A8B6-51542B8FBC90}"/>
          </ac:inkMkLst>
        </pc:inkChg>
      </pc:sldChg>
      <pc:sldChg chg="addSp delSp modSp">
        <pc:chgData name="Andrej Bogdanov" userId="51811781_tp_dropbox" providerId="OAuth2" clId="{358E4B7B-3236-264D-9EB5-7A5548A8DE64}" dt="2020-09-15T02:22:16.738" v="28" actId="1076"/>
        <pc:sldMkLst>
          <pc:docMk/>
          <pc:sldMk cId="2338567691" sldId="335"/>
        </pc:sldMkLst>
        <pc:inkChg chg="add mod modStrokes">
          <ac:chgData name="Andrej Bogdanov" userId="51811781_tp_dropbox" providerId="OAuth2" clId="{358E4B7B-3236-264D-9EB5-7A5548A8DE64}" dt="2020-09-15T02:21:38.217" v="26"/>
          <ac:inkMkLst>
            <pc:docMk/>
            <pc:sldMk cId="2338567691" sldId="335"/>
            <ac:inkMk id="2" creationId="{29BF806B-CC7F-A849-805D-96A4E4190D82}"/>
          </ac:inkMkLst>
        </pc:inkChg>
        <pc:inkChg chg="add mod modStrokes">
          <ac:chgData name="Andrej Bogdanov" userId="51811781_tp_dropbox" providerId="OAuth2" clId="{358E4B7B-3236-264D-9EB5-7A5548A8DE64}" dt="2020-09-15T02:20:44.724" v="24"/>
          <ac:inkMkLst>
            <pc:docMk/>
            <pc:sldMk cId="2338567691" sldId="335"/>
            <ac:inkMk id="3" creationId="{FD0913CE-ED67-3C47-B717-5DF40C2D2C41}"/>
          </ac:inkMkLst>
        </pc:inkChg>
        <pc:inkChg chg="add del">
          <ac:chgData name="Andrej Bogdanov" userId="51811781_tp_dropbox" providerId="OAuth2" clId="{358E4B7B-3236-264D-9EB5-7A5548A8DE64}" dt="2020-09-15T02:18:02.707" v="16"/>
          <ac:inkMkLst>
            <pc:docMk/>
            <pc:sldMk cId="2338567691" sldId="335"/>
            <ac:inkMk id="4" creationId="{0E94E0D2-97C5-C64F-8C6A-90E6DB2B7C0A}"/>
          </ac:inkMkLst>
        </pc:inkChg>
        <pc:inkChg chg="add mod">
          <ac:chgData name="Andrej Bogdanov" userId="51811781_tp_dropbox" providerId="OAuth2" clId="{358E4B7B-3236-264D-9EB5-7A5548A8DE64}" dt="2020-09-15T02:20:18.697" v="22" actId="1076"/>
          <ac:inkMkLst>
            <pc:docMk/>
            <pc:sldMk cId="2338567691" sldId="335"/>
            <ac:inkMk id="5" creationId="{491A847E-A662-2C4F-83AE-9399534E875D}"/>
          </ac:inkMkLst>
        </pc:inkChg>
        <pc:inkChg chg="add">
          <ac:chgData name="Andrej Bogdanov" userId="51811781_tp_dropbox" providerId="OAuth2" clId="{358E4B7B-3236-264D-9EB5-7A5548A8DE64}" dt="2020-09-15T02:20:36.141" v="23" actId="7634"/>
          <ac:inkMkLst>
            <pc:docMk/>
            <pc:sldMk cId="2338567691" sldId="335"/>
            <ac:inkMk id="6" creationId="{DD1F0A5F-0244-FB43-B454-4CA42DE044AD}"/>
          </ac:inkMkLst>
        </pc:inkChg>
        <pc:inkChg chg="add">
          <ac:chgData name="Andrej Bogdanov" userId="51811781_tp_dropbox" providerId="OAuth2" clId="{358E4B7B-3236-264D-9EB5-7A5548A8DE64}" dt="2020-09-15T02:21:34.374" v="25" actId="7634"/>
          <ac:inkMkLst>
            <pc:docMk/>
            <pc:sldMk cId="2338567691" sldId="335"/>
            <ac:inkMk id="7" creationId="{61326BB6-E853-1143-87FC-AD8E308E2DB2}"/>
          </ac:inkMkLst>
        </pc:inkChg>
        <pc:inkChg chg="add mod">
          <ac:chgData name="Andrej Bogdanov" userId="51811781_tp_dropbox" providerId="OAuth2" clId="{358E4B7B-3236-264D-9EB5-7A5548A8DE64}" dt="2020-09-15T02:22:16.738" v="28" actId="1076"/>
          <ac:inkMkLst>
            <pc:docMk/>
            <pc:sldMk cId="2338567691" sldId="335"/>
            <ac:inkMk id="8" creationId="{6BDB1663-ED4B-E542-A59B-1C8D7A06A41B}"/>
          </ac:inkMkLst>
        </pc:inkChg>
      </pc:sldChg>
      <pc:sldChg chg="addSp">
        <pc:chgData name="Andrej Bogdanov" userId="51811781_tp_dropbox" providerId="OAuth2" clId="{358E4B7B-3236-264D-9EB5-7A5548A8DE64}" dt="2020-09-14T08:00:32.702" v="2" actId="7634"/>
        <pc:sldMkLst>
          <pc:docMk/>
          <pc:sldMk cId="539886878" sldId="336"/>
        </pc:sldMkLst>
        <pc:inkChg chg="add">
          <ac:chgData name="Andrej Bogdanov" userId="51811781_tp_dropbox" providerId="OAuth2" clId="{358E4B7B-3236-264D-9EB5-7A5548A8DE64}" dt="2020-09-14T08:00:32.702" v="2" actId="7634"/>
          <ac:inkMkLst>
            <pc:docMk/>
            <pc:sldMk cId="539886878" sldId="336"/>
            <ac:inkMk id="3" creationId="{3F93B903-A254-4246-9030-296415D53A07}"/>
          </ac:inkMkLst>
        </pc:inkChg>
      </pc:sldChg>
      <pc:sldChg chg="addSp">
        <pc:chgData name="Andrej Bogdanov" userId="51811781_tp_dropbox" providerId="OAuth2" clId="{358E4B7B-3236-264D-9EB5-7A5548A8DE64}" dt="2020-09-14T08:00:32.702" v="2" actId="7634"/>
        <pc:sldMkLst>
          <pc:docMk/>
          <pc:sldMk cId="145146937" sldId="337"/>
        </pc:sldMkLst>
        <pc:inkChg chg="add">
          <ac:chgData name="Andrej Bogdanov" userId="51811781_tp_dropbox" providerId="OAuth2" clId="{358E4B7B-3236-264D-9EB5-7A5548A8DE64}" dt="2020-09-14T08:00:32.702" v="2" actId="7634"/>
          <ac:inkMkLst>
            <pc:docMk/>
            <pc:sldMk cId="145146937" sldId="337"/>
            <ac:inkMk id="3" creationId="{709DD2E3-7A14-1C47-A81E-42351B72D9B4}"/>
          </ac:inkMkLst>
        </pc:inkChg>
      </pc:sldChg>
      <pc:sldChg chg="addSp">
        <pc:chgData name="Andrej Bogdanov" userId="51811781_tp_dropbox" providerId="OAuth2" clId="{358E4B7B-3236-264D-9EB5-7A5548A8DE64}" dt="2020-09-14T08:30:03.785" v="3" actId="7634"/>
        <pc:sldMkLst>
          <pc:docMk/>
          <pc:sldMk cId="2734282766" sldId="338"/>
        </pc:sldMkLst>
        <pc:inkChg chg="add">
          <ac:chgData name="Andrej Bogdanov" userId="51811781_tp_dropbox" providerId="OAuth2" clId="{358E4B7B-3236-264D-9EB5-7A5548A8DE64}" dt="2020-09-14T08:00:32.702" v="2" actId="7634"/>
          <ac:inkMkLst>
            <pc:docMk/>
            <pc:sldMk cId="2734282766" sldId="338"/>
            <ac:inkMk id="2" creationId="{9CC916B2-9E8B-AB40-BEAA-72F1F823D440}"/>
          </ac:inkMkLst>
        </pc:inkChg>
        <pc:inkChg chg="add">
          <ac:chgData name="Andrej Bogdanov" userId="51811781_tp_dropbox" providerId="OAuth2" clId="{358E4B7B-3236-264D-9EB5-7A5548A8DE64}" dt="2020-09-14T08:30:03.785" v="3" actId="7634"/>
          <ac:inkMkLst>
            <pc:docMk/>
            <pc:sldMk cId="2734282766" sldId="338"/>
            <ac:inkMk id="3" creationId="{6F83A2C2-D28B-3345-BCBD-F306343664B5}"/>
          </ac:inkMkLst>
        </pc:inkChg>
      </pc:sldChg>
      <pc:sldChg chg="addSp">
        <pc:chgData name="Andrej Bogdanov" userId="51811781_tp_dropbox" providerId="OAuth2" clId="{358E4B7B-3236-264D-9EB5-7A5548A8DE64}" dt="2020-09-14T08:30:03.785" v="3" actId="7634"/>
        <pc:sldMkLst>
          <pc:docMk/>
          <pc:sldMk cId="970686948" sldId="339"/>
        </pc:sldMkLst>
        <pc:inkChg chg="add">
          <ac:chgData name="Andrej Bogdanov" userId="51811781_tp_dropbox" providerId="OAuth2" clId="{358E4B7B-3236-264D-9EB5-7A5548A8DE64}" dt="2020-09-14T08:30:03.785" v="3" actId="7634"/>
          <ac:inkMkLst>
            <pc:docMk/>
            <pc:sldMk cId="970686948" sldId="339"/>
            <ac:inkMk id="2" creationId="{0CE60333-3C50-A944-A97A-DD1926CFDDE9}"/>
          </ac:inkMkLst>
        </pc:inkChg>
      </pc:sldChg>
      <pc:sldChg chg="addSp modSp">
        <pc:chgData name="Andrej Bogdanov" userId="51811781_tp_dropbox" providerId="OAuth2" clId="{358E4B7B-3236-264D-9EB5-7A5548A8DE64}" dt="2020-09-21T12:17:24.198" v="79" actId="1076"/>
        <pc:sldMkLst>
          <pc:docMk/>
          <pc:sldMk cId="2737210584" sldId="340"/>
        </pc:sldMkLst>
        <pc:spChg chg="mod">
          <ac:chgData name="Andrej Bogdanov" userId="51811781_tp_dropbox" providerId="OAuth2" clId="{358E4B7B-3236-264D-9EB5-7A5548A8DE64}" dt="2020-09-21T12:16:10.968" v="72" actId="20577"/>
          <ac:spMkLst>
            <pc:docMk/>
            <pc:sldMk cId="2737210584" sldId="340"/>
            <ac:spMk id="3" creationId="{46E60567-FBA1-8642-9C46-B7018BA9B658}"/>
          </ac:spMkLst>
        </pc:spChg>
        <pc:inkChg chg="add mod modStrokes">
          <ac:chgData name="Andrej Bogdanov" userId="51811781_tp_dropbox" providerId="OAuth2" clId="{358E4B7B-3236-264D-9EB5-7A5548A8DE64}" dt="2020-09-21T12:17:24.198" v="79" actId="1076"/>
          <ac:inkMkLst>
            <pc:docMk/>
            <pc:sldMk cId="2737210584" sldId="340"/>
            <ac:inkMk id="2" creationId="{D1078F97-0248-2040-9CB6-BD36371FC7FA}"/>
          </ac:inkMkLst>
        </pc:inkChg>
        <pc:inkChg chg="add mod">
          <ac:chgData name="Andrej Bogdanov" userId="51811781_tp_dropbox" providerId="OAuth2" clId="{358E4B7B-3236-264D-9EB5-7A5548A8DE64}" dt="2020-09-21T12:17:24.198" v="79" actId="1076"/>
          <ac:inkMkLst>
            <pc:docMk/>
            <pc:sldMk cId="2737210584" sldId="340"/>
            <ac:inkMk id="4" creationId="{1CE7F42F-CEF1-454A-8CC5-1D27786215E8}"/>
          </ac:inkMkLst>
        </pc:inkChg>
        <pc:inkChg chg="add">
          <ac:chgData name="Andrej Bogdanov" userId="51811781_tp_dropbox" providerId="OAuth2" clId="{358E4B7B-3236-264D-9EB5-7A5548A8DE64}" dt="2020-09-21T12:17:14.889" v="78" actId="7634"/>
          <ac:inkMkLst>
            <pc:docMk/>
            <pc:sldMk cId="2737210584" sldId="340"/>
            <ac:inkMk id="5" creationId="{4A3B2067-C38F-D44E-A932-D7FC5AEC5C7E}"/>
          </ac:inkMkLst>
        </pc:inkChg>
      </pc:sldChg>
      <pc:sldChg chg="addSp delSp modSp new">
        <pc:chgData name="Andrej Bogdanov" userId="51811781_tp_dropbox" providerId="OAuth2" clId="{358E4B7B-3236-264D-9EB5-7A5548A8DE64}" dt="2020-09-21T12:12:30.275" v="50" actId="1076"/>
        <pc:sldMkLst>
          <pc:docMk/>
          <pc:sldMk cId="2077342040" sldId="346"/>
        </pc:sldMkLst>
        <pc:inkChg chg="add del mod modStrokes">
          <ac:chgData name="Andrej Bogdanov" userId="51811781_tp_dropbox" providerId="OAuth2" clId="{358E4B7B-3236-264D-9EB5-7A5548A8DE64}" dt="2020-09-21T12:09:23.885" v="42"/>
          <ac:inkMkLst>
            <pc:docMk/>
            <pc:sldMk cId="2077342040" sldId="346"/>
            <ac:inkMk id="2" creationId="{5EEC8224-25B4-B745-B91A-D5FB1CF72ABE}"/>
          </ac:inkMkLst>
        </pc:inkChg>
        <pc:inkChg chg="add del mod">
          <ac:chgData name="Andrej Bogdanov" userId="51811781_tp_dropbox" providerId="OAuth2" clId="{358E4B7B-3236-264D-9EB5-7A5548A8DE64}" dt="2020-09-21T12:09:58.808" v="45"/>
          <ac:inkMkLst>
            <pc:docMk/>
            <pc:sldMk cId="2077342040" sldId="346"/>
            <ac:inkMk id="3" creationId="{ACF6280C-A3DD-1444-AE4C-8917358E1AAF}"/>
          </ac:inkMkLst>
        </pc:inkChg>
        <pc:inkChg chg="add mod modStrokes">
          <ac:chgData name="Andrej Bogdanov" userId="51811781_tp_dropbox" providerId="OAuth2" clId="{358E4B7B-3236-264D-9EB5-7A5548A8DE64}" dt="2020-09-21T12:12:30.275" v="50" actId="1076"/>
          <ac:inkMkLst>
            <pc:docMk/>
            <pc:sldMk cId="2077342040" sldId="346"/>
            <ac:inkMk id="4" creationId="{C1A4A72F-F682-6C4B-983A-5EB3E97C8E02}"/>
          </ac:inkMkLst>
        </pc:inkChg>
        <pc:inkChg chg="add mod">
          <ac:chgData name="Andrej Bogdanov" userId="51811781_tp_dropbox" providerId="OAuth2" clId="{358E4B7B-3236-264D-9EB5-7A5548A8DE64}" dt="2020-09-21T12:12:30.275" v="50" actId="1076"/>
          <ac:inkMkLst>
            <pc:docMk/>
            <pc:sldMk cId="2077342040" sldId="346"/>
            <ac:inkMk id="5" creationId="{53FFA539-9895-B745-8990-AE8BB785143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4T08:30:52.94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13648 9811 7918,'0'-7'-965,"0"1"1728,0 2-14,0 3-377,0-4 2854,0 5-2839,5 0-336,-4 0 31,4 0-469,-5 0-1651,0 5 2038,0-4 0,0 9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8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70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2018: </a:t>
            </a:r>
            <a:r>
              <a:rPr lang="en-US" sz="2400" baseline="0" dirty="0"/>
              <a:t>Probability 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0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1561411"/>
          </a:xfrm>
        </p:spPr>
        <p:txBody>
          <a:bodyPr/>
          <a:lstStyle/>
          <a:p>
            <a:r>
              <a:rPr lang="en-US" dirty="0"/>
              <a:t>2. Axioms of Probability. </a:t>
            </a:r>
            <a:br>
              <a:rPr lang="en-US" dirty="0"/>
            </a:br>
            <a:r>
              <a:rPr lang="en-US" dirty="0"/>
              <a:t>Conditional Probabilities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D754-6A72-1942-85DE-814C1E402B8D}"/>
              </a:ext>
            </a:extLst>
          </p:cNvPr>
          <p:cNvSpPr txBox="1"/>
          <p:nvPr/>
        </p:nvSpPr>
        <p:spPr>
          <a:xfrm>
            <a:off x="6138041" y="5875282"/>
            <a:ext cx="29218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Franklin Gothic Medium"/>
                <a:cs typeface="Franklin Gothic Medium"/>
              </a:rPr>
              <a:t>Prof.</a:t>
            </a:r>
            <a:r>
              <a:rPr lang="zh-CN" altLang="en-US" sz="2400" dirty="0">
                <a:latin typeface="Franklin Gothic Medium"/>
                <a:cs typeface="Franklin Gothic Medium"/>
              </a:rPr>
              <a:t> </a:t>
            </a:r>
            <a:r>
              <a:rPr lang="en-US" altLang="zh-CN" sz="2400" dirty="0">
                <a:latin typeface="Franklin Gothic Medium"/>
                <a:cs typeface="Franklin Gothic Medium"/>
              </a:rPr>
              <a:t>Hong</a:t>
            </a:r>
            <a:r>
              <a:rPr lang="zh-CN" altLang="en-US" sz="2400" dirty="0">
                <a:latin typeface="Franklin Gothic Medium"/>
                <a:cs typeface="Franklin Gothic Medium"/>
              </a:rPr>
              <a:t> </a:t>
            </a:r>
            <a:r>
              <a:rPr lang="en-US" altLang="zh-CN" sz="2400" dirty="0">
                <a:latin typeface="Franklin Gothic Medium"/>
                <a:cs typeface="Franklin Gothic Medium"/>
              </a:rPr>
              <a:t>Xu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412EFF-AA64-2644-9020-999426D8A43C}"/>
              </a:ext>
            </a:extLst>
          </p:cNvPr>
          <p:cNvSpPr/>
          <p:nvPr/>
        </p:nvSpPr>
        <p:spPr>
          <a:xfrm>
            <a:off x="5486142" y="6336947"/>
            <a:ext cx="327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Franklin Gothic Medium"/>
                <a:cs typeface="Franklin Gothic Medium"/>
              </a:rPr>
              <a:t>Credit</a:t>
            </a:r>
            <a:r>
              <a:rPr lang="zh-CN" altLang="en-US" dirty="0">
                <a:latin typeface="Franklin Gothic Medium"/>
                <a:cs typeface="Franklin Gothic Medium"/>
              </a:rPr>
              <a:t> </a:t>
            </a:r>
            <a:r>
              <a:rPr lang="en-US" altLang="zh-CN" dirty="0">
                <a:latin typeface="Franklin Gothic Medium"/>
                <a:cs typeface="Franklin Gothic Medium"/>
              </a:rPr>
              <a:t>to</a:t>
            </a:r>
            <a:r>
              <a:rPr lang="zh-CN" altLang="en-US" dirty="0">
                <a:latin typeface="Franklin Gothic Medium"/>
                <a:cs typeface="Franklin Gothic Medium"/>
              </a:rPr>
              <a:t> </a:t>
            </a:r>
            <a:r>
              <a:rPr lang="en-US" altLang="zh-CN" dirty="0">
                <a:latin typeface="Franklin Gothic Medium"/>
                <a:cs typeface="Franklin Gothic Medium"/>
              </a:rPr>
              <a:t>Prof.</a:t>
            </a:r>
            <a:r>
              <a:rPr lang="zh-CN" altLang="en-US" dirty="0">
                <a:latin typeface="Franklin Gothic Medium"/>
                <a:cs typeface="Franklin Gothic Medium"/>
              </a:rPr>
              <a:t> </a:t>
            </a:r>
            <a:r>
              <a:rPr lang="en-US" altLang="zh-CN" dirty="0">
                <a:latin typeface="Franklin Gothic Medium"/>
                <a:cs typeface="Franklin Gothic Medium"/>
              </a:rPr>
              <a:t>Andrej</a:t>
            </a:r>
            <a:r>
              <a:rPr lang="zh-CN" altLang="en-US" dirty="0">
                <a:latin typeface="Franklin Gothic Medium"/>
                <a:cs typeface="Franklin Gothic Medium"/>
              </a:rPr>
              <a:t> </a:t>
            </a:r>
            <a:r>
              <a:rPr lang="en-US" altLang="zh-CN" dirty="0">
                <a:latin typeface="Franklin Gothic Medium"/>
                <a:cs typeface="Franklin Gothic Medium"/>
              </a:rPr>
              <a:t>Bogdanov</a:t>
            </a:r>
            <a:endParaRPr lang="en-US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577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occurrence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6900" y="1318883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Give a probability model for the gender of Hong Kong young children.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2314" y="2413556"/>
            <a:ext cx="4938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sample space </a:t>
            </a:r>
            <a:r>
              <a:rPr lang="en-US" sz="2800" dirty="0">
                <a:latin typeface="Garamond"/>
                <a:cs typeface="Garamond"/>
              </a:rPr>
              <a:t>= { </a:t>
            </a:r>
            <a:r>
              <a:rPr lang="en-US" sz="2800" dirty="0">
                <a:latin typeface="Courier New"/>
                <a:cs typeface="Courier New"/>
              </a:rPr>
              <a:t>boy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girl</a:t>
            </a:r>
            <a:r>
              <a:rPr lang="en-US" sz="28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050" y="3008768"/>
            <a:ext cx="447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Model 1:	</a:t>
            </a:r>
            <a:r>
              <a:rPr lang="en-US" sz="2800" dirty="0">
                <a:latin typeface="Franklin Gothic Medium"/>
                <a:cs typeface="Franklin Gothic Medium"/>
              </a:rPr>
              <a:t>	common sense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13755" y="3039386"/>
            <a:ext cx="1535145" cy="462797"/>
            <a:chOff x="5313755" y="3039386"/>
            <a:chExt cx="1535145" cy="462797"/>
          </a:xfrm>
        </p:grpSpPr>
        <p:sp>
          <p:nvSpPr>
            <p:cNvPr id="7" name="Rectangle 6"/>
            <p:cNvSpPr/>
            <p:nvPr/>
          </p:nvSpPr>
          <p:spPr>
            <a:xfrm>
              <a:off x="5313755" y="3040518"/>
              <a:ext cx="6270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1/2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21805" y="3039386"/>
              <a:ext cx="6270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1/2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0400" y="3764418"/>
            <a:ext cx="172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Model 2:	</a:t>
            </a:r>
            <a:endParaRPr lang="en-US" sz="2800" dirty="0">
              <a:latin typeface="Franklin Gothic Medium"/>
              <a:cs typeface="Franklin Gothic Medium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536825" y="4558168"/>
            <a:ext cx="5060950" cy="1626480"/>
            <a:chOff x="2536825" y="4558168"/>
            <a:chExt cx="5060950" cy="16264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825" y="4558168"/>
              <a:ext cx="5060950" cy="124033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03525" y="5846094"/>
              <a:ext cx="45148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Franklin Gothic Medium"/>
                  <a:cs typeface="Franklin Gothic Medium"/>
                </a:rPr>
                <a:t>from </a:t>
              </a:r>
              <a:r>
                <a:rPr lang="en-US" sz="1600" i="1" dirty="0">
                  <a:latin typeface="Franklin Gothic Medium"/>
                  <a:cs typeface="Franklin Gothic Medium"/>
                </a:rPr>
                <a:t>Hong Kong annual digest of statistics, 2012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7130476" y="5486400"/>
            <a:ext cx="524448" cy="353344"/>
          </a:xfrm>
          <a:prstGeom prst="ellips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264150" y="3739018"/>
            <a:ext cx="1891726" cy="466883"/>
            <a:chOff x="5264150" y="3739018"/>
            <a:chExt cx="1891726" cy="466883"/>
          </a:xfrm>
        </p:grpSpPr>
        <p:sp>
          <p:nvSpPr>
            <p:cNvPr id="15" name="Rectangle 14"/>
            <p:cNvSpPr/>
            <p:nvPr/>
          </p:nvSpPr>
          <p:spPr>
            <a:xfrm>
              <a:off x="5264150" y="3739018"/>
              <a:ext cx="9733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.51966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82533" y="3744236"/>
              <a:ext cx="9733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.48034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356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09A7-D7E4-4943-8BCA-96C18588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come up with a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BCA01-7C84-9044-9478-346E662E5A85}"/>
              </a:ext>
            </a:extLst>
          </p:cNvPr>
          <p:cNvSpPr txBox="1"/>
          <p:nvPr/>
        </p:nvSpPr>
        <p:spPr>
          <a:xfrm>
            <a:off x="463550" y="1229983"/>
            <a:ext cx="5182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Option 3: </a:t>
            </a:r>
            <a:r>
              <a:rPr lang="en-US" sz="3600" dirty="0">
                <a:latin typeface="Franklin Gothic Medium"/>
                <a:cs typeface="Franklin Gothic Medium"/>
              </a:rPr>
              <a:t>Ask the market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DC3E8-F9C2-AD44-A4EF-6C3561B21B00}"/>
              </a:ext>
            </a:extLst>
          </p:cNvPr>
          <p:cNvSpPr txBox="1"/>
          <p:nvPr/>
        </p:nvSpPr>
        <p:spPr>
          <a:xfrm>
            <a:off x="596900" y="2023733"/>
            <a:ext cx="788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probability of an outcome should be proportional to the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amount of money</a:t>
            </a:r>
            <a:r>
              <a:rPr lang="en-US" sz="2800" dirty="0">
                <a:latin typeface="Franklin Gothic Medium"/>
                <a:cs typeface="Franklin Gothic Medium"/>
              </a:rPr>
              <a:t> you are willing to bet on it.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55DEBE-62E2-A74F-A12C-BA699737E752}"/>
              </a:ext>
            </a:extLst>
          </p:cNvPr>
          <p:cNvGrpSpPr/>
          <p:nvPr/>
        </p:nvGrpSpPr>
        <p:grpSpPr>
          <a:xfrm>
            <a:off x="596901" y="4373589"/>
            <a:ext cx="2083869" cy="1107774"/>
            <a:chOff x="596901" y="4373589"/>
            <a:chExt cx="2083869" cy="1107774"/>
          </a:xfrm>
        </p:grpSpPr>
        <p:pic>
          <p:nvPicPr>
            <p:cNvPr id="6" name="Picture 5" descr="Die_Spire_01_4832.png">
              <a:extLst>
                <a:ext uri="{FF2B5EF4-FFF2-40B4-BE49-F238E27FC236}">
                  <a16:creationId xmlns:a16="http://schemas.microsoft.com/office/drawing/2014/main" id="{462E80D0-BDA5-D141-AC8C-26F0A055A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01" y="4373589"/>
              <a:ext cx="1006171" cy="1006171"/>
            </a:xfrm>
            <a:prstGeom prst="rect">
              <a:avLst/>
            </a:prstGeom>
          </p:spPr>
        </p:pic>
        <p:pic>
          <p:nvPicPr>
            <p:cNvPr id="7" name="Picture 6" descr="Die_Spire_01_4832.png">
              <a:extLst>
                <a:ext uri="{FF2B5EF4-FFF2-40B4-BE49-F238E27FC236}">
                  <a16:creationId xmlns:a16="http://schemas.microsoft.com/office/drawing/2014/main" id="{6CBC5CBD-65F4-1A46-B15C-616052675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53288">
              <a:off x="1674599" y="4475192"/>
              <a:ext cx="1006171" cy="100617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6F12C8-DA59-CF43-8254-2E677AF5ECCD}"/>
              </a:ext>
            </a:extLst>
          </p:cNvPr>
          <p:cNvGrpSpPr/>
          <p:nvPr/>
        </p:nvGrpSpPr>
        <p:grpSpPr>
          <a:xfrm>
            <a:off x="3387155" y="4046868"/>
            <a:ext cx="3536467" cy="555961"/>
            <a:chOff x="3387155" y="4046868"/>
            <a:chExt cx="3536467" cy="5559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4B0D05-6A56-A343-AB54-ECB9F253D324}"/>
                </a:ext>
              </a:extLst>
            </p:cNvPr>
            <p:cNvSpPr txBox="1"/>
            <p:nvPr/>
          </p:nvSpPr>
          <p:spPr>
            <a:xfrm>
              <a:off x="3387155" y="4046868"/>
              <a:ext cx="2646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Will you bet on</a:t>
              </a:r>
            </a:p>
          </p:txBody>
        </p:sp>
        <p:pic>
          <p:nvPicPr>
            <p:cNvPr id="9" name="Picture 8" descr="Dice-6.png">
              <a:extLst>
                <a:ext uri="{FF2B5EF4-FFF2-40B4-BE49-F238E27FC236}">
                  <a16:creationId xmlns:a16="http://schemas.microsoft.com/office/drawing/2014/main" id="{B54CA3A5-76DD-4A42-A0C3-27E39917D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853" y="4119896"/>
              <a:ext cx="482933" cy="482933"/>
            </a:xfrm>
            <a:prstGeom prst="rect">
              <a:avLst/>
            </a:prstGeom>
          </p:spPr>
        </p:pic>
        <p:pic>
          <p:nvPicPr>
            <p:cNvPr id="10" name="Picture 9" descr="Dice-6.png">
              <a:extLst>
                <a:ext uri="{FF2B5EF4-FFF2-40B4-BE49-F238E27FC236}">
                  <a16:creationId xmlns:a16="http://schemas.microsoft.com/office/drawing/2014/main" id="{78AED0C6-D9B7-2A47-83BB-BCE3DD47B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689" y="4119896"/>
              <a:ext cx="482933" cy="48293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17EED4-47CB-2A46-BCF6-5967546B9CD9}"/>
              </a:ext>
            </a:extLst>
          </p:cNvPr>
          <p:cNvSpPr txBox="1"/>
          <p:nvPr/>
        </p:nvSpPr>
        <p:spPr>
          <a:xfrm>
            <a:off x="3408219" y="4886390"/>
            <a:ext cx="5458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… if the casino’s odds are 35:1?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E8AE6-5868-4742-A1E7-746F89F0F4E6}"/>
              </a:ext>
            </a:extLst>
          </p:cNvPr>
          <p:cNvSpPr txBox="1"/>
          <p:nvPr/>
        </p:nvSpPr>
        <p:spPr>
          <a:xfrm>
            <a:off x="3408219" y="5492012"/>
            <a:ext cx="4371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… how about 37:1?</a:t>
            </a:r>
          </a:p>
        </p:txBody>
      </p:sp>
    </p:spTree>
    <p:extLst>
      <p:ext uri="{BB962C8B-B14F-4D97-AF65-F5344CB8AC3E}">
        <p14:creationId xmlns:p14="http://schemas.microsoft.com/office/powerpoint/2010/main" val="197292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341D69-BFF3-C14A-8C27-247ACF3F16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00549" y="1"/>
            <a:ext cx="10335494" cy="68758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CE9F47-70BA-0F42-801D-8D9C48E2E9FD}"/>
              </a:ext>
            </a:extLst>
          </p:cNvPr>
          <p:cNvSpPr/>
          <p:nvPr/>
        </p:nvSpPr>
        <p:spPr>
          <a:xfrm>
            <a:off x="-900549" y="-1"/>
            <a:ext cx="10335493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ouple of men in suits shaking hands&#10;&#10;Description automatically generated with low confidence">
            <a:extLst>
              <a:ext uri="{FF2B5EF4-FFF2-40B4-BE49-F238E27FC236}">
                <a16:creationId xmlns:a16="http://schemas.microsoft.com/office/drawing/2014/main" id="{80391453-28B9-6742-8CA4-260013AEE3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900550" y="0"/>
            <a:ext cx="10335492" cy="7303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AA54B-B3D3-344D-9E20-6F7574E3B4D2}"/>
              </a:ext>
            </a:extLst>
          </p:cNvPr>
          <p:cNvSpPr txBox="1"/>
          <p:nvPr/>
        </p:nvSpPr>
        <p:spPr>
          <a:xfrm>
            <a:off x="457200" y="51921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Do you think that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after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their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current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term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4FFCE-F185-BF49-83C5-D0B22B3D459F}"/>
              </a:ext>
            </a:extLst>
          </p:cNvPr>
          <p:cNvSpPr txBox="1"/>
          <p:nvPr/>
        </p:nvSpPr>
        <p:spPr>
          <a:xfrm>
            <a:off x="457199" y="1830591"/>
            <a:ext cx="752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…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Xi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 will still be president of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China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DE109-349C-6F42-9DA8-003EAC800417}"/>
              </a:ext>
            </a:extLst>
          </p:cNvPr>
          <p:cNvSpPr txBox="1"/>
          <p:nvPr/>
        </p:nvSpPr>
        <p:spPr>
          <a:xfrm>
            <a:off x="457200" y="3033032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…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Biden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 will still be president of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the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USA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93BB1-89FD-FF43-8279-829DCC8B1885}"/>
              </a:ext>
            </a:extLst>
          </p:cNvPr>
          <p:cNvSpPr txBox="1"/>
          <p:nvPr/>
        </p:nvSpPr>
        <p:spPr>
          <a:xfrm>
            <a:off x="457199" y="41185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…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Xi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 and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Biden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 will both still be presidents?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92A00-79BF-154A-9CD2-43332EE1347D}"/>
              </a:ext>
            </a:extLst>
          </p:cNvPr>
          <p:cNvSpPr txBox="1"/>
          <p:nvPr/>
        </p:nvSpPr>
        <p:spPr>
          <a:xfrm>
            <a:off x="457199" y="536948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Medium"/>
                <a:cs typeface="Franklin Gothic Medium"/>
              </a:rPr>
              <a:t>…Neither of them will be president?</a:t>
            </a:r>
          </a:p>
        </p:txBody>
      </p:sp>
    </p:spTree>
    <p:extLst>
      <p:ext uri="{BB962C8B-B14F-4D97-AF65-F5344CB8AC3E}">
        <p14:creationId xmlns:p14="http://schemas.microsoft.com/office/powerpoint/2010/main" val="304649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179" y="1458583"/>
            <a:ext cx="6559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event is a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subset</a:t>
            </a:r>
            <a:r>
              <a:rPr lang="en-US" sz="2800" dirty="0">
                <a:latin typeface="Franklin Gothic Medium"/>
                <a:cs typeface="Franklin Gothic Medium"/>
              </a:rPr>
              <a:t> of the sample space.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10658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Examples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14239" y="2711144"/>
            <a:ext cx="5407738" cy="925778"/>
            <a:chOff x="955979" y="2166366"/>
            <a:chExt cx="5407738" cy="925778"/>
          </a:xfrm>
        </p:grpSpPr>
        <p:pic>
          <p:nvPicPr>
            <p:cNvPr id="7" name="Picture 6" descr="g9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79" y="2166366"/>
              <a:ext cx="923210" cy="925778"/>
            </a:xfrm>
            <a:prstGeom prst="rect">
              <a:avLst/>
            </a:prstGeom>
          </p:spPr>
        </p:pic>
        <p:pic>
          <p:nvPicPr>
            <p:cNvPr id="8" name="Picture 7" descr="g95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1029" y="2166366"/>
              <a:ext cx="923210" cy="92577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191054" y="2387600"/>
              <a:ext cx="3172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ymbol" pitchFamily="2" charset="2"/>
                  <a:cs typeface="Garamond"/>
                </a:rPr>
                <a:t>W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HT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TT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5551" y="4629150"/>
            <a:ext cx="5156734" cy="461665"/>
            <a:chOff x="665551" y="4629150"/>
            <a:chExt cx="5156734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665551" y="4629150"/>
              <a:ext cx="3659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first coin comes out heads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47714" y="4629150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 =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5551" y="5249565"/>
            <a:ext cx="5156734" cy="461665"/>
            <a:chOff x="665551" y="5249565"/>
            <a:chExt cx="5156734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665551" y="5249565"/>
              <a:ext cx="3671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coins come out same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47714" y="524956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5551" y="4006850"/>
            <a:ext cx="5156734" cy="461665"/>
            <a:chOff x="665551" y="4006850"/>
            <a:chExt cx="5156734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665551" y="4006850"/>
              <a:ext cx="373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coins come out heads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7714" y="4006850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  <a:r>
                <a:rPr lang="en-US" sz="2400" dirty="0">
                  <a:latin typeface="Garamond"/>
                  <a:cs typeface="Garamond"/>
                </a:rPr>
                <a:t>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27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42683"/>
            <a:ext cx="793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complement</a:t>
            </a:r>
            <a:r>
              <a:rPr lang="en-US" sz="2800" dirty="0">
                <a:latin typeface="Franklin Gothic Medium"/>
                <a:cs typeface="Franklin Gothic Medium"/>
              </a:rPr>
              <a:t> of an event is the opposite event.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5551" y="1835150"/>
            <a:ext cx="6306123" cy="461665"/>
            <a:chOff x="665551" y="1835150"/>
            <a:chExt cx="6306123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665551" y="1835150"/>
              <a:ext cx="373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coins come out heads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74874" y="1835150"/>
              <a:ext cx="1696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0400" y="2393950"/>
            <a:ext cx="7397750" cy="512465"/>
            <a:chOff x="660400" y="2393950"/>
            <a:chExt cx="7397750" cy="51246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62000" y="2393950"/>
              <a:ext cx="7296150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60400" y="2444750"/>
              <a:ext cx="4646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coins </a:t>
              </a:r>
              <a:r>
                <a:rPr lang="en-US" sz="24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do not</a:t>
              </a:r>
              <a:r>
                <a:rPr lang="en-US" sz="2400" dirty="0">
                  <a:latin typeface="Franklin Gothic Medium"/>
                  <a:cs typeface="Franklin Gothic Medium"/>
                </a:rPr>
                <a:t> come out heads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4874" y="2425700"/>
              <a:ext cx="859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  <a:r>
                <a:rPr lang="en-US" sz="2400" baseline="30000" dirty="0">
                  <a:latin typeface="Garamond"/>
                  <a:cs typeface="Garamond"/>
                </a:rPr>
                <a:t>c</a:t>
              </a:r>
              <a:r>
                <a:rPr lang="en-US" sz="2400" dirty="0">
                  <a:latin typeface="Garamond"/>
                  <a:cs typeface="Garamond"/>
                </a:rPr>
                <a:t> =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590800" y="3752850"/>
            <a:ext cx="3441700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22" name="Oval 21"/>
          <p:cNvSpPr/>
          <p:nvPr/>
        </p:nvSpPr>
        <p:spPr>
          <a:xfrm>
            <a:off x="3684721" y="4051300"/>
            <a:ext cx="1257300" cy="12573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82786" y="4089400"/>
            <a:ext cx="46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45266" y="3845867"/>
            <a:ext cx="49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Garamond"/>
                <a:cs typeface="Garamond"/>
              </a:rPr>
              <a:t>E</a:t>
            </a:r>
            <a:r>
              <a:rPr lang="en-US" sz="2400" baseline="30000" dirty="0" err="1">
                <a:latin typeface="Garamond"/>
                <a:cs typeface="Garamond"/>
              </a:rPr>
              <a:t>c</a:t>
            </a:r>
            <a:endParaRPr lang="en-US" sz="2400" baseline="300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386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059371" y="4671590"/>
            <a:ext cx="476250" cy="978150"/>
          </a:xfrm>
          <a:custGeom>
            <a:avLst/>
            <a:gdLst/>
            <a:ahLst/>
            <a:cxnLst/>
            <a:rect l="l" t="t" r="r" b="b"/>
            <a:pathLst>
              <a:path w="476250" h="978150">
                <a:moveTo>
                  <a:pt x="238125" y="0"/>
                </a:moveTo>
                <a:lnTo>
                  <a:pt x="292123" y="44552"/>
                </a:lnTo>
                <a:cubicBezTo>
                  <a:pt x="405886" y="158316"/>
                  <a:pt x="476250" y="315478"/>
                  <a:pt x="476250" y="489075"/>
                </a:cubicBezTo>
                <a:cubicBezTo>
                  <a:pt x="476250" y="662672"/>
                  <a:pt x="405886" y="819835"/>
                  <a:pt x="292123" y="933598"/>
                </a:cubicBezTo>
                <a:lnTo>
                  <a:pt x="238125" y="978150"/>
                </a:lnTo>
                <a:lnTo>
                  <a:pt x="184127" y="933598"/>
                </a:lnTo>
                <a:cubicBezTo>
                  <a:pt x="70364" y="819835"/>
                  <a:pt x="0" y="662672"/>
                  <a:pt x="0" y="489075"/>
                </a:cubicBezTo>
                <a:cubicBezTo>
                  <a:pt x="0" y="315478"/>
                  <a:pt x="70364" y="158316"/>
                  <a:pt x="184127" y="445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550" y="1268083"/>
            <a:ext cx="8006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intersection </a:t>
            </a:r>
            <a:r>
              <a:rPr lang="en-US" sz="2800" dirty="0">
                <a:latin typeface="Franklin Gothic Medium"/>
                <a:cs typeface="Franklin Gothic Medium"/>
              </a:rPr>
              <a:t>of events happens when all events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happen.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5551" y="2292350"/>
            <a:ext cx="6924655" cy="885230"/>
            <a:chOff x="665551" y="2292350"/>
            <a:chExt cx="6924655" cy="885230"/>
          </a:xfrm>
        </p:grpSpPr>
        <p:sp>
          <p:nvSpPr>
            <p:cNvPr id="5" name="TextBox 4"/>
            <p:cNvSpPr txBox="1"/>
            <p:nvPr/>
          </p:nvSpPr>
          <p:spPr>
            <a:xfrm>
              <a:off x="665551" y="2292350"/>
              <a:ext cx="408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(a) first coin comes out heads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9814" y="2292350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HT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5551" y="2715915"/>
              <a:ext cx="4095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(b) both coins come out same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9814" y="2684165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TT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4050" y="3295650"/>
            <a:ext cx="7404100" cy="493415"/>
            <a:chOff x="654050" y="3295650"/>
            <a:chExt cx="7404100" cy="49341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762000" y="3295650"/>
              <a:ext cx="7296150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54050" y="3327400"/>
              <a:ext cx="3270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(a) and (b) happen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66710" y="3321050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∩ 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2590800" y="4248150"/>
            <a:ext cx="3441700" cy="1828800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13" name="Oval 12"/>
          <p:cNvSpPr/>
          <p:nvPr/>
        </p:nvSpPr>
        <p:spPr>
          <a:xfrm>
            <a:off x="3278321" y="4527550"/>
            <a:ext cx="1257300" cy="12573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47111" y="4546600"/>
            <a:ext cx="46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sp>
        <p:nvSpPr>
          <p:cNvPr id="16" name="Oval 15"/>
          <p:cNvSpPr/>
          <p:nvPr/>
        </p:nvSpPr>
        <p:spPr>
          <a:xfrm>
            <a:off x="4059371" y="4527550"/>
            <a:ext cx="1257300" cy="12573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36065" y="4527550"/>
            <a:ext cx="43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5472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3276064" y="4527550"/>
            <a:ext cx="2038350" cy="1257300"/>
          </a:xfrm>
          <a:custGeom>
            <a:avLst/>
            <a:gdLst/>
            <a:ahLst/>
            <a:cxnLst/>
            <a:rect l="l" t="t" r="r" b="b"/>
            <a:pathLst>
              <a:path w="2038350" h="1257300">
                <a:moveTo>
                  <a:pt x="628650" y="0"/>
                </a:moveTo>
                <a:cubicBezTo>
                  <a:pt x="758848" y="0"/>
                  <a:pt x="879801" y="39580"/>
                  <a:pt x="980135" y="107364"/>
                </a:cubicBezTo>
                <a:lnTo>
                  <a:pt x="1019175" y="139575"/>
                </a:lnTo>
                <a:lnTo>
                  <a:pt x="1058216" y="107364"/>
                </a:lnTo>
                <a:cubicBezTo>
                  <a:pt x="1158549" y="39580"/>
                  <a:pt x="1279502" y="0"/>
                  <a:pt x="1409700" y="0"/>
                </a:cubicBezTo>
                <a:cubicBezTo>
                  <a:pt x="1756894" y="0"/>
                  <a:pt x="2038350" y="281456"/>
                  <a:pt x="2038350" y="628650"/>
                </a:cubicBezTo>
                <a:cubicBezTo>
                  <a:pt x="2038350" y="975844"/>
                  <a:pt x="1756894" y="1257300"/>
                  <a:pt x="1409700" y="1257300"/>
                </a:cubicBezTo>
                <a:cubicBezTo>
                  <a:pt x="1279502" y="1257300"/>
                  <a:pt x="1158549" y="1217720"/>
                  <a:pt x="1058216" y="1149937"/>
                </a:cubicBezTo>
                <a:lnTo>
                  <a:pt x="1019175" y="1117725"/>
                </a:lnTo>
                <a:lnTo>
                  <a:pt x="980135" y="1149937"/>
                </a:lnTo>
                <a:cubicBezTo>
                  <a:pt x="879801" y="1217720"/>
                  <a:pt x="758848" y="1257300"/>
                  <a:pt x="628650" y="1257300"/>
                </a:cubicBezTo>
                <a:cubicBezTo>
                  <a:pt x="281456" y="1257300"/>
                  <a:pt x="0" y="975844"/>
                  <a:pt x="0" y="628650"/>
                </a:cubicBezTo>
                <a:cubicBezTo>
                  <a:pt x="0" y="281456"/>
                  <a:pt x="281456" y="0"/>
                  <a:pt x="62865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217283"/>
            <a:ext cx="7802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union </a:t>
            </a:r>
            <a:r>
              <a:rPr lang="en-US" sz="2800" dirty="0">
                <a:latin typeface="Franklin Gothic Medium"/>
                <a:cs typeface="Franklin Gothic Medium"/>
              </a:rPr>
              <a:t>of events happens when at least one of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the events happens.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201" y="2241550"/>
            <a:ext cx="6924655" cy="885230"/>
            <a:chOff x="659201" y="2241550"/>
            <a:chExt cx="6924655" cy="885230"/>
          </a:xfrm>
        </p:grpSpPr>
        <p:sp>
          <p:nvSpPr>
            <p:cNvPr id="13" name="TextBox 12"/>
            <p:cNvSpPr txBox="1"/>
            <p:nvPr/>
          </p:nvSpPr>
          <p:spPr>
            <a:xfrm>
              <a:off x="659201" y="2241550"/>
              <a:ext cx="408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(a) first coin comes out heads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3464" y="2241550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HT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9201" y="2665115"/>
              <a:ext cx="4095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(b) both coins come out same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3464" y="2633365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TT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7700" y="3244850"/>
            <a:ext cx="7404100" cy="493415"/>
            <a:chOff x="647700" y="3244850"/>
            <a:chExt cx="7404100" cy="49341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55650" y="3244850"/>
              <a:ext cx="7296150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7700" y="3276600"/>
              <a:ext cx="2946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at least one happens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9770" y="3257550"/>
              <a:ext cx="1385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 </a:t>
              </a:r>
              <a:r>
                <a:rPr lang="en-US" sz="2000" dirty="0">
                  <a:latin typeface="Garamond"/>
                  <a:cs typeface="Garamond"/>
                </a:rPr>
                <a:t>∪</a:t>
              </a:r>
              <a:r>
                <a:rPr lang="en-US" sz="2400" dirty="0">
                  <a:latin typeface="Garamond"/>
                  <a:cs typeface="Garamond"/>
                </a:rPr>
                <a:t> 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590800" y="4248150"/>
            <a:ext cx="3441700" cy="1828800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22" name="Oval 21"/>
          <p:cNvSpPr/>
          <p:nvPr/>
        </p:nvSpPr>
        <p:spPr>
          <a:xfrm>
            <a:off x="3278321" y="4527550"/>
            <a:ext cx="1257300" cy="12573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47111" y="4546600"/>
            <a:ext cx="469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sp>
        <p:nvSpPr>
          <p:cNvPr id="24" name="Oval 23"/>
          <p:cNvSpPr/>
          <p:nvPr/>
        </p:nvSpPr>
        <p:spPr>
          <a:xfrm>
            <a:off x="4059371" y="4527550"/>
            <a:ext cx="1257300" cy="12573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36065" y="4527550"/>
            <a:ext cx="43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4158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for finite spaces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42683"/>
            <a:ext cx="812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</a:t>
            </a:r>
            <a:r>
              <a:rPr lang="en-US" sz="2800" dirty="0">
                <a:latin typeface="Franklin Gothic Medium"/>
                <a:cs typeface="Franklin Gothic Medium"/>
              </a:rPr>
              <a:t> of an event is the sum of the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probabilities of its elements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10658"/>
            <a:ext cx="21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11606" y="2932378"/>
            <a:ext cx="3135795" cy="780744"/>
            <a:chOff x="5111606" y="2932378"/>
            <a:chExt cx="3135795" cy="780744"/>
          </a:xfrm>
        </p:grpSpPr>
        <p:sp>
          <p:nvSpPr>
            <p:cNvPr id="9" name="TextBox 8"/>
            <p:cNvSpPr txBox="1"/>
            <p:nvPr/>
          </p:nvSpPr>
          <p:spPr>
            <a:xfrm>
              <a:off x="5111606" y="2932378"/>
              <a:ext cx="3135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ymbol" pitchFamily="2" charset="2"/>
                  <a:cs typeface="Garamond"/>
                </a:rPr>
                <a:t>W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HT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TH</a:t>
              </a:r>
              <a:r>
                <a:rPr lang="en-US" sz="2400" dirty="0">
                  <a:latin typeface="Garamond"/>
                  <a:cs typeface="Garamond"/>
                </a:rPr>
                <a:t>, </a:t>
              </a:r>
              <a:r>
                <a:rPr lang="en-US" sz="2400" dirty="0">
                  <a:latin typeface="Courier New"/>
                  <a:cs typeface="Courier New"/>
                </a:rPr>
                <a:t>TT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70874" y="3251457"/>
              <a:ext cx="455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¼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04274" y="3245107"/>
              <a:ext cx="455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¼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8624" y="3219707"/>
              <a:ext cx="455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¼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2024" y="3213357"/>
              <a:ext cx="455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aramond"/>
                  <a:cs typeface="Garamond"/>
                </a:rPr>
                <a:t>¼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5551" y="4025900"/>
            <a:ext cx="7964793" cy="461665"/>
            <a:chOff x="665551" y="4025900"/>
            <a:chExt cx="7964793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665551" y="4025900"/>
              <a:ext cx="373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coins come out heads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47714" y="4025900"/>
              <a:ext cx="16968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  <a:r>
                <a:rPr lang="en-US" sz="2400" dirty="0">
                  <a:latin typeface="Garamond"/>
                  <a:cs typeface="Garamond"/>
                </a:rPr>
                <a:t> = { </a:t>
              </a:r>
              <a:r>
                <a:rPr lang="en-US" sz="2400" dirty="0">
                  <a:latin typeface="Courier New"/>
                  <a:cs typeface="Courier New"/>
                </a:rPr>
                <a:t>HH</a:t>
              </a:r>
              <a:r>
                <a:rPr lang="en-US" sz="2400" dirty="0">
                  <a:latin typeface="Garamond"/>
                  <a:cs typeface="Garamond"/>
                </a:rPr>
                <a:t> 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48897" y="4025900"/>
              <a:ext cx="148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  <a:r>
                <a:rPr lang="en-US" sz="2400" dirty="0">
                  <a:latin typeface="Garamond"/>
                  <a:cs typeface="Garamond"/>
                </a:rPr>
                <a:t>) = ¼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5551" y="4648200"/>
            <a:ext cx="7983149" cy="461665"/>
            <a:chOff x="665551" y="4648200"/>
            <a:chExt cx="7983149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665551" y="4648200"/>
              <a:ext cx="3659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first coin comes out heads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47714" y="4648200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HT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67253" y="4648200"/>
              <a:ext cx="148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  <a:r>
                <a:rPr lang="en-US" sz="2400" dirty="0">
                  <a:latin typeface="Garamond"/>
                  <a:cs typeface="Garamond"/>
                </a:rPr>
                <a:t>) = ½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5551" y="5268615"/>
            <a:ext cx="7987419" cy="468015"/>
            <a:chOff x="665551" y="5268615"/>
            <a:chExt cx="7987419" cy="468015"/>
          </a:xfrm>
        </p:grpSpPr>
        <p:sp>
          <p:nvSpPr>
            <p:cNvPr id="12" name="TextBox 11"/>
            <p:cNvSpPr txBox="1"/>
            <p:nvPr/>
          </p:nvSpPr>
          <p:spPr>
            <a:xfrm>
              <a:off x="665551" y="5268615"/>
              <a:ext cx="3671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both coins come out same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47714" y="5268615"/>
              <a:ext cx="2250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 = </a:t>
              </a:r>
              <a:r>
                <a:rPr lang="en-US" sz="2400">
                  <a:latin typeface="Garamond"/>
                  <a:cs typeface="Garamond"/>
                </a:rPr>
                <a:t>{ </a:t>
              </a:r>
              <a:r>
                <a:rPr lang="en-US" sz="2400">
                  <a:latin typeface="Courier New"/>
                  <a:cs typeface="Courier New"/>
                </a:rPr>
                <a:t>HH</a:t>
              </a:r>
              <a:r>
                <a:rPr lang="en-US" sz="2400">
                  <a:latin typeface="Garamond"/>
                  <a:cs typeface="Garamond"/>
                </a:rPr>
                <a:t>, </a:t>
              </a:r>
              <a:r>
                <a:rPr lang="en-US" sz="2400">
                  <a:latin typeface="Courier New"/>
                  <a:cs typeface="Courier New"/>
                </a:rPr>
                <a:t>TT</a:t>
              </a:r>
              <a:r>
                <a:rPr lang="en-US" sz="2400">
                  <a:latin typeface="Garamond"/>
                  <a:cs typeface="Garamond"/>
                </a:rPr>
                <a:t> </a:t>
              </a:r>
              <a:r>
                <a:rPr lang="en-US" sz="2400" dirty="0">
                  <a:latin typeface="Garamond"/>
                  <a:cs typeface="Garamond"/>
                </a:rPr>
                <a:t>}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71523" y="5274965"/>
              <a:ext cx="148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P</a:t>
              </a:r>
              <a:r>
                <a:rPr lang="en-US" sz="2400" dirty="0">
                  <a:latin typeface="Garamond"/>
                  <a:cs typeface="Garamond"/>
                </a:rPr>
                <a:t>(</a:t>
              </a:r>
              <a:r>
                <a:rPr lang="en-US" sz="2400" i="1" dirty="0">
                  <a:latin typeface="Garamond"/>
                  <a:cs typeface="Garamond"/>
                </a:rPr>
                <a:t>E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  <a:r>
                <a:rPr lang="en-US" sz="2400" dirty="0">
                  <a:latin typeface="Garamond"/>
                  <a:cs typeface="Garamond"/>
                </a:rPr>
                <a:t>) = 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21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986" y="1258506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sample space </a:t>
            </a:r>
            <a:r>
              <a:rPr lang="en-US" sz="2800" dirty="0">
                <a:latin typeface="Symbol" pitchFamily="2" charset="2"/>
                <a:cs typeface="Garamond"/>
              </a:rPr>
              <a:t>W</a:t>
            </a:r>
            <a:r>
              <a:rPr lang="en-US" sz="2800" i="1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986" y="1791802"/>
            <a:ext cx="7174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For every event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Franklin Gothic Medium"/>
                <a:cs typeface="Franklin Gothic Medium"/>
              </a:rPr>
              <a:t>, a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such that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600" y="2731887"/>
            <a:ext cx="7805782" cy="750020"/>
            <a:chOff x="431800" y="3587030"/>
            <a:chExt cx="7805782" cy="750020"/>
          </a:xfrm>
        </p:grpSpPr>
        <p:sp>
          <p:nvSpPr>
            <p:cNvPr id="7" name="Rounded Rectangle 6"/>
            <p:cNvSpPr/>
            <p:nvPr/>
          </p:nvSpPr>
          <p:spPr>
            <a:xfrm>
              <a:off x="6191250" y="3587030"/>
              <a:ext cx="2046332" cy="75002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911400" y="36679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31148" y="3729935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1800" y="3669040"/>
              <a:ext cx="427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1. for every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Franklin Gothic Medium"/>
                  <a:cs typeface="Franklin Gothic Medium"/>
                </a:rPr>
                <a:t>: </a:t>
              </a:r>
              <a:r>
                <a:rPr lang="en-US" sz="2800" dirty="0">
                  <a:latin typeface="Garamond"/>
                  <a:cs typeface="Garamond"/>
                </a:rPr>
                <a:t>0 ≤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≤ 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1650" y="3791762"/>
            <a:ext cx="7786732" cy="750020"/>
            <a:chOff x="450850" y="4564930"/>
            <a:chExt cx="7786732" cy="750020"/>
          </a:xfrm>
        </p:grpSpPr>
        <p:sp>
          <p:nvSpPr>
            <p:cNvPr id="17" name="Rounded Rectangle 16"/>
            <p:cNvSpPr/>
            <p:nvPr/>
          </p:nvSpPr>
          <p:spPr>
            <a:xfrm>
              <a:off x="6191250" y="4564930"/>
              <a:ext cx="2046332" cy="7500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0850" y="4599945"/>
              <a:ext cx="1863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2.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dirty="0">
                  <a:latin typeface="Symbol" pitchFamily="2" charset="2"/>
                  <a:cs typeface="Garamond"/>
                </a:rPr>
                <a:t>W</a:t>
              </a:r>
              <a:r>
                <a:rPr lang="en-US" sz="2800" dirty="0">
                  <a:latin typeface="Garamond"/>
                  <a:cs typeface="Garamond"/>
                </a:rPr>
                <a:t>) =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4350" y="4776182"/>
            <a:ext cx="7774032" cy="1071840"/>
            <a:chOff x="463550" y="5492775"/>
            <a:chExt cx="7774032" cy="1071840"/>
          </a:xfrm>
        </p:grpSpPr>
        <p:sp>
          <p:nvSpPr>
            <p:cNvPr id="20" name="Rounded Rectangle 19"/>
            <p:cNvSpPr/>
            <p:nvPr/>
          </p:nvSpPr>
          <p:spPr>
            <a:xfrm>
              <a:off x="6191250" y="5568230"/>
              <a:ext cx="2046332" cy="75002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6384350" y="56491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8698" y="57111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  <a:r>
                <a:rPr lang="en-US" sz="2000" baseline="-250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7186139" y="5649179"/>
              <a:ext cx="595416" cy="5954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80487" y="571113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  <a:r>
                <a:rPr lang="en-US" sz="2000" baseline="-25000" dirty="0">
                  <a:latin typeface="Garamond"/>
                  <a:cs typeface="Garamond"/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3550" y="5492775"/>
              <a:ext cx="4185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3. If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,</a:t>
              </a:r>
              <a:r>
                <a:rPr lang="en-US" sz="2800" i="1" dirty="0">
                  <a:latin typeface="Garamond"/>
                  <a:cs typeface="Garamond"/>
                </a:rPr>
                <a:t> 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,</a:t>
              </a:r>
              <a:r>
                <a:rPr lang="en-US" sz="2800" i="1" dirty="0">
                  <a:latin typeface="Garamond"/>
                  <a:cs typeface="Garamond"/>
                </a:rPr>
                <a:t>… </a:t>
              </a:r>
              <a:r>
                <a:rPr lang="en-US" sz="2800" dirty="0">
                  <a:latin typeface="Franklin Gothic Medium"/>
                  <a:cs typeface="Franklin Gothic Medium"/>
                </a:rPr>
                <a:t>disjoint then</a:t>
              </a:r>
              <a:endParaRPr lang="en-US" sz="2800" dirty="0">
                <a:latin typeface="Garamond"/>
                <a:cs typeface="Garamond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9517" y="6041395"/>
              <a:ext cx="53431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∪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∪</a:t>
              </a:r>
              <a:r>
                <a:rPr lang="en-US" sz="2800" i="1" dirty="0">
                  <a:latin typeface="Garamond"/>
                  <a:cs typeface="Garamond"/>
                </a:rPr>
                <a:t>…</a:t>
              </a:r>
              <a:r>
                <a:rPr lang="en-US" sz="2800" dirty="0">
                  <a:latin typeface="Garamond"/>
                  <a:cs typeface="Garamond"/>
                </a:rPr>
                <a:t>) =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  <a:r>
                <a:rPr lang="en-US" sz="2800" i="1" dirty="0">
                  <a:latin typeface="Garamond"/>
                  <a:cs typeface="Garamond"/>
                </a:rPr>
                <a:t> +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) + 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692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calculating probability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200" y="1242683"/>
            <a:ext cx="7772360" cy="954107"/>
            <a:chOff x="457200" y="1242683"/>
            <a:chExt cx="7772360" cy="954107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1242683"/>
              <a:ext cx="302839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Complement rule: </a:t>
              </a:r>
            </a:p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latin typeface="Garamond"/>
                  <a:cs typeface="Garamond"/>
                </a:rPr>
                <a:t>E</a:t>
              </a:r>
              <a:r>
                <a:rPr lang="en-US" sz="2800" baseline="30000" dirty="0" err="1">
                  <a:latin typeface="Garamond"/>
                  <a:cs typeface="Garamond"/>
                </a:rPr>
                <a:t>c</a:t>
              </a:r>
              <a:r>
                <a:rPr lang="en-US" sz="2800" dirty="0">
                  <a:latin typeface="Garamond"/>
                  <a:cs typeface="Garamond"/>
                </a:rPr>
                <a:t>) = 1 –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183228" y="1308100"/>
              <a:ext cx="2046332" cy="88868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903378" y="1454064"/>
              <a:ext cx="595416" cy="5954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3126" y="1516020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423" y="1303265"/>
              <a:ext cx="444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latin typeface="Garamond"/>
                  <a:cs typeface="Garamond"/>
                </a:rPr>
                <a:t>E</a:t>
              </a:r>
              <a:r>
                <a:rPr lang="en-US" sz="2000" i="1" baseline="30000" dirty="0" err="1">
                  <a:latin typeface="Garamond"/>
                  <a:cs typeface="Garamond"/>
                </a:rPr>
                <a:t>c</a:t>
              </a:r>
              <a:endParaRPr lang="en-US" sz="2000" i="1" baseline="30000" dirty="0">
                <a:latin typeface="Garamond"/>
                <a:cs typeface="Garamond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2550783"/>
            <a:ext cx="7772360" cy="1132217"/>
            <a:chOff x="457200" y="2550783"/>
            <a:chExt cx="7772360" cy="1132217"/>
          </a:xfrm>
        </p:grpSpPr>
        <p:sp>
          <p:nvSpPr>
            <p:cNvPr id="25" name="Oval 24"/>
            <p:cNvSpPr/>
            <p:nvPr/>
          </p:nvSpPr>
          <p:spPr>
            <a:xfrm>
              <a:off x="6389770" y="2814565"/>
              <a:ext cx="1293730" cy="7500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" y="2550783"/>
              <a:ext cx="377212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Difference rule: </a:t>
              </a:r>
              <a:r>
                <a:rPr lang="en-US" sz="2800" dirty="0">
                  <a:latin typeface="Franklin Gothic Medium"/>
                  <a:cs typeface="Franklin Gothic Medium"/>
                </a:rPr>
                <a:t>If 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400" dirty="0">
                  <a:latin typeface="Garamond"/>
                  <a:cs typeface="Garamond"/>
                </a:rPr>
                <a:t> ⊆ 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</a:p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latin typeface="Garamond"/>
                  <a:cs typeface="Garamond"/>
                </a:rPr>
                <a:t>F∩E</a:t>
              </a:r>
              <a:r>
                <a:rPr lang="en-US" sz="2800" baseline="30000" dirty="0" err="1">
                  <a:latin typeface="Garamond"/>
                  <a:cs typeface="Garamond"/>
                </a:rPr>
                <a:t>c</a:t>
              </a:r>
              <a:r>
                <a:rPr lang="en-US" sz="2800" dirty="0">
                  <a:latin typeface="Garamond"/>
                  <a:cs typeface="Garamond"/>
                </a:rPr>
                <a:t>) =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) –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183228" y="2724150"/>
              <a:ext cx="2046332" cy="958850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535078" y="2895514"/>
              <a:ext cx="595416" cy="59541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54826" y="2957470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84662" y="2947915"/>
              <a:ext cx="391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F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7200" y="4112883"/>
            <a:ext cx="7772360" cy="1011256"/>
            <a:chOff x="457200" y="4112883"/>
            <a:chExt cx="7772360" cy="1011256"/>
          </a:xfrm>
        </p:grpSpPr>
        <p:sp>
          <p:nvSpPr>
            <p:cNvPr id="33" name="Oval 32"/>
            <p:cNvSpPr/>
            <p:nvPr/>
          </p:nvSpPr>
          <p:spPr>
            <a:xfrm>
              <a:off x="7037914" y="4472012"/>
              <a:ext cx="168780" cy="414220"/>
            </a:xfrm>
            <a:custGeom>
              <a:avLst/>
              <a:gdLst/>
              <a:ahLst/>
              <a:cxnLst/>
              <a:rect l="l" t="t" r="r" b="b"/>
              <a:pathLst>
                <a:path w="168780" h="414220">
                  <a:moveTo>
                    <a:pt x="84390" y="0"/>
                  </a:moveTo>
                  <a:lnTo>
                    <a:pt x="117937" y="40659"/>
                  </a:lnTo>
                  <a:cubicBezTo>
                    <a:pt x="150037" y="88173"/>
                    <a:pt x="168780" y="145453"/>
                    <a:pt x="168780" y="207110"/>
                  </a:cubicBezTo>
                  <a:cubicBezTo>
                    <a:pt x="168780" y="268768"/>
                    <a:pt x="150037" y="326047"/>
                    <a:pt x="117937" y="373562"/>
                  </a:cubicBezTo>
                  <a:lnTo>
                    <a:pt x="84390" y="414220"/>
                  </a:lnTo>
                  <a:lnTo>
                    <a:pt x="50844" y="373562"/>
                  </a:lnTo>
                  <a:cubicBezTo>
                    <a:pt x="18744" y="326047"/>
                    <a:pt x="0" y="268768"/>
                    <a:pt x="0" y="207110"/>
                  </a:cubicBezTo>
                  <a:cubicBezTo>
                    <a:pt x="0" y="145453"/>
                    <a:pt x="18744" y="88173"/>
                    <a:pt x="50844" y="4065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611278" y="4381414"/>
              <a:ext cx="1022052" cy="595416"/>
            </a:xfrm>
            <a:custGeom>
              <a:avLst/>
              <a:gdLst/>
              <a:ahLst/>
              <a:cxnLst/>
              <a:rect l="l" t="t" r="r" b="b"/>
              <a:pathLst>
                <a:path w="1022052" h="595416">
                  <a:moveTo>
                    <a:pt x="724344" y="0"/>
                  </a:moveTo>
                  <a:cubicBezTo>
                    <a:pt x="888764" y="0"/>
                    <a:pt x="1022052" y="133288"/>
                    <a:pt x="1022052" y="297708"/>
                  </a:cubicBezTo>
                  <a:cubicBezTo>
                    <a:pt x="1022052" y="462128"/>
                    <a:pt x="888764" y="595416"/>
                    <a:pt x="724344" y="595416"/>
                  </a:cubicBezTo>
                  <a:cubicBezTo>
                    <a:pt x="642134" y="595416"/>
                    <a:pt x="567707" y="562094"/>
                    <a:pt x="513833" y="508220"/>
                  </a:cubicBezTo>
                  <a:lnTo>
                    <a:pt x="511026" y="504818"/>
                  </a:lnTo>
                  <a:lnTo>
                    <a:pt x="544573" y="464160"/>
                  </a:lnTo>
                  <a:cubicBezTo>
                    <a:pt x="576673" y="416645"/>
                    <a:pt x="595416" y="359366"/>
                    <a:pt x="595416" y="297708"/>
                  </a:cubicBezTo>
                  <a:cubicBezTo>
                    <a:pt x="595416" y="236051"/>
                    <a:pt x="576673" y="178771"/>
                    <a:pt x="544573" y="131257"/>
                  </a:cubicBezTo>
                  <a:lnTo>
                    <a:pt x="511026" y="90598"/>
                  </a:lnTo>
                  <a:lnTo>
                    <a:pt x="513833" y="87197"/>
                  </a:lnTo>
                  <a:cubicBezTo>
                    <a:pt x="567707" y="33322"/>
                    <a:pt x="642134" y="0"/>
                    <a:pt x="724344" y="0"/>
                  </a:cubicBezTo>
                  <a:close/>
                  <a:moveTo>
                    <a:pt x="297708" y="0"/>
                  </a:moveTo>
                  <a:cubicBezTo>
                    <a:pt x="379918" y="0"/>
                    <a:pt x="454345" y="33322"/>
                    <a:pt x="508220" y="87197"/>
                  </a:cubicBezTo>
                  <a:lnTo>
                    <a:pt x="511026" y="90598"/>
                  </a:lnTo>
                  <a:lnTo>
                    <a:pt x="477480" y="131257"/>
                  </a:lnTo>
                  <a:cubicBezTo>
                    <a:pt x="445380" y="178771"/>
                    <a:pt x="426636" y="236051"/>
                    <a:pt x="426636" y="297708"/>
                  </a:cubicBezTo>
                  <a:cubicBezTo>
                    <a:pt x="426636" y="359366"/>
                    <a:pt x="445380" y="416645"/>
                    <a:pt x="477480" y="464160"/>
                  </a:cubicBezTo>
                  <a:lnTo>
                    <a:pt x="511026" y="504818"/>
                  </a:lnTo>
                  <a:lnTo>
                    <a:pt x="508220" y="508220"/>
                  </a:lnTo>
                  <a:cubicBezTo>
                    <a:pt x="454345" y="562094"/>
                    <a:pt x="379918" y="595416"/>
                    <a:pt x="297708" y="595416"/>
                  </a:cubicBezTo>
                  <a:cubicBezTo>
                    <a:pt x="133288" y="595416"/>
                    <a:pt x="0" y="462128"/>
                    <a:pt x="0" y="297708"/>
                  </a:cubicBezTo>
                  <a:cubicBezTo>
                    <a:pt x="0" y="133288"/>
                    <a:pt x="133288" y="0"/>
                    <a:pt x="29770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4112883"/>
              <a:ext cx="501611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Inclusion-exclusion:</a:t>
              </a:r>
              <a:endParaRPr lang="en-US" sz="2800" dirty="0">
                <a:solidFill>
                  <a:srgbClr val="FF9933"/>
                </a:solidFill>
                <a:latin typeface="Garamond"/>
                <a:cs typeface="Garamond"/>
              </a:endParaRPr>
            </a:p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∪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) =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+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F</a:t>
              </a:r>
              <a:r>
                <a:rPr lang="en-US" sz="2800" dirty="0">
                  <a:latin typeface="Garamond"/>
                  <a:cs typeface="Garamond"/>
                </a:rPr>
                <a:t>) – </a:t>
              </a:r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E∩F</a:t>
              </a:r>
              <a:r>
                <a:rPr lang="en-US" sz="2800" dirty="0"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83228" y="4235450"/>
              <a:ext cx="2046332" cy="888689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r>
                <a:rPr lang="en-US" sz="2000" i="1" dirty="0">
                  <a:latin typeface="Garamond"/>
                  <a:cs typeface="Garamond"/>
                </a:rPr>
                <a:t>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10376" y="4443370"/>
              <a:ext cx="420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71962" y="4437020"/>
              <a:ext cx="391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Garamond"/>
                  <a:cs typeface="Garamond"/>
                </a:rPr>
                <a:t>F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628110" y="5556250"/>
            <a:ext cx="6005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can prove them using the axioms.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565" y="3421390"/>
            <a:ext cx="3908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in particular,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≤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572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come up with a model?</a:t>
            </a:r>
          </a:p>
        </p:txBody>
      </p:sp>
      <p:pic>
        <p:nvPicPr>
          <p:cNvPr id="4" name="Picture 3" descr="antenna-tower-clip-art_42202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4293" y="1386600"/>
            <a:ext cx="412739" cy="1005349"/>
          </a:xfrm>
          <a:prstGeom prst="rect">
            <a:avLst/>
          </a:prstGeom>
        </p:spPr>
      </p:pic>
      <p:pic>
        <p:nvPicPr>
          <p:cNvPr id="5" name="Picture 4" descr="antenna-tower-clip-art_42202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74126" y="1386600"/>
            <a:ext cx="412739" cy="100534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80196" y="1662050"/>
            <a:ext cx="578853" cy="511402"/>
            <a:chOff x="5246626" y="997185"/>
            <a:chExt cx="830559" cy="7337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415409" y="1458267"/>
            <a:ext cx="4514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a pair of antennas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each can be </a:t>
            </a:r>
            <a: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working</a:t>
            </a:r>
            <a:r>
              <a:rPr lang="en-US" sz="2400" dirty="0">
                <a:latin typeface="Franklin Gothic Medium"/>
                <a:cs typeface="Franklin Gothic Medium"/>
              </a:rPr>
              <a:t> or </a:t>
            </a:r>
            <a:r>
              <a:rPr lang="en-US" sz="2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defective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1759" y="2358082"/>
            <a:ext cx="313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ymbol" pitchFamily="2" charset="2"/>
                <a:cs typeface="Franklin Gothic Medium"/>
              </a:rPr>
              <a:t>W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WW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WD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DW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DD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937658"/>
            <a:ext cx="152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Model 1: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50604" y="2944008"/>
            <a:ext cx="6390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Each antenna defective 10% of the 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3304" y="3397378"/>
            <a:ext cx="6390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Defects are “independent”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680108"/>
            <a:ext cx="152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Model 2: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63304" y="4680108"/>
            <a:ext cx="6689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Dependent defects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e.g. both antennas use same power supply</a:t>
            </a:r>
          </a:p>
        </p:txBody>
      </p:sp>
    </p:spTree>
    <p:extLst>
      <p:ext uri="{BB962C8B-B14F-4D97-AF65-F5344CB8AC3E}">
        <p14:creationId xmlns:p14="http://schemas.microsoft.com/office/powerpoint/2010/main" val="870376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50858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some town 10% of the people are rich, 5% are famous, and 3% are rich and famous. For a random resident of the town what are the chances that: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250" y="2207453"/>
            <a:ext cx="414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(a) The person is not rich?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102" y="3626407"/>
            <a:ext cx="720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(b) The person is rich but not famous?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250" y="5065199"/>
            <a:ext cx="720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(c) The person is neither rich nor famous?</a:t>
            </a:r>
          </a:p>
        </p:txBody>
      </p:sp>
    </p:spTree>
    <p:extLst>
      <p:ext uri="{BB962C8B-B14F-4D97-AF65-F5344CB8AC3E}">
        <p14:creationId xmlns:p14="http://schemas.microsoft.com/office/powerpoint/2010/main" val="92520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55607" y="529309"/>
            <a:ext cx="7815527" cy="415290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3200" dirty="0">
                <a:latin typeface="Symbol" pitchFamily="2" charset="2"/>
                <a:cs typeface="Garamond"/>
              </a:rPr>
              <a:t>W</a:t>
            </a:r>
          </a:p>
        </p:txBody>
      </p:sp>
      <p:pic>
        <p:nvPicPr>
          <p:cNvPr id="29" name="Picture 28" descr="kid_clipart_girl_smilin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78759"/>
            <a:ext cx="1465400" cy="1724000"/>
          </a:xfrm>
          <a:prstGeom prst="rect">
            <a:avLst/>
          </a:prstGeom>
        </p:spPr>
      </p:pic>
      <p:sp>
        <p:nvSpPr>
          <p:cNvPr id="5" name="Oval 25"/>
          <p:cNvSpPr/>
          <p:nvPr/>
        </p:nvSpPr>
        <p:spPr>
          <a:xfrm>
            <a:off x="1099572" y="999208"/>
            <a:ext cx="4628754" cy="2855119"/>
          </a:xfrm>
          <a:custGeom>
            <a:avLst/>
            <a:gdLst/>
            <a:ahLst/>
            <a:cxnLst/>
            <a:rect l="l" t="t" r="r" b="b"/>
            <a:pathLst>
              <a:path w="2038350" h="1257300">
                <a:moveTo>
                  <a:pt x="628650" y="0"/>
                </a:moveTo>
                <a:cubicBezTo>
                  <a:pt x="758848" y="0"/>
                  <a:pt x="879801" y="39580"/>
                  <a:pt x="980135" y="107364"/>
                </a:cubicBezTo>
                <a:lnTo>
                  <a:pt x="1019175" y="139575"/>
                </a:lnTo>
                <a:lnTo>
                  <a:pt x="1058216" y="107364"/>
                </a:lnTo>
                <a:cubicBezTo>
                  <a:pt x="1158549" y="39580"/>
                  <a:pt x="1279502" y="0"/>
                  <a:pt x="1409700" y="0"/>
                </a:cubicBezTo>
                <a:cubicBezTo>
                  <a:pt x="1756894" y="0"/>
                  <a:pt x="2038350" y="281456"/>
                  <a:pt x="2038350" y="628650"/>
                </a:cubicBezTo>
                <a:cubicBezTo>
                  <a:pt x="2038350" y="975844"/>
                  <a:pt x="1756894" y="1257300"/>
                  <a:pt x="1409700" y="1257300"/>
                </a:cubicBezTo>
                <a:cubicBezTo>
                  <a:pt x="1279502" y="1257300"/>
                  <a:pt x="1158549" y="1217720"/>
                  <a:pt x="1058216" y="1149937"/>
                </a:cubicBezTo>
                <a:lnTo>
                  <a:pt x="1019175" y="1117725"/>
                </a:lnTo>
                <a:lnTo>
                  <a:pt x="980135" y="1149937"/>
                </a:lnTo>
                <a:cubicBezTo>
                  <a:pt x="879801" y="1217720"/>
                  <a:pt x="758848" y="1257300"/>
                  <a:pt x="628650" y="1257300"/>
                </a:cubicBezTo>
                <a:cubicBezTo>
                  <a:pt x="281456" y="1257300"/>
                  <a:pt x="0" y="975844"/>
                  <a:pt x="0" y="628650"/>
                </a:cubicBezTo>
                <a:cubicBezTo>
                  <a:pt x="0" y="281456"/>
                  <a:pt x="281456" y="0"/>
                  <a:pt x="628650" y="0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4550" y="881630"/>
            <a:ext cx="3439356" cy="3439356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4993" y="887736"/>
            <a:ext cx="1022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/>
                <a:cs typeface="Garamond"/>
              </a:rPr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8661" y="870115"/>
            <a:ext cx="986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Garamond"/>
                <a:cs typeface="Garamond"/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2921000" y="851065"/>
            <a:ext cx="3439356" cy="3439356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824069" y="963266"/>
            <a:ext cx="14445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9933"/>
                </a:solidFill>
                <a:latin typeface="Garamond"/>
                <a:cs typeface="Garamond"/>
              </a:rPr>
              <a:t>10%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39278" y="881630"/>
            <a:ext cx="11715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9933"/>
                </a:solidFill>
                <a:latin typeface="Garamond"/>
                <a:cs typeface="Garamond"/>
              </a:rPr>
              <a:t>5%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86100" y="1489467"/>
            <a:ext cx="107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9933"/>
                </a:solidFill>
                <a:latin typeface="Garamond"/>
                <a:cs typeface="Garamond"/>
              </a:rPr>
              <a:t>3%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1C0F4-B601-8C45-8422-CA81D9839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301" l="9769" r="66000">
                        <a14:backgroundMark x1="27000" y1="16257" x2="27000" y2="16257"/>
                        <a14:backgroundMark x1="43462" y1="2596" x2="43462" y2="2596"/>
                        <a14:backgroundMark x1="39000" y1="2322" x2="39000" y2="2322"/>
                        <a14:backgroundMark x1="38385" y1="6284" x2="38385" y2="6284"/>
                        <a14:backgroundMark x1="45154" y1="1913" x2="45154" y2="1913"/>
                      </a14:backgroundRemoval>
                    </a14:imgEffect>
                  </a14:imgLayer>
                </a14:imgProps>
              </a:ext>
            </a:extLst>
          </a:blip>
          <a:srcRect l="14213" r="34425" b="8665"/>
          <a:stretch/>
        </p:blipFill>
        <p:spPr>
          <a:xfrm>
            <a:off x="2460240" y="2065643"/>
            <a:ext cx="1786357" cy="1788684"/>
          </a:xfrm>
          <a:prstGeom prst="rect">
            <a:avLst/>
          </a:prstGeom>
        </p:spPr>
      </p:pic>
      <p:pic>
        <p:nvPicPr>
          <p:cNvPr id="15" name="Picture 14" descr="A picture containing person, player, weapon&#10;&#10;Description automatically generated">
            <a:extLst>
              <a:ext uri="{FF2B5EF4-FFF2-40B4-BE49-F238E27FC236}">
                <a16:creationId xmlns:a16="http://schemas.microsoft.com/office/drawing/2014/main" id="{F32E572A-E920-1449-9F4D-C96F56E986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60" t="19" r="48613" b="69142"/>
          <a:stretch/>
        </p:blipFill>
        <p:spPr>
          <a:xfrm>
            <a:off x="4447686" y="1795696"/>
            <a:ext cx="1406909" cy="1863456"/>
          </a:xfrm>
          <a:prstGeom prst="rect">
            <a:avLst/>
          </a:prstGeom>
        </p:spPr>
      </p:pic>
      <p:pic>
        <p:nvPicPr>
          <p:cNvPr id="17" name="Picture 16" descr="A person speaking into a microphone&#10;&#10;Description automatically generated with medium confidence">
            <a:extLst>
              <a:ext uri="{FF2B5EF4-FFF2-40B4-BE49-F238E27FC236}">
                <a16:creationId xmlns:a16="http://schemas.microsoft.com/office/drawing/2014/main" id="{1AECF098-30E1-D744-AA15-27B3EAA8E4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21" r="34449" b="10660"/>
          <a:stretch/>
        </p:blipFill>
        <p:spPr>
          <a:xfrm>
            <a:off x="1034178" y="1591870"/>
            <a:ext cx="183234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341D69-BFF3-C14A-8C27-247ACF3F16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00549" y="1"/>
            <a:ext cx="10335494" cy="68758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CE9F47-70BA-0F42-801D-8D9C48E2E9FD}"/>
              </a:ext>
            </a:extLst>
          </p:cNvPr>
          <p:cNvSpPr/>
          <p:nvPr/>
        </p:nvSpPr>
        <p:spPr>
          <a:xfrm>
            <a:off x="-900549" y="-1"/>
            <a:ext cx="10335493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ouple of men in suits shaking hands&#10;&#10;Description automatically generated with low confidence">
            <a:extLst>
              <a:ext uri="{FF2B5EF4-FFF2-40B4-BE49-F238E27FC236}">
                <a16:creationId xmlns:a16="http://schemas.microsoft.com/office/drawing/2014/main" id="{80391453-28B9-6742-8CA4-260013AEE3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-900550" y="0"/>
            <a:ext cx="10315770" cy="73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5D835-18E2-F245-879D-3EEACE6DBD8F}"/>
              </a:ext>
            </a:extLst>
          </p:cNvPr>
          <p:cNvSpPr txBox="1"/>
          <p:nvPr/>
        </p:nvSpPr>
        <p:spPr>
          <a:xfrm>
            <a:off x="714069" y="997508"/>
            <a:ext cx="7700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What are the chances that two people</a:t>
            </a:r>
          </a:p>
          <a:p>
            <a:r>
              <a:rPr lang="en-US" sz="3600" dirty="0">
                <a:latin typeface="Franklin Gothic Medium"/>
                <a:cs typeface="Franklin Gothic Medium"/>
              </a:rPr>
              <a:t>in this room have the </a:t>
            </a:r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same birthday</a:t>
            </a:r>
            <a:r>
              <a:rPr lang="en-US" sz="36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98729-66CA-D94B-A958-E6F4A963F56D}"/>
              </a:ext>
            </a:extLst>
          </p:cNvPr>
          <p:cNvSpPr txBox="1"/>
          <p:nvPr/>
        </p:nvSpPr>
        <p:spPr>
          <a:xfrm>
            <a:off x="1994592" y="2842002"/>
            <a:ext cx="6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ranklin Gothic Medium"/>
                <a:cs typeface="Franklin Gothic Medium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78DE6-93E6-7E4C-9C7E-7DF2F4EF3014}"/>
              </a:ext>
            </a:extLst>
          </p:cNvPr>
          <p:cNvSpPr txBox="1"/>
          <p:nvPr/>
        </p:nvSpPr>
        <p:spPr>
          <a:xfrm>
            <a:off x="1579253" y="3821557"/>
            <a:ext cx="146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&lt; 10%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E63B1-72FA-4945-BA3F-8E2614A68DD2}"/>
              </a:ext>
            </a:extLst>
          </p:cNvPr>
          <p:cNvSpPr txBox="1"/>
          <p:nvPr/>
        </p:nvSpPr>
        <p:spPr>
          <a:xfrm>
            <a:off x="4261542" y="2867858"/>
            <a:ext cx="605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ranklin Gothic Medium"/>
                <a:cs typeface="Franklin Gothic Medium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F1610-7DD3-624E-B294-80E5E4857806}"/>
              </a:ext>
            </a:extLst>
          </p:cNvPr>
          <p:cNvSpPr txBox="1"/>
          <p:nvPr/>
        </p:nvSpPr>
        <p:spPr>
          <a:xfrm>
            <a:off x="6579292" y="2842002"/>
            <a:ext cx="605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ranklin Gothic Medium"/>
                <a:cs typeface="Franklin Gothic Medium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C72B6-4711-914F-B06D-8D16F226BF19}"/>
              </a:ext>
            </a:extLst>
          </p:cNvPr>
          <p:cNvSpPr txBox="1"/>
          <p:nvPr/>
        </p:nvSpPr>
        <p:spPr>
          <a:xfrm>
            <a:off x="3839908" y="3810436"/>
            <a:ext cx="146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≈ 50%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F77B0-10E5-F641-9E7D-F7D646ABDD0B}"/>
              </a:ext>
            </a:extLst>
          </p:cNvPr>
          <p:cNvSpPr txBox="1"/>
          <p:nvPr/>
        </p:nvSpPr>
        <p:spPr>
          <a:xfrm>
            <a:off x="6149852" y="3821557"/>
            <a:ext cx="146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&gt; 90%</a:t>
            </a:r>
          </a:p>
        </p:txBody>
      </p:sp>
    </p:spTree>
    <p:extLst>
      <p:ext uri="{BB962C8B-B14F-4D97-AF65-F5344CB8AC3E}">
        <p14:creationId xmlns:p14="http://schemas.microsoft.com/office/powerpoint/2010/main" val="2097753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666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rthdays.pdf">
            <a:extLst>
              <a:ext uri="{FF2B5EF4-FFF2-40B4-BE49-F238E27FC236}">
                <a16:creationId xmlns:a16="http://schemas.microsoft.com/office/drawing/2014/main" id="{E65D5227-EFBF-1440-859D-AB05E47F3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96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Coins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823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3 coins. You win if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at least two </a:t>
            </a:r>
            <a:r>
              <a:rPr lang="en-US" sz="2800" dirty="0">
                <a:latin typeface="Franklin Gothic Medium"/>
                <a:cs typeface="Franklin Gothic Medium"/>
              </a:rPr>
              <a:t>come out heads.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8022" y="2038406"/>
            <a:ext cx="660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TTT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2B533-332A-C84C-9549-75B58601F967}"/>
              </a:ext>
            </a:extLst>
          </p:cNvPr>
          <p:cNvSpPr txBox="1"/>
          <p:nvPr/>
        </p:nvSpPr>
        <p:spPr>
          <a:xfrm>
            <a:off x="1086387" y="3207236"/>
            <a:ext cx="393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0159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Coins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973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first coin was just tossed and it came out</a:t>
            </a:r>
          </a:p>
          <a:p>
            <a:r>
              <a:rPr lang="en-GB" sz="2800" dirty="0">
                <a:latin typeface="Franklin Gothic Medium"/>
                <a:cs typeface="Franklin Gothic Medium"/>
              </a:rPr>
              <a:t>heads</a:t>
            </a:r>
            <a:r>
              <a:rPr lang="en-US" sz="2800" dirty="0">
                <a:latin typeface="Franklin Gothic Medium"/>
                <a:cs typeface="Franklin Gothic Medium"/>
              </a:rPr>
              <a:t>. How does this affect your chances?</a:t>
            </a:r>
          </a:p>
        </p:txBody>
      </p:sp>
      <p:pic>
        <p:nvPicPr>
          <p:cNvPr id="9" name="Picture 8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42" y="1226562"/>
            <a:ext cx="923210" cy="925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6387" y="2423481"/>
            <a:ext cx="660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TTT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387" y="3678847"/>
            <a:ext cx="393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W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HHH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HHT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HTH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THH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5353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01967" y="1393594"/>
            <a:ext cx="3441700" cy="1828800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dirty="0">
                <a:latin typeface="Symbol" pitchFamily="2" charset="2"/>
                <a:cs typeface="Garamond"/>
              </a:rPr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5863402" y="1692044"/>
            <a:ext cx="2136684" cy="12573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0044" y="2058454"/>
            <a:ext cx="50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929873" y="968316"/>
            <a:ext cx="1872298" cy="2385027"/>
            <a:chOff x="6921165" y="968316"/>
            <a:chExt cx="1872298" cy="2385027"/>
          </a:xfrm>
        </p:grpSpPr>
        <p:sp>
          <p:nvSpPr>
            <p:cNvPr id="11" name="Rounded Rectangle 10"/>
            <p:cNvSpPr/>
            <p:nvPr/>
          </p:nvSpPr>
          <p:spPr>
            <a:xfrm>
              <a:off x="6952312" y="1334557"/>
              <a:ext cx="1841151" cy="1991326"/>
            </a:xfrm>
            <a:custGeom>
              <a:avLst/>
              <a:gdLst>
                <a:gd name="connsiteX0" fmla="*/ 0 w 3441700"/>
                <a:gd name="connsiteY0" fmla="*/ 304806 h 1828800"/>
                <a:gd name="connsiteX1" fmla="*/ 304806 w 3441700"/>
                <a:gd name="connsiteY1" fmla="*/ 0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0 w 3441700"/>
                <a:gd name="connsiteY8" fmla="*/ 304806 h 1828800"/>
                <a:gd name="connsiteX0" fmla="*/ 2375243 w 3441700"/>
                <a:gd name="connsiteY0" fmla="*/ 442104 h 1828800"/>
                <a:gd name="connsiteX1" fmla="*/ 304806 w 3441700"/>
                <a:gd name="connsiteY1" fmla="*/ 0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2375243 w 3441700"/>
                <a:gd name="connsiteY0" fmla="*/ 442104 h 1828800"/>
                <a:gd name="connsiteX1" fmla="*/ 2494698 w 3441700"/>
                <a:gd name="connsiteY1" fmla="*/ 6865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304806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2375243 w 3441700"/>
                <a:gd name="connsiteY0" fmla="*/ 442104 h 1828800"/>
                <a:gd name="connsiteX1" fmla="*/ 2494698 w 3441700"/>
                <a:gd name="connsiteY1" fmla="*/ 6865 h 1828800"/>
                <a:gd name="connsiteX2" fmla="*/ 3136894 w 3441700"/>
                <a:gd name="connsiteY2" fmla="*/ 0 h 1828800"/>
                <a:gd name="connsiteX3" fmla="*/ 3441700 w 3441700"/>
                <a:gd name="connsiteY3" fmla="*/ 304806 h 1828800"/>
                <a:gd name="connsiteX4" fmla="*/ 3441700 w 3441700"/>
                <a:gd name="connsiteY4" fmla="*/ 1523994 h 1828800"/>
                <a:gd name="connsiteX5" fmla="*/ 3136894 w 3441700"/>
                <a:gd name="connsiteY5" fmla="*/ 1828800 h 1828800"/>
                <a:gd name="connsiteX6" fmla="*/ 1780752 w 3441700"/>
                <a:gd name="connsiteY6" fmla="*/ 1828800 h 1828800"/>
                <a:gd name="connsiteX7" fmla="*/ 0 w 3441700"/>
                <a:gd name="connsiteY7" fmla="*/ 1523994 h 1828800"/>
                <a:gd name="connsiteX8" fmla="*/ 2375243 w 3441700"/>
                <a:gd name="connsiteY8" fmla="*/ 442104 h 1828800"/>
                <a:gd name="connsiteX0" fmla="*/ 823784 w 1890241"/>
                <a:gd name="connsiteY0" fmla="*/ 442104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823784 w 1890241"/>
                <a:gd name="connsiteY8" fmla="*/ 442104 h 1828800"/>
                <a:gd name="connsiteX0" fmla="*/ 521730 w 1890241"/>
                <a:gd name="connsiteY0" fmla="*/ 675509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521730 w 1890241"/>
                <a:gd name="connsiteY8" fmla="*/ 675509 h 1828800"/>
                <a:gd name="connsiteX0" fmla="*/ 521730 w 1890241"/>
                <a:gd name="connsiteY0" fmla="*/ 675509 h 1828800"/>
                <a:gd name="connsiteX1" fmla="*/ 943239 w 1890241"/>
                <a:gd name="connsiteY1" fmla="*/ 6865 h 1828800"/>
                <a:gd name="connsiteX2" fmla="*/ 1585435 w 1890241"/>
                <a:gd name="connsiteY2" fmla="*/ 0 h 1828800"/>
                <a:gd name="connsiteX3" fmla="*/ 1890241 w 1890241"/>
                <a:gd name="connsiteY3" fmla="*/ 304806 h 1828800"/>
                <a:gd name="connsiteX4" fmla="*/ 1890241 w 1890241"/>
                <a:gd name="connsiteY4" fmla="*/ 1523994 h 1828800"/>
                <a:gd name="connsiteX5" fmla="*/ 1585435 w 1890241"/>
                <a:gd name="connsiteY5" fmla="*/ 1828800 h 1828800"/>
                <a:gd name="connsiteX6" fmla="*/ 229293 w 1890241"/>
                <a:gd name="connsiteY6" fmla="*/ 1828800 h 1828800"/>
                <a:gd name="connsiteX7" fmla="*/ 0 w 1890241"/>
                <a:gd name="connsiteY7" fmla="*/ 1352373 h 1828800"/>
                <a:gd name="connsiteX8" fmla="*/ 521730 w 1890241"/>
                <a:gd name="connsiteY8" fmla="*/ 675509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7" fmla="*/ 521730 w 1890241"/>
                <a:gd name="connsiteY7" fmla="*/ 675509 h 1828800"/>
                <a:gd name="connsiteX8" fmla="*/ 1034679 w 1890241"/>
                <a:gd name="connsiteY8" fmla="*/ 98305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7" fmla="*/ 521730 w 1890241"/>
                <a:gd name="connsiteY7" fmla="*/ 675509 h 1828800"/>
                <a:gd name="connsiteX0" fmla="*/ 943239 w 1890241"/>
                <a:gd name="connsiteY0" fmla="*/ 6865 h 1828800"/>
                <a:gd name="connsiteX1" fmla="*/ 1585435 w 1890241"/>
                <a:gd name="connsiteY1" fmla="*/ 0 h 1828800"/>
                <a:gd name="connsiteX2" fmla="*/ 1890241 w 1890241"/>
                <a:gd name="connsiteY2" fmla="*/ 304806 h 1828800"/>
                <a:gd name="connsiteX3" fmla="*/ 1890241 w 1890241"/>
                <a:gd name="connsiteY3" fmla="*/ 1523994 h 1828800"/>
                <a:gd name="connsiteX4" fmla="*/ 1585435 w 1890241"/>
                <a:gd name="connsiteY4" fmla="*/ 1828800 h 1828800"/>
                <a:gd name="connsiteX5" fmla="*/ 229293 w 1890241"/>
                <a:gd name="connsiteY5" fmla="*/ 1828800 h 1828800"/>
                <a:gd name="connsiteX6" fmla="*/ 0 w 1890241"/>
                <a:gd name="connsiteY6" fmla="*/ 1352373 h 1828800"/>
                <a:gd name="connsiteX0" fmla="*/ 713946 w 1660948"/>
                <a:gd name="connsiteY0" fmla="*/ 6865 h 1828800"/>
                <a:gd name="connsiteX1" fmla="*/ 1356142 w 1660948"/>
                <a:gd name="connsiteY1" fmla="*/ 0 h 1828800"/>
                <a:gd name="connsiteX2" fmla="*/ 1660948 w 1660948"/>
                <a:gd name="connsiteY2" fmla="*/ 304806 h 1828800"/>
                <a:gd name="connsiteX3" fmla="*/ 1660948 w 1660948"/>
                <a:gd name="connsiteY3" fmla="*/ 1523994 h 1828800"/>
                <a:gd name="connsiteX4" fmla="*/ 1356142 w 1660948"/>
                <a:gd name="connsiteY4" fmla="*/ 1828800 h 1828800"/>
                <a:gd name="connsiteX5" fmla="*/ 0 w 1660948"/>
                <a:gd name="connsiteY5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948" h="1828800">
                  <a:moveTo>
                    <a:pt x="713946" y="6865"/>
                  </a:moveTo>
                  <a:lnTo>
                    <a:pt x="1356142" y="0"/>
                  </a:lnTo>
                  <a:cubicBezTo>
                    <a:pt x="1524482" y="0"/>
                    <a:pt x="1660948" y="136466"/>
                    <a:pt x="1660948" y="304806"/>
                  </a:cubicBezTo>
                  <a:lnTo>
                    <a:pt x="1660948" y="1523994"/>
                  </a:lnTo>
                  <a:cubicBezTo>
                    <a:pt x="1660948" y="1692334"/>
                    <a:pt x="1524482" y="1828800"/>
                    <a:pt x="1356142" y="1828800"/>
                  </a:cubicBezTo>
                  <a:lnTo>
                    <a:pt x="0" y="1828800"/>
                  </a:lnTo>
                </a:path>
              </a:pathLst>
            </a:custGeom>
            <a:solidFill>
              <a:schemeClr val="bg1">
                <a:alpha val="75000"/>
              </a:schemeClr>
            </a:solidFill>
            <a:ln w="5715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endParaRPr lang="en-US" sz="2400" i="1" dirty="0">
                <a:latin typeface="Garamond"/>
                <a:cs typeface="Garamond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6921165" y="1216640"/>
              <a:ext cx="852380" cy="21367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402769" y="968316"/>
              <a:ext cx="431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1369858"/>
            <a:ext cx="4629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conditional probability </a:t>
            </a:r>
            <a:r>
              <a:rPr lang="en-US" sz="2800" i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dirty="0">
                <a:latin typeface="Franklin Gothic Medium"/>
                <a:cs typeface="Franklin Gothic Medium"/>
              </a:rPr>
              <a:t> represents the probability of event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assuming event </a:t>
            </a:r>
            <a:r>
              <a:rPr lang="en-US" sz="2800" i="1" dirty="0">
                <a:solidFill>
                  <a:srgbClr val="FF9933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 happened</a:t>
            </a:r>
            <a:r>
              <a:rPr lang="en-US" sz="2800" dirty="0"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65036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Conditional probabilities with respect to the </a:t>
            </a:r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reduced sample space </a:t>
            </a:r>
            <a:r>
              <a:rPr lang="en-US" sz="2800" i="1" dirty="0">
                <a:latin typeface="Garamond"/>
                <a:cs typeface="Garamond"/>
              </a:rPr>
              <a:t>F</a:t>
            </a:r>
            <a:r>
              <a:rPr lang="en-US" sz="2800" dirty="0">
                <a:latin typeface="Franklin Gothic Medium"/>
                <a:cs typeface="Franklin Gothic Medium"/>
              </a:rPr>
              <a:t> are given by the formula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842506" y="4851399"/>
            <a:ext cx="3458987" cy="1103425"/>
            <a:chOff x="622776" y="3764643"/>
            <a:chExt cx="3458987" cy="1103425"/>
          </a:xfrm>
        </p:grpSpPr>
        <p:sp>
          <p:nvSpPr>
            <p:cNvPr id="28" name="TextBox 27"/>
            <p:cNvSpPr txBox="1"/>
            <p:nvPr/>
          </p:nvSpPr>
          <p:spPr>
            <a:xfrm>
              <a:off x="708819" y="4006789"/>
              <a:ext cx="1770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A | F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9437" y="3764643"/>
              <a:ext cx="15295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 ∩ 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91663" y="4239594"/>
              <a:ext cx="8194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2546866" y="4276653"/>
              <a:ext cx="1298454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22776" y="3777930"/>
              <a:ext cx="3458987" cy="1090138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795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22371"/>
            <a:ext cx="4526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2 dice. You win if the sum of the outcomes is 8.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" y="1916484"/>
            <a:ext cx="447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first dice toss is a 4. Should you be happy?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4712" y="635521"/>
            <a:ext cx="1428751" cy="695690"/>
            <a:chOff x="6094712" y="1311383"/>
            <a:chExt cx="1428751" cy="695690"/>
          </a:xfrm>
        </p:grpSpPr>
        <p:pic>
          <p:nvPicPr>
            <p:cNvPr id="7" name="Picture 6" descr="Dice-2.sv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1313" y="1314923"/>
              <a:ext cx="692150" cy="692150"/>
            </a:xfrm>
            <a:prstGeom prst="rect">
              <a:avLst/>
            </a:prstGeom>
          </p:spPr>
        </p:pic>
        <p:pic>
          <p:nvPicPr>
            <p:cNvPr id="8" name="Picture 7" descr="Dice-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712" y="1311383"/>
              <a:ext cx="692151" cy="69215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094711" y="2046919"/>
            <a:ext cx="1435617" cy="692152"/>
            <a:chOff x="6094711" y="2998205"/>
            <a:chExt cx="1435617" cy="692152"/>
          </a:xfrm>
        </p:grpSpPr>
        <p:pic>
          <p:nvPicPr>
            <p:cNvPr id="9" name="Picture 8" descr="Dice-4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711" y="2998205"/>
              <a:ext cx="692152" cy="692152"/>
            </a:xfrm>
            <a:prstGeom prst="rect">
              <a:avLst/>
            </a:prstGeom>
          </p:spPr>
        </p:pic>
        <p:pic>
          <p:nvPicPr>
            <p:cNvPr id="10" name="Picture 9" descr="Dice-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178" y="2998205"/>
              <a:ext cx="692150" cy="692150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6954106" y="3109785"/>
              <a:ext cx="432487" cy="4324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18DC79-A4B7-C34F-9C64-D9F93F1EB496}"/>
              </a:ext>
            </a:extLst>
          </p:cNvPr>
          <p:cNvSpPr txBox="1"/>
          <p:nvPr/>
        </p:nvSpPr>
        <p:spPr>
          <a:xfrm>
            <a:off x="457199" y="3540542"/>
            <a:ext cx="36599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11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21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31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41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51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61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66</a:t>
            </a:r>
            <a:endParaRPr lang="en-US" sz="28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091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come up with a model?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550" y="1229983"/>
            <a:ext cx="5966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Option 1: </a:t>
            </a:r>
            <a:r>
              <a:rPr lang="en-US" sz="3600" dirty="0">
                <a:latin typeface="Franklin Gothic Medium"/>
                <a:cs typeface="Franklin Gothic Medium"/>
              </a:rPr>
              <a:t>Use common sense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75425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there is no reason to favor one outcome over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another, assign same probability to both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6249" y="3798194"/>
            <a:ext cx="8404515" cy="543289"/>
            <a:chOff x="476249" y="3798194"/>
            <a:chExt cx="8404515" cy="543289"/>
          </a:xfrm>
        </p:grpSpPr>
        <p:pic>
          <p:nvPicPr>
            <p:cNvPr id="10" name="Picture 9" descr="Dice-2.sv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363" y="3798194"/>
              <a:ext cx="539750" cy="539750"/>
            </a:xfrm>
            <a:prstGeom prst="rect">
              <a:avLst/>
            </a:prstGeom>
          </p:spPr>
        </p:pic>
        <p:pic>
          <p:nvPicPr>
            <p:cNvPr id="11" name="Picture 10" descr="Dice-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462" y="3801004"/>
              <a:ext cx="533401" cy="533401"/>
            </a:xfrm>
            <a:prstGeom prst="rect">
              <a:avLst/>
            </a:prstGeom>
          </p:spPr>
        </p:pic>
        <p:pic>
          <p:nvPicPr>
            <p:cNvPr id="12" name="Picture 11" descr="Dice-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4850" y="3801733"/>
              <a:ext cx="539750" cy="539750"/>
            </a:xfrm>
            <a:prstGeom prst="rect">
              <a:avLst/>
            </a:prstGeom>
          </p:spPr>
        </p:pic>
        <p:pic>
          <p:nvPicPr>
            <p:cNvPr id="13" name="Picture 12" descr="Dice-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750" y="3801733"/>
              <a:ext cx="539750" cy="53975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76249" y="3801733"/>
              <a:ext cx="8404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E.g.                and                should get same probability</a:t>
              </a:r>
            </a:p>
          </p:txBody>
        </p:sp>
      </p:grpSp>
      <p:pic>
        <p:nvPicPr>
          <p:cNvPr id="15" name="Picture 14" descr="Die_Spire_01_483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45" y="1117768"/>
            <a:ext cx="1006171" cy="1006171"/>
          </a:xfrm>
          <a:prstGeom prst="rect">
            <a:avLst/>
          </a:prstGeom>
        </p:spPr>
      </p:pic>
      <p:pic>
        <p:nvPicPr>
          <p:cNvPr id="16" name="Picture 15" descr="Die_Spire_01_483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7526143" y="1219371"/>
            <a:ext cx="1006171" cy="10061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2600" y="5152552"/>
            <a:ext cx="80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So every outcome must be given probability </a:t>
            </a:r>
            <a:r>
              <a:rPr lang="en-US" sz="2800" dirty="0">
                <a:latin typeface="Garamond"/>
                <a:cs typeface="Garamond"/>
              </a:rPr>
              <a:t>1/36</a:t>
            </a:r>
          </a:p>
        </p:txBody>
      </p:sp>
    </p:spTree>
    <p:extLst>
      <p:ext uri="{BB962C8B-B14F-4D97-AF65-F5344CB8AC3E}">
        <p14:creationId xmlns:p14="http://schemas.microsoft.com/office/powerpoint/2010/main" val="239438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9DD18-0640-234C-8624-5D54730FF240}"/>
              </a:ext>
            </a:extLst>
          </p:cNvPr>
          <p:cNvSpPr txBox="1"/>
          <p:nvPr/>
        </p:nvSpPr>
        <p:spPr>
          <a:xfrm>
            <a:off x="536713" y="523675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Now suppose you win if the sum is 7. </a:t>
            </a:r>
          </a:p>
          <a:p>
            <a:r>
              <a:rPr lang="en-US" sz="2800" dirty="0">
                <a:latin typeface="Franklin Gothic Medium"/>
                <a:cs typeface="Franklin Gothic Medium"/>
              </a:rPr>
              <a:t>Your first toss is a 4. Should you be happy?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606A6-6527-B84F-8632-8E04FED74E90}"/>
              </a:ext>
            </a:extLst>
          </p:cNvPr>
          <p:cNvSpPr txBox="1"/>
          <p:nvPr/>
        </p:nvSpPr>
        <p:spPr>
          <a:xfrm>
            <a:off x="536713" y="2323022"/>
            <a:ext cx="36599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11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21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31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41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51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61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66</a:t>
            </a:r>
            <a:endParaRPr lang="en-US" sz="28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046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conditional probabilities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69858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1. Conditional probabilities are probabilities: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65036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2</a:t>
            </a:r>
            <a:r>
              <a:rPr lang="en-US" sz="2800" dirty="0">
                <a:latin typeface="Franklin Gothic Medium" panose="020B0603020102020204" pitchFamily="34" charset="0"/>
                <a:cs typeface="Franklin Gothic Medium"/>
              </a:rPr>
              <a:t>. Under equally likely outcomes,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381936" y="4501983"/>
            <a:ext cx="6533460" cy="998171"/>
            <a:chOff x="708819" y="3764643"/>
            <a:chExt cx="6533460" cy="998171"/>
          </a:xfrm>
        </p:grpSpPr>
        <p:sp>
          <p:nvSpPr>
            <p:cNvPr id="28" name="TextBox 27"/>
            <p:cNvSpPr txBox="1"/>
            <p:nvPr/>
          </p:nvSpPr>
          <p:spPr>
            <a:xfrm>
              <a:off x="708819" y="4006789"/>
              <a:ext cx="1770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A | F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9437" y="3764643"/>
              <a:ext cx="4762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Garamond"/>
                </a:rPr>
                <a:t>number of outcomes in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 ∩ F</a:t>
              </a:r>
              <a:endParaRPr lang="en-US" sz="28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91663" y="4239594"/>
              <a:ext cx="40527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Garamond"/>
                </a:rPr>
                <a:t>number of outcomes in 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F</a:t>
              </a:r>
              <a:endParaRPr lang="en-US" sz="2800" dirty="0">
                <a:solidFill>
                  <a:prstClr val="black"/>
                </a:solidFill>
                <a:latin typeface="Garamond"/>
                <a:cs typeface="Garamond"/>
              </a:endParaRPr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2546866" y="4276653"/>
              <a:ext cx="4635906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311A91-AC6A-CA4C-BE81-48E0C78AEDEF}"/>
              </a:ext>
            </a:extLst>
          </p:cNvPr>
          <p:cNvSpPr txBox="1"/>
          <p:nvPr/>
        </p:nvSpPr>
        <p:spPr>
          <a:xfrm>
            <a:off x="866427" y="2120046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F | F</a:t>
            </a:r>
            <a:r>
              <a:rPr lang="en-US" sz="2800" dirty="0">
                <a:latin typeface="Garamond"/>
                <a:cs typeface="Garamond"/>
              </a:rPr>
              <a:t>)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F2555-A638-9E4D-BBB6-AC6B6CA0EB28}"/>
              </a:ext>
            </a:extLst>
          </p:cNvPr>
          <p:cNvSpPr txBox="1"/>
          <p:nvPr/>
        </p:nvSpPr>
        <p:spPr>
          <a:xfrm>
            <a:off x="866426" y="2720563"/>
            <a:ext cx="6916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Garamond"/>
                <a:cs typeface="Garamond"/>
              </a:rPr>
              <a:t> ∪ </a:t>
            </a:r>
            <a:r>
              <a:rPr lang="en-US" sz="2800" i="1" dirty="0">
                <a:latin typeface="Garamond"/>
                <a:cs typeface="Garamond"/>
              </a:rPr>
              <a:t>B | F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A | F</a:t>
            </a:r>
            <a:r>
              <a:rPr lang="en-US" sz="2800" dirty="0">
                <a:latin typeface="Garamond"/>
                <a:cs typeface="Garamond"/>
              </a:rPr>
              <a:t>) +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B | F</a:t>
            </a:r>
            <a:r>
              <a:rPr lang="en-US" sz="2800" dirty="0">
                <a:latin typeface="Garamond"/>
                <a:cs typeface="Garamond"/>
              </a:rPr>
              <a:t>)  </a:t>
            </a:r>
            <a:r>
              <a:rPr lang="en-US" sz="2800" dirty="0">
                <a:latin typeface="Franklin Gothic Medium" panose="020B0603020102020204" pitchFamily="34" charset="0"/>
                <a:cs typeface="Garamond"/>
              </a:rPr>
              <a:t>if disjoint</a:t>
            </a:r>
          </a:p>
        </p:txBody>
      </p:sp>
    </p:spTree>
    <p:extLst>
      <p:ext uri="{BB962C8B-B14F-4D97-AF65-F5344CB8AC3E}">
        <p14:creationId xmlns:p14="http://schemas.microsoft.com/office/powerpoint/2010/main" val="398452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93986-8593-6B4A-A490-677263D0C3A5}"/>
              </a:ext>
            </a:extLst>
          </p:cNvPr>
          <p:cNvSpPr txBox="1"/>
          <p:nvPr/>
        </p:nvSpPr>
        <p:spPr>
          <a:xfrm>
            <a:off x="536713" y="523675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Toss two dice. The smaller value is a 2. What is the probability that the larger value is 1, 2, …, 6?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FBA93-BC6E-584B-B4DF-1ABA57B8E6AC}"/>
              </a:ext>
            </a:extLst>
          </p:cNvPr>
          <p:cNvSpPr txBox="1"/>
          <p:nvPr/>
        </p:nvSpPr>
        <p:spPr>
          <a:xfrm>
            <a:off x="536713" y="2475132"/>
            <a:ext cx="36599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11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16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21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26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31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36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41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46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51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56</a:t>
            </a:r>
            <a:endParaRPr lang="en-US" sz="2800" dirty="0">
              <a:latin typeface="Garamond"/>
              <a:cs typeface="Garamond"/>
            </a:endParaRPr>
          </a:p>
          <a:p>
            <a:r>
              <a:rPr lang="en-US" sz="2800" dirty="0">
                <a:latin typeface="Courier New"/>
                <a:cs typeface="Courier New"/>
              </a:rPr>
              <a:t>61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62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63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64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65</a:t>
            </a:r>
            <a:r>
              <a:rPr lang="en-US" sz="2800" dirty="0">
                <a:latin typeface="Garamond"/>
                <a:cs typeface="Courier New"/>
              </a:rPr>
              <a:t> </a:t>
            </a:r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66</a:t>
            </a:r>
            <a:endParaRPr lang="en-US" sz="28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34282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5371" y="3131795"/>
            <a:ext cx="7402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draw a random card and see a black side. What are the chances the other side is red?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0120" y="991955"/>
            <a:ext cx="770020" cy="97481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32520" y="1144355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78629" y="991955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31029" y="1144355"/>
            <a:ext cx="770020" cy="974811"/>
          </a:xfrm>
          <a:prstGeom prst="roundRect">
            <a:avLst/>
          </a:prstGeom>
          <a:solidFill>
            <a:srgbClr val="FF0000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9788" y="991955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02188" y="1144355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00432" y="4792473"/>
            <a:ext cx="16257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A: </a:t>
            </a:r>
            <a:r>
              <a:rPr lang="en-US" sz="4400" dirty="0">
                <a:latin typeface="Garamond"/>
                <a:cs typeface="Garamond"/>
              </a:rPr>
              <a:t>1/4</a:t>
            </a:r>
            <a:endParaRPr lang="en-US" sz="4400" dirty="0">
              <a:latin typeface="Franklin Gothic Medium"/>
              <a:cs typeface="Franklin Gothic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8993" y="4799050"/>
            <a:ext cx="1615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B: </a:t>
            </a:r>
            <a:r>
              <a:rPr lang="en-US" sz="4400" dirty="0">
                <a:latin typeface="Garamond"/>
                <a:cs typeface="Garamond"/>
              </a:rPr>
              <a:t>1/3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69314" y="4785896"/>
            <a:ext cx="1615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Franklin Gothic Medium"/>
                <a:cs typeface="Franklin Gothic Medium"/>
              </a:rPr>
              <a:t>C: </a:t>
            </a:r>
            <a:r>
              <a:rPr lang="en-US" sz="4400" dirty="0">
                <a:latin typeface="Garamond"/>
                <a:cs typeface="Garamond"/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365014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80120" y="991955"/>
            <a:ext cx="770020" cy="97481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32520" y="1144355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78629" y="991955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31029" y="1144355"/>
            <a:ext cx="770020" cy="974811"/>
          </a:xfrm>
          <a:prstGeom prst="roundRect">
            <a:avLst/>
          </a:prstGeom>
          <a:solidFill>
            <a:srgbClr val="FF0000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49788" y="991955"/>
            <a:ext cx="770020" cy="97481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02188" y="1144355"/>
            <a:ext cx="770020" cy="974811"/>
          </a:xfrm>
          <a:prstGeom prst="roundRect">
            <a:avLst/>
          </a:prstGeom>
          <a:solidFill>
            <a:schemeClr val="tx1"/>
          </a:solidFill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28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BFE147-00B2-7C4A-8531-C22087936115}"/>
              </a:ext>
            </a:extLst>
          </p:cNvPr>
          <p:cNvSpPr/>
          <p:nvPr/>
        </p:nvSpPr>
        <p:spPr>
          <a:xfrm>
            <a:off x="817017" y="35769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🇺🇸</a:t>
            </a:r>
            <a:endParaRPr lang="en-US" sz="6000" dirty="0">
              <a:latin typeface="Franklin Gothic Medium" panose="020B06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FF93A-5FB3-5046-9D4B-972C40F17A32}"/>
              </a:ext>
            </a:extLst>
          </p:cNvPr>
          <p:cNvSpPr/>
          <p:nvPr/>
        </p:nvSpPr>
        <p:spPr>
          <a:xfrm>
            <a:off x="2741661" y="35769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🇨🇳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41C911-CEF8-254A-AAAE-03DE1ADE0B95}"/>
              </a:ext>
            </a:extLst>
          </p:cNvPr>
          <p:cNvSpPr/>
          <p:nvPr/>
        </p:nvSpPr>
        <p:spPr>
          <a:xfrm>
            <a:off x="642095" y="1296061"/>
            <a:ext cx="3196424" cy="1781094"/>
          </a:xfrm>
          <a:prstGeom prst="rect">
            <a:avLst/>
          </a:prstGeom>
          <a:solidFill>
            <a:srgbClr val="00B050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1C84A-E459-0C41-9261-56EC22CDE79E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2240307" y="1296061"/>
            <a:ext cx="0" cy="1781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4D9F32-E980-F24D-8FD6-2F3AD229C650}"/>
              </a:ext>
            </a:extLst>
          </p:cNvPr>
          <p:cNvCxnSpPr>
            <a:cxnSpLocks/>
          </p:cNvCxnSpPr>
          <p:nvPr/>
        </p:nvCxnSpPr>
        <p:spPr>
          <a:xfrm>
            <a:off x="642095" y="1566407"/>
            <a:ext cx="31964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147CEA-E0C5-5A41-94CA-C2F036AC6BEE}"/>
              </a:ext>
            </a:extLst>
          </p:cNvPr>
          <p:cNvCxnSpPr>
            <a:cxnSpLocks/>
          </p:cNvCxnSpPr>
          <p:nvPr/>
        </p:nvCxnSpPr>
        <p:spPr>
          <a:xfrm>
            <a:off x="642095" y="2776329"/>
            <a:ext cx="31964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F6830C-967B-1943-B26E-8091B924A851}"/>
              </a:ext>
            </a:extLst>
          </p:cNvPr>
          <p:cNvCxnSpPr>
            <a:cxnSpLocks/>
          </p:cNvCxnSpPr>
          <p:nvPr/>
        </p:nvCxnSpPr>
        <p:spPr>
          <a:xfrm>
            <a:off x="1200011" y="1566407"/>
            <a:ext cx="0" cy="1209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D0176F-0F84-1745-B8FE-4AA2773BD90E}"/>
              </a:ext>
            </a:extLst>
          </p:cNvPr>
          <p:cNvCxnSpPr>
            <a:cxnSpLocks/>
          </p:cNvCxnSpPr>
          <p:nvPr/>
        </p:nvCxnSpPr>
        <p:spPr>
          <a:xfrm>
            <a:off x="3251447" y="1566407"/>
            <a:ext cx="0" cy="1209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76505E-742A-5E44-9993-F8F32A9A45A4}"/>
              </a:ext>
            </a:extLst>
          </p:cNvPr>
          <p:cNvCxnSpPr>
            <a:cxnSpLocks/>
          </p:cNvCxnSpPr>
          <p:nvPr/>
        </p:nvCxnSpPr>
        <p:spPr>
          <a:xfrm>
            <a:off x="1200011" y="2186608"/>
            <a:ext cx="205143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DD090E-F8CD-ED45-B11D-86224252803F}"/>
              </a:ext>
            </a:extLst>
          </p:cNvPr>
          <p:cNvSpPr txBox="1"/>
          <p:nvPr/>
        </p:nvSpPr>
        <p:spPr>
          <a:xfrm>
            <a:off x="747254" y="1740629"/>
            <a:ext cx="1332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Serena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Williams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24F927-36A1-0246-A2EB-C68A43530C06}"/>
              </a:ext>
            </a:extLst>
          </p:cNvPr>
          <p:cNvSpPr txBox="1"/>
          <p:nvPr/>
        </p:nvSpPr>
        <p:spPr>
          <a:xfrm>
            <a:off x="2624201" y="1726049"/>
            <a:ext cx="950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Franklin Gothic Medium"/>
                <a:cs typeface="Franklin Gothic Medium"/>
              </a:rPr>
              <a:t>Qiang</a:t>
            </a:r>
            <a:endParaRPr lang="en-US" sz="2400" dirty="0">
              <a:latin typeface="Franklin Gothic Medium"/>
              <a:cs typeface="Franklin Gothic Medium"/>
            </a:endParaRP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Wang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65728E-AD6D-1246-9F24-1D436DEDFD04}"/>
              </a:ext>
            </a:extLst>
          </p:cNvPr>
          <p:cNvSpPr/>
          <p:nvPr/>
        </p:nvSpPr>
        <p:spPr>
          <a:xfrm>
            <a:off x="5350586" y="35769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🇺🇸</a:t>
            </a:r>
            <a:endParaRPr lang="en-US" sz="6000" dirty="0">
              <a:latin typeface="Franklin Gothic Medium" panose="020B06030201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A6D491-B983-F849-837E-C26A298862F4}"/>
              </a:ext>
            </a:extLst>
          </p:cNvPr>
          <p:cNvSpPr/>
          <p:nvPr/>
        </p:nvSpPr>
        <p:spPr>
          <a:xfrm>
            <a:off x="7275230" y="357694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🇨🇳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AD513-9AE3-804A-A205-283EFE43A5DC}"/>
              </a:ext>
            </a:extLst>
          </p:cNvPr>
          <p:cNvSpPr/>
          <p:nvPr/>
        </p:nvSpPr>
        <p:spPr>
          <a:xfrm>
            <a:off x="5175664" y="1296061"/>
            <a:ext cx="3196424" cy="1781094"/>
          </a:xfrm>
          <a:prstGeom prst="rect">
            <a:avLst/>
          </a:prstGeom>
          <a:solidFill>
            <a:srgbClr val="00B050"/>
          </a:solidFill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A1D6F3-235B-DF4A-ABDE-88521B81521B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6773876" y="1296061"/>
            <a:ext cx="0" cy="1781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A3F432-580B-634A-8416-436E35BC8824}"/>
              </a:ext>
            </a:extLst>
          </p:cNvPr>
          <p:cNvCxnSpPr>
            <a:cxnSpLocks/>
          </p:cNvCxnSpPr>
          <p:nvPr/>
        </p:nvCxnSpPr>
        <p:spPr>
          <a:xfrm>
            <a:off x="5175664" y="1566407"/>
            <a:ext cx="31964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58375B-D5D5-B849-B24F-11625584AA11}"/>
              </a:ext>
            </a:extLst>
          </p:cNvPr>
          <p:cNvCxnSpPr>
            <a:cxnSpLocks/>
          </p:cNvCxnSpPr>
          <p:nvPr/>
        </p:nvCxnSpPr>
        <p:spPr>
          <a:xfrm>
            <a:off x="5175664" y="2776329"/>
            <a:ext cx="31964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6F2630-1869-FA4C-90C5-6AFCCB97E0A6}"/>
              </a:ext>
            </a:extLst>
          </p:cNvPr>
          <p:cNvCxnSpPr>
            <a:cxnSpLocks/>
          </p:cNvCxnSpPr>
          <p:nvPr/>
        </p:nvCxnSpPr>
        <p:spPr>
          <a:xfrm>
            <a:off x="5733580" y="1566407"/>
            <a:ext cx="0" cy="1209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D77278-6384-7345-B32D-CBA4FB6C86EA}"/>
              </a:ext>
            </a:extLst>
          </p:cNvPr>
          <p:cNvCxnSpPr>
            <a:cxnSpLocks/>
          </p:cNvCxnSpPr>
          <p:nvPr/>
        </p:nvCxnSpPr>
        <p:spPr>
          <a:xfrm>
            <a:off x="7785016" y="1566407"/>
            <a:ext cx="0" cy="1209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B628B8-11AE-C148-8FD4-24D42C6BF0D7}"/>
              </a:ext>
            </a:extLst>
          </p:cNvPr>
          <p:cNvCxnSpPr>
            <a:cxnSpLocks/>
          </p:cNvCxnSpPr>
          <p:nvPr/>
        </p:nvCxnSpPr>
        <p:spPr>
          <a:xfrm>
            <a:off x="5733580" y="2186608"/>
            <a:ext cx="2051436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1A55404-C9B7-C247-B88C-F35D21C0AA0D}"/>
              </a:ext>
            </a:extLst>
          </p:cNvPr>
          <p:cNvSpPr txBox="1"/>
          <p:nvPr/>
        </p:nvSpPr>
        <p:spPr>
          <a:xfrm>
            <a:off x="5280823" y="1740629"/>
            <a:ext cx="1332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Venus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Williams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384085-7065-8C45-8FC4-8A40E85A47CE}"/>
              </a:ext>
            </a:extLst>
          </p:cNvPr>
          <p:cNvSpPr txBox="1"/>
          <p:nvPr/>
        </p:nvSpPr>
        <p:spPr>
          <a:xfrm>
            <a:off x="7129716" y="1726049"/>
            <a:ext cx="100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Shuai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Zhang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9AA7E5E-6319-2D44-9DF0-27EAB8A61D9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6541" y="1661657"/>
            <a:ext cx="1181100" cy="11811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C262C56-F054-9040-80C9-7CC868AA6929}"/>
              </a:ext>
            </a:extLst>
          </p:cNvPr>
          <p:cNvSpPr/>
          <p:nvPr/>
        </p:nvSpPr>
        <p:spPr>
          <a:xfrm>
            <a:off x="642095" y="3391225"/>
            <a:ext cx="3371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(Serena wins) = 2/3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8A1B0E-899A-0B46-9AB5-BCA0383B8E16}"/>
              </a:ext>
            </a:extLst>
          </p:cNvPr>
          <p:cNvSpPr/>
          <p:nvPr/>
        </p:nvSpPr>
        <p:spPr>
          <a:xfrm>
            <a:off x="5077788" y="3382657"/>
            <a:ext cx="3304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(Venus wins) = 1/2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046FFD-2AB2-D147-86ED-9A73E9958207}"/>
              </a:ext>
            </a:extLst>
          </p:cNvPr>
          <p:cNvSpPr/>
          <p:nvPr/>
        </p:nvSpPr>
        <p:spPr>
          <a:xfrm>
            <a:off x="2617791" y="4144354"/>
            <a:ext cx="3130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dirty="0"/>
              <a:t>🇨🇳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2: </a:t>
            </a:r>
            <a:r>
              <a:rPr lang="en-US" sz="2800" dirty="0"/>
              <a:t>🇺🇸</a:t>
            </a:r>
            <a:r>
              <a:rPr lang="en-US" sz="2800" dirty="0"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0) = 1/4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endParaRPr lang="en-US" dirty="0">
              <a:latin typeface="Garamond" panose="02020404030301010803" pitchFamily="18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9AB4DF-C702-3544-BE25-FF6D752BF6AC}"/>
              </a:ext>
            </a:extLst>
          </p:cNvPr>
          <p:cNvGrpSpPr/>
          <p:nvPr/>
        </p:nvGrpSpPr>
        <p:grpSpPr>
          <a:xfrm>
            <a:off x="1955855" y="4907740"/>
            <a:ext cx="1659429" cy="1481487"/>
            <a:chOff x="1955855" y="4907740"/>
            <a:chExt cx="1659429" cy="148148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0C2E5D-F461-DF48-AA57-92A155089D19}"/>
                </a:ext>
              </a:extLst>
            </p:cNvPr>
            <p:cNvSpPr/>
            <p:nvPr/>
          </p:nvSpPr>
          <p:spPr>
            <a:xfrm>
              <a:off x="2049479" y="5263764"/>
              <a:ext cx="1429624" cy="1081377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DF56724-8CFE-F343-80CC-29FB88EB061E}"/>
                </a:ext>
              </a:extLst>
            </p:cNvPr>
            <p:cNvSpPr/>
            <p:nvPr/>
          </p:nvSpPr>
          <p:spPr>
            <a:xfrm>
              <a:off x="2154637" y="5804452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🇺🇸</a:t>
              </a:r>
              <a:endParaRPr lang="en-US" sz="32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0E87C6-3AF8-7245-8D5A-65441F979855}"/>
                </a:ext>
              </a:extLst>
            </p:cNvPr>
            <p:cNvSpPr/>
            <p:nvPr/>
          </p:nvSpPr>
          <p:spPr>
            <a:xfrm>
              <a:off x="2154636" y="5263764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/>
                <a:t>🇨🇳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8D3AD57-A6A5-7345-BA98-9429EC2F866A}"/>
                </a:ext>
              </a:extLst>
            </p:cNvPr>
            <p:cNvSpPr/>
            <p:nvPr/>
          </p:nvSpPr>
          <p:spPr>
            <a:xfrm>
              <a:off x="2937896" y="5263764"/>
              <a:ext cx="3529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1</a:t>
              </a:r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597D16E-AC46-BE46-A331-D3208BE7305D}"/>
                </a:ext>
              </a:extLst>
            </p:cNvPr>
            <p:cNvSpPr/>
            <p:nvPr/>
          </p:nvSpPr>
          <p:spPr>
            <a:xfrm>
              <a:off x="2937895" y="5771081"/>
              <a:ext cx="3529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1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464D11-5A11-7A4A-9E5A-DB00C12537B1}"/>
                </a:ext>
              </a:extLst>
            </p:cNvPr>
            <p:cNvSpPr txBox="1"/>
            <p:nvPr/>
          </p:nvSpPr>
          <p:spPr>
            <a:xfrm>
              <a:off x="1955855" y="4907740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FINAL SCORE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22C03AD-7A29-A54B-B1D1-1FD8595799B3}"/>
              </a:ext>
            </a:extLst>
          </p:cNvPr>
          <p:cNvSpPr txBox="1"/>
          <p:nvPr/>
        </p:nvSpPr>
        <p:spPr>
          <a:xfrm>
            <a:off x="3892869" y="5183517"/>
            <a:ext cx="42438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What is the probability</a:t>
            </a:r>
          </a:p>
          <a:p>
            <a:r>
              <a:rPr lang="en-US" sz="3200" dirty="0">
                <a:latin typeface="Franklin Gothic Medium"/>
                <a:cs typeface="Franklin Gothic Medium"/>
              </a:rPr>
              <a:t>Serena won her game?</a:t>
            </a:r>
          </a:p>
        </p:txBody>
      </p:sp>
    </p:spTree>
    <p:extLst>
      <p:ext uri="{BB962C8B-B14F-4D97-AF65-F5344CB8AC3E}">
        <p14:creationId xmlns:p14="http://schemas.microsoft.com/office/powerpoint/2010/main" val="315476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42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multiplication rule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96797" y="1285182"/>
            <a:ext cx="3361118" cy="998171"/>
            <a:chOff x="708819" y="3764643"/>
            <a:chExt cx="3361118" cy="998171"/>
          </a:xfrm>
        </p:grpSpPr>
        <p:sp>
          <p:nvSpPr>
            <p:cNvPr id="5" name="TextBox 4"/>
            <p:cNvSpPr txBox="1"/>
            <p:nvPr/>
          </p:nvSpPr>
          <p:spPr>
            <a:xfrm>
              <a:off x="708819" y="4006789"/>
              <a:ext cx="1844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i="1" dirty="0">
                  <a:latin typeface="Garamond"/>
                  <a:cs typeface="Garamond"/>
                </a:rPr>
                <a:t>|E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79437" y="3764643"/>
              <a:ext cx="159050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∩E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7809" y="4239594"/>
              <a:ext cx="9764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2546866" y="4308457"/>
              <a:ext cx="1385226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57200" y="1539713"/>
            <a:ext cx="291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Using the formula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515897"/>
            <a:ext cx="7411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We can calculate the probability of intersection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2268" y="3242856"/>
            <a:ext cx="4333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baseline="-250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055002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In general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580" y="4781961"/>
            <a:ext cx="806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</a:t>
            </a:r>
            <a:r>
              <a:rPr lang="en-US" sz="2800" dirty="0">
                <a:latin typeface="Garamond"/>
                <a:cs typeface="Garamond"/>
              </a:rPr>
              <a:t>…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</a:t>
            </a:r>
            <a:r>
              <a:rPr lang="en-US" sz="2800" i="1" dirty="0" err="1">
                <a:latin typeface="Garamond"/>
                <a:cs typeface="Garamond"/>
              </a:rPr>
              <a:t>E</a:t>
            </a:r>
            <a:r>
              <a:rPr lang="en-US" sz="2800" i="1" baseline="-25000" dirty="0" err="1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)…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</a:t>
            </a:r>
            <a:r>
              <a:rPr lang="en-US" sz="2800" dirty="0">
                <a:latin typeface="Garamond"/>
                <a:cs typeface="Garamond"/>
              </a:rPr>
              <a:t>…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∩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i="1" baseline="-25000" dirty="0">
                <a:latin typeface="Garamond"/>
                <a:cs typeface="Garamond"/>
              </a:rPr>
              <a:t>n</a:t>
            </a:r>
            <a:r>
              <a:rPr lang="en-US" sz="2800" baseline="-25000" dirty="0">
                <a:latin typeface="Garamond"/>
                <a:cs typeface="Garamond"/>
              </a:rPr>
              <a:t>-1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2983FF-D868-574A-9110-6C600CDA87ED}"/>
                  </a:ext>
                </a:extLst>
              </p14:cNvPr>
              <p14:cNvContentPartPr/>
              <p14:nvPr/>
            </p14:nvContentPartPr>
            <p14:xfrm>
              <a:off x="4913280" y="3523680"/>
              <a:ext cx="4320" cy="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2983FF-D868-574A-9110-6C600CDA8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1600" y="3507480"/>
                <a:ext cx="420336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99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929F1-A1D1-294E-B949-A4A49354C444}"/>
              </a:ext>
            </a:extLst>
          </p:cNvPr>
          <p:cNvSpPr txBox="1"/>
          <p:nvPr/>
        </p:nvSpPr>
        <p:spPr>
          <a:xfrm>
            <a:off x="456994" y="261539"/>
            <a:ext cx="8214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urn has 10 white balls and 20 black balls. You draw two at random. What is the probability that the</a:t>
            </a:r>
            <a:r>
              <a:rPr lang="en-US" altLang="zh-CN" sz="2800" dirty="0">
                <a:latin typeface="Franklin Gothic Medium"/>
                <a:cs typeface="Franklin Gothic Medium"/>
              </a:rPr>
              <a:t>ir</a:t>
            </a:r>
            <a:r>
              <a:rPr lang="zh-CN" altLang="en-US" sz="2800" dirty="0">
                <a:latin typeface="Franklin Gothic Medium"/>
                <a:cs typeface="Franklin Gothic Medium"/>
              </a:rPr>
              <a:t> </a:t>
            </a:r>
            <a:r>
              <a:rPr lang="en-US" altLang="zh-CN" sz="2800" dirty="0">
                <a:latin typeface="Franklin Gothic Medium"/>
                <a:cs typeface="Franklin Gothic Medium"/>
              </a:rPr>
              <a:t>colors</a:t>
            </a:r>
            <a:r>
              <a:rPr lang="zh-CN" altLang="en-US" sz="2800" dirty="0">
                <a:latin typeface="Franklin Gothic Medium"/>
                <a:cs typeface="Franklin Gothic Medium"/>
              </a:rPr>
              <a:t> </a:t>
            </a:r>
            <a:r>
              <a:rPr lang="en-US" altLang="zh-CN" sz="2800" dirty="0">
                <a:latin typeface="Franklin Gothic Medium"/>
                <a:cs typeface="Franklin Gothic Medium"/>
              </a:rPr>
              <a:t>are</a:t>
            </a:r>
            <a:r>
              <a:rPr lang="zh-CN" altLang="en-US" sz="2800" dirty="0">
                <a:latin typeface="Franklin Gothic Medium"/>
                <a:cs typeface="Franklin Gothic Medium"/>
              </a:rPr>
              <a:t> </a:t>
            </a:r>
            <a:r>
              <a:rPr lang="en-US" altLang="zh-CN" sz="2800" dirty="0">
                <a:latin typeface="Franklin Gothic Medium"/>
                <a:cs typeface="Franklin Gothic Medium"/>
              </a:rPr>
              <a:t>different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6790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E60567-FBA1-8642-9C46-B7018BA9B658}"/>
              </a:ext>
            </a:extLst>
          </p:cNvPr>
          <p:cNvSpPr txBox="1"/>
          <p:nvPr/>
        </p:nvSpPr>
        <p:spPr>
          <a:xfrm>
            <a:off x="395225" y="272051"/>
            <a:ext cx="8353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Franklin Gothic Medium"/>
                <a:cs typeface="Franklin Gothic Medium"/>
              </a:rPr>
              <a:t>6 </a:t>
            </a:r>
            <a:r>
              <a:rPr lang="en-US" altLang="zh-CN" sz="2800" dirty="0">
                <a:latin typeface="Franklin Gothic Medium"/>
                <a:cs typeface="Franklin Gothic Medium"/>
              </a:rPr>
              <a:t>local</a:t>
            </a:r>
            <a:r>
              <a:rPr lang="en-US" sz="2800" dirty="0">
                <a:latin typeface="Franklin Gothic Medium"/>
                <a:cs typeface="Franklin Gothic Medium"/>
              </a:rPr>
              <a:t> and 3 </a:t>
            </a:r>
            <a:r>
              <a:rPr lang="en-US" altLang="zh-CN" sz="2800" dirty="0">
                <a:latin typeface="Franklin Gothic Medium"/>
                <a:cs typeface="Franklin Gothic Medium"/>
              </a:rPr>
              <a:t>non-local</a:t>
            </a:r>
            <a:r>
              <a:rPr lang="en-US" sz="2800" dirty="0">
                <a:latin typeface="Franklin Gothic Medium"/>
                <a:cs typeface="Franklin Gothic Medium"/>
              </a:rPr>
              <a:t> students are randomly split into three groups of 3.  What is the probability that each group has a </a:t>
            </a:r>
            <a:r>
              <a:rPr lang="en-US" altLang="zh-CN" sz="2800" dirty="0">
                <a:latin typeface="Franklin Gothic Medium"/>
                <a:cs typeface="Franklin Gothic Medium"/>
              </a:rPr>
              <a:t>non-local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313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unfair die</a:t>
            </a:r>
          </a:p>
        </p:txBody>
      </p:sp>
      <p:pic>
        <p:nvPicPr>
          <p:cNvPr id="6" name="Picture 5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7" y="1492502"/>
            <a:ext cx="3353424" cy="16381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149600" y="2463884"/>
            <a:ext cx="812801" cy="75565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873500" y="1676484"/>
            <a:ext cx="165100" cy="57166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854200" y="1339934"/>
            <a:ext cx="1968500" cy="24765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73339" y="1895070"/>
            <a:ext cx="386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 </a:t>
            </a:r>
            <a:r>
              <a:rPr lang="en-US" sz="2800" dirty="0">
                <a:latin typeface="Symbol" pitchFamily="2" charset="2"/>
                <a:cs typeface="Franklin Gothic Medium"/>
              </a:rPr>
              <a:t>W</a:t>
            </a:r>
            <a:r>
              <a:rPr lang="en-US" sz="2800" dirty="0">
                <a:latin typeface="Garamond"/>
                <a:cs typeface="Garamond"/>
              </a:rPr>
              <a:t> = { </a:t>
            </a:r>
            <a:r>
              <a:rPr lang="en-US" sz="2800" dirty="0">
                <a:latin typeface="Courier New"/>
                <a:cs typeface="Courier New"/>
              </a:rPr>
              <a:t>1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2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3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5</a:t>
            </a:r>
            <a:r>
              <a:rPr lang="en-US" sz="2800" dirty="0">
                <a:latin typeface="Garamond"/>
                <a:cs typeface="Garamond"/>
              </a:rPr>
              <a:t>, </a:t>
            </a:r>
            <a:r>
              <a:rPr lang="en-US" sz="2800" dirty="0">
                <a:latin typeface="Courier New"/>
                <a:cs typeface="Courier New"/>
              </a:rPr>
              <a:t>6</a:t>
            </a:r>
            <a:r>
              <a:rPr lang="en-US" sz="2800" dirty="0">
                <a:latin typeface="Garamond"/>
                <a:cs typeface="Garamond"/>
              </a:rPr>
              <a:t> }</a:t>
            </a:r>
          </a:p>
        </p:txBody>
      </p:sp>
      <p:sp>
        <p:nvSpPr>
          <p:cNvPr id="22" name="TextBox 21"/>
          <p:cNvSpPr txBox="1"/>
          <p:nvPr/>
        </p:nvSpPr>
        <p:spPr>
          <a:xfrm rot="378148">
            <a:off x="2501900" y="1075119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2 cm</a:t>
            </a:r>
          </a:p>
        </p:txBody>
      </p:sp>
      <p:sp>
        <p:nvSpPr>
          <p:cNvPr id="23" name="TextBox 22"/>
          <p:cNvSpPr txBox="1"/>
          <p:nvPr/>
        </p:nvSpPr>
        <p:spPr>
          <a:xfrm rot="20705627">
            <a:off x="3883799" y="1600736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1 cm</a:t>
            </a:r>
          </a:p>
        </p:txBody>
      </p:sp>
      <p:sp>
        <p:nvSpPr>
          <p:cNvPr id="24" name="TextBox 23"/>
          <p:cNvSpPr txBox="1"/>
          <p:nvPr/>
        </p:nvSpPr>
        <p:spPr>
          <a:xfrm rot="18996091">
            <a:off x="3253935" y="2736714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1 cm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348449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Common sense model: </a:t>
            </a:r>
            <a:r>
              <a:rPr lang="en-US" sz="2800" dirty="0">
                <a:latin typeface="Franklin Gothic Medium"/>
                <a:cs typeface="Franklin Gothic Medium"/>
              </a:rPr>
              <a:t>Probability ∝ surface area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0302" y="4521200"/>
            <a:ext cx="134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outcome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51117" y="4483100"/>
            <a:ext cx="4255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ourier New"/>
                <a:cs typeface="Courier New"/>
              </a:rPr>
              <a:t>1  2  3  4  5  6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0302" y="5135265"/>
            <a:ext cx="2879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surface area (in </a:t>
            </a:r>
            <a:r>
              <a:rPr lang="en-US" sz="2400" dirty="0">
                <a:latin typeface="Garamond"/>
                <a:cs typeface="Garamond"/>
              </a:rPr>
              <a:t>cm</a:t>
            </a:r>
            <a:r>
              <a:rPr lang="en-US" sz="2400" baseline="30000" dirty="0">
                <a:latin typeface="Garamond"/>
                <a:cs typeface="Garamond"/>
              </a:rPr>
              <a:t>2</a:t>
            </a:r>
            <a:r>
              <a:rPr lang="en-US" sz="2400" dirty="0">
                <a:latin typeface="Franklin Gothic Medium"/>
                <a:cs typeface="Franklin Gothic Medium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0302" y="574486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592823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E60567-FBA1-8642-9C46-B7018BA9B658}"/>
              </a:ext>
            </a:extLst>
          </p:cNvPr>
          <p:cNvSpPr txBox="1"/>
          <p:nvPr/>
        </p:nvSpPr>
        <p:spPr>
          <a:xfrm>
            <a:off x="395225" y="272051"/>
            <a:ext cx="8353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Franklin Gothic Medium"/>
                <a:cs typeface="Franklin Gothic Medium"/>
              </a:rPr>
              <a:t>6 </a:t>
            </a:r>
            <a:r>
              <a:rPr lang="en-US" altLang="zh-CN" sz="2800" dirty="0">
                <a:latin typeface="Franklin Gothic Medium"/>
                <a:cs typeface="Franklin Gothic Medium"/>
              </a:rPr>
              <a:t>local</a:t>
            </a:r>
            <a:r>
              <a:rPr lang="en-US" sz="2800" dirty="0">
                <a:latin typeface="Franklin Gothic Medium"/>
                <a:cs typeface="Franklin Gothic Medium"/>
              </a:rPr>
              <a:t> and 3 </a:t>
            </a:r>
            <a:r>
              <a:rPr lang="en-US" altLang="zh-CN" sz="2800" dirty="0">
                <a:latin typeface="Franklin Gothic Medium"/>
                <a:cs typeface="Franklin Gothic Medium"/>
              </a:rPr>
              <a:t>non-local</a:t>
            </a:r>
            <a:r>
              <a:rPr lang="en-US" sz="2800" dirty="0">
                <a:latin typeface="Franklin Gothic Medium"/>
                <a:cs typeface="Franklin Gothic Medium"/>
              </a:rPr>
              <a:t> students are randomly split into three groups of 3.  What is the probability that each group has a </a:t>
            </a:r>
            <a:r>
              <a:rPr lang="en-US" altLang="zh-CN" sz="2800" dirty="0">
                <a:latin typeface="Franklin Gothic Medium"/>
                <a:cs typeface="Franklin Gothic Medium"/>
              </a:rPr>
              <a:t>non-local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358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come up with a model?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550" y="1229983"/>
            <a:ext cx="691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Option 2: </a:t>
            </a:r>
            <a:r>
              <a:rPr lang="en-US" sz="3600" dirty="0">
                <a:latin typeface="Franklin Gothic Medium"/>
                <a:cs typeface="Franklin Gothic Medium"/>
              </a:rPr>
              <a:t>Frequency of occurrence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900" y="2023733"/>
            <a:ext cx="7886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probability of an outcome should equal the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fraction of times</a:t>
            </a:r>
            <a:r>
              <a:rPr lang="en-US" sz="2800" dirty="0">
                <a:latin typeface="Franklin Gothic Medium"/>
                <a:cs typeface="Franklin Gothic Medium"/>
              </a:rPr>
              <a:t> that it occurs when the experiment is performed many times under the same conditions.</a:t>
            </a:r>
          </a:p>
        </p:txBody>
      </p:sp>
    </p:spTree>
    <p:extLst>
      <p:ext uri="{BB962C8B-B14F-4D97-AF65-F5344CB8AC3E}">
        <p14:creationId xmlns:p14="http://schemas.microsoft.com/office/powerpoint/2010/main" val="294777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occurrence</a:t>
            </a:r>
          </a:p>
        </p:txBody>
      </p:sp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80" y="1238418"/>
            <a:ext cx="1006171" cy="1006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40150" y="1399770"/>
            <a:ext cx="386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aramond"/>
                <a:cs typeface="Garamond"/>
              </a:rPr>
              <a:t>   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dirty="0">
                <a:latin typeface="Garamond"/>
                <a:cs typeface="Garamond"/>
              </a:rPr>
              <a:t> = </a:t>
            </a:r>
            <a:r>
              <a:rPr lang="en-US" sz="2800">
                <a:latin typeface="Garamond"/>
                <a:cs typeface="Garamond"/>
              </a:rPr>
              <a:t>{ </a:t>
            </a:r>
            <a:r>
              <a:rPr lang="en-US" sz="2800">
                <a:latin typeface="Courier New"/>
                <a:cs typeface="Courier New"/>
              </a:rPr>
              <a:t>1</a:t>
            </a:r>
            <a:r>
              <a:rPr lang="en-US" sz="2800">
                <a:latin typeface="Garamond"/>
                <a:cs typeface="Garamond"/>
              </a:rPr>
              <a:t>, </a:t>
            </a:r>
            <a:r>
              <a:rPr lang="en-US" sz="2800">
                <a:latin typeface="Courier New"/>
                <a:cs typeface="Courier New"/>
              </a:rPr>
              <a:t>2</a:t>
            </a:r>
            <a:r>
              <a:rPr lang="en-US" sz="2800">
                <a:latin typeface="Garamond"/>
                <a:cs typeface="Garamond"/>
              </a:rPr>
              <a:t>, </a:t>
            </a:r>
            <a:r>
              <a:rPr lang="en-US" sz="2800">
                <a:latin typeface="Courier New"/>
                <a:cs typeface="Courier New"/>
              </a:rPr>
              <a:t>3</a:t>
            </a:r>
            <a:r>
              <a:rPr lang="en-US" sz="2800">
                <a:latin typeface="Garamond"/>
                <a:cs typeface="Garamond"/>
              </a:rPr>
              <a:t>, </a:t>
            </a:r>
            <a:r>
              <a:rPr lang="en-US" sz="2800">
                <a:latin typeface="Courier New"/>
                <a:cs typeface="Courier New"/>
              </a:rPr>
              <a:t>4</a:t>
            </a:r>
            <a:r>
              <a:rPr lang="en-US" sz="2800">
                <a:latin typeface="Garamond"/>
                <a:cs typeface="Garamond"/>
              </a:rPr>
              <a:t>, </a:t>
            </a:r>
            <a:r>
              <a:rPr lang="en-US" sz="2800">
                <a:latin typeface="Courier New"/>
                <a:cs typeface="Courier New"/>
              </a:rPr>
              <a:t>5</a:t>
            </a:r>
            <a:r>
              <a:rPr lang="en-US" sz="2800">
                <a:latin typeface="Garamond"/>
                <a:cs typeface="Garamond"/>
              </a:rPr>
              <a:t>, </a:t>
            </a:r>
            <a:r>
              <a:rPr lang="en-US" sz="2800">
                <a:latin typeface="Courier New"/>
                <a:cs typeface="Courier New"/>
              </a:rPr>
              <a:t>6</a:t>
            </a:r>
            <a:r>
              <a:rPr lang="en-US" sz="2800">
                <a:latin typeface="Garamond"/>
                <a:cs typeface="Garamond"/>
              </a:rPr>
              <a:t> </a:t>
            </a:r>
            <a:r>
              <a:rPr lang="en-US" sz="2800" dirty="0">
                <a:latin typeface="Garamond"/>
                <a:cs typeface="Garamond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571750"/>
            <a:ext cx="197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toss 50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6750" y="2986385"/>
            <a:ext cx="781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44446163164351534251412664636216266362223241324453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" y="3716695"/>
            <a:ext cx="7797800" cy="523220"/>
            <a:chOff x="685800" y="3716695"/>
            <a:chExt cx="7797800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685800" y="3733800"/>
              <a:ext cx="134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outcome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4865" y="3716695"/>
              <a:ext cx="55587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/>
                  <a:cs typeface="Courier New"/>
                </a:rPr>
                <a:t>1		2		3		4		5		6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5800" y="4170065"/>
            <a:ext cx="7924800" cy="523220"/>
            <a:chOff x="685800" y="4170065"/>
            <a:chExt cx="7924800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685800" y="4189115"/>
              <a:ext cx="1776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occurrences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50265" y="4170065"/>
              <a:ext cx="56603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7		9		8		11		8		11</a:t>
              </a:r>
              <a:endParaRPr lang="en-US" dirty="0">
                <a:latin typeface="Garamond"/>
                <a:cs typeface="Garamond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2150" y="4659015"/>
            <a:ext cx="7994650" cy="461665"/>
            <a:chOff x="692150" y="4659015"/>
            <a:chExt cx="7994650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692150" y="4659015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probability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3115" y="4659015"/>
              <a:ext cx="57936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.14		.18		.16		.22		.16		.22</a:t>
              </a:r>
              <a:endParaRPr lang="en-US" sz="2400" dirty="0">
                <a:latin typeface="Garamond"/>
                <a:cs typeface="Garamond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65C6F8F-7E28-104A-A2E6-30D945445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6" t="67548" r="6664" b="4747"/>
          <a:stretch/>
        </p:blipFill>
        <p:spPr>
          <a:xfrm>
            <a:off x="2185245" y="5146655"/>
            <a:ext cx="6340395" cy="13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occurrence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47700" y="2432050"/>
            <a:ext cx="7835900" cy="1276409"/>
            <a:chOff x="647700" y="2432050"/>
            <a:chExt cx="7835900" cy="1276409"/>
          </a:xfrm>
        </p:grpSpPr>
        <p:sp>
          <p:nvSpPr>
            <p:cNvPr id="4" name="TextBox 3"/>
            <p:cNvSpPr txBox="1"/>
            <p:nvPr/>
          </p:nvSpPr>
          <p:spPr>
            <a:xfrm>
              <a:off x="666750" y="2432050"/>
              <a:ext cx="2159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toss 500 times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7700" y="2846685"/>
              <a:ext cx="7835900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Courier New"/>
                  <a:cs typeface="Courier New"/>
                </a:rPr>
                <a:t>13565325111323652264346346233456634535436335145464236235511614456134412624621345412556566164361454655564544432666511115423226153655664335622316516625253424311263112466133443122113456244222324152625654243514256551265324555455443524415323453511223245165655555143143534222531145336665241662155566364515514665654234511546115561566231521422243262656542635222341452143134531552215615231352622556331446134111115146113656156264255326331563211622355663545116144655216122656515362263456355232115565533521245536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7200" y="12172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more times we repeat the experiment, the more accurate our model will be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66750" y="3835400"/>
            <a:ext cx="8020050" cy="1513880"/>
            <a:chOff x="666750" y="3835400"/>
            <a:chExt cx="8020050" cy="1513880"/>
          </a:xfrm>
        </p:grpSpPr>
        <p:sp>
          <p:nvSpPr>
            <p:cNvPr id="7" name="TextBox 6"/>
            <p:cNvSpPr txBox="1"/>
            <p:nvPr/>
          </p:nvSpPr>
          <p:spPr>
            <a:xfrm>
              <a:off x="673100" y="3873500"/>
              <a:ext cx="134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outcome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6750" y="4373265"/>
              <a:ext cx="1776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occurrences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98800" y="3835400"/>
              <a:ext cx="53847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/>
                  <a:cs typeface="Courier New"/>
                </a:rPr>
                <a:t>1		2		3		4		5		6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05150" y="4358620"/>
              <a:ext cx="55816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81		79		73		72		110	85</a:t>
              </a:r>
              <a:endParaRPr lang="en-US" sz="2800" dirty="0">
                <a:latin typeface="Garamond"/>
                <a:cs typeface="Garamon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9450" y="4887615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probability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05150" y="4881840"/>
              <a:ext cx="54991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.162	.158	.147	.144	.220	.170</a:t>
              </a:r>
              <a:endParaRPr lang="en-US" sz="2400" dirty="0">
                <a:latin typeface="Garamond"/>
                <a:cs typeface="Garamond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EE1A1E6-34F6-CB4B-8A5D-34EFE5B04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97"/>
          <a:stretch/>
        </p:blipFill>
        <p:spPr>
          <a:xfrm>
            <a:off x="2157341" y="5358150"/>
            <a:ext cx="6986659" cy="14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8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occurrence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50" y="2432050"/>
            <a:ext cx="233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toss 5000 times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1728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 more times we repeat the experiment, the more accurate our model will be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66750" y="3835400"/>
            <a:ext cx="8020050" cy="1513880"/>
            <a:chOff x="666750" y="3835400"/>
            <a:chExt cx="8020050" cy="1513880"/>
          </a:xfrm>
        </p:grpSpPr>
        <p:sp>
          <p:nvSpPr>
            <p:cNvPr id="7" name="TextBox 6"/>
            <p:cNvSpPr txBox="1"/>
            <p:nvPr/>
          </p:nvSpPr>
          <p:spPr>
            <a:xfrm>
              <a:off x="673100" y="3873500"/>
              <a:ext cx="134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outcome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6750" y="4373265"/>
              <a:ext cx="1776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occurrences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98800" y="3835400"/>
              <a:ext cx="53847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/>
                  <a:cs typeface="Courier New"/>
                </a:rPr>
                <a:t>1		2		3		4		5		6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05150" y="4358620"/>
              <a:ext cx="55816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797	892	826	817	821	847</a:t>
              </a:r>
              <a:endParaRPr lang="en-US" sz="2800" dirty="0">
                <a:latin typeface="Garamond"/>
                <a:cs typeface="Garamon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9450" y="4887615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probability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05150" y="4881840"/>
              <a:ext cx="54991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.159	.178	.165	.163	.164	.169</a:t>
              </a:r>
              <a:endParaRPr lang="en-US" sz="2400" dirty="0">
                <a:latin typeface="Garamond"/>
                <a:cs typeface="Garamond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B9026F4-74D0-E149-AA07-2E15FB2F7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4" t="70484" b="-1"/>
          <a:stretch/>
        </p:blipFill>
        <p:spPr>
          <a:xfrm>
            <a:off x="2483548" y="5395456"/>
            <a:ext cx="6665705" cy="137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occurrence</a:t>
            </a:r>
          </a:p>
        </p:txBody>
      </p:sp>
      <p:pic>
        <p:nvPicPr>
          <p:cNvPr id="4" name="Picture 3" descr="antenna-tower-clip-art_42202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243" y="1285000"/>
            <a:ext cx="412739" cy="1005349"/>
          </a:xfrm>
          <a:prstGeom prst="rect">
            <a:avLst/>
          </a:prstGeom>
        </p:spPr>
      </p:pic>
      <p:pic>
        <p:nvPicPr>
          <p:cNvPr id="5" name="Picture 4" descr="antenna-tower-clip-art_42202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01076" y="1285000"/>
            <a:ext cx="412739" cy="100534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707146" y="1560450"/>
            <a:ext cx="578853" cy="511402"/>
            <a:chOff x="5246626" y="997185"/>
            <a:chExt cx="830559" cy="7337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246626" y="997185"/>
              <a:ext cx="830559" cy="733778"/>
            </a:xfrm>
            <a:prstGeom prst="line">
              <a:avLst/>
            </a:prstGeom>
            <a:ln w="762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120259" y="1490600"/>
            <a:ext cx="3075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S</a:t>
            </a:r>
            <a:r>
              <a:rPr lang="en-US" sz="2400" dirty="0">
                <a:latin typeface="Garamond"/>
                <a:cs typeface="Garamond"/>
              </a:rPr>
              <a:t> = { </a:t>
            </a:r>
            <a:r>
              <a:rPr lang="en-US" sz="2400" dirty="0">
                <a:latin typeface="Courier New"/>
                <a:cs typeface="Courier New"/>
              </a:rPr>
              <a:t>WW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WD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DW</a:t>
            </a:r>
            <a:r>
              <a:rPr lang="en-US" sz="2400" dirty="0">
                <a:latin typeface="Garamond"/>
                <a:cs typeface="Garamond"/>
              </a:rPr>
              <a:t>, </a:t>
            </a:r>
            <a:r>
              <a:rPr lang="en-US" sz="2400" dirty="0">
                <a:latin typeface="Courier New"/>
                <a:cs typeface="Courier New"/>
              </a:rPr>
              <a:t>DD</a:t>
            </a:r>
            <a:r>
              <a:rPr lang="en-US" sz="2400" dirty="0">
                <a:latin typeface="Garamond"/>
                <a:cs typeface="Garamond"/>
              </a:rPr>
              <a:t> 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5350" y="2482850"/>
            <a:ext cx="7804150" cy="488950"/>
            <a:chOff x="895350" y="2482850"/>
            <a:chExt cx="7804150" cy="48895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95350" y="2971800"/>
              <a:ext cx="7143750" cy="0"/>
            </a:xfrm>
            <a:prstGeom prst="straightConnector1">
              <a:avLst/>
            </a:prstGeom>
            <a:ln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31182" y="2482850"/>
              <a:ext cx="68683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Franklin Gothic Medium"/>
                  <a:cs typeface="Franklin Gothic Medium"/>
                </a:rPr>
                <a:t>M	T	W	T	F	S	S	M	T	W	T	F	S	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31814" y="3028434"/>
            <a:ext cx="8085186" cy="1594197"/>
            <a:chOff x="931814" y="3028434"/>
            <a:chExt cx="8085186" cy="1594197"/>
          </a:xfrm>
        </p:grpSpPr>
        <p:sp>
          <p:nvSpPr>
            <p:cNvPr id="20" name="Rectangle 19"/>
            <p:cNvSpPr/>
            <p:nvPr/>
          </p:nvSpPr>
          <p:spPr>
            <a:xfrm>
              <a:off x="931814" y="3028434"/>
              <a:ext cx="80851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WW		x	x	x	x		x		x			x	x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1814" y="3418016"/>
              <a:ext cx="78311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WD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1814" y="3771384"/>
              <a:ext cx="78311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DW															x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1814" y="4160966"/>
              <a:ext cx="78756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/>
                  <a:cs typeface="Courier New"/>
                </a:rPr>
                <a:t>DD						x		x		x	x			x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7058" y="4832350"/>
            <a:ext cx="6286501" cy="1513880"/>
            <a:chOff x="1397058" y="4832350"/>
            <a:chExt cx="6286501" cy="1513880"/>
          </a:xfrm>
        </p:grpSpPr>
        <p:sp>
          <p:nvSpPr>
            <p:cNvPr id="28" name="TextBox 27"/>
            <p:cNvSpPr txBox="1"/>
            <p:nvPr/>
          </p:nvSpPr>
          <p:spPr>
            <a:xfrm>
              <a:off x="1397058" y="4870450"/>
              <a:ext cx="134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outcome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97058" y="5370215"/>
              <a:ext cx="1776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occurrences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29109" y="4832350"/>
              <a:ext cx="38544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/>
                  <a:cs typeface="Courier New"/>
                </a:rPr>
                <a:t>WW		WD		DW		DD	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35458" y="5355570"/>
              <a:ext cx="38481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8		0		1		5	</a:t>
              </a:r>
              <a:endParaRPr lang="en-US" sz="2800" dirty="0">
                <a:latin typeface="Garamond"/>
                <a:cs typeface="Garamond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97058" y="5884565"/>
              <a:ext cx="1582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probability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35458" y="5878790"/>
              <a:ext cx="38481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aramond"/>
                  <a:cs typeface="Garamond"/>
                </a:rPr>
                <a:t>8/14	0		1/14	5/14</a:t>
              </a:r>
              <a:endParaRPr lang="en-US" sz="2400" dirty="0">
                <a:latin typeface="Garamond"/>
                <a:cs typeface="Garamon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1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1916</Words>
  <Application>Microsoft Macintosh PowerPoint</Application>
  <PresentationFormat>On-screen Show (4:3)</PresentationFormat>
  <Paragraphs>294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Franklin Gothic Medium</vt:lpstr>
      <vt:lpstr>Garamond</vt:lpstr>
      <vt:lpstr>Symbol</vt:lpstr>
      <vt:lpstr>Office Theme</vt:lpstr>
      <vt:lpstr>2. Axioms of Probability.  Conditional Probabilities</vt:lpstr>
      <vt:lpstr>How to come up with a model?</vt:lpstr>
      <vt:lpstr>How to come up with a model?</vt:lpstr>
      <vt:lpstr>The unfair die</vt:lpstr>
      <vt:lpstr>How to come up with a model?</vt:lpstr>
      <vt:lpstr>Frequency of occurrence</vt:lpstr>
      <vt:lpstr>Frequency of occurrence</vt:lpstr>
      <vt:lpstr>Frequency of occurrence</vt:lpstr>
      <vt:lpstr>Frequency of occurrence</vt:lpstr>
      <vt:lpstr>Frequency of occurrence</vt:lpstr>
      <vt:lpstr>How to come up with a model</vt:lpstr>
      <vt:lpstr>PowerPoint Presentation</vt:lpstr>
      <vt:lpstr>Events</vt:lpstr>
      <vt:lpstr>Events</vt:lpstr>
      <vt:lpstr>Events</vt:lpstr>
      <vt:lpstr>Events</vt:lpstr>
      <vt:lpstr>Probability for finite spaces</vt:lpstr>
      <vt:lpstr>Axioms of probability</vt:lpstr>
      <vt:lpstr>Rules for calculating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Coins game</vt:lpstr>
      <vt:lpstr>Coins game</vt:lpstr>
      <vt:lpstr>Conditional probability</vt:lpstr>
      <vt:lpstr>PowerPoint Presentation</vt:lpstr>
      <vt:lpstr>PowerPoint Presentation</vt:lpstr>
      <vt:lpstr>Properties of conditional probabilities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multiplication rule</vt:lpstr>
      <vt:lpstr>PowerPoint Presentation</vt:lpstr>
      <vt:lpstr>PowerPoint Presentation</vt:lpstr>
      <vt:lpstr>PowerPoint Presentation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Hong Xu (CSD)</cp:lastModifiedBy>
  <cp:revision>165</cp:revision>
  <dcterms:created xsi:type="dcterms:W3CDTF">2013-01-07T07:20:47Z</dcterms:created>
  <dcterms:modified xsi:type="dcterms:W3CDTF">2021-09-09T03:14:43Z</dcterms:modified>
</cp:coreProperties>
</file>