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5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84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6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9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5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72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0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56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1B40-C311-934B-93EC-DA6386D0D3AC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3514-2546-9941-9990-F0D8FF045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1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实模式与保护模式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操作系统第二次简答题参考资料   王瑞华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40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回顾：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查找物理地址的步骤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）给出</a:t>
            </a:r>
            <a:r>
              <a:rPr kumimoji="1" lang="zh-CN" altLang="en-US" u="sng" dirty="0" smtClean="0"/>
              <a:t>段选择子（</a:t>
            </a:r>
            <a:r>
              <a:rPr kumimoji="1" lang="zh-CN" altLang="en-US" u="sng" dirty="0" smtClean="0"/>
              <a:t>放在段选择寄存器中</a:t>
            </a:r>
            <a:r>
              <a:rPr kumimoji="1" lang="zh-CN" altLang="en-US" u="sng" dirty="0" smtClean="0"/>
              <a:t>）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偏移量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）若选择了</a:t>
            </a:r>
            <a:r>
              <a:rPr kumimoji="1" lang="en-US" altLang="zh-CN" u="sng" dirty="0" smtClean="0"/>
              <a:t>LDT</a:t>
            </a:r>
            <a:r>
              <a:rPr kumimoji="1" lang="zh-CN" altLang="en-US" u="sng" dirty="0" smtClean="0"/>
              <a:t>方式</a:t>
            </a:r>
            <a:r>
              <a:rPr kumimoji="1" lang="zh-CN" altLang="en-US" dirty="0" smtClean="0"/>
              <a:t>，则从</a:t>
            </a:r>
            <a:r>
              <a:rPr kumimoji="1" lang="en-US" altLang="zh-CN" u="sng" dirty="0" smtClean="0"/>
              <a:t>GDTR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首地址，用</a:t>
            </a:r>
            <a:r>
              <a:rPr kumimoji="1" lang="en-US" altLang="zh-CN" u="sng" dirty="0" smtClean="0"/>
              <a:t>LDTR</a:t>
            </a:r>
            <a:r>
              <a:rPr kumimoji="1" lang="zh-CN" altLang="en-US" dirty="0" smtClean="0"/>
              <a:t>中的偏移量做偏移，拿到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中的描述符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）从描述符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中获取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首地址，用段选择子中的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位做偏移，拿到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中的描述符</a:t>
            </a:r>
            <a:r>
              <a:rPr kumimoji="1" lang="en-US" altLang="zh-CN" dirty="0" smtClean="0"/>
              <a:t>2</a:t>
            </a:r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）如果</a:t>
            </a:r>
            <a:r>
              <a:rPr kumimoji="1" lang="zh-CN" altLang="en-US" u="sng" dirty="0" smtClean="0"/>
              <a:t>合法且有权限</a:t>
            </a:r>
            <a:r>
              <a:rPr kumimoji="1" lang="zh-CN" altLang="en-US" dirty="0" smtClean="0"/>
              <a:t>，用描述符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中的段首地址加上（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）中的偏移量找到物理地址。寻址结束。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52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什么是实模式？什么是保护模式？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实模式就是用基地址加偏移量就可以直接拿到物理地址的模式。</a:t>
            </a:r>
          </a:p>
          <a:p>
            <a:pPr lvl="1"/>
            <a:r>
              <a:rPr kumimoji="1" lang="zh-CN" altLang="en-US" dirty="0" smtClean="0"/>
              <a:t>缺点：实模式非常不安全。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保护模式就是不能直接拿到物理地址的模式。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需要进行地址转换</a:t>
            </a:r>
          </a:p>
          <a:p>
            <a:pPr lvl="1"/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80386</a:t>
            </a:r>
            <a:r>
              <a:rPr kumimoji="1" lang="zh-CN" altLang="en-US" dirty="0" smtClean="0"/>
              <a:t>开始，是现代操作系统的主要模式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2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保护模式下怎么获取物理地址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1350"/>
          </a:xfrm>
        </p:spPr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给出</a:t>
            </a:r>
            <a:r>
              <a:rPr kumimoji="1" lang="zh-CN" altLang="en-US" u="sng" dirty="0" smtClean="0"/>
              <a:t>段选择子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偏移量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2α</a:t>
            </a:r>
            <a:r>
              <a:rPr kumimoji="1" lang="zh-CN" altLang="en-US" dirty="0" smtClean="0"/>
              <a:t>）若选择了</a:t>
            </a:r>
            <a:r>
              <a:rPr kumimoji="1" lang="en-US" altLang="zh-CN" u="sng" dirty="0" smtClean="0"/>
              <a:t>GDT</a:t>
            </a:r>
            <a:r>
              <a:rPr kumimoji="1" lang="zh-CN" altLang="en-US" u="sng" dirty="0" smtClean="0"/>
              <a:t>方式</a:t>
            </a:r>
            <a:r>
              <a:rPr kumimoji="1" lang="zh-CN" altLang="en-US" dirty="0" smtClean="0"/>
              <a:t>，则从</a:t>
            </a:r>
            <a:r>
              <a:rPr kumimoji="1" lang="en-US" altLang="zh-CN" u="sng" dirty="0" smtClean="0"/>
              <a:t>GDTR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首地址，用段选择子中的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位做偏移，拿到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中的</a:t>
            </a:r>
            <a:r>
              <a:rPr kumimoji="1" lang="zh-CN" altLang="en-US" u="sng" dirty="0" smtClean="0"/>
              <a:t>描述符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3α</a:t>
            </a:r>
            <a:r>
              <a:rPr kumimoji="1" lang="zh-CN" altLang="en-US" dirty="0" smtClean="0"/>
              <a:t>）如果</a:t>
            </a:r>
            <a:r>
              <a:rPr kumimoji="1" lang="zh-CN" altLang="en-US" u="sng" dirty="0" smtClean="0"/>
              <a:t>合法且有权限</a:t>
            </a:r>
            <a:r>
              <a:rPr kumimoji="1" lang="zh-CN" altLang="en-US" dirty="0" smtClean="0"/>
              <a:t>，用描述符中的段首地址加上（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）中的偏移量找到物理地址。寻址结束。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2β</a:t>
            </a:r>
            <a:r>
              <a:rPr kumimoji="1" lang="zh-CN" altLang="en-US" dirty="0" smtClean="0"/>
              <a:t>）若选择了</a:t>
            </a:r>
            <a:r>
              <a:rPr kumimoji="1" lang="en-US" altLang="zh-CN" u="sng" dirty="0" smtClean="0"/>
              <a:t>LDT</a:t>
            </a:r>
            <a:r>
              <a:rPr kumimoji="1" lang="zh-CN" altLang="en-US" u="sng" dirty="0" smtClean="0"/>
              <a:t>方式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则从</a:t>
            </a:r>
            <a:r>
              <a:rPr kumimoji="1" lang="en-US" altLang="zh-CN" u="sng" dirty="0" smtClean="0"/>
              <a:t>GDTR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首地址，用</a:t>
            </a:r>
            <a:r>
              <a:rPr kumimoji="1" lang="en-US" altLang="zh-CN" u="sng" dirty="0" smtClean="0"/>
              <a:t>LDTR</a:t>
            </a:r>
            <a:r>
              <a:rPr kumimoji="1" lang="zh-CN" altLang="en-US" dirty="0" smtClean="0"/>
              <a:t>中的偏移量做偏移，拿到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中的描述符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en-US" altLang="zh-CN" dirty="0" smtClean="0"/>
              <a:t>β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从描述符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中获取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首地址，用段选择子中的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位做偏移，拿到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中的描述符</a:t>
            </a:r>
            <a:r>
              <a:rPr kumimoji="1" lang="en-US" altLang="zh-CN" dirty="0" smtClean="0"/>
              <a:t>2</a:t>
            </a:r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β</a:t>
            </a:r>
            <a:r>
              <a:rPr kumimoji="1" lang="zh-CN" altLang="en-US" dirty="0" smtClean="0"/>
              <a:t>）如果</a:t>
            </a:r>
            <a:r>
              <a:rPr kumimoji="1" lang="zh-CN" altLang="en-US" u="sng" dirty="0" smtClean="0"/>
              <a:t>合法且有权限</a:t>
            </a:r>
            <a:r>
              <a:rPr kumimoji="1" lang="zh-CN" altLang="en-US" dirty="0" smtClean="0"/>
              <a:t>，用描述符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中的段首地址加上（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）中的偏移量找到物理地址。寻址结束。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42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名词解释：选择子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选择子共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位，放在</a:t>
            </a:r>
            <a:r>
              <a:rPr kumimoji="1" lang="zh-CN" altLang="en-US" u="sng" dirty="0" smtClean="0"/>
              <a:t>段选择寄存器</a:t>
            </a:r>
            <a:r>
              <a:rPr kumimoji="1" lang="zh-CN" altLang="en-US" dirty="0" smtClean="0"/>
              <a:t>里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）低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位表示请求特权级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位表示选择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方式还是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方式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）高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位表示在描述符表中的偏移（故描述符表的项数最多是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次方）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2" y="4421241"/>
            <a:ext cx="11000198" cy="18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名词解释：描述符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9508"/>
            <a:ext cx="8922249" cy="3312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2334"/>
            <a:ext cx="10085798" cy="13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名词解释：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GDTR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LDTR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(1)GDT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全局描述符表，是全局唯一的。存放一些公用的描述符、和包含各进程局部描述符表首地址的描述符。</a:t>
            </a:r>
          </a:p>
          <a:p>
            <a:r>
              <a:rPr kumimoji="1" lang="en-US" altLang="zh-CN" dirty="0" smtClean="0"/>
              <a:t>(2)LDT</a:t>
            </a:r>
            <a:r>
              <a:rPr kumimoji="1" lang="zh-CN" altLang="en-US" dirty="0" smtClean="0"/>
              <a:t>：局部描述符表，每个进程都可以有一个。存放本进程内使用的描述符。</a:t>
            </a:r>
          </a:p>
          <a:p>
            <a:r>
              <a:rPr kumimoji="1" lang="zh-CN" altLang="en-US" dirty="0" smtClean="0"/>
              <a:t>（以上可以理解为二级的表结构）</a:t>
            </a:r>
          </a:p>
          <a:p>
            <a:r>
              <a:rPr kumimoji="1" lang="en-US" altLang="zh-CN" dirty="0" smtClean="0"/>
              <a:t>(3)GDTR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</a:t>
            </a:r>
            <a:r>
              <a:rPr kumimoji="1" lang="zh-CN" altLang="en-US" dirty="0" smtClean="0"/>
              <a:t>位寄存器，高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位放置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首地址，低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位放置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限长（限长决定了可寻址的大小，注意低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位放的不是选择子）</a:t>
            </a:r>
          </a:p>
          <a:p>
            <a:r>
              <a:rPr kumimoji="1" lang="en-US" altLang="zh-CN" dirty="0" smtClean="0"/>
              <a:t>(4)LDTR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位寄存器，放置一个特殊的选择子，用于查找当前进程的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首地址。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79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图解：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查询物理地址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105" y="1462068"/>
            <a:ext cx="10355695" cy="473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回顾：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查找物理地址的步骤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）给出</a:t>
            </a:r>
            <a:r>
              <a:rPr kumimoji="1" lang="zh-CN" altLang="en-US" u="sng" dirty="0" smtClean="0"/>
              <a:t>段选择子（</a:t>
            </a:r>
            <a:r>
              <a:rPr kumimoji="1" lang="zh-CN" altLang="en-US" u="sng" dirty="0" smtClean="0"/>
              <a:t>放在段选择寄存器里</a:t>
            </a:r>
            <a:r>
              <a:rPr kumimoji="1" lang="zh-CN" altLang="en-US" u="sng" dirty="0" smtClean="0"/>
              <a:t>）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偏移量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）若选择了</a:t>
            </a:r>
            <a:r>
              <a:rPr kumimoji="1" lang="en-US" altLang="zh-CN" u="sng" dirty="0" smtClean="0"/>
              <a:t>GDT</a:t>
            </a:r>
            <a:r>
              <a:rPr kumimoji="1" lang="zh-CN" altLang="en-US" u="sng" dirty="0" smtClean="0"/>
              <a:t>方式</a:t>
            </a:r>
            <a:r>
              <a:rPr kumimoji="1" lang="zh-CN" altLang="en-US" dirty="0" smtClean="0"/>
              <a:t>，则从</a:t>
            </a:r>
            <a:r>
              <a:rPr kumimoji="1" lang="en-US" altLang="zh-CN" u="sng" dirty="0" smtClean="0"/>
              <a:t>GDTR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首地址，用段选择子中的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位做偏移，拿到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中的</a:t>
            </a:r>
            <a:r>
              <a:rPr kumimoji="1" lang="zh-CN" altLang="en-US" u="sng" dirty="0" smtClean="0"/>
              <a:t>描述符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）如果</a:t>
            </a:r>
            <a:r>
              <a:rPr kumimoji="1" lang="zh-CN" altLang="en-US" u="sng" dirty="0" smtClean="0"/>
              <a:t>合法且有权限</a:t>
            </a:r>
            <a:r>
              <a:rPr kumimoji="1" lang="zh-CN" altLang="en-US" dirty="0" smtClean="0"/>
              <a:t>，用描述符中的段首地址加上（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）中的偏移量找到物理地址。寻址结束。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16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图解：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查找物理地址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58" y="1690687"/>
            <a:ext cx="10274679" cy="46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2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735</Words>
  <Application>Microsoft Macintosh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实模式与保护模式</vt:lpstr>
      <vt:lpstr>1，什么是实模式？什么是保护模式？</vt:lpstr>
      <vt:lpstr>2，保护模式下怎么获取物理地址</vt:lpstr>
      <vt:lpstr>名词解释：选择子</vt:lpstr>
      <vt:lpstr>名词解释：描述符</vt:lpstr>
      <vt:lpstr>名词解释：GDT、LDT、GDTR、LDTR</vt:lpstr>
      <vt:lpstr>图解：GDT查询物理地址</vt:lpstr>
      <vt:lpstr>回顾：GDT查找物理地址的步骤</vt:lpstr>
      <vt:lpstr>图解：LDT查找物理地址</vt:lpstr>
      <vt:lpstr>回顾：LDT查找物理地址的步骤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实模式与保护模式</dc:title>
  <dc:creator>Microsoft Office 用户</dc:creator>
  <cp:lastModifiedBy>Microsoft Office 用户</cp:lastModifiedBy>
  <cp:revision>11</cp:revision>
  <dcterms:created xsi:type="dcterms:W3CDTF">2019-10-15T07:26:11Z</dcterms:created>
  <dcterms:modified xsi:type="dcterms:W3CDTF">2019-10-15T08:31:42Z</dcterms:modified>
</cp:coreProperties>
</file>