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7" r:id="rId13"/>
    <p:sldId id="264" r:id="rId14"/>
    <p:sldId id="271" r:id="rId15"/>
    <p:sldId id="269" r:id="rId16"/>
    <p:sldId id="272" r:id="rId17"/>
    <p:sldId id="265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0A3AB-4830-4DDF-80E0-FA8E951B52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F636E-63C0-4932-9D68-79BBD65E5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4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>
                <a:solidFill>
                  <a:prstClr val="black"/>
                </a:solidFill>
              </a:rPr>
              <a:pPr/>
              <a:t>10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3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50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1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4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889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42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52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19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592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088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4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7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1131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0479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728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37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848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8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809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56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267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74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904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58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081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9511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2019/10/15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31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4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0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52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2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97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D973-64C4-4258-B9BD-B0907C0611E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  <a:pPr defTabSz="457200"/>
              <a:t>2019/10/15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  <a:pPr defTabSz="45720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03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  <a:pPr defTabSz="457200"/>
              <a:t>2019/10/15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  <a:pPr defTabSz="45720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299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GCC+NASM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张凌哲</a:t>
            </a:r>
            <a:endParaRPr lang="en-US" altLang="zh-CN" dirty="0"/>
          </a:p>
          <a:p>
            <a:r>
              <a:rPr lang="en-US" altLang="zh-CN" dirty="0"/>
              <a:t>161250199@smail.nju.edu.cn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76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编译，汇编，链接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gcc</a:t>
            </a:r>
            <a:r>
              <a:rPr lang="en-US" altLang="zh-CN" dirty="0"/>
              <a:t> -c (</a:t>
            </a:r>
            <a:r>
              <a:rPr lang="zh-CN" altLang="en-US" dirty="0"/>
              <a:t>编译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(</a:t>
            </a:r>
            <a:r>
              <a:rPr lang="zh-CN" altLang="en-US" dirty="0"/>
              <a:t>链接或者编译</a:t>
            </a:r>
            <a:r>
              <a:rPr lang="en-US" altLang="zh-CN" dirty="0"/>
              <a:t>+ </a:t>
            </a:r>
            <a:r>
              <a:rPr lang="zh-CN" altLang="en-US" dirty="0"/>
              <a:t>链接</a:t>
            </a:r>
            <a:r>
              <a:rPr lang="en-US" altLang="zh-CN" dirty="0"/>
              <a:t>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hello.c</a:t>
            </a:r>
            <a:r>
              <a:rPr kumimoji="1" lang="en-US" altLang="zh-CN" dirty="0"/>
              <a:t> –o </a:t>
            </a:r>
            <a:r>
              <a:rPr kumimoji="1" lang="en-US" altLang="zh-CN" dirty="0" err="1"/>
              <a:t>hello.bin</a:t>
            </a:r>
            <a:r>
              <a:rPr kumimoji="1" lang="zh-CN" altLang="en-US" dirty="0"/>
              <a:t>其实是先编译成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</a:t>
            </a:r>
            <a:r>
              <a:rPr kumimoji="1" lang="en-US" altLang="zh-CN" dirty="0" err="1"/>
              <a:t>hello.out</a:t>
            </a:r>
            <a:r>
              <a:rPr kumimoji="1" lang="zh-CN" altLang="en-US" dirty="0"/>
              <a:t>，再连接成</a:t>
            </a:r>
            <a:r>
              <a:rPr kumimoji="1" lang="en-US" altLang="zh-CN" dirty="0" err="1"/>
              <a:t>hello.bin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zh-CN" altLang="en-US" dirty="0"/>
              <a:t>编译生成的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文件和</a:t>
            </a:r>
            <a:r>
              <a:rPr kumimoji="1" lang="en-US" altLang="zh-CN" dirty="0" err="1"/>
              <a:t>nasm</a:t>
            </a:r>
            <a:r>
              <a:rPr kumimoji="1" lang="zh-CN" altLang="en-US" dirty="0"/>
              <a:t>汇编生成的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文件是统一的格式。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所以，可以使用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编译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语言，</a:t>
            </a:r>
            <a:r>
              <a:rPr kumimoji="1" lang="en-US" altLang="zh-CN" dirty="0" err="1"/>
              <a:t>nasm</a:t>
            </a:r>
            <a:r>
              <a:rPr kumimoji="1" lang="zh-CN" altLang="en-US" dirty="0"/>
              <a:t>汇编汇编语言，最后使用链接器（通常是</a:t>
            </a:r>
            <a:r>
              <a:rPr kumimoji="1" lang="en-US" altLang="zh-CN" dirty="0" err="1"/>
              <a:t>ld</a:t>
            </a:r>
            <a:r>
              <a:rPr kumimoji="1" lang="zh-CN" altLang="en-US" dirty="0"/>
              <a:t>命令）将多个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文件链接成可执行文件。</a:t>
            </a:r>
            <a:endParaRPr kumimoji="1" lang="en-US" altLang="zh-CN" dirty="0"/>
          </a:p>
          <a:p>
            <a:r>
              <a:rPr kumimoji="1" lang="zh-CN" altLang="en-US" dirty="0"/>
              <a:t>但是，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文件和可执行文件都是平台相关的，比如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下面是</a:t>
            </a:r>
            <a:r>
              <a:rPr kumimoji="1" lang="en-US" altLang="zh-CN" dirty="0"/>
              <a:t>ELF</a:t>
            </a:r>
            <a:r>
              <a:rPr kumimoji="1" lang="zh-CN" altLang="en-US" dirty="0"/>
              <a:t>格式，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下面是</a:t>
            </a:r>
            <a:r>
              <a:rPr kumimoji="1" lang="en-US" altLang="zh-CN" dirty="0" err="1"/>
              <a:t>maco</a:t>
            </a:r>
            <a:r>
              <a:rPr kumimoji="1" lang="zh-CN" altLang="en-US" dirty="0"/>
              <a:t>格式。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79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64</a:t>
            </a:r>
            <a:r>
              <a:rPr kumimoji="1" lang="zh-CN" altLang="en-US" dirty="0"/>
              <a:t>位</a:t>
            </a:r>
            <a:r>
              <a:rPr kumimoji="1" lang="en-US" altLang="zh-CN" dirty="0" err="1"/>
              <a:t>ubuntu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首先安装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位库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sudo</a:t>
            </a:r>
            <a:r>
              <a:rPr kumimoji="1" lang="en-US" altLang="zh-CN" dirty="0"/>
              <a:t> apt-get install </a:t>
            </a:r>
            <a:r>
              <a:rPr lang="en-US" altLang="zh-CN" dirty="0" err="1"/>
              <a:t>gcc-multilib</a:t>
            </a:r>
            <a:endParaRPr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-f elf32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gcc</a:t>
            </a:r>
            <a:r>
              <a:rPr kumimoji="1" lang="en-US" altLang="zh-CN" dirty="0"/>
              <a:t> -m32 </a:t>
            </a:r>
            <a:r>
              <a:rPr kumimoji="1" lang="en-US" altLang="zh-CN" dirty="0" err="1"/>
              <a:t>main.c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func.o</a:t>
            </a:r>
            <a:endParaRPr kumimoji="1" lang="en-US" altLang="zh-CN" dirty="0"/>
          </a:p>
          <a:p>
            <a:r>
              <a:rPr kumimoji="1" lang="en-US" altLang="zh-CN" dirty="0"/>
              <a:t>mac</a:t>
            </a:r>
            <a:r>
              <a:rPr kumimoji="1" lang="zh-CN" altLang="en-US" dirty="0"/>
              <a:t>系统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zh-CN" altLang="en-US" dirty="0"/>
              <a:t>的参数需要修改为</a:t>
            </a:r>
            <a:r>
              <a:rPr kumimoji="1" lang="en-US" altLang="zh-CN" dirty="0" err="1"/>
              <a:t>maco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</a:t>
            </a:r>
            <a:r>
              <a:rPr kumimoji="1" lang="en-US" altLang="zh-CN" dirty="0" err="1"/>
              <a:t>hf</a:t>
            </a:r>
            <a:r>
              <a:rPr kumimoji="1" lang="en-US" altLang="zh-CN" dirty="0"/>
              <a:t> </a:t>
            </a:r>
            <a:r>
              <a:rPr kumimoji="1" lang="zh-CN" altLang="en-US" dirty="0"/>
              <a:t>可以查看各个平台的参数。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为</a:t>
            </a:r>
            <a:r>
              <a:rPr kumimoji="1" lang="en-US" altLang="zh-CN" dirty="0"/>
              <a:t>win32</a:t>
            </a:r>
          </a:p>
          <a:p>
            <a:pPr marL="274320" lvl="1" indent="0">
              <a:buNone/>
            </a:pPr>
            <a:endParaRPr kumimoji="1" lang="en-US" altLang="zh-CN" dirty="0"/>
          </a:p>
          <a:p>
            <a:pPr marL="27432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4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nasm</a:t>
            </a:r>
            <a:r>
              <a:rPr kumimoji="1" lang="zh-CN" altLang="en-US" dirty="0"/>
              <a:t> 命令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参见</a:t>
            </a:r>
            <a:r>
              <a:rPr kumimoji="1" lang="en-US" altLang="zh-CN" dirty="0" err="1"/>
              <a:t>nasmdoc</a:t>
            </a:r>
            <a:r>
              <a:rPr kumimoji="1" lang="zh-CN" altLang="en-US" dirty="0"/>
              <a:t>第二章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zh-CN" altLang="en-US" dirty="0"/>
              <a:t> 命令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http://</a:t>
            </a:r>
            <a:r>
              <a:rPr kumimoji="1" lang="en-US" altLang="zh-CN" dirty="0" err="1"/>
              <a:t>man.linuxde.net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gcc</a:t>
            </a:r>
            <a:endParaRPr kumimoji="1" lang="en-US" altLang="zh-CN" dirty="0"/>
          </a:p>
          <a:p>
            <a:pPr marL="274320" lvl="1" indent="0">
              <a:buNone/>
            </a:pPr>
            <a:endParaRPr kumimoji="1" lang="en-US" altLang="zh-CN" dirty="0"/>
          </a:p>
          <a:p>
            <a:pPr marL="274320" lvl="1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26" y="889000"/>
            <a:ext cx="4363074" cy="52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4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静态链接与动态链接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静态链接：静态链接就是在编译链接时直接将需要的执行代码拷贝到调用处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使用静态链接生成的可执行文件体积较大，包含相同的公共代码，造成浪费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动态链接：使用这种方式的程序并不在一开始就完成动态链接，而是直到真正调用动态库代码时，载入程序才计算</a:t>
            </a:r>
            <a:r>
              <a:rPr lang="en-US" altLang="zh-CN" dirty="0"/>
              <a:t>(</a:t>
            </a:r>
            <a:r>
              <a:rPr lang="zh-CN" altLang="en-US" dirty="0"/>
              <a:t>被调用的那部分</a:t>
            </a:r>
            <a:r>
              <a:rPr lang="en-US" altLang="zh-CN" dirty="0"/>
              <a:t>)</a:t>
            </a:r>
            <a:r>
              <a:rPr lang="zh-CN" altLang="en-US" dirty="0"/>
              <a:t>动态代码的逻辑地址。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这种方式使程序初始化时间较短，但运行期间的性能比不上静态链接的程序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1123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动态链接两种方法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装载时动态链接</a:t>
            </a:r>
            <a:r>
              <a:rPr lang="zh-CN" altLang="en" dirty="0"/>
              <a:t>：</a:t>
            </a:r>
            <a:r>
              <a:rPr lang="zh-CN" altLang="en-US" dirty="0"/>
              <a:t>这种用法的前提是在编译之前已经明确知道要调用</a:t>
            </a:r>
            <a:r>
              <a:rPr lang="en" altLang="zh-CN" dirty="0"/>
              <a:t>DLL</a:t>
            </a:r>
            <a:r>
              <a:rPr lang="zh-CN" altLang="en-US" dirty="0"/>
              <a:t>中的哪几个函数，编译时在目标文件中只保留必要的链接信息，而不含</a:t>
            </a:r>
            <a:r>
              <a:rPr lang="en" altLang="zh-CN" dirty="0"/>
              <a:t>DLL</a:t>
            </a:r>
            <a:r>
              <a:rPr lang="zh-CN" altLang="en-US" dirty="0"/>
              <a:t>函数的代码；当程序执行时，调用函数的时候利用链接信息加载</a:t>
            </a:r>
            <a:r>
              <a:rPr lang="en" altLang="zh-CN" dirty="0"/>
              <a:t>DLL</a:t>
            </a:r>
            <a:r>
              <a:rPr lang="zh-CN" altLang="en-US" dirty="0"/>
              <a:t>函数代码并在内存中将其链接入调用程序的执行空间中</a:t>
            </a:r>
            <a:r>
              <a:rPr lang="en-US" altLang="zh-CN" dirty="0"/>
              <a:t>(</a:t>
            </a:r>
            <a:r>
              <a:rPr lang="zh-CN" altLang="en-US" dirty="0"/>
              <a:t>全部函数加载进内存），其主要目的是便于代码共享。（动态加载程序，处在加载阶段，主要为了共享代码，共享代码内存）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dirty="0"/>
              <a:t>运行时动态链接</a:t>
            </a:r>
            <a:r>
              <a:rPr lang="en-US" altLang="zh-CN" dirty="0"/>
              <a:t>(</a:t>
            </a:r>
            <a:r>
              <a:rPr lang="en" altLang="zh-CN" dirty="0"/>
              <a:t>Run-time Dynamic Linking)</a:t>
            </a:r>
            <a:r>
              <a:rPr lang="zh-CN" altLang="en" dirty="0"/>
              <a:t>：</a:t>
            </a:r>
            <a:r>
              <a:rPr lang="zh-CN" altLang="en-US" dirty="0"/>
              <a:t>这种方式是指在编译之前并不知道将会调用哪些</a:t>
            </a:r>
            <a:r>
              <a:rPr lang="en" altLang="zh-CN" dirty="0"/>
              <a:t>DLL</a:t>
            </a:r>
            <a:r>
              <a:rPr lang="zh-CN" altLang="en-US" dirty="0"/>
              <a:t>函数，完全是在运行过程中根据需要决定应调用哪个函数，将其加载到内存中（只加载调用的函数进内存），并标识内存地址，其他程序也可以使用该程序，并用</a:t>
            </a:r>
            <a:r>
              <a:rPr lang="en" altLang="zh-CN" dirty="0" err="1"/>
              <a:t>LoadLibrary</a:t>
            </a:r>
            <a:r>
              <a:rPr lang="zh-CN" altLang="en-US" dirty="0"/>
              <a:t>和</a:t>
            </a:r>
            <a:r>
              <a:rPr lang="en" altLang="zh-CN" dirty="0" err="1"/>
              <a:t>GetProcAddress</a:t>
            </a:r>
            <a:r>
              <a:rPr lang="zh-CN" altLang="en-US" dirty="0"/>
              <a:t>动态获得</a:t>
            </a:r>
            <a:r>
              <a:rPr lang="en" altLang="zh-CN" dirty="0"/>
              <a:t>DLL</a:t>
            </a:r>
            <a:r>
              <a:rPr lang="zh-CN" altLang="en-US" dirty="0"/>
              <a:t>函数的入口地址。（</a:t>
            </a:r>
            <a:r>
              <a:rPr lang="en" altLang="zh-CN" dirty="0" err="1"/>
              <a:t>dll</a:t>
            </a:r>
            <a:r>
              <a:rPr lang="zh-CN" altLang="en-US" dirty="0"/>
              <a:t>在内存中只存在一份，处在运行阶段）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8222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动态链接和静态链接的理解</a:t>
            </a:r>
            <a:endParaRPr kumimoji="1" lang="en-US" altLang="zh-CN" dirty="0"/>
          </a:p>
          <a:p>
            <a:r>
              <a:rPr kumimoji="1" lang="zh-CN" altLang="en-US" dirty="0"/>
              <a:t>汇编语言和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语言函数调用时的参数传递规则的理解</a:t>
            </a:r>
          </a:p>
        </p:txBody>
      </p:sp>
    </p:spTree>
    <p:extLst>
      <p:ext uri="{BB962C8B-B14F-4D97-AF65-F5344CB8AC3E}">
        <p14:creationId xmlns:p14="http://schemas.microsoft.com/office/powerpoint/2010/main" val="72658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7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7200" b="1" dirty="0">
                <a:solidFill>
                  <a:srgbClr val="FF0000"/>
                </a:solidFill>
              </a:rPr>
              <a:t>THANKS</a:t>
            </a:r>
            <a:r>
              <a:rPr lang="zh-CN" altLang="en-US" sz="7200" b="1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11690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</a:t>
            </a:r>
            <a:r>
              <a:rPr kumimoji="1" lang="zh-CN" altLang="en-US" dirty="0"/>
              <a:t>编译链接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汇编</a:t>
            </a:r>
            <a:r>
              <a:rPr kumimoji="1" lang="en-US" altLang="zh-CN" dirty="0"/>
              <a:t>/</a:t>
            </a:r>
            <a:r>
              <a:rPr kumimoji="1" lang="zh-CN" altLang="en-US" dirty="0"/>
              <a:t>编译（生成语言无关中间代码）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/>
              <a:t>中间语言，</a:t>
            </a:r>
            <a:r>
              <a:rPr kumimoji="1" lang="en-US" altLang="zh-CN" dirty="0"/>
              <a:t>ASM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/>
              <a:t>中间语言，</a:t>
            </a:r>
            <a:r>
              <a:rPr kumimoji="1" lang="en-US" altLang="zh-CN" dirty="0"/>
              <a:t>DLX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/>
              <a:t>中间语言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会包含代码，函数定义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可以是很多个独立文件</a:t>
            </a:r>
            <a:endParaRPr kumimoji="1" lang="en-US" altLang="zh-CN" dirty="0"/>
          </a:p>
          <a:p>
            <a:r>
              <a:rPr kumimoji="1" lang="zh-CN" altLang="en-US" dirty="0"/>
              <a:t>链接（生成平台相关的可执行二进制代码）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中间语言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elf</a:t>
            </a:r>
            <a:r>
              <a:rPr kumimoji="1" lang="zh-CN" altLang="en-US" dirty="0"/>
              <a:t>），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maco</a:t>
            </a:r>
            <a:r>
              <a:rPr kumimoji="1" lang="zh-CN" altLang="zh-CN" dirty="0"/>
              <a:t>）</a:t>
            </a:r>
            <a:r>
              <a:rPr kumimoji="1" lang="zh-CN" altLang="en-US" dirty="0"/>
              <a:t>，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exe/</a:t>
            </a:r>
            <a:r>
              <a:rPr kumimoji="1" lang="en-US" altLang="zh-CN" dirty="0" err="1"/>
              <a:t>dll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将多个中间文件的代码组合起来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链接的多个中间文件的函数要声明齐全</a:t>
            </a:r>
            <a:endParaRPr kumimoji="1" lang="en-US" altLang="zh-CN" dirty="0"/>
          </a:p>
          <a:p>
            <a:r>
              <a:rPr kumimoji="1" lang="zh-CN" altLang="en-US" dirty="0"/>
              <a:t>动态链接和静态链接</a:t>
            </a:r>
            <a:endParaRPr kumimoji="1" lang="en-US" altLang="zh-CN" dirty="0"/>
          </a:p>
          <a:p>
            <a:pPr marL="274320" lvl="1" indent="0">
              <a:buNone/>
            </a:pPr>
            <a:r>
              <a:rPr kumimoji="1" lang="zh-CN" altLang="en-US" dirty="0"/>
              <a:t>（检查作业考核点）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802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-c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声明和定义的区别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声明只是告诉编译器有这么一个变量</a:t>
            </a:r>
            <a:r>
              <a:rPr kumimoji="1" lang="en-US" altLang="zh-CN" dirty="0"/>
              <a:t>/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定义是告诉编译器这个变量会占用多少内存，这个函数具体的代码是如何</a:t>
            </a:r>
            <a:endParaRPr kumimoji="1" lang="en-US" altLang="zh-CN" dirty="0"/>
          </a:p>
          <a:p>
            <a:r>
              <a:rPr kumimoji="1" lang="zh-CN" altLang="en-US" dirty="0"/>
              <a:t>先声明后调用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标准</a:t>
            </a:r>
            <a:r>
              <a:rPr kumimoji="1" lang="en-US" altLang="zh-CN" dirty="0" err="1"/>
              <a:t>ascii</a:t>
            </a:r>
            <a:r>
              <a:rPr kumimoji="1" lang="en-US" altLang="zh-CN" dirty="0"/>
              <a:t>-c</a:t>
            </a:r>
            <a:r>
              <a:rPr kumimoji="1" lang="zh-CN" altLang="en-US" dirty="0"/>
              <a:t>所有的函数都要在使用前先声明。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提前分配地址和空间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169" y="4031138"/>
            <a:ext cx="3366826" cy="28268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4780" y="4787811"/>
            <a:ext cx="4285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如果不加最开始的两行函数声明的代码，无论两个函数哪个写在前面，编译都不能通过</a:t>
            </a:r>
          </a:p>
        </p:txBody>
      </p:sp>
    </p:spTree>
    <p:extLst>
      <p:ext uri="{BB962C8B-B14F-4D97-AF65-F5344CB8AC3E}">
        <p14:creationId xmlns:p14="http://schemas.microsoft.com/office/powerpoint/2010/main" val="258709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-c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如果函数的定义在其它文件，比如说你想要复用之前用汇编写的函数，那么要通过</a:t>
            </a:r>
            <a:r>
              <a:rPr kumimoji="1" lang="en-US" altLang="zh-CN" dirty="0"/>
              <a:t>extern</a:t>
            </a:r>
            <a:r>
              <a:rPr kumimoji="1" lang="zh-CN" altLang="en-US" dirty="0"/>
              <a:t>指定。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（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如果发现函数只有声明没有定义，默认是</a:t>
            </a:r>
            <a:r>
              <a:rPr kumimoji="1" lang="en-US" altLang="zh-CN" dirty="0"/>
              <a:t>extern</a:t>
            </a:r>
            <a:r>
              <a:rPr kumimoji="1" lang="zh-CN" altLang="en-US" dirty="0"/>
              <a:t>，不需要专门指定了）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985" y="2085580"/>
            <a:ext cx="2489722" cy="17683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697" y="3602154"/>
            <a:ext cx="3736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这个代码，如果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则会报错，而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-c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则不会报错。前者会编译同时链接，链接时找不到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的定义，而后者只编译，生成中间文件。链接时只要同时给出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的定义的代码就可以了，这个代码可以是</a:t>
            </a:r>
            <a:r>
              <a:rPr kumimoji="1" lang="en-US" altLang="zh-CN" dirty="0">
                <a:solidFill>
                  <a:srgbClr val="292934"/>
                </a:solidFill>
              </a:rPr>
              <a:t>c</a:t>
            </a:r>
            <a:r>
              <a:rPr kumimoji="1" lang="zh-CN" altLang="en-US" dirty="0">
                <a:solidFill>
                  <a:srgbClr val="292934"/>
                </a:solidFill>
              </a:rPr>
              <a:t>写的，也可以是任何语言写的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96" y="4122114"/>
            <a:ext cx="5568249" cy="22713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0088" y="3669268"/>
            <a:ext cx="37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不链接，强行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zh-CN" altLang="en-US" dirty="0">
                <a:solidFill>
                  <a:srgbClr val="292934"/>
                </a:solidFill>
              </a:rPr>
              <a:t>就会这样</a:t>
            </a:r>
          </a:p>
        </p:txBody>
      </p:sp>
    </p:spTree>
    <p:extLst>
      <p:ext uri="{BB962C8B-B14F-4D97-AF65-F5344CB8AC3E}">
        <p14:creationId xmlns:p14="http://schemas.microsoft.com/office/powerpoint/2010/main" val="265587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主程序为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语言，子程序为一个函数，返回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个参数的最大值。</a:t>
            </a:r>
            <a:endParaRPr kumimoji="1" lang="en-US" altLang="zh-CN" dirty="0"/>
          </a:p>
          <a:p>
            <a:r>
              <a:rPr kumimoji="1" lang="zh-CN" altLang="en-US" dirty="0"/>
              <a:t>主程序为</a:t>
            </a:r>
            <a:r>
              <a:rPr kumimoji="1" lang="en-US" altLang="zh-CN" dirty="0" err="1"/>
              <a:t>main.c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声明</a:t>
            </a:r>
            <a:r>
              <a:rPr kumimoji="1" lang="en-US" altLang="zh-CN" dirty="0" err="1"/>
              <a:t>maxofthree</a:t>
            </a:r>
            <a:r>
              <a:rPr kumimoji="1" lang="zh-CN" altLang="en-US" dirty="0"/>
              <a:t>函数，但不给出定义。（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会默认为</a:t>
            </a:r>
            <a:r>
              <a:rPr kumimoji="1" lang="en-US" altLang="zh-CN" dirty="0"/>
              <a:t>extern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子程序为</a:t>
            </a:r>
            <a:r>
              <a:rPr kumimoji="1" lang="en-US" altLang="zh-CN" dirty="0" err="1"/>
              <a:t>func.asm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关键字，表明这个标签是对外的函数标签。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602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func.asm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04" y="1854745"/>
            <a:ext cx="5214796" cy="3161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25096" y="2457353"/>
            <a:ext cx="2433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可以被其它模块使用，但</a:t>
            </a:r>
            <a:r>
              <a:rPr kumimoji="1" lang="en-US" altLang="zh-CN" dirty="0">
                <a:solidFill>
                  <a:srgbClr val="292934"/>
                </a:solidFill>
              </a:rPr>
              <a:t>label_2</a:t>
            </a:r>
            <a:r>
              <a:rPr kumimoji="1" lang="zh-CN" altLang="en-US" dirty="0">
                <a:solidFill>
                  <a:srgbClr val="292934"/>
                </a:solidFill>
              </a:rPr>
              <a:t>不可以。通过</a:t>
            </a:r>
            <a:r>
              <a:rPr kumimoji="1" lang="en-US" altLang="zh-CN" dirty="0">
                <a:solidFill>
                  <a:srgbClr val="292934"/>
                </a:solidFill>
              </a:rPr>
              <a:t>global</a:t>
            </a:r>
            <a:r>
              <a:rPr kumimoji="1" lang="zh-CN" altLang="en-US" dirty="0">
                <a:solidFill>
                  <a:srgbClr val="292934"/>
                </a:solidFill>
              </a:rPr>
              <a:t>关键字，</a:t>
            </a:r>
            <a:r>
              <a:rPr kumimoji="1" lang="en-US" altLang="zh-CN" dirty="0" err="1">
                <a:solidFill>
                  <a:srgbClr val="292934"/>
                </a:solidFill>
              </a:rPr>
              <a:t>nasm</a:t>
            </a:r>
            <a:r>
              <a:rPr kumimoji="1" lang="zh-CN" altLang="en-US" dirty="0">
                <a:solidFill>
                  <a:srgbClr val="292934"/>
                </a:solidFill>
              </a:rPr>
              <a:t>在汇编时会把</a:t>
            </a:r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这个函数的信息写到中间文件里，链接器链接时就可以看到。</a:t>
            </a:r>
            <a:endParaRPr kumimoji="1" lang="en-US" altLang="zh-CN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0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main.c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225" y="1600200"/>
            <a:ext cx="5587627" cy="3105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1201" y="2368134"/>
            <a:ext cx="2347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只有声明没有定义</a:t>
            </a:r>
            <a:r>
              <a:rPr kumimoji="1" lang="zh-CN" altLang="zh-CN" dirty="0">
                <a:solidFill>
                  <a:srgbClr val="292934"/>
                </a:solidFill>
              </a:rPr>
              <a:t>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zh-CN" altLang="en-US" dirty="0">
                <a:solidFill>
                  <a:srgbClr val="292934"/>
                </a:solidFill>
              </a:rPr>
              <a:t>只能编译不能链接。</a:t>
            </a:r>
          </a:p>
        </p:txBody>
      </p:sp>
    </p:spTree>
    <p:extLst>
      <p:ext uri="{BB962C8B-B14F-4D97-AF65-F5344CB8AC3E}">
        <p14:creationId xmlns:p14="http://schemas.microsoft.com/office/powerpoint/2010/main" val="170801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gcc+nasm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nasm</a:t>
            </a:r>
            <a:r>
              <a:rPr kumimoji="1" lang="en-US" altLang="zh-CN" dirty="0"/>
              <a:t> -f elf -o </a:t>
            </a:r>
            <a:r>
              <a:rPr kumimoji="1" lang="en-US" altLang="zh-CN" dirty="0" err="1"/>
              <a:t>func.o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 -c -o </a:t>
            </a:r>
            <a:r>
              <a:rPr kumimoji="1" lang="en-US" altLang="zh-CN" dirty="0" err="1"/>
              <a:t>main.o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main.c</a:t>
            </a:r>
            <a:endParaRPr kumimoji="1" lang="en-US" altLang="zh-CN" dirty="0"/>
          </a:p>
          <a:p>
            <a:r>
              <a:rPr kumimoji="1" lang="en-US" altLang="zh-CN" dirty="0" err="1"/>
              <a:t>ld</a:t>
            </a:r>
            <a:r>
              <a:rPr kumimoji="1" lang="en-US" altLang="zh-CN" dirty="0"/>
              <a:t> -o hello </a:t>
            </a:r>
            <a:r>
              <a:rPr kumimoji="1" lang="en-US" altLang="zh-CN" dirty="0" err="1"/>
              <a:t>main.o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func.o</a:t>
            </a:r>
            <a:endParaRPr kumimoji="1" lang="en-US" altLang="zh-CN" dirty="0"/>
          </a:p>
          <a:p>
            <a:r>
              <a:rPr kumimoji="1" lang="en-US" altLang="zh-CN" dirty="0"/>
              <a:t>./hello </a:t>
            </a:r>
            <a:r>
              <a:rPr kumimoji="1" lang="zh-CN" altLang="en-US" dirty="0"/>
              <a:t>运行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如果报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函数找不到，需要</a:t>
            </a:r>
            <a:r>
              <a:rPr kumimoji="1" lang="en-US" altLang="zh-CN" dirty="0" err="1"/>
              <a:t>ld</a:t>
            </a:r>
            <a:r>
              <a:rPr kumimoji="1" lang="zh-CN" altLang="en-US" dirty="0"/>
              <a:t>添加参数来引用标准</a:t>
            </a:r>
            <a:r>
              <a:rPr kumimoji="1" lang="en-US" altLang="zh-CN" dirty="0"/>
              <a:t>c</a:t>
            </a:r>
            <a:r>
              <a:rPr kumimoji="1" lang="zh-CN" altLang="en-US" dirty="0"/>
              <a:t>库。不过简单的作法是把</a:t>
            </a:r>
            <a:r>
              <a:rPr kumimoji="1" lang="en-US" altLang="zh-CN" dirty="0" err="1"/>
              <a:t>ld</a:t>
            </a:r>
            <a:r>
              <a:rPr kumimoji="1" lang="zh-CN" altLang="en-US" dirty="0"/>
              <a:t>的过程交给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命令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-f elf -o </a:t>
            </a:r>
            <a:r>
              <a:rPr kumimoji="1" lang="en-US" altLang="zh-CN" dirty="0" err="1"/>
              <a:t>func.o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gcc</a:t>
            </a:r>
            <a:r>
              <a:rPr kumimoji="1" lang="en-US" altLang="zh-CN" dirty="0"/>
              <a:t> -o hello </a:t>
            </a:r>
            <a:r>
              <a:rPr kumimoji="1" lang="en-US" altLang="zh-CN" dirty="0" err="1"/>
              <a:t>main.c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func.o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./hello</a:t>
            </a:r>
            <a:r>
              <a:rPr kumimoji="1" lang="zh-CN" altLang="en-US" dirty="0"/>
              <a:t> 运行</a:t>
            </a:r>
          </a:p>
        </p:txBody>
      </p:sp>
    </p:spTree>
    <p:extLst>
      <p:ext uri="{BB962C8B-B14F-4D97-AF65-F5344CB8AC3E}">
        <p14:creationId xmlns:p14="http://schemas.microsoft.com/office/powerpoint/2010/main" val="182968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C</a:t>
            </a:r>
            <a:r>
              <a:rPr lang="zh-CN" altLang="en-US" dirty="0"/>
              <a:t>语言的编译链接图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331" y="1787856"/>
            <a:ext cx="6848441" cy="423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6324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1039</Words>
  <Application>Microsoft Macintosh PowerPoint</Application>
  <PresentationFormat>宽屏</PresentationFormat>
  <Paragraphs>88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Office 主题</vt:lpstr>
      <vt:lpstr>清晰</vt:lpstr>
      <vt:lpstr>1_清晰</vt:lpstr>
      <vt:lpstr>GCC+NASM</vt:lpstr>
      <vt:lpstr>基础知识-编译链接</vt:lpstr>
      <vt:lpstr>基础知识-c函数</vt:lpstr>
      <vt:lpstr>基础知识-c函数</vt:lpstr>
      <vt:lpstr>示例</vt:lpstr>
      <vt:lpstr>func.asm</vt:lpstr>
      <vt:lpstr>main.c</vt:lpstr>
      <vt:lpstr>gcc+nasm</vt:lpstr>
      <vt:lpstr>复习：C语言的编译链接图</vt:lpstr>
      <vt:lpstr>编译，汇编，链接</vt:lpstr>
      <vt:lpstr>其它说明</vt:lpstr>
      <vt:lpstr>其它说明</vt:lpstr>
      <vt:lpstr>静态链接与动态链接</vt:lpstr>
      <vt:lpstr>动态链接两种方法</vt:lpstr>
      <vt:lpstr>重点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GCC+NASM</dc:title>
  <dc:creator>lihaojun1994</dc:creator>
  <cp:lastModifiedBy>Microsoft Office User</cp:lastModifiedBy>
  <cp:revision>28</cp:revision>
  <dcterms:created xsi:type="dcterms:W3CDTF">2015-02-12T10:34:42Z</dcterms:created>
  <dcterms:modified xsi:type="dcterms:W3CDTF">2019-10-15T07:46:29Z</dcterms:modified>
</cp:coreProperties>
</file>