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87" r:id="rId4"/>
    <p:sldId id="257" r:id="rId5"/>
    <p:sldId id="281" r:id="rId6"/>
    <p:sldId id="290" r:id="rId7"/>
    <p:sldId id="289" r:id="rId8"/>
    <p:sldId id="277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B5"/>
    <a:srgbClr val="765083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25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=""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=""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ko-KR" altLang="en-US" sz="4000" dirty="0"/>
              <a:t>종합설계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프로젝트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dirty="0"/>
              <a:t>계획서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1050" dirty="0"/>
              <a:t/>
            </a:r>
            <a:br>
              <a:rPr lang="en-US" altLang="ko-KR" sz="1050" dirty="0"/>
            </a:b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Autofit/>
          </a:bodyPr>
          <a:lstStyle/>
          <a:p>
            <a:pPr algn="r"/>
            <a:r>
              <a:rPr lang="en-US" altLang="ko-KR" sz="1200" dirty="0"/>
              <a:t>1294033 </a:t>
            </a:r>
            <a:r>
              <a:rPr lang="ko-KR" altLang="en-US" sz="1200" dirty="0"/>
              <a:t>이준범</a:t>
            </a:r>
            <a:endParaRPr lang="en-US" altLang="ko-KR" sz="1200" dirty="0"/>
          </a:p>
          <a:p>
            <a:pPr algn="r"/>
            <a:r>
              <a:rPr lang="ko-KR" altLang="en-US" sz="1200" dirty="0"/>
              <a:t> </a:t>
            </a:r>
            <a:r>
              <a:rPr lang="en-US" altLang="ko-KR" sz="1200" dirty="0"/>
              <a:t>1394016 </a:t>
            </a:r>
            <a:r>
              <a:rPr lang="ko-KR" altLang="en-US" sz="1200" dirty="0"/>
              <a:t>김우재</a:t>
            </a:r>
            <a:endParaRPr lang="en-US" altLang="ko-KR" sz="1200" dirty="0"/>
          </a:p>
          <a:p>
            <a:pPr algn="r"/>
            <a:r>
              <a:rPr lang="en-US" altLang="ko-KR" sz="1200" dirty="0"/>
              <a:t>1594024 </a:t>
            </a:r>
            <a:r>
              <a:rPr lang="ko-KR" altLang="en-US" sz="1200" dirty="0"/>
              <a:t>유보람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="" xmlns:a16="http://schemas.microsoft.com/office/drawing/2014/main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=""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=""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빌딩 관리 드론</a:t>
            </a:r>
            <a:endParaRPr lang="ko-KR" altLang="en-US" sz="2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40" y="5551404"/>
            <a:ext cx="3785136" cy="677598"/>
          </a:xfrm>
        </p:spPr>
        <p:txBody>
          <a:bodyPr/>
          <a:lstStyle/>
          <a:p>
            <a:pPr algn="ctr"/>
            <a:r>
              <a:rPr lang="en-US" altLang="ko-KR" dirty="0" smtClean="0"/>
              <a:t>Drone for delivery - Amazon</a:t>
            </a:r>
            <a:endParaRPr lang="en-US" altLang="ko-KR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2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547573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627080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6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22845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15" y="2908296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 smtClean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추가 기능</a:t>
            </a:r>
            <a:endParaRPr lang="en-US" altLang="ko-KR" dirty="0" smtClean="0"/>
          </a:p>
          <a:p>
            <a:r>
              <a:rPr lang="ko-KR" altLang="en-US" dirty="0" smtClean="0"/>
              <a:t>문제점 및 해결방안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14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빌딩과 같은 건물에서 화재가 발생할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스프링쿨러가 작동되고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누군가 </a:t>
            </a:r>
            <a:r>
              <a:rPr lang="en-US" altLang="ko-KR" sz="2800" dirty="0" smtClean="0"/>
              <a:t>119</a:t>
            </a:r>
            <a:r>
              <a:rPr lang="ko-KR" altLang="en-US" sz="2800" dirty="0" smtClean="0"/>
              <a:t>에 신고하여 소방관이 출동하게 되는데 대부분 이미 화재가 많이 번지고 난 뒤이다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화재를 조금이라도 빨리 감지하기 위해 층마다 경로가 지정되어있는 가스 누출 감지 센서를 장착한 드론을 놓아 두게한다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화재 감지뿐만 아니라 빌딩의 출입자의 신원도 확인할 수 있도록 한다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</a:t>
            </a:r>
            <a:r>
              <a:rPr lang="ko-KR" altLang="en-US" dirty="0"/>
              <a:t>능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738" y="1507728"/>
            <a:ext cx="10261054" cy="4407297"/>
          </a:xfrm>
        </p:spPr>
        <p:txBody>
          <a:bodyPr>
            <a:noAutofit/>
          </a:bodyPr>
          <a:lstStyle/>
          <a:p>
            <a:pPr lvl="0"/>
            <a:r>
              <a:rPr lang="en-US" altLang="ko-KR" sz="2400" dirty="0" smtClean="0"/>
              <a:t> - </a:t>
            </a:r>
            <a:r>
              <a:rPr lang="ko-KR" altLang="en-US" sz="2400" dirty="0" smtClean="0"/>
              <a:t>빌딩 내부의 화재 발생 위험이 있거나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보안이 필요한 층에 드론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대를 놓아둔다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드론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대가 정해진 루트로 정찰을 시행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남은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대는 충전을 하고 정찰한 드론이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바퀴를 돌고 왔을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자동으로 드론들을 스위치하여 무한하게 정찰 시행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드론은 가스 누출 감지 센서와 열화상 카메라를 가지고 있는데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기본적으로 가스 누출 감지 센서로 정해진 루트에서 가스 농도를 측정하고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열화상 카메라로 건물 내벽의 온도까지 지속적으로 측정하게 한다</a:t>
            </a:r>
            <a:r>
              <a:rPr lang="en-US" altLang="ko-KR" sz="2400" dirty="0" smtClean="0"/>
              <a:t>.</a:t>
            </a:r>
          </a:p>
          <a:p>
            <a:pPr lvl="0"/>
            <a:r>
              <a:rPr lang="en-US" altLang="ko-KR" sz="2400" dirty="0" smtClean="0"/>
              <a:t> - </a:t>
            </a:r>
            <a:r>
              <a:rPr lang="ko-KR" altLang="en-US" sz="2400" dirty="0" smtClean="0"/>
              <a:t>드론이 화재가 날 것 같다고 판단되는 즉시 알리고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화재가 이미 난 상태라면 </a:t>
            </a:r>
            <a:r>
              <a:rPr lang="en-US" altLang="ko-KR" sz="2400" dirty="0" smtClean="0"/>
              <a:t>119</a:t>
            </a:r>
            <a:r>
              <a:rPr lang="ko-KR" altLang="en-US" sz="2400" dirty="0" smtClean="0"/>
              <a:t>에 자동 신고가 접수될 수 있도록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065" y="800100"/>
            <a:ext cx="10261054" cy="4984297"/>
          </a:xfrm>
        </p:spPr>
        <p:txBody>
          <a:bodyPr>
            <a:noAutofit/>
          </a:bodyPr>
          <a:lstStyle/>
          <a:p>
            <a:pPr lvl="0"/>
            <a:r>
              <a:rPr lang="en-US" altLang="ko-KR" sz="2400" dirty="0" smtClean="0"/>
              <a:t> - </a:t>
            </a:r>
            <a:r>
              <a:rPr lang="ko-KR" altLang="en-US" sz="2400" dirty="0" smtClean="0"/>
              <a:t>화재 발생 시 그 부분에 대한 촬영 및 녹화를 하는데 화재 정도에 따라 위치를 설정하고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너무 가까이 가지 않도록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그 위치로 누군가가 바로 와서 진압할 수 있도록 설계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lvl="0"/>
            <a:endParaRPr lang="en-US" altLang="ko-KR" sz="2400" dirty="0" smtClean="0"/>
          </a:p>
          <a:p>
            <a:pPr lvl="0"/>
            <a:r>
              <a:rPr lang="en-US" altLang="ko-KR" sz="2400" dirty="0" smtClean="0"/>
              <a:t> - </a:t>
            </a:r>
            <a:r>
              <a:rPr lang="ko-KR" altLang="en-US" sz="2400" dirty="0" smtClean="0"/>
              <a:t>컴퓨터 비전을 활용하여 드론에 달린 카메라로 담배꽁초를 찾고 관리자에게 알려주거나 집게를 만들어 스스로 집을 수 있도록 설계할 예정</a:t>
            </a:r>
            <a:r>
              <a:rPr lang="en-US" altLang="ko-KR" sz="2400" dirty="0" smtClean="0"/>
              <a:t>.</a:t>
            </a:r>
          </a:p>
          <a:p>
            <a:pPr lvl="0"/>
            <a:endParaRPr lang="en-US" altLang="ko-KR" sz="2400" dirty="0" smtClean="0"/>
          </a:p>
          <a:p>
            <a:pPr lvl="0"/>
            <a:r>
              <a:rPr lang="en-US" altLang="ko-KR" sz="2400" dirty="0" smtClean="0"/>
              <a:t> - </a:t>
            </a:r>
            <a:r>
              <a:rPr lang="ko-KR" altLang="en-US" sz="2400" dirty="0" smtClean="0"/>
              <a:t>복도 외에도 방에 있는 금고같은 중요한 물품들이 잘 있는지 순찰을 할 수 있게 하는데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방 문이 닫혀있을 시 신호를 주고받아 열릴 수 있도록 할 예정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방 문을 제어해야하기 때문에 구현되기까지는 오래 걸릴 것으로 봄</a:t>
            </a:r>
            <a:r>
              <a:rPr lang="en-US" altLang="ko-KR" sz="2400" dirty="0" smtClean="0"/>
              <a:t>).</a:t>
            </a:r>
            <a:endParaRPr lang="en-US" altLang="ko-KR" sz="24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 smtClean="0"/>
              <a:t>Function</a:t>
            </a:r>
            <a:endParaRPr lang="en-US" altLang="ko-KR" dirty="0"/>
          </a:p>
          <a:p>
            <a:r>
              <a:rPr lang="en-US" altLang="ko-KR" dirty="0" smtClean="0">
                <a:solidFill>
                  <a:schemeClr val="bg1">
                    <a:alpha val="50000"/>
                  </a:schemeClr>
                </a:solidFill>
              </a:rPr>
              <a:t>Practicality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9" name="타원 25">
            <a:extLst>
              <a:ext uri="{FF2B5EF4-FFF2-40B4-BE49-F238E27FC236}">
                <a16:creationId xmlns:a16="http://schemas.microsoft.com/office/drawing/2014/main" xmlns="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후각 센서</a:t>
            </a:r>
            <a:endParaRPr lang="ko-KR" altLang="en-US" sz="2400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=""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빌딩 관리 드론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=""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901525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234386" y="1463597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6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3288" y="522845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37" y="1948136"/>
            <a:ext cx="6700123" cy="421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추가 기능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1920425"/>
            <a:ext cx="10175170" cy="4058536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- </a:t>
            </a:r>
            <a:r>
              <a:rPr lang="ko-KR" altLang="en-US" sz="2800" dirty="0" smtClean="0"/>
              <a:t>카메라를 활용하여 돌아다니는 사람들의 신원도 확인한다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빌딩 내부의 보안을 같이 하기 위함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컴퓨터 비전 사용 시 신원확인 불가</a:t>
            </a:r>
            <a:r>
              <a:rPr lang="en-US" altLang="ko-KR" sz="2800" dirty="0" smtClean="0"/>
              <a:t>, AWS recognition</a:t>
            </a:r>
            <a:r>
              <a:rPr lang="ko-KR" altLang="en-US" sz="2800" dirty="0" smtClean="0"/>
              <a:t>을 사용할 예정</a:t>
            </a:r>
            <a:r>
              <a:rPr lang="en-US" altLang="ko-KR" sz="2800" dirty="0" smtClean="0"/>
              <a:t>).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하지만 </a:t>
            </a:r>
            <a:r>
              <a:rPr lang="en-US" altLang="ko-KR" sz="2800" dirty="0" smtClean="0"/>
              <a:t>CCTV</a:t>
            </a:r>
            <a:r>
              <a:rPr lang="ko-KR" altLang="en-US" sz="2800" dirty="0" smtClean="0"/>
              <a:t>를 대신 하기에는 사각지역이 너무 많기 때문에 </a:t>
            </a:r>
            <a:r>
              <a:rPr lang="en-US" altLang="ko-KR" sz="2800" dirty="0" smtClean="0"/>
              <a:t>CCTV</a:t>
            </a:r>
            <a:r>
              <a:rPr lang="ko-KR" altLang="en-US" sz="2800" dirty="0" smtClean="0"/>
              <a:t>와 같이 사용하되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고정되어있는 </a:t>
            </a:r>
            <a:r>
              <a:rPr lang="en-US" altLang="ko-KR" sz="2800" dirty="0" smtClean="0"/>
              <a:t>CCTV </a:t>
            </a:r>
            <a:r>
              <a:rPr lang="ko-KR" altLang="en-US" sz="2800" dirty="0" smtClean="0"/>
              <a:t>보다 정밀하게 화재 위험이 있는 장소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건물 외부까지 관찰 및 감지하는 드론을 구상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외부로 나갈 때는 창문과 드론을 통신할 수 있도록 설계하고 나가기 전에 스스로 열리고 닫히는 창문을 구상</a:t>
            </a:r>
            <a:r>
              <a:rPr lang="en-US" altLang="ko-KR" sz="2800" dirty="0" smtClean="0"/>
              <a:t>).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0398" y="621591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=""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문제점 및 해결방안</a:t>
            </a:r>
            <a:endParaRPr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=""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1920425"/>
            <a:ext cx="10175170" cy="4058536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- 24</a:t>
            </a:r>
            <a:r>
              <a:rPr lang="ko-KR" altLang="en-US" sz="2800" dirty="0" smtClean="0"/>
              <a:t>시간 끊임없이 감지되지만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화재는 짧은 순간에도 심각하게 번질 위험이 있음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따라서 드론을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대로 확장하여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대 순찰</a:t>
            </a:r>
            <a:r>
              <a:rPr lang="en-US" altLang="ko-KR" sz="2800" dirty="0" smtClean="0"/>
              <a:t>, 2</a:t>
            </a:r>
            <a:r>
              <a:rPr lang="ko-KR" altLang="en-US" sz="2800" dirty="0" smtClean="0"/>
              <a:t>대 휴식으로 교대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빌딩 내의 보행에 있어서나 호기심에 의해 드론을 만질 우려가 있기 때문에 높은 곳에 </a:t>
            </a:r>
            <a:r>
              <a:rPr lang="ko-KR" altLang="en-US" sz="2800" dirty="0" smtClean="0"/>
              <a:t>놓아두거나 누군가가 억지로 만지게 됳 경우 그 위치를 관리자에게 알리도록 함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또한 </a:t>
            </a:r>
            <a:r>
              <a:rPr lang="ko-KR" altLang="en-US" sz="2800" dirty="0" smtClean="0"/>
              <a:t>카메라를 통해서 움직이는 </a:t>
            </a:r>
            <a:r>
              <a:rPr lang="en-US" altLang="ko-KR" sz="2800" dirty="0" smtClean="0"/>
              <a:t>CCTV </a:t>
            </a:r>
            <a:r>
              <a:rPr lang="ko-KR" altLang="en-US" sz="2800" dirty="0" smtClean="0"/>
              <a:t>역할도 수행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=""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0398" y="6215917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=""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486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테마</vt:lpstr>
      <vt:lpstr>  종합설계 프로젝트 계획서  </vt:lpstr>
      <vt:lpstr>빌딩 관리 드론</vt:lpstr>
      <vt:lpstr>INDEX</vt:lpstr>
      <vt:lpstr>1. 개요</vt:lpstr>
      <vt:lpstr>2. 기능</vt:lpstr>
      <vt:lpstr>PowerPoint Presentation</vt:lpstr>
      <vt:lpstr>후각 센서</vt:lpstr>
      <vt:lpstr>3. 추가 기능</vt:lpstr>
      <vt:lpstr>4. 문제점 및 해결방안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Junbeom Lee</cp:lastModifiedBy>
  <cp:revision>193</cp:revision>
  <dcterms:created xsi:type="dcterms:W3CDTF">2017-09-29T06:49:54Z</dcterms:created>
  <dcterms:modified xsi:type="dcterms:W3CDTF">2018-03-10T05:36:55Z</dcterms:modified>
</cp:coreProperties>
</file>