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90" r:id="rId2"/>
    <p:sldId id="292" r:id="rId3"/>
    <p:sldId id="329" r:id="rId4"/>
    <p:sldId id="327" r:id="rId5"/>
    <p:sldId id="335" r:id="rId6"/>
    <p:sldId id="334" r:id="rId7"/>
    <p:sldId id="328" r:id="rId8"/>
    <p:sldId id="300" r:id="rId9"/>
    <p:sldId id="293" r:id="rId10"/>
    <p:sldId id="310" r:id="rId11"/>
    <p:sldId id="336" r:id="rId12"/>
    <p:sldId id="321" r:id="rId13"/>
    <p:sldId id="315" r:id="rId14"/>
    <p:sldId id="304" r:id="rId15"/>
    <p:sldId id="331" r:id="rId16"/>
    <p:sldId id="332" r:id="rId17"/>
    <p:sldId id="333" r:id="rId18"/>
    <p:sldId id="313" r:id="rId19"/>
    <p:sldId id="309" r:id="rId20"/>
    <p:sldId id="308" r:id="rId21"/>
  </p:sldIdLst>
  <p:sldSz cx="13004800" cy="9753600"/>
  <p:notesSz cx="6858000" cy="9144000"/>
  <p:defaultTextStyle>
    <a:defPPr>
      <a:defRPr lang="en-US"/>
    </a:defPPr>
    <a:lvl1pPr algn="l" defTabSz="585788" rtl="0" fontAlgn="base" hangingPunct="0">
      <a:spcBef>
        <a:spcPct val="0"/>
      </a:spcBef>
      <a:spcAft>
        <a:spcPct val="0"/>
      </a:spcAft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1pPr>
    <a:lvl2pPr indent="228600" algn="l" defTabSz="585788" rtl="0" fontAlgn="base" hangingPunct="0">
      <a:spcBef>
        <a:spcPct val="0"/>
      </a:spcBef>
      <a:spcAft>
        <a:spcPct val="0"/>
      </a:spcAft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2pPr>
    <a:lvl3pPr indent="457200" algn="l" defTabSz="585788" rtl="0" fontAlgn="base" hangingPunct="0">
      <a:spcBef>
        <a:spcPct val="0"/>
      </a:spcBef>
      <a:spcAft>
        <a:spcPct val="0"/>
      </a:spcAft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3pPr>
    <a:lvl4pPr indent="685800" algn="l" defTabSz="585788" rtl="0" fontAlgn="base" hangingPunct="0">
      <a:spcBef>
        <a:spcPct val="0"/>
      </a:spcBef>
      <a:spcAft>
        <a:spcPct val="0"/>
      </a:spcAft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4pPr>
    <a:lvl5pPr indent="914400" algn="l" defTabSz="585788" rtl="0" fontAlgn="base" hangingPunct="0">
      <a:spcBef>
        <a:spcPct val="0"/>
      </a:spcBef>
      <a:spcAft>
        <a:spcPct val="0"/>
      </a:spcAft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5pPr>
    <a:lvl6pPr marL="2286000" algn="l" defTabSz="914400" rtl="0" eaLnBrk="1" latinLnBrk="0" hangingPunct="1"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6pPr>
    <a:lvl7pPr marL="2743200" algn="l" defTabSz="914400" rtl="0" eaLnBrk="1" latinLnBrk="0" hangingPunct="1"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7pPr>
    <a:lvl8pPr marL="3200400" algn="l" defTabSz="914400" rtl="0" eaLnBrk="1" latinLnBrk="0" hangingPunct="1"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8pPr>
    <a:lvl9pPr marL="3657600" algn="l" defTabSz="914400" rtl="0" eaLnBrk="1" latinLnBrk="0" hangingPunct="1">
      <a:defRPr kern="1200">
        <a:solidFill>
          <a:srgbClr val="525860"/>
        </a:solidFill>
        <a:latin typeface="Roboto Regular" charset="0"/>
        <a:ea typeface="Roboto Regular" charset="0"/>
        <a:cs typeface="Roboto Regular" charset="0"/>
        <a:sym typeface="Roboto Regular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우재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9" autoAdjust="0"/>
    <p:restoredTop sz="94629"/>
  </p:normalViewPr>
  <p:slideViewPr>
    <p:cSldViewPr>
      <p:cViewPr varScale="1">
        <p:scale>
          <a:sx n="46" d="100"/>
          <a:sy n="46" d="100"/>
        </p:scale>
        <p:origin x="-1414" y="-7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20.90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0 113 0,'0'-36'110,"37"36"-95,-37-37 1,37 37-16,0 0 16,0 0 15,-37-37-31,37 37 16,-1 0-1,1 0 1,0 0-16,0 0 47,0 0-32,-1 0 32,1 0-16,0 0 1,0 0 30,0 0-15,-1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8:11.55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0,'37'0'63,"0"0"-32,0 0-31,0 0 0,-1 0 16,1 0-16,74 0 15,-38 0-15,1 0 16,36 0-16,-36 0 0,0 0 15,36 0-15,0 0 16,-73 0-16,74 0 0,-38 0 16,1 0-16,0 0 15,-38 0-15,38 0 0,0 0 16,-1 0 0,-36 0-16,0 0 15,0 0 1,0 0-1,-1 0 17,1 0-17,0 0 1,0 0-16,0 0 16,-1 0-16,38 0 15,-37 0 1,0 0-16,-1 0 15,1 0-15,37 0 16,-37 0 0,0 0-16,-1 0 15,1 0-15,0 0 16,0 0-16,0 0 0,-1 0 16,1 0-1,0 0-15,0 0 16,0 0-1,-1 0-15,1 0 47,0 0-31,0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8:13.60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0 117 0,'36'0'16,"1"0"0,0 0 15,0 0-16,36 0 1,-36 0 0,0 0-1,0 0-15,0 0 0,-1 0 16,38 0-16,0 0 16,-38 0-1,38 0-15,0 0 16,-37 0-1,-1-36-15,1 36 0,0 0 16,37 0-16,-1 0 16,-36-37-16,37 37 15,-38 0-15,1 0 0,37 0 16,-37 0-16,36 0 16,-36 0-16,0 0 15,0 0-15,0 0 16,36 0-16,-36 0 15,0 0 1,0 0-16,-37-37 0,36 37 16,1 0-16,0 0 15,0 0-15,0 0 16,0 0 0,-1 0-1,1 0-15,0 0 16,0 0-1,0 0 1,-1 0-16,1 0 16,0 0-1,0 0-15,0 0 16,-1 0-16,1 0 16,0 0-1,0 0 1,0 0-1,0 0-15,-1 0 32,1 0-17,0 0 17,0 0 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33.59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0,'36'0'62,"1"0"16,0 0-62,0 0 15,0 0-15,0 0 15,-1 0-15,1 0-16,0 0 31,0 0-31,0 0 16,-1 0-1,1 0-15,0 0 16,0 0-16,0 0 16,-1 0-1,1 0 1,0 0-1,0 0 17,0 0 171,0 0-172,-1 0 0,1 0 1,0 0-1,-37 37-31,37-37 15,0 0 1,-1 0-16,1 0 16,0 0-1,0 0-15,0 0 16,-1 0 0,1 0-16,0 0 15,0 0 16,0 0-15,-1 0 31,1 0 219,37 0-251,-37 0-15,0 0 16,-1 0-16,1 0 15,0 0-15,0 0 16,0 0-16,-1 0 16,1 0-16,0 0 0,0 0 15,0 0 1,-1 0 0,1 0-1,0 0 1,0 0 15,0 0-15,0 0-1,-1-37 1,1 37 0,0 0-1,0 0-15,0 0 16,-1 0-1,1 0 1,0 0-16,0 0 16,0 0-1,-1 0-15,1 0 0,0 0 16,0 0 0,0 0-1,0 0-15,-1 0 16,1 0 15,0 0 235,0 0-235,0 0-31,-1 0 0,38 0 16,-37 0-16,36 0 15,1 0-15,-37 0 0,37 0 16,-1 0-16,-36 0 15,37 0-15,-1 0 0,1 0 16,-1 0-16,1 0 16,0 37-1,-38-37-15,1 0 0,0 0 16,0 0-16,0 0 16,0 0-16,-1 0 15,1 0 1,0 0-1,0 0-15,0 0 16,-1 0 0,1 0-1,0 0 1,0 0-16,0 0 47,-1 0-32,1 0 282,0 0-281,0 0-16,-37 37 16,74-37-16,-1 0 0,-36 0 15,37 0-15,36 37 16,-73-37-16,73 0 0,-73 0 15,74 37-15,-38-37 16,1 0-16,-1 0 0,1 0 16,-37 0-16,36 0 15,-36 0-15,0 0 0,37 0 16,-37 0-16,-1 0 16,1 0-16,0 0 0,0 0 15,0 0-15,-1 0 16,1 0-16,0 0 0,0 0 15,0 0 1,-1 0 0,1 0-1,0 0-15,0 0 16,0 0 0,-1 0-1,1 0 16,0 0-15,-37-37 15,37 37 235,0 0-250,0 0-16,-1 0 15,1 0-15,0 0 0,73 0 16,-73 0-16,74 0 15,-1 0-15,-73 0 0,73 0 16,-36 0-16,0 0 16,-1 0-16,1 0 0,-1 0 15,1 0-15,-37 0 16,37 0-16,-1 0 16,1 0-16,-37 0 15,-1 0-15,38 0 16,-37 0-16,0 0 15,-1 0-15,1 0 16,0 0 0,0 0-1,0 0-15,0 0 0,-1 0 16,1 0 0,0 0-1,0 0-15,0 0 0,-1 0 16,1 0 15,0-37 266,0 37-281,0 0-16,36 0 15,-36 0-15,37 0 0,36 0 16,-73 0-16,73 0 15,1 0-15,-74 0 0,73 0 16,0 0-16,-73 0 16,74 0-16,-1 0 0,-36 0 15,-1 0-15,1 0 16,0 0-16,-1 0 0,-36 0 16,37 0-16,-1 0 15,-36 0-15,37 0 16,-1 0-16,-36 0 0,37 0 15,-37 0-15,36 0 16,1 0-16,0 0 16,-38 0-1,1 0-15,0 0 0,0 0 16,0 0 0,-1 0-1,1 0 16,0 0 235,0 0-266,0 0 16,-1 0-16,1 0 15,37 0-15,-37 0 0,110 0 16,-37 0-16,1 0 16,-1 0-16,1 0 15,36 0-15,-73 0 0,36 0 16,0 0-16,-36 0 15,36 0-15,-73 0 0,74 0 16,-38 0-16,-36 0 16,37 0-16,-1 0 15,-36 0-15,37 0 0,-37 0 16,36 0-16,-36 0 16,0 0-16,0 0 0,0 0 15,-1 0 1,1 0-16,0 0 15,0 0 1,-37-37 0,37 37 218,-1 0-234,1 0 16,0 0-1,37 0-15,36 0 16,-73 0-16,73 0 16,-36 0-16,-37 0 0,36 0 15,-36 0-15,37 0 16,-1 0-16,1 0 15,-37 0-15,36 0 16,-36 0-16,0 0 16,0 0-1,0 0-15,0 0 0,-1 0 16,1 0 0,0 0-16,0 0 15,0 0-15,-1 0 16,1 0-1,0 0-15,0 0 32,0 0-32,-1 0 0,1 0 31,0 0-31,-37-37 16,37 37-16,0 0 15,0 0 1,-1 0 15,1 0-15,0 0-1,0 0 1,0 0-16,-1 0 16,1 0-1,0 0 16,0 0-15,0 0-16,-1 0 31,1 0-15,0 0 15,0 0-15,0-36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36.24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66 0,'36'0'94,"1"0"-78,0 0-1,0 0-15,37 0 0,-1 0 16,1 0-16,-1 0 0,38 0 16,-38 0-16,1-37 15,37 37-15,-1 0 16,0 0-16,1 0 0,-38 0 16,38 0-16,-1 0 15,-36 0-15,36 0 0,-36 0 16,0 0-16,36 0 15,0 0-15,-73 0 0,74 0 16,-38 0-16,1 0 16,0 0-16,36 37 15,-73-37-15,36 0 0,-36 0 16,37 0-16,-37 0 0,0 36 16,36-36-16,-36 0 15,0 0-15,36 0 16,-36 0-16,0 0 15,0 0 1,0 0-16,-1 0 16,1 0 15,0 0-15,0 0 234,0 0-235,0 0-15,-1 0 16,38 0-16,-37 0 0,73 0 15,37 0-15,1 37 16,-38-37-16,37 0 0,-36 0 16,36 37-16,-73-37 15,36 0-15,1 0 0,-75 0 16,38 0-16,-37 0 16,36 0-16,1 0 0,0 0 15,-38 0 1,1 0-16,0 0 15,0 0 1,0 0-16,0 0 16,-1 0-1,1 0 1,0 0 0,0 0-1,0 37 1,-1-37-1,1 0 1,0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41.13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0 115 0,'36'0'125,"1"37"-109,0-37-16,0 0 15,0 0-15,36 0 16,-36 0-16,37 0 0,73 0 15,-73 0-15,36 0 16,37 0-16,0-37 16,-36 37-16,36 0 0,37 0 15,0 0-15,0 0 16,74 0-16,-74 0 0,147 0 16,-36 0-16,-37 0 15,-1 0-15,1 0 16,-74 0-16,-74 0 0,38 0 15,-1 0-15,-37 0 16,-36 0-16,36 0 0,-36 0 16,-37 0-16,36 0 15,-36 0-15,37 0 16,-1 0-16,-36 0 0,37 0 16,-37-36-1,36 36-15,-36 0 16,0 0 15,0 0 219,0 0-234,-1 0-16,1 0 0,37 0 15,36 0 1,-36 0-16,36 0 0,1 0 16,36 0-16,-73 0 15,36 0-15,0 0 16,1 0-16,-1 0 0,38 0 15,-1 0-15,-37 0 16,38 0-16,-1 0 0,-74 0 16,75 0-16,-38 0 15,-36 0-15,36 0 0,-36 0 16,-37 0-16,36 0 16,-36 0-16,0 0 0,0 0 15,-1 0-15,1 0 16,0 0-16,0 0 31,0 0-15,0 0 249,-1 0-249,1 0-16,0 0 16,37 0-16,-38 0 15,112 0-15,-38 0 16,74 0-16,-37 0 15,-36 0-15,73 0 0,-37 0 16,0 0-16,-36 0 16,36 0-16,-37 0 0,38 0 15,-75 0-15,75 0 16,-38-37-16,-73 37 0,73 0 16,-36 0-16,-37 0 15,36-37-15,38 37 0,-38 0 16,-36 0-1,37 0-15,-37 0 16,-1 0-16,38 0 16,-37 0-1,0 0 17,-1 0 218,1 0-235,0 0 1,37 0-16,-1 0 15,-36 0-15,37 0 16,-37 37-16,36-37 0,38 0 16,-75 0-16,75 0 15,-37 0-15,-1 0 0,1 0 16,36 0-16,-73 0 16,37 0-16,-38 0 0,38 0 15,0 0-15,-37 0 16,-1 0-16,1 0 0,0 0 15,0 0-15,0 0 16,-1 0-16,1 0 16,0 0-16,0 0 15,0 0-15,-1 0 16,1 0 0,0 0 46,0 0-31,0 0 172,0 0-124,-1 0-64,1 0 16,0 0-15,0 0-16,0 0 47,-1 0-16,1 0 454,0 0-470,0 0-15,0 0 16,-1 0-1,1 0 1,0 0-16,0 0 31,0 0-31,-1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43.48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0,'37'0'109,"0"0"-93,-1 0-1,1 0-15,0 0 0,0 0 16,0 0-16,0 0 16,-1 0-16,38 0 0,-37 0 15,0 0 1,-1 0-16,1 0 0,0 0 15,0 0 17,0 0-17,-1 0 1,1 0 0,0 0-1,0 0 1,0 0-1,0 0 17,-1 0-32,1 0 15,0 0 17,0 0 61,0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48.70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0,'37'0'109,"-1"0"-109,1 0 16,0 0-16,37 0 0,-38 0 15,75 0-15,-37 0 16,-1 0-16,38 0 0,-1 0 15,-36 0-15,36 0 16,-36 37-16,-37-37 16,36 0-16,-36 0 0,37 0 15,-38 0-15,1 0 16,0 0-16,0 0 16,-37 36-16,37-36 15,-1 0 1,1 0 15,0 0 344,0 0-359,37 0-1,-38 0-15,38 0 16,-37 0-16,0 0 16,-1 0-1,1 0-15,0 0 0,0 0 16,0 0-1,-1 0-15,1 0 16,0 0-16,0 0 16,0 0-1,0 0 1,-1 0 15,1 0-15,0 0-1,0 0 1,0 0 0,-1 0 15,1 0-15,0 0-1,0 0 1,0 0-1,-1 0 1,1 0-16,0 0 16,0 0-1,0 0-15,-1 0 0,1 0 16,0 0-16,37-36 16,-37 36-16,36 0 15,-36 0 1,37 0-1,-74-37-15,36 37 0,1 0 16,0 0-16,0 0 16,0 0-1,-1 0 282,38 0-281,0 0-16,-37 37 15,-1-37-15,38 0 16,-37 0-16,36 0 0,1 0 16,-37 0-16,36 0 15,-36 0-15,37 0 0,-37 0 16,0 0-16,-1 0 16,1 0-16,0 0 15,37 0-15,-38 0 16,38 0-16,-37 0 15,0 0-15,-1 0 16,1 0 0,0 0-16,0 0 15,0 0-15,0 0 16,-1 0 0,1 0 15,0 0 281,0 0-312,36 0 16,-36 0 0,0 0-16,0 0 0,0 0 15,36 0-15,1-37 16,-1 37-16,-36-37 15,0 37-15,37 0 16,-37-37-16,-1 37 0,38 0 16,-37 0-1,36 0-15,-36 0 16,37 0-16,-1 0 31,-36 0-15,0 0-16,0 0 15,0 0 1,0 0 0,-1 0-1,1 0-15,0 0 16,0 0 15,0 0-15,-37-37 15,36 37 219,1 0-234,0 0-16,37 0 15,-1 0 1,1 0-16,0 0 16,-38 0-16,1 0 15,0 0-15,0 0 16,0 0-16,-1 0 0,38 0 15,-37 0 1,-37 37-16,37-37 0,-1 0 16,1 0-1,0 0 1,0 0-16,37 0 16,-38 0-1,1 0 1,0 0-1,0 0 1,0 0 0,-1 0-1,1 0 17,0 0-1,0 0 250,0 0-281,-1 0 0,1 0 16,0 0-16,0 0 15,36 0-15,1 0 0,-37 0 16,73 0-16,-36 0 16,0 0-16,-1 0 0,-36 0 15,37 0-15,36 0 16,-73 0-16,37 0 0,-38 0 15,38 0-15,-37 0 16,0 0-16,-1 0 0,1 0 16,0 0-16,0 0 15,0 0-15,-1 0 0,1 0 16,0 0 0,0 0-16,0 0 0,0 0 15,-1 0-15,1 0 16,0 0-1,0 0-15,0 0 16,-1 0-16,1 0 16,0 0-16,0 0 15,0 0 1,-1 0-16,1 0 16,0 0-1,0 0 16,0 0 188,0 0-203,36 0-16,1 0 15,-1 0-15,1 0 16,0 0-16,36 0 0,-36 0 16,-1 0-16,38 0 15,-38 0-15,1 0 16,0 0-16,36 0 0,-73 0 16,36 0-16,-36 0 15,37 0-15,0 0 0,-38 0 16,38 0-1,-37 0 1,0 0 0,-1 0 15,1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9:04.58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 0,'37'0'78,"-37"39"-78,37-39 16,36 0-1,-36 0-15,0 0 16,0 0-16,0 0 16,-1 0-16,1 0 15,0 0-15,0 0 16,0 0 0,-1-39-16,1 39 15,0 0 1,0 0-16,0 0 31,-1 0-15,1 0-1,0 0 1,0 0 0,0 0-1,0 0 1,-37-38-16,36 38 15,1 0 1,0 0-16,0 0 16,0 0-1,-1 0 1,1 0 0,0 0-1,0 0 1,0 0-1,-1 0 32,1 0-47,0 0 16,0 0 15,0 0 0,0 0 1,-1 0-17,1 0 17,0 0-17,0 0-15,0 0 31,-1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9:14.08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0 258 0,'37'0'219,"0"0"-219,0 0 15,-1 0-15,1 0 16,0 0-16,73 0 0,-73 0 15,74 0-15,-1 0 16,-73 0-16,73 0 16,1 0-16,-38 0 0,38 0 15,-1 0-15,-36 0 16,36 0-16,1 0 16,-38 0-16,38 0 0,-1 0 15,38 0-15,-112 0 16,75 0-16,-38 0 0,1 0 15,36 0-15,-73 0 16,37 0-16,-37 0 16,0 0-16,36 0 0,1 0 15,-37 0 1,-1 0-16,1 0 0,0 0 16,0 0-1,0 0-15,-1 0 16,1 0-16,0 0 15,0 0 1,0 0-16,0 0 313,-1 0-313,1 0 15,0 0 1,0 0-16,0 0 15,36 0-15,-36 0 0,0 0 16,36-37-16,-36 37 16,37 0-16,0 0 0,-38 0 15,38-37-15,-37 37 16,73 0-16,1 0 16,-75 0-16,75-37 0,-1 37 15,-36 0-15,0 0 16,36 0-16,-36 0 0,-1 0 15,1 0-15,-37 0 16,36 0-16,-36 0 16,0 0-16,37 0 0,-74-36 15,36 36-15,38 0 16,-37 0-16,0 0 16,36 0-1,-36 0-15,0 0 16,0 0-16,-1 0 15,1 0-15,0 0 313,0 0-297,0 0-16,0 0 15,-1 0-15,1 0 16,0 0-16,37 0 0,-38 0 15,38 0 1,-37 0-16,0 0 16,-1 0-16,1 0 0,0 0 15,37 0-15,-37 0 16,-1 0-16,1 0 16,0 0-1,0 0-15,0 0 0,-1 0 16,38 0-1,-37 0-15,36 0 16,-36 0-16,0-37 16,0 37-16,0 0 0,0 0 15,-1 0-15,1 0 16,0 0-16,0 0 16,0 0-16,-1 0 15,1 0-15,0 0 16,0 0-16,0 0 15,-1 0 1,1 0 0,0 0 15,0 0-31,0 0 16,-1 0 30,1 0-14,0 0 30,0 0-31,0 0 16,0 0-31,-1 0 0,1 0 109,0 0-94,0 0 141,0-37-157,-1 37 1,1 0 31,0 0 15,-37-37 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7T05:34:22.65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087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64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19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EF3973-8810-604D-A8CA-AE6E6B9D5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5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FEF521-2B90-9143-B92D-B4348835F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6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59E5C4-89DD-1143-BE9F-D2BA220BD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61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CC05A-DAED-CD4B-9A92-33B6409FC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93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3700" y="796925"/>
            <a:ext cx="2921000" cy="6424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938" y="796925"/>
            <a:ext cx="8615362" cy="6424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F2ED36-0523-6447-9604-025B9F1B0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6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20C668-9591-C14D-B2F1-12A7BB8BE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D6DB6F-8759-E54C-AF5D-4D99DF0B7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6825" y="2230438"/>
            <a:ext cx="5318125" cy="4991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7350" y="2230438"/>
            <a:ext cx="5318125" cy="4991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F1154-7D6A-CB4F-95B2-F284D1552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0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F1154-7D6A-CB4F-95B2-F284D1552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317824" y="2860576"/>
            <a:ext cx="3024336" cy="302655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90232" y="2860575"/>
            <a:ext cx="3024336" cy="302655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62640" y="2866811"/>
            <a:ext cx="3024336" cy="302655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F1154-7D6A-CB4F-95B2-F284D15527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231900" y="3210847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907530" y="3210847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83160" y="3210847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258790" y="3210847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31900" y="5566628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907530" y="5566628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583160" y="5566628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258790" y="5566628"/>
            <a:ext cx="2602288" cy="2280811"/>
          </a:xfrm>
          <a:prstGeom prst="roundRect">
            <a:avLst>
              <a:gd name="adj" fmla="val 3441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E018D1-E285-BB4F-B290-68D353C1D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33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9D7840-3EDF-0540-A8DB-7F9A5A16C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9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DE18-2B18-8147-BE3F-528701AB2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site2max.pro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515938" y="796925"/>
            <a:ext cx="11688762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7093" tIns="27093" rIns="27093" bIns="27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Roboto Regula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/>
          </p:cNvSpPr>
          <p:nvPr>
            <p:ph type="body" idx="1"/>
          </p:nvPr>
        </p:nvSpPr>
        <p:spPr bwMode="auto">
          <a:xfrm>
            <a:off x="1266825" y="2230438"/>
            <a:ext cx="107886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7093" tIns="27093" rIns="27093" bIns="27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Roboto Regular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Roboto Regular" charset="0"/>
              </a:rPr>
              <a:t>Second level</a:t>
            </a:r>
          </a:p>
          <a:p>
            <a:pPr lvl="2"/>
            <a:r>
              <a:rPr lang="en-US" altLang="en-US">
                <a:sym typeface="Roboto Regular" charset="0"/>
              </a:rPr>
              <a:t>Third level</a:t>
            </a:r>
          </a:p>
          <a:p>
            <a:pPr lvl="3"/>
            <a:r>
              <a:rPr lang="en-US" altLang="en-US">
                <a:sym typeface="Roboto Regular" charset="0"/>
              </a:rPr>
              <a:t>Fourth level</a:t>
            </a:r>
          </a:p>
          <a:p>
            <a:pPr lvl="4"/>
            <a:r>
              <a:rPr lang="en-US" altLang="en-US">
                <a:sym typeface="Roboto Regular" charset="0"/>
              </a:rPr>
              <a:t>Fifth level</a:t>
            </a: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563563" y="8582025"/>
            <a:ext cx="6470650" cy="722313"/>
            <a:chOff x="0" y="-12700"/>
            <a:chExt cx="6470613" cy="722276"/>
          </a:xfrm>
        </p:grpSpPr>
        <p:sp>
          <p:nvSpPr>
            <p:cNvPr id="2052" name="Rectangle 4"/>
            <p:cNvSpPr>
              <a:spLocks/>
            </p:cNvSpPr>
            <p:nvPr/>
          </p:nvSpPr>
          <p:spPr bwMode="auto">
            <a:xfrm>
              <a:off x="707265" y="-12700"/>
              <a:ext cx="2375856" cy="406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4572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9144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13716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18288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r>
                <a:rPr lang="en-US" altLang="en-US">
                  <a:solidFill>
                    <a:srgbClr val="282828"/>
                  </a:solidFill>
                  <a:hlinkClick r:id="rId15"/>
                </a:rPr>
                <a:t>WWW.SITE2MAX.PRO</a:t>
              </a:r>
              <a:endParaRPr lang="en-US" altLang="en-US">
                <a:solidFill>
                  <a:srgbClr val="282828"/>
                </a:solidFill>
              </a:endParaRPr>
            </a:p>
          </p:txBody>
        </p:sp>
        <p:sp>
          <p:nvSpPr>
            <p:cNvPr id="2053" name="Rectangle 5"/>
            <p:cNvSpPr>
              <a:spLocks/>
            </p:cNvSpPr>
            <p:nvPr/>
          </p:nvSpPr>
          <p:spPr bwMode="auto">
            <a:xfrm>
              <a:off x="704449" y="303175"/>
              <a:ext cx="5766164" cy="406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defTabSz="825500"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4572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9144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13716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1828800" indent="914400" defTabSz="8255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r>
                <a:rPr lang="en-US" altLang="en-US"/>
                <a:t>Free PowerPoint &amp; KeyNote Templates</a:t>
              </a:r>
            </a:p>
          </p:txBody>
        </p: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0" y="103781"/>
              <a:ext cx="591162" cy="508658"/>
              <a:chOff x="0" y="0"/>
              <a:chExt cx="591162" cy="508658"/>
            </a:xfrm>
          </p:grpSpPr>
          <p:sp>
            <p:nvSpPr>
              <p:cNvPr id="2055" name="AutoShape 7"/>
              <p:cNvSpPr>
                <a:spLocks/>
              </p:cNvSpPr>
              <p:nvPr/>
            </p:nvSpPr>
            <p:spPr bwMode="auto">
              <a:xfrm>
                <a:off x="1493" y="0"/>
                <a:ext cx="157323" cy="152620"/>
              </a:xfrm>
              <a:custGeom>
                <a:avLst/>
                <a:gdLst>
                  <a:gd name="T0" fmla="+- 0 10790 10"/>
                  <a:gd name="T1" fmla="*/ T0 w 21561"/>
                  <a:gd name="T2" fmla="+- 0 10829 107"/>
                  <a:gd name="T3" fmla="*/ 10829 h 21445"/>
                  <a:gd name="T4" fmla="+- 0 10790 10"/>
                  <a:gd name="T5" fmla="*/ T4 w 21561"/>
                  <a:gd name="T6" fmla="+- 0 10829 107"/>
                  <a:gd name="T7" fmla="*/ 10829 h 21445"/>
                  <a:gd name="T8" fmla="+- 0 10790 10"/>
                  <a:gd name="T9" fmla="*/ T8 w 21561"/>
                  <a:gd name="T10" fmla="+- 0 10829 107"/>
                  <a:gd name="T11" fmla="*/ 10829 h 21445"/>
                  <a:gd name="T12" fmla="+- 0 10790 10"/>
                  <a:gd name="T13" fmla="*/ T12 w 21561"/>
                  <a:gd name="T14" fmla="+- 0 10829 107"/>
                  <a:gd name="T15" fmla="*/ 10829 h 2144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61" h="21445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56" name="AutoShape 8"/>
              <p:cNvSpPr>
                <a:spLocks/>
              </p:cNvSpPr>
              <p:nvPr/>
            </p:nvSpPr>
            <p:spPr bwMode="auto">
              <a:xfrm>
                <a:off x="1168" y="173768"/>
                <a:ext cx="128123" cy="101385"/>
              </a:xfrm>
              <a:custGeom>
                <a:avLst/>
                <a:gdLst>
                  <a:gd name="T0" fmla="+- 0 10571 42"/>
                  <a:gd name="T1" fmla="*/ T0 w 21059"/>
                  <a:gd name="T2" fmla="+- 0 11022 539"/>
                  <a:gd name="T3" fmla="*/ 11022 h 20967"/>
                  <a:gd name="T4" fmla="+- 0 10571 42"/>
                  <a:gd name="T5" fmla="*/ T4 w 21059"/>
                  <a:gd name="T6" fmla="+- 0 11022 539"/>
                  <a:gd name="T7" fmla="*/ 11022 h 20967"/>
                  <a:gd name="T8" fmla="+- 0 10571 42"/>
                  <a:gd name="T9" fmla="*/ T8 w 21059"/>
                  <a:gd name="T10" fmla="+- 0 11022 539"/>
                  <a:gd name="T11" fmla="*/ 11022 h 20967"/>
                  <a:gd name="T12" fmla="+- 0 10571 42"/>
                  <a:gd name="T13" fmla="*/ T12 w 21059"/>
                  <a:gd name="T14" fmla="+- 0 11022 539"/>
                  <a:gd name="T15" fmla="*/ 11022 h 209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59" h="20967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57" name="AutoShape 9"/>
              <p:cNvSpPr>
                <a:spLocks/>
              </p:cNvSpPr>
              <p:nvPr/>
            </p:nvSpPr>
            <p:spPr bwMode="auto">
              <a:xfrm>
                <a:off x="0" y="228851"/>
                <a:ext cx="295414" cy="279807"/>
              </a:xfrm>
              <a:custGeom>
                <a:avLst/>
                <a:gdLst>
                  <a:gd name="T0" fmla="+- 0 10805 10"/>
                  <a:gd name="T1" fmla="*/ T0 w 21590"/>
                  <a:gd name="T2" fmla="+- 0 11040 487"/>
                  <a:gd name="T3" fmla="*/ 11040 h 21107"/>
                  <a:gd name="T4" fmla="+- 0 10805 10"/>
                  <a:gd name="T5" fmla="*/ T4 w 21590"/>
                  <a:gd name="T6" fmla="+- 0 11040 487"/>
                  <a:gd name="T7" fmla="*/ 11040 h 21107"/>
                  <a:gd name="T8" fmla="+- 0 10805 10"/>
                  <a:gd name="T9" fmla="*/ T8 w 21590"/>
                  <a:gd name="T10" fmla="+- 0 11040 487"/>
                  <a:gd name="T11" fmla="*/ 11040 h 21107"/>
                  <a:gd name="T12" fmla="+- 0 10805 10"/>
                  <a:gd name="T13" fmla="*/ T12 w 21590"/>
                  <a:gd name="T14" fmla="+- 0 11040 487"/>
                  <a:gd name="T15" fmla="*/ 11040 h 2110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90" h="21107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58" name="Oval 10"/>
              <p:cNvSpPr>
                <a:spLocks/>
              </p:cNvSpPr>
              <p:nvPr/>
            </p:nvSpPr>
            <p:spPr bwMode="auto">
              <a:xfrm>
                <a:off x="189045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59" name="AutoShape 11"/>
              <p:cNvSpPr>
                <a:spLocks/>
              </p:cNvSpPr>
              <p:nvPr/>
            </p:nvSpPr>
            <p:spPr bwMode="auto">
              <a:xfrm>
                <a:off x="207835" y="56337"/>
                <a:ext cx="173029" cy="50731"/>
              </a:xfrm>
              <a:custGeom>
                <a:avLst/>
                <a:gdLst>
                  <a:gd name="T0" fmla="+- 0 10824 114"/>
                  <a:gd name="T1" fmla="*/ T0 w 21420"/>
                  <a:gd name="T2" fmla="+- 0 10840 84"/>
                  <a:gd name="T3" fmla="*/ 10840 h 21513"/>
                  <a:gd name="T4" fmla="+- 0 10824 114"/>
                  <a:gd name="T5" fmla="*/ T4 w 21420"/>
                  <a:gd name="T6" fmla="+- 0 10840 84"/>
                  <a:gd name="T7" fmla="*/ 10840 h 21513"/>
                  <a:gd name="T8" fmla="+- 0 10824 114"/>
                  <a:gd name="T9" fmla="*/ T8 w 21420"/>
                  <a:gd name="T10" fmla="+- 0 10840 84"/>
                  <a:gd name="T11" fmla="*/ 10840 h 21513"/>
                  <a:gd name="T12" fmla="+- 0 10824 114"/>
                  <a:gd name="T13" fmla="*/ T12 w 21420"/>
                  <a:gd name="T14" fmla="+- 0 10840 84"/>
                  <a:gd name="T15" fmla="*/ 10840 h 215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0" h="21513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60" name="AutoShape 12"/>
              <p:cNvSpPr>
                <a:spLocks/>
              </p:cNvSpPr>
              <p:nvPr/>
            </p:nvSpPr>
            <p:spPr bwMode="auto">
              <a:xfrm>
                <a:off x="255606" y="392618"/>
                <a:ext cx="78502" cy="31973"/>
              </a:xfrm>
              <a:custGeom>
                <a:avLst/>
                <a:gdLst>
                  <a:gd name="T0" fmla="+- 0 10853 188"/>
                  <a:gd name="T1" fmla="*/ T0 w 21330"/>
                  <a:gd name="T2" fmla="*/ 10770 h 21540"/>
                  <a:gd name="T3" fmla="+- 0 10853 188"/>
                  <a:gd name="T4" fmla="*/ T3 w 21330"/>
                  <a:gd name="T5" fmla="*/ 10770 h 21540"/>
                  <a:gd name="T6" fmla="+- 0 10853 188"/>
                  <a:gd name="T7" fmla="*/ T6 w 21330"/>
                  <a:gd name="T8" fmla="*/ 10770 h 21540"/>
                  <a:gd name="T9" fmla="+- 0 10853 188"/>
                  <a:gd name="T10" fmla="*/ T9 w 21330"/>
                  <a:gd name="T11" fmla="*/ 10770 h 2154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330" h="2154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61" name="AutoShape 13"/>
              <p:cNvSpPr>
                <a:spLocks/>
              </p:cNvSpPr>
              <p:nvPr/>
            </p:nvSpPr>
            <p:spPr bwMode="auto">
              <a:xfrm>
                <a:off x="462326" y="173764"/>
                <a:ext cx="128122" cy="101385"/>
              </a:xfrm>
              <a:custGeom>
                <a:avLst/>
                <a:gdLst>
                  <a:gd name="T0" fmla="+- 0 11028 499"/>
                  <a:gd name="T1" fmla="*/ T0 w 21059"/>
                  <a:gd name="T2" fmla="+- 0 11022 539"/>
                  <a:gd name="T3" fmla="*/ 11022 h 20967"/>
                  <a:gd name="T4" fmla="+- 0 11028 499"/>
                  <a:gd name="T5" fmla="*/ T4 w 21059"/>
                  <a:gd name="T6" fmla="+- 0 11022 539"/>
                  <a:gd name="T7" fmla="*/ 11022 h 20967"/>
                  <a:gd name="T8" fmla="+- 0 11028 499"/>
                  <a:gd name="T9" fmla="*/ T8 w 21059"/>
                  <a:gd name="T10" fmla="+- 0 11022 539"/>
                  <a:gd name="T11" fmla="*/ 11022 h 20967"/>
                  <a:gd name="T12" fmla="+- 0 11028 499"/>
                  <a:gd name="T13" fmla="*/ T12 w 21059"/>
                  <a:gd name="T14" fmla="+- 0 11022 539"/>
                  <a:gd name="T15" fmla="*/ 11022 h 209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59" h="20967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62" name="AutoShape 14"/>
              <p:cNvSpPr>
                <a:spLocks/>
              </p:cNvSpPr>
              <p:nvPr/>
            </p:nvSpPr>
            <p:spPr bwMode="auto">
              <a:xfrm>
                <a:off x="433839" y="0"/>
                <a:ext cx="157323" cy="152620"/>
              </a:xfrm>
              <a:custGeom>
                <a:avLst/>
                <a:gdLst>
                  <a:gd name="T0" fmla="+- 0 10809 29"/>
                  <a:gd name="T1" fmla="*/ T0 w 21561"/>
                  <a:gd name="T2" fmla="+- 0 10829 107"/>
                  <a:gd name="T3" fmla="*/ 10829 h 21445"/>
                  <a:gd name="T4" fmla="+- 0 10809 29"/>
                  <a:gd name="T5" fmla="*/ T4 w 21561"/>
                  <a:gd name="T6" fmla="+- 0 10829 107"/>
                  <a:gd name="T7" fmla="*/ 10829 h 21445"/>
                  <a:gd name="T8" fmla="+- 0 10809 29"/>
                  <a:gd name="T9" fmla="*/ T8 w 21561"/>
                  <a:gd name="T10" fmla="+- 0 10829 107"/>
                  <a:gd name="T11" fmla="*/ 10829 h 21445"/>
                  <a:gd name="T12" fmla="+- 0 10809 29"/>
                  <a:gd name="T13" fmla="*/ T12 w 21561"/>
                  <a:gd name="T14" fmla="+- 0 10829 107"/>
                  <a:gd name="T15" fmla="*/ 10829 h 2144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61" h="21445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63" name="AutoShape 15"/>
              <p:cNvSpPr>
                <a:spLocks/>
              </p:cNvSpPr>
              <p:nvPr/>
            </p:nvSpPr>
            <p:spPr bwMode="auto">
              <a:xfrm>
                <a:off x="293590" y="228849"/>
                <a:ext cx="295414" cy="279808"/>
              </a:xfrm>
              <a:custGeom>
                <a:avLst/>
                <a:gdLst>
                  <a:gd name="T0" fmla="*/ 10795 w 21590"/>
                  <a:gd name="T1" fmla="+- 0 11040 487"/>
                  <a:gd name="T2" fmla="*/ 11040 h 21107"/>
                  <a:gd name="T3" fmla="*/ 10795 w 21590"/>
                  <a:gd name="T4" fmla="+- 0 11040 487"/>
                  <a:gd name="T5" fmla="*/ 11040 h 21107"/>
                  <a:gd name="T6" fmla="*/ 10795 w 21590"/>
                  <a:gd name="T7" fmla="+- 0 11040 487"/>
                  <a:gd name="T8" fmla="*/ 11040 h 21107"/>
                  <a:gd name="T9" fmla="*/ 10795 w 21590"/>
                  <a:gd name="T10" fmla="+- 0 11040 487"/>
                  <a:gd name="T11" fmla="*/ 11040 h 21107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590" h="21107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64" name="Oval 16"/>
              <p:cNvSpPr>
                <a:spLocks/>
              </p:cNvSpPr>
              <p:nvPr/>
            </p:nvSpPr>
            <p:spPr bwMode="auto">
              <a:xfrm>
                <a:off x="354848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>
                <a:lvl1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1pPr>
                <a:lvl2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2pPr>
                <a:lvl3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3pPr>
                <a:lvl4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4pPr>
                <a:lvl5pPr defTabSz="825500"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5pPr>
                <a:lvl6pPr marL="4572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6pPr>
                <a:lvl7pPr marL="9144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7pPr>
                <a:lvl8pPr marL="13716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8pPr>
                <a:lvl9pPr marL="1828800" indent="914400" defTabSz="82550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525860"/>
                    </a:solidFill>
                    <a:latin typeface="Roboto Regular" charset="0"/>
                    <a:ea typeface="Roboto Regular" charset="0"/>
                    <a:cs typeface="Roboto Regular" charset="0"/>
                    <a:sym typeface="Roboto Regular" charset="0"/>
                  </a:defRPr>
                </a:lvl9pPr>
              </a:lstStyle>
              <a:p>
                <a:pPr algn="ctr"/>
                <a:endParaRPr lang="en-US" altLang="en-US" sz="32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</p:grpSp>
      <p:sp>
        <p:nvSpPr>
          <p:cNvPr id="2065" name="Rectangle 17"/>
          <p:cNvSpPr>
            <a:spLocks/>
          </p:cNvSpPr>
          <p:nvPr/>
        </p:nvSpPr>
        <p:spPr bwMode="auto">
          <a:xfrm>
            <a:off x="12057063" y="8661400"/>
            <a:ext cx="966787" cy="563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066" name="Rectangle 18"/>
          <p:cNvSpPr>
            <a:spLocks noGrp="1"/>
          </p:cNvSpPr>
          <p:nvPr>
            <p:ph type="sldNum" sz="quarter" idx="2"/>
          </p:nvPr>
        </p:nvSpPr>
        <p:spPr bwMode="auto">
          <a:xfrm>
            <a:off x="12218988" y="8763000"/>
            <a:ext cx="3254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27093" tIns="27093" rIns="27093" bIns="27093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4A295C08-743D-7044-8F27-59BFDF37BE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585788" rtl="0" fontAlgn="base" hangingPunct="0">
        <a:spcBef>
          <a:spcPct val="0"/>
        </a:spcBef>
        <a:spcAft>
          <a:spcPct val="0"/>
        </a:spcAft>
        <a:defRPr kern="1200">
          <a:solidFill>
            <a:srgbClr val="525860"/>
          </a:solidFill>
          <a:latin typeface="+mj-lt"/>
          <a:ea typeface="+mj-ea"/>
          <a:cs typeface="+mj-cs"/>
          <a:sym typeface="Roboto Regular" charset="0"/>
        </a:defRPr>
      </a:lvl1pPr>
      <a:lvl2pPr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2pPr>
      <a:lvl3pPr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3pPr>
      <a:lvl4pPr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4pPr>
      <a:lvl5pPr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5pPr>
      <a:lvl6pPr marL="457200"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6pPr>
      <a:lvl7pPr marL="914400"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7pPr>
      <a:lvl8pPr marL="1371600"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8pPr>
      <a:lvl9pPr marL="1828800" algn="l" defTabSz="585788" rtl="0" fontAlgn="base" hangingPunct="0">
        <a:spcBef>
          <a:spcPct val="0"/>
        </a:spcBef>
        <a:spcAft>
          <a:spcPct val="0"/>
        </a:spcAft>
        <a:defRPr>
          <a:solidFill>
            <a:srgbClr val="525860"/>
          </a:solidFill>
          <a:latin typeface="Roboto Regular" charset="0"/>
          <a:ea typeface="Roboto Regular" charset="0"/>
          <a:cs typeface="Roboto Regular" charset="0"/>
          <a:sym typeface="Roboto Regular" charset="0"/>
        </a:defRPr>
      </a:lvl9pPr>
    </p:titleStyle>
    <p:bodyStyle>
      <a:lvl1pPr marL="219075" indent="-219075" algn="l" defTabSz="585788" rtl="0" fontAlgn="base" hangingPunct="0">
        <a:spcBef>
          <a:spcPts val="3600"/>
        </a:spcBef>
        <a:spcAft>
          <a:spcPct val="0"/>
        </a:spcAft>
        <a:buSzPct val="75000"/>
        <a:buChar char="•"/>
        <a:defRPr kern="1200">
          <a:solidFill>
            <a:srgbClr val="525860"/>
          </a:solidFill>
          <a:latin typeface="+mn-lt"/>
          <a:ea typeface="+mn-ea"/>
          <a:cs typeface="+mn-cs"/>
          <a:sym typeface="Roboto Regular" charset="0"/>
        </a:defRPr>
      </a:lvl1pPr>
      <a:lvl2pPr marL="854075" indent="-219075" algn="l" defTabSz="585788" rtl="0" fontAlgn="base" hangingPunct="0">
        <a:spcBef>
          <a:spcPts val="3600"/>
        </a:spcBef>
        <a:spcAft>
          <a:spcPct val="0"/>
        </a:spcAft>
        <a:buSzPct val="75000"/>
        <a:buChar char="•"/>
        <a:defRPr kern="1200">
          <a:solidFill>
            <a:srgbClr val="525860"/>
          </a:solidFill>
          <a:latin typeface="+mn-lt"/>
          <a:ea typeface="+mn-ea"/>
          <a:cs typeface="+mn-cs"/>
          <a:sym typeface="Roboto Regular" charset="0"/>
        </a:defRPr>
      </a:lvl2pPr>
      <a:lvl3pPr marL="1489075" indent="-219075" algn="l" defTabSz="585788" rtl="0" fontAlgn="base" hangingPunct="0">
        <a:spcBef>
          <a:spcPts val="3600"/>
        </a:spcBef>
        <a:spcAft>
          <a:spcPct val="0"/>
        </a:spcAft>
        <a:buSzPct val="75000"/>
        <a:buChar char="•"/>
        <a:defRPr kern="1200">
          <a:solidFill>
            <a:srgbClr val="525860"/>
          </a:solidFill>
          <a:latin typeface="+mn-lt"/>
          <a:ea typeface="+mn-ea"/>
          <a:cs typeface="+mn-cs"/>
          <a:sym typeface="Roboto Regular" charset="0"/>
        </a:defRPr>
      </a:lvl3pPr>
      <a:lvl4pPr marL="2124075" indent="-219075" algn="l" defTabSz="585788" rtl="0" fontAlgn="base" hangingPunct="0">
        <a:spcBef>
          <a:spcPts val="3600"/>
        </a:spcBef>
        <a:spcAft>
          <a:spcPct val="0"/>
        </a:spcAft>
        <a:buSzPct val="75000"/>
        <a:buChar char="•"/>
        <a:defRPr kern="1200">
          <a:solidFill>
            <a:srgbClr val="525860"/>
          </a:solidFill>
          <a:latin typeface="+mn-lt"/>
          <a:ea typeface="+mn-ea"/>
          <a:cs typeface="+mn-cs"/>
          <a:sym typeface="Roboto Regular" charset="0"/>
        </a:defRPr>
      </a:lvl4pPr>
      <a:lvl5pPr marL="2759075" indent="-219075" algn="l" defTabSz="585788" rtl="0" fontAlgn="base" hangingPunct="0">
        <a:spcBef>
          <a:spcPts val="3600"/>
        </a:spcBef>
        <a:spcAft>
          <a:spcPct val="0"/>
        </a:spcAft>
        <a:buSzPct val="75000"/>
        <a:buChar char="•"/>
        <a:defRPr kern="1200">
          <a:solidFill>
            <a:srgbClr val="525860"/>
          </a:solidFill>
          <a:latin typeface="+mn-lt"/>
          <a:ea typeface="+mn-ea"/>
          <a:cs typeface="+mn-cs"/>
          <a:sym typeface="Roboto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jpg"/><Relationship Id="rId7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4.JPG"/><Relationship Id="rId7" Type="http://schemas.openxmlformats.org/officeDocument/2006/relationships/image" Target="../media/image3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1.xml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image" Target="../media/image15.emf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image" Target="../media/image10.png"/><Relationship Id="rId16" Type="http://schemas.openxmlformats.org/officeDocument/2006/relationships/customXml" Target="../ink/ink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customXml" Target="../ink/ink5.xml"/><Relationship Id="rId24" Type="http://schemas.openxmlformats.org/officeDocument/2006/relationships/customXml" Target="../ink/ink10.xml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2.png"/><Relationship Id="rId10" Type="http://schemas.openxmlformats.org/officeDocument/2006/relationships/image" Target="../media/image14.emf"/><Relationship Id="rId19" Type="http://schemas.openxmlformats.org/officeDocument/2006/relationships/image" Target="../media/image19.emf"/><Relationship Id="rId4" Type="http://schemas.openxmlformats.org/officeDocument/2006/relationships/image" Target="../media/image11.emf"/><Relationship Id="rId9" Type="http://schemas.openxmlformats.org/officeDocument/2006/relationships/customXml" Target="../ink/ink4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-1588" y="-24954"/>
            <a:ext cx="13036550" cy="9803483"/>
          </a:xfrm>
          <a:prstGeom prst="rect">
            <a:avLst/>
          </a:prstGeom>
          <a:solidFill>
            <a:schemeClr val="tx1"/>
          </a:solidFill>
        </p:spPr>
      </p:sp>
      <p:sp>
        <p:nvSpPr>
          <p:cNvPr id="8" name="AutoShape 2"/>
          <p:cNvSpPr>
            <a:spLocks/>
          </p:cNvSpPr>
          <p:nvPr/>
        </p:nvSpPr>
        <p:spPr bwMode="auto">
          <a:xfrm>
            <a:off x="-9525" y="7938"/>
            <a:ext cx="7319963" cy="9763125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4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3600" b="1" u="sng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" name="AutoShape 3"/>
          <p:cNvSpPr>
            <a:spLocks/>
          </p:cNvSpPr>
          <p:nvPr/>
        </p:nvSpPr>
        <p:spPr bwMode="auto">
          <a:xfrm>
            <a:off x="2865438" y="5140325"/>
            <a:ext cx="9371012" cy="4614863"/>
          </a:xfrm>
          <a:custGeom>
            <a:avLst/>
            <a:gdLst>
              <a:gd name="T0" fmla="*/ 10800 w 21600"/>
              <a:gd name="T1" fmla="+- 0 10816 33"/>
              <a:gd name="T2" fmla="*/ 10816 h 21567"/>
              <a:gd name="T3" fmla="*/ 10800 w 21600"/>
              <a:gd name="T4" fmla="+- 0 10816 33"/>
              <a:gd name="T5" fmla="*/ 10816 h 21567"/>
              <a:gd name="T6" fmla="*/ 10800 w 21600"/>
              <a:gd name="T7" fmla="+- 0 10816 33"/>
              <a:gd name="T8" fmla="*/ 10816 h 21567"/>
              <a:gd name="T9" fmla="*/ 10800 w 21600"/>
              <a:gd name="T10" fmla="+- 0 10816 33"/>
              <a:gd name="T11" fmla="*/ 10816 h 2156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7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3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2849563" y="8631"/>
            <a:ext cx="10155237" cy="9764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225" y="0"/>
                </a:lnTo>
                <a:lnTo>
                  <a:pt x="21600" y="20149"/>
                </a:lnTo>
                <a:lnTo>
                  <a:pt x="21600" y="21600"/>
                </a:lnTo>
                <a:lnTo>
                  <a:pt x="20717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11998325" y="-6350"/>
            <a:ext cx="1003300" cy="1042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68203" y="3112230"/>
            <a:ext cx="6045522" cy="2841291"/>
          </a:xfrm>
        </p:spPr>
        <p:txBody>
          <a:bodyPr anchor="t"/>
          <a:lstStyle/>
          <a:p>
            <a:r>
              <a:rPr lang="ko-KR" altLang="en-US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종합설계</a:t>
            </a:r>
            <a:r>
              <a:rPr lang="en-US" altLang="ko-KR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/>
            </a:r>
            <a:br>
              <a:rPr lang="en-US" altLang="ko-KR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</a:br>
            <a:r>
              <a:rPr lang="ko-KR" altLang="en-US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프로젝트</a:t>
            </a:r>
            <a:r>
              <a:rPr lang="en-US" altLang="ko-KR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/>
            </a:r>
            <a:br>
              <a:rPr lang="en-US" altLang="ko-KR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</a:br>
            <a:r>
              <a:rPr lang="en-US" altLang="ko-KR" sz="3600" u="sng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                              </a:t>
            </a:r>
            <a:r>
              <a:rPr lang="ko-KR" altLang="en-US" sz="3600" b="1" u="sng" dirty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 자유시간</a:t>
            </a:r>
            <a:endParaRPr lang="en-US" altLang="en-US" sz="6000" dirty="0">
              <a:solidFill>
                <a:srgbClr val="FFFFFF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5" name="Rectangle 7"/>
          <p:cNvSpPr>
            <a:spLocks/>
          </p:cNvSpPr>
          <p:nvPr/>
        </p:nvSpPr>
        <p:spPr bwMode="auto">
          <a:xfrm>
            <a:off x="6286500" y="6766718"/>
            <a:ext cx="3671888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AF5431-6D2D-4BDB-A2CF-4E2D9D117D4B}"/>
              </a:ext>
            </a:extLst>
          </p:cNvPr>
          <p:cNvSpPr txBox="1"/>
          <p:nvPr/>
        </p:nvSpPr>
        <p:spPr>
          <a:xfrm>
            <a:off x="6313725" y="7160438"/>
            <a:ext cx="3671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</a:rPr>
              <a:t>1294033 </a:t>
            </a:r>
            <a:r>
              <a:rPr lang="ko-KR" altLang="en-US" sz="2400" dirty="0" err="1">
                <a:solidFill>
                  <a:srgbClr val="FFFFFF"/>
                </a:solidFill>
              </a:rPr>
              <a:t>이준범</a:t>
            </a:r>
            <a:endParaRPr lang="en-US" altLang="ko-KR" sz="2400" dirty="0">
              <a:solidFill>
                <a:srgbClr val="FFFFFF"/>
              </a:solidFill>
            </a:endParaRPr>
          </a:p>
          <a:p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en-US" altLang="ko-KR" sz="2400" dirty="0">
                <a:solidFill>
                  <a:srgbClr val="FFFFFF"/>
                </a:solidFill>
              </a:rPr>
              <a:t>1394016 </a:t>
            </a:r>
            <a:r>
              <a:rPr lang="ko-KR" altLang="en-US" sz="2400" dirty="0">
                <a:solidFill>
                  <a:srgbClr val="FFFFFF"/>
                </a:solidFill>
              </a:rPr>
              <a:t>김우재</a:t>
            </a:r>
            <a:endParaRPr lang="en-US" altLang="ko-KR" sz="2400" dirty="0">
              <a:solidFill>
                <a:srgbClr val="FFFFFF"/>
              </a:solidFill>
            </a:endParaRPr>
          </a:p>
          <a:p>
            <a:endParaRPr lang="en-US" altLang="ko-KR" sz="2400" dirty="0">
              <a:solidFill>
                <a:srgbClr val="FFFFFF"/>
              </a:solidFill>
            </a:endParaRPr>
          </a:p>
          <a:p>
            <a:r>
              <a:rPr lang="en-US" altLang="ko-KR" sz="2400" dirty="0">
                <a:solidFill>
                  <a:srgbClr val="FFFFFF"/>
                </a:solidFill>
              </a:rPr>
              <a:t>1594024 </a:t>
            </a:r>
            <a:r>
              <a:rPr lang="ko-KR" altLang="en-US" sz="2400" dirty="0" err="1">
                <a:solidFill>
                  <a:srgbClr val="FFFFFF"/>
                </a:solidFill>
              </a:rPr>
              <a:t>유보람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9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부가 기능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9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3175" y="16002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7" name="Oval 7"/>
          <p:cNvSpPr>
            <a:spLocks/>
          </p:cNvSpPr>
          <p:nvPr/>
        </p:nvSpPr>
        <p:spPr bwMode="auto">
          <a:xfrm>
            <a:off x="1327150" y="3251200"/>
            <a:ext cx="855975" cy="85569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1632041" y="3475475"/>
            <a:ext cx="271589" cy="35636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9" name="Rectangle 9"/>
          <p:cNvSpPr>
            <a:spLocks/>
          </p:cNvSpPr>
          <p:nvPr/>
        </p:nvSpPr>
        <p:spPr bwMode="auto">
          <a:xfrm>
            <a:off x="2378029" y="3488932"/>
            <a:ext cx="3611609" cy="133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알림</a:t>
            </a:r>
            <a:endParaRPr lang="en-US" altLang="en-US" b="1" dirty="0"/>
          </a:p>
        </p:txBody>
      </p:sp>
      <p:sp>
        <p:nvSpPr>
          <p:cNvPr id="10251" name="Oval 11"/>
          <p:cNvSpPr>
            <a:spLocks/>
          </p:cNvSpPr>
          <p:nvPr/>
        </p:nvSpPr>
        <p:spPr bwMode="auto">
          <a:xfrm>
            <a:off x="1327150" y="4808538"/>
            <a:ext cx="855975" cy="8565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2378029" y="5046509"/>
            <a:ext cx="3611609" cy="13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업무선택</a:t>
            </a:r>
            <a:endParaRPr lang="en-US" altLang="en-US" b="1" dirty="0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1616628" y="5103590"/>
            <a:ext cx="302414" cy="2664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63" name="Oval 23"/>
          <p:cNvSpPr>
            <a:spLocks/>
          </p:cNvSpPr>
          <p:nvPr/>
        </p:nvSpPr>
        <p:spPr bwMode="auto">
          <a:xfrm>
            <a:off x="7004050" y="3259138"/>
            <a:ext cx="855975" cy="85569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64" name="Rectangle 24"/>
          <p:cNvSpPr>
            <a:spLocks/>
          </p:cNvSpPr>
          <p:nvPr/>
        </p:nvSpPr>
        <p:spPr bwMode="auto">
          <a:xfrm>
            <a:off x="8054929" y="3496870"/>
            <a:ext cx="3611609" cy="133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취소 및 순서 미루기</a:t>
            </a:r>
            <a:endParaRPr lang="en-US" altLang="en-US" b="1" dirty="0"/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7286873" y="3531244"/>
            <a:ext cx="315725" cy="281023"/>
          </a:xfrm>
          <a:custGeom>
            <a:avLst/>
            <a:gdLst>
              <a:gd name="T0" fmla="*/ 10800 w 21600"/>
              <a:gd name="T1" fmla="+- 0 10855 111"/>
              <a:gd name="T2" fmla="*/ 10855 h 21489"/>
              <a:gd name="T3" fmla="*/ 10800 w 21600"/>
              <a:gd name="T4" fmla="+- 0 10855 111"/>
              <a:gd name="T5" fmla="*/ 10855 h 21489"/>
              <a:gd name="T6" fmla="*/ 10800 w 21600"/>
              <a:gd name="T7" fmla="+- 0 10855 111"/>
              <a:gd name="T8" fmla="*/ 10855 h 21489"/>
              <a:gd name="T9" fmla="*/ 10800 w 21600"/>
              <a:gd name="T10" fmla="+- 0 10855 111"/>
              <a:gd name="T11" fmla="*/ 10855 h 214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489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" name="Oval 19"/>
          <p:cNvSpPr>
            <a:spLocks/>
          </p:cNvSpPr>
          <p:nvPr/>
        </p:nvSpPr>
        <p:spPr bwMode="auto">
          <a:xfrm>
            <a:off x="7004050" y="4816475"/>
            <a:ext cx="855975" cy="8565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0" name="AutoShape 21"/>
          <p:cNvSpPr>
            <a:spLocks/>
          </p:cNvSpPr>
          <p:nvPr/>
        </p:nvSpPr>
        <p:spPr bwMode="auto">
          <a:xfrm>
            <a:off x="7279517" y="5067153"/>
            <a:ext cx="338242" cy="3108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8054928" y="4983316"/>
            <a:ext cx="3611609" cy="13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종이 번호 대기표 출력 가능 </a:t>
            </a:r>
            <a:endParaRPr lang="en-US" altLang="en-US" b="1" dirty="0"/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xmlns="" id="{F49EB0C3-9F19-461D-AEB3-257505207DB4}"/>
              </a:ext>
            </a:extLst>
          </p:cNvPr>
          <p:cNvSpPr>
            <a:spLocks/>
          </p:cNvSpPr>
          <p:nvPr/>
        </p:nvSpPr>
        <p:spPr bwMode="auto">
          <a:xfrm>
            <a:off x="1330890" y="6324500"/>
            <a:ext cx="855975" cy="85655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>
            <a:defPPr>
              <a:defRPr lang="en-US"/>
            </a:defPPr>
            <a:lvl1pPr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 indent="2286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 indent="4572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 indent="6858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 indent="9144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xmlns="" id="{10BC671B-D7D5-4CE9-B551-E1DFE83468FF}"/>
              </a:ext>
            </a:extLst>
          </p:cNvPr>
          <p:cNvSpPr>
            <a:spLocks/>
          </p:cNvSpPr>
          <p:nvPr/>
        </p:nvSpPr>
        <p:spPr bwMode="auto">
          <a:xfrm>
            <a:off x="1641207" y="6604992"/>
            <a:ext cx="235340" cy="3214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79" y="17651"/>
                </a:moveTo>
                <a:cubicBezTo>
                  <a:pt x="9239" y="17651"/>
                  <a:pt x="8240" y="18592"/>
                  <a:pt x="8240" y="19716"/>
                </a:cubicBezTo>
                <a:cubicBezTo>
                  <a:pt x="8240" y="20841"/>
                  <a:pt x="9239" y="21600"/>
                  <a:pt x="10779" y="21600"/>
                </a:cubicBezTo>
                <a:cubicBezTo>
                  <a:pt x="12361" y="21600"/>
                  <a:pt x="13360" y="20841"/>
                  <a:pt x="13360" y="19716"/>
                </a:cubicBezTo>
                <a:cubicBezTo>
                  <a:pt x="13360" y="18592"/>
                  <a:pt x="12361" y="17651"/>
                  <a:pt x="10779" y="17651"/>
                </a:cubicBezTo>
                <a:close/>
                <a:moveTo>
                  <a:pt x="2830" y="0"/>
                </a:moveTo>
                <a:cubicBezTo>
                  <a:pt x="1290" y="0"/>
                  <a:pt x="0" y="1033"/>
                  <a:pt x="0" y="2066"/>
                </a:cubicBezTo>
                <a:cubicBezTo>
                  <a:pt x="0" y="3099"/>
                  <a:pt x="1415" y="3949"/>
                  <a:pt x="2830" y="3949"/>
                </a:cubicBezTo>
                <a:cubicBezTo>
                  <a:pt x="4245" y="3949"/>
                  <a:pt x="5410" y="3099"/>
                  <a:pt x="5410" y="2066"/>
                </a:cubicBezTo>
                <a:cubicBezTo>
                  <a:pt x="5410" y="1033"/>
                  <a:pt x="4120" y="0"/>
                  <a:pt x="2830" y="0"/>
                </a:cubicBezTo>
                <a:close/>
                <a:moveTo>
                  <a:pt x="2830" y="6015"/>
                </a:moveTo>
                <a:cubicBezTo>
                  <a:pt x="1290" y="6015"/>
                  <a:pt x="0" y="6775"/>
                  <a:pt x="0" y="7899"/>
                </a:cubicBezTo>
                <a:cubicBezTo>
                  <a:pt x="0" y="9023"/>
                  <a:pt x="1415" y="9752"/>
                  <a:pt x="2830" y="9752"/>
                </a:cubicBezTo>
                <a:cubicBezTo>
                  <a:pt x="4245" y="9752"/>
                  <a:pt x="5410" y="9023"/>
                  <a:pt x="5410" y="7899"/>
                </a:cubicBezTo>
                <a:cubicBezTo>
                  <a:pt x="5410" y="6775"/>
                  <a:pt x="4120" y="6015"/>
                  <a:pt x="2830" y="6015"/>
                </a:cubicBezTo>
                <a:close/>
                <a:moveTo>
                  <a:pt x="2830" y="11818"/>
                </a:moveTo>
                <a:cubicBezTo>
                  <a:pt x="1290" y="11818"/>
                  <a:pt x="0" y="12668"/>
                  <a:pt x="0" y="13701"/>
                </a:cubicBezTo>
                <a:cubicBezTo>
                  <a:pt x="0" y="14734"/>
                  <a:pt x="1415" y="15767"/>
                  <a:pt x="2830" y="15767"/>
                </a:cubicBezTo>
                <a:cubicBezTo>
                  <a:pt x="4245" y="15767"/>
                  <a:pt x="5410" y="14734"/>
                  <a:pt x="5410" y="13701"/>
                </a:cubicBezTo>
                <a:cubicBezTo>
                  <a:pt x="5410" y="12668"/>
                  <a:pt x="4120" y="11818"/>
                  <a:pt x="2830" y="11818"/>
                </a:cubicBezTo>
                <a:close/>
                <a:moveTo>
                  <a:pt x="18770" y="3949"/>
                </a:moveTo>
                <a:cubicBezTo>
                  <a:pt x="20310" y="3949"/>
                  <a:pt x="21600" y="3099"/>
                  <a:pt x="21600" y="2066"/>
                </a:cubicBezTo>
                <a:cubicBezTo>
                  <a:pt x="21600" y="1033"/>
                  <a:pt x="20185" y="0"/>
                  <a:pt x="18770" y="0"/>
                </a:cubicBezTo>
                <a:cubicBezTo>
                  <a:pt x="17355" y="0"/>
                  <a:pt x="16190" y="1033"/>
                  <a:pt x="16190" y="2066"/>
                </a:cubicBezTo>
                <a:cubicBezTo>
                  <a:pt x="16190" y="3099"/>
                  <a:pt x="17480" y="3949"/>
                  <a:pt x="18770" y="3949"/>
                </a:cubicBezTo>
                <a:close/>
                <a:moveTo>
                  <a:pt x="10779" y="11818"/>
                </a:moveTo>
                <a:cubicBezTo>
                  <a:pt x="9239" y="11818"/>
                  <a:pt x="8240" y="12668"/>
                  <a:pt x="8240" y="13701"/>
                </a:cubicBezTo>
                <a:cubicBezTo>
                  <a:pt x="8240" y="14734"/>
                  <a:pt x="9239" y="15767"/>
                  <a:pt x="10779" y="15767"/>
                </a:cubicBezTo>
                <a:cubicBezTo>
                  <a:pt x="12361" y="15767"/>
                  <a:pt x="13360" y="14734"/>
                  <a:pt x="13360" y="13701"/>
                </a:cubicBezTo>
                <a:cubicBezTo>
                  <a:pt x="13360" y="12668"/>
                  <a:pt x="12361" y="11818"/>
                  <a:pt x="10779" y="11818"/>
                </a:cubicBezTo>
                <a:close/>
                <a:moveTo>
                  <a:pt x="18770" y="11818"/>
                </a:moveTo>
                <a:cubicBezTo>
                  <a:pt x="17480" y="11818"/>
                  <a:pt x="16190" y="12668"/>
                  <a:pt x="16190" y="13701"/>
                </a:cubicBezTo>
                <a:cubicBezTo>
                  <a:pt x="16190" y="14734"/>
                  <a:pt x="17355" y="15767"/>
                  <a:pt x="18770" y="15767"/>
                </a:cubicBezTo>
                <a:cubicBezTo>
                  <a:pt x="20185" y="15767"/>
                  <a:pt x="21600" y="14734"/>
                  <a:pt x="21600" y="13701"/>
                </a:cubicBezTo>
                <a:cubicBezTo>
                  <a:pt x="21600" y="12668"/>
                  <a:pt x="20310" y="11818"/>
                  <a:pt x="18770" y="11818"/>
                </a:cubicBezTo>
                <a:close/>
                <a:moveTo>
                  <a:pt x="18770" y="6015"/>
                </a:moveTo>
                <a:cubicBezTo>
                  <a:pt x="17480" y="6015"/>
                  <a:pt x="16190" y="6775"/>
                  <a:pt x="16190" y="7899"/>
                </a:cubicBezTo>
                <a:cubicBezTo>
                  <a:pt x="16190" y="9023"/>
                  <a:pt x="17355" y="9752"/>
                  <a:pt x="18770" y="9752"/>
                </a:cubicBezTo>
                <a:cubicBezTo>
                  <a:pt x="20185" y="9752"/>
                  <a:pt x="21600" y="9023"/>
                  <a:pt x="21600" y="7899"/>
                </a:cubicBezTo>
                <a:cubicBezTo>
                  <a:pt x="21600" y="6775"/>
                  <a:pt x="20310" y="6015"/>
                  <a:pt x="18770" y="6015"/>
                </a:cubicBezTo>
                <a:close/>
                <a:moveTo>
                  <a:pt x="10779" y="6015"/>
                </a:moveTo>
                <a:cubicBezTo>
                  <a:pt x="9239" y="6015"/>
                  <a:pt x="8240" y="6775"/>
                  <a:pt x="8240" y="7899"/>
                </a:cubicBezTo>
                <a:cubicBezTo>
                  <a:pt x="8240" y="9023"/>
                  <a:pt x="9239" y="9752"/>
                  <a:pt x="10779" y="9752"/>
                </a:cubicBezTo>
                <a:cubicBezTo>
                  <a:pt x="12361" y="9752"/>
                  <a:pt x="13360" y="9023"/>
                  <a:pt x="13360" y="7899"/>
                </a:cubicBezTo>
                <a:cubicBezTo>
                  <a:pt x="13360" y="6775"/>
                  <a:pt x="12361" y="6015"/>
                  <a:pt x="10779" y="6015"/>
                </a:cubicBezTo>
                <a:close/>
                <a:moveTo>
                  <a:pt x="10779" y="0"/>
                </a:moveTo>
                <a:cubicBezTo>
                  <a:pt x="9239" y="0"/>
                  <a:pt x="8240" y="1033"/>
                  <a:pt x="8240" y="2066"/>
                </a:cubicBezTo>
                <a:cubicBezTo>
                  <a:pt x="8240" y="3099"/>
                  <a:pt x="9239" y="3949"/>
                  <a:pt x="10779" y="3949"/>
                </a:cubicBezTo>
                <a:cubicBezTo>
                  <a:pt x="12361" y="3949"/>
                  <a:pt x="13360" y="3099"/>
                  <a:pt x="13360" y="2066"/>
                </a:cubicBezTo>
                <a:cubicBezTo>
                  <a:pt x="13360" y="1033"/>
                  <a:pt x="12361" y="0"/>
                  <a:pt x="10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defPPr>
              <a:defRPr lang="en-US"/>
            </a:defPPr>
            <a:lvl1pPr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 indent="2286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 indent="4572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 indent="6858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 indent="914400" algn="l" defTabSz="585788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xmlns="" id="{B42CABB8-95A8-4EDD-8965-A8310B264D2E}"/>
              </a:ext>
            </a:extLst>
          </p:cNvPr>
          <p:cNvSpPr>
            <a:spLocks/>
          </p:cNvSpPr>
          <p:nvPr/>
        </p:nvSpPr>
        <p:spPr bwMode="auto">
          <a:xfrm>
            <a:off x="2378029" y="6562720"/>
            <a:ext cx="3611609" cy="13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여러 장소 대기번호 발급 가능 </a:t>
            </a:r>
            <a:endParaRPr lang="en-US" altLang="en-US" b="1" dirty="0"/>
          </a:p>
        </p:txBody>
      </p:sp>
      <p:sp>
        <p:nvSpPr>
          <p:cNvPr id="27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24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구상도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10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xmlns="" id="{040F6577-935C-4783-A809-CFDAC4C57C83}"/>
              </a:ext>
            </a:extLst>
          </p:cNvPr>
          <p:cNvSpPr/>
          <p:nvPr/>
        </p:nvSpPr>
        <p:spPr bwMode="auto">
          <a:xfrm>
            <a:off x="-10321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3175" y="17526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자유시간</a:t>
            </a:r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6022206" y="235652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E7AC52-63F8-4D05-952E-4811BD55A393}"/>
              </a:ext>
            </a:extLst>
          </p:cNvPr>
          <p:cNvSpPr/>
          <p:nvPr/>
        </p:nvSpPr>
        <p:spPr bwMode="auto">
          <a:xfrm>
            <a:off x="1290306" y="6115412"/>
            <a:ext cx="10338024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8F1286A-6C40-4617-B90A-6E1383D8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344" y="2350620"/>
            <a:ext cx="2998479" cy="29984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248866-77A1-42A9-A3F9-D7AE9647CF30}"/>
              </a:ext>
            </a:extLst>
          </p:cNvPr>
          <p:cNvSpPr/>
          <p:nvPr/>
        </p:nvSpPr>
        <p:spPr bwMode="auto">
          <a:xfrm rot="16200000">
            <a:off x="854587" y="5702889"/>
            <a:ext cx="917155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108DDFD5-87BB-4992-812D-860500A0F2DB}"/>
              </a:ext>
            </a:extLst>
          </p:cNvPr>
          <p:cNvSpPr/>
          <p:nvPr/>
        </p:nvSpPr>
        <p:spPr bwMode="auto">
          <a:xfrm>
            <a:off x="1205853" y="6049327"/>
            <a:ext cx="246455" cy="20751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F0456685-9AF8-4FE1-A9A5-E517E53FC9AB}"/>
              </a:ext>
            </a:extLst>
          </p:cNvPr>
          <p:cNvSpPr/>
          <p:nvPr/>
        </p:nvSpPr>
        <p:spPr bwMode="auto">
          <a:xfrm>
            <a:off x="6039014" y="6750868"/>
            <a:ext cx="2088232" cy="1322433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09D8CE8F-0B9B-4B38-9721-F5529727020B}"/>
              </a:ext>
            </a:extLst>
          </p:cNvPr>
          <p:cNvSpPr/>
          <p:nvPr/>
        </p:nvSpPr>
        <p:spPr bwMode="auto">
          <a:xfrm>
            <a:off x="10671175" y="6708001"/>
            <a:ext cx="2088232" cy="1322433"/>
          </a:xfrm>
          <a:prstGeom prst="roundRect">
            <a:avLst/>
          </a:prstGeom>
          <a:blipFill dpi="0" rotWithShape="0">
            <a:blip r:embed="rId6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980BBAB2-3E72-4F94-8002-6D3F368CB163}"/>
              </a:ext>
            </a:extLst>
          </p:cNvPr>
          <p:cNvSpPr/>
          <p:nvPr/>
        </p:nvSpPr>
        <p:spPr bwMode="auto">
          <a:xfrm>
            <a:off x="2709712" y="6944396"/>
            <a:ext cx="2088232" cy="1322433"/>
          </a:xfrm>
          <a:prstGeom prst="roundRect">
            <a:avLst/>
          </a:prstGeom>
          <a:blipFill dpi="0" rotWithShape="0">
            <a:blip r:embed="rId7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613E551-6B68-41EC-A168-58183E74B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2212" y="3260098"/>
            <a:ext cx="2628900" cy="1743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7991235-40AA-46B2-BAD4-31162D5236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91" r="25158"/>
          <a:stretch/>
        </p:blipFill>
        <p:spPr>
          <a:xfrm>
            <a:off x="5972068" y="3177741"/>
            <a:ext cx="1276023" cy="1910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849E04F-515A-4CF4-9C88-61DE6D1B3CD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91" r="25158"/>
          <a:stretch/>
        </p:blipFill>
        <p:spPr>
          <a:xfrm>
            <a:off x="7342190" y="3177741"/>
            <a:ext cx="1276023" cy="19100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13B99EC-6F11-473B-BB0E-0B411FA4BEBF}"/>
              </a:ext>
            </a:extLst>
          </p:cNvPr>
          <p:cNvSpPr/>
          <p:nvPr/>
        </p:nvSpPr>
        <p:spPr bwMode="auto">
          <a:xfrm>
            <a:off x="10282212" y="7559893"/>
            <a:ext cx="388963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1057427-64F0-4AB2-9FC7-657D98390A1B}"/>
              </a:ext>
            </a:extLst>
          </p:cNvPr>
          <p:cNvSpPr/>
          <p:nvPr/>
        </p:nvSpPr>
        <p:spPr bwMode="auto">
          <a:xfrm rot="16200000">
            <a:off x="9080696" y="6344413"/>
            <a:ext cx="626429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9A0E896-BC54-4C57-ACA6-49F256EB690F}"/>
              </a:ext>
            </a:extLst>
          </p:cNvPr>
          <p:cNvSpPr/>
          <p:nvPr/>
        </p:nvSpPr>
        <p:spPr bwMode="auto">
          <a:xfrm rot="16200000">
            <a:off x="6773597" y="5693939"/>
            <a:ext cx="917155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5713299-9600-449A-859E-B8421E131094}"/>
              </a:ext>
            </a:extLst>
          </p:cNvPr>
          <p:cNvSpPr/>
          <p:nvPr/>
        </p:nvSpPr>
        <p:spPr bwMode="auto">
          <a:xfrm>
            <a:off x="7124863" y="6040377"/>
            <a:ext cx="246455" cy="20751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582D01F-10C5-401B-8AB4-4AC5BDEAAC00}"/>
              </a:ext>
            </a:extLst>
          </p:cNvPr>
          <p:cNvSpPr/>
          <p:nvPr/>
        </p:nvSpPr>
        <p:spPr bwMode="auto">
          <a:xfrm rot="16200000">
            <a:off x="11153835" y="5657226"/>
            <a:ext cx="917155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1A281027-3FB7-45A9-B877-33D7FDE9A6ED}"/>
              </a:ext>
            </a:extLst>
          </p:cNvPr>
          <p:cNvSpPr/>
          <p:nvPr/>
        </p:nvSpPr>
        <p:spPr bwMode="auto">
          <a:xfrm>
            <a:off x="11505101" y="6003664"/>
            <a:ext cx="246455" cy="20751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FE09523-F7D5-4301-8D16-AA1D73E5EBFF}"/>
              </a:ext>
            </a:extLst>
          </p:cNvPr>
          <p:cNvSpPr/>
          <p:nvPr/>
        </p:nvSpPr>
        <p:spPr bwMode="auto">
          <a:xfrm>
            <a:off x="9258913" y="6018273"/>
            <a:ext cx="246455" cy="20751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3274049-A947-492D-A48A-D3E0B344F1BF}"/>
              </a:ext>
            </a:extLst>
          </p:cNvPr>
          <p:cNvSpPr/>
          <p:nvPr/>
        </p:nvSpPr>
        <p:spPr bwMode="auto">
          <a:xfrm rot="16200000">
            <a:off x="3349071" y="6516062"/>
            <a:ext cx="833777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134DA08-899B-4578-82CE-767F3D6CEF5B}"/>
              </a:ext>
            </a:extLst>
          </p:cNvPr>
          <p:cNvSpPr/>
          <p:nvPr/>
        </p:nvSpPr>
        <p:spPr bwMode="auto">
          <a:xfrm>
            <a:off x="3626816" y="6054058"/>
            <a:ext cx="246455" cy="207519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9F8F8C1-58E0-4AE6-812E-C9F46D71CF89}"/>
              </a:ext>
            </a:extLst>
          </p:cNvPr>
          <p:cNvSpPr/>
          <p:nvPr/>
        </p:nvSpPr>
        <p:spPr bwMode="auto">
          <a:xfrm rot="10800000">
            <a:off x="2599940" y="3864029"/>
            <a:ext cx="470645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6860D2E-97D7-462D-B8EC-1347C83E7A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73086" y="2741669"/>
            <a:ext cx="2222493" cy="2222493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66CCF8B1-7F8E-44C4-825B-8C1E022B6F51}"/>
              </a:ext>
            </a:extLst>
          </p:cNvPr>
          <p:cNvSpPr/>
          <p:nvPr/>
        </p:nvSpPr>
        <p:spPr bwMode="auto">
          <a:xfrm>
            <a:off x="8556400" y="6689774"/>
            <a:ext cx="1725812" cy="2342770"/>
          </a:xfrm>
          <a:prstGeom prst="roundRect">
            <a:avLst/>
          </a:prstGeom>
          <a:blipFill dpi="0" rotWithShape="0">
            <a:blip r:embed="rId11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309CE3F-A1C8-4779-8133-8FF2826DA164}"/>
              </a:ext>
            </a:extLst>
          </p:cNvPr>
          <p:cNvSpPr/>
          <p:nvPr/>
        </p:nvSpPr>
        <p:spPr bwMode="auto">
          <a:xfrm>
            <a:off x="8140150" y="7560339"/>
            <a:ext cx="388963" cy="4571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18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관리자 시나리오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12234668" y="8750300"/>
            <a:ext cx="294076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11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-122336" y="4247884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14352" name="그림 14351">
            <a:extLst>
              <a:ext uri="{FF2B5EF4-FFF2-40B4-BE49-F238E27FC236}">
                <a16:creationId xmlns:a16="http://schemas.microsoft.com/office/drawing/2014/main" xmlns="" id="{914CFABA-0B0E-42A0-BCA9-7CCAE464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05" y="3667602"/>
            <a:ext cx="1465169" cy="188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6EF769-DCB3-4CF3-AA2D-78418F982D63}"/>
              </a:ext>
            </a:extLst>
          </p:cNvPr>
          <p:cNvSpPr txBox="1"/>
          <p:nvPr/>
        </p:nvSpPr>
        <p:spPr>
          <a:xfrm>
            <a:off x="3763888" y="3796680"/>
            <a:ext cx="252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남은 대기인원 수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현재 대기번호</a:t>
            </a:r>
            <a:r>
              <a:rPr lang="en-US" altLang="ko-KR" b="1" dirty="0"/>
              <a:t> </a:t>
            </a:r>
            <a:r>
              <a:rPr lang="ko-KR" altLang="en-US" b="1" dirty="0"/>
              <a:t>표시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8131" y="6327646"/>
            <a:ext cx="7984533" cy="3086120"/>
            <a:chOff x="574182" y="5877360"/>
            <a:chExt cx="8864170" cy="2990624"/>
          </a:xfrm>
        </p:grpSpPr>
        <p:pic>
          <p:nvPicPr>
            <p:cNvPr id="30" name="그림 29" descr="케이스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6C57996D-FE36-45DA-BD3D-3619871D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82" y="5877360"/>
              <a:ext cx="2191346" cy="2990624"/>
            </a:xfrm>
            <a:prstGeom prst="rect">
              <a:avLst/>
            </a:prstGeom>
          </p:spPr>
        </p:pic>
        <p:sp>
          <p:nvSpPr>
            <p:cNvPr id="14351" name="AutoShape 15"/>
            <p:cNvSpPr>
              <a:spLocks/>
            </p:cNvSpPr>
            <p:nvPr/>
          </p:nvSpPr>
          <p:spPr bwMode="auto">
            <a:xfrm>
              <a:off x="5692609" y="7734493"/>
              <a:ext cx="392113" cy="3762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696" y="1840"/>
                  </a:moveTo>
                  <a:lnTo>
                    <a:pt x="4320" y="200"/>
                  </a:lnTo>
                  <a:cubicBezTo>
                    <a:pt x="1950" y="2280"/>
                    <a:pt x="191" y="5360"/>
                    <a:pt x="0" y="8640"/>
                  </a:cubicBezTo>
                  <a:lnTo>
                    <a:pt x="2141" y="8640"/>
                  </a:lnTo>
                  <a:cubicBezTo>
                    <a:pt x="2332" y="5760"/>
                    <a:pt x="3517" y="3280"/>
                    <a:pt x="5696" y="1840"/>
                  </a:cubicBezTo>
                  <a:close/>
                  <a:moveTo>
                    <a:pt x="19650" y="8640"/>
                  </a:moveTo>
                  <a:lnTo>
                    <a:pt x="21600" y="8640"/>
                  </a:lnTo>
                  <a:cubicBezTo>
                    <a:pt x="21409" y="5360"/>
                    <a:pt x="19841" y="2280"/>
                    <a:pt x="17471" y="200"/>
                  </a:cubicBezTo>
                  <a:lnTo>
                    <a:pt x="15904" y="1840"/>
                  </a:lnTo>
                  <a:cubicBezTo>
                    <a:pt x="18045" y="3280"/>
                    <a:pt x="19421" y="5760"/>
                    <a:pt x="19650" y="8640"/>
                  </a:cubicBezTo>
                  <a:close/>
                  <a:moveTo>
                    <a:pt x="17471" y="9240"/>
                  </a:moveTo>
                  <a:cubicBezTo>
                    <a:pt x="17471" y="5960"/>
                    <a:pt x="15330" y="3280"/>
                    <a:pt x="12348" y="2480"/>
                  </a:cubicBezTo>
                  <a:lnTo>
                    <a:pt x="12348" y="1640"/>
                  </a:lnTo>
                  <a:cubicBezTo>
                    <a:pt x="12348" y="840"/>
                    <a:pt x="11584" y="0"/>
                    <a:pt x="10781" y="0"/>
                  </a:cubicBezTo>
                  <a:cubicBezTo>
                    <a:pt x="10016" y="0"/>
                    <a:pt x="9213" y="840"/>
                    <a:pt x="9213" y="1640"/>
                  </a:cubicBezTo>
                  <a:lnTo>
                    <a:pt x="9213" y="2480"/>
                  </a:lnTo>
                  <a:cubicBezTo>
                    <a:pt x="6270" y="3280"/>
                    <a:pt x="4129" y="5960"/>
                    <a:pt x="4129" y="9240"/>
                  </a:cubicBezTo>
                  <a:lnTo>
                    <a:pt x="4129" y="15200"/>
                  </a:lnTo>
                  <a:lnTo>
                    <a:pt x="2141" y="17280"/>
                  </a:lnTo>
                  <a:lnTo>
                    <a:pt x="2141" y="18280"/>
                  </a:lnTo>
                  <a:lnTo>
                    <a:pt x="19650" y="18280"/>
                  </a:lnTo>
                  <a:lnTo>
                    <a:pt x="19650" y="17280"/>
                  </a:lnTo>
                  <a:lnTo>
                    <a:pt x="17471" y="15200"/>
                  </a:lnTo>
                  <a:lnTo>
                    <a:pt x="17471" y="9240"/>
                  </a:lnTo>
                  <a:close/>
                  <a:moveTo>
                    <a:pt x="10781" y="21600"/>
                  </a:moveTo>
                  <a:lnTo>
                    <a:pt x="11201" y="21600"/>
                  </a:lnTo>
                  <a:cubicBezTo>
                    <a:pt x="11966" y="21400"/>
                    <a:pt x="12348" y="20960"/>
                    <a:pt x="12769" y="20360"/>
                  </a:cubicBezTo>
                  <a:cubicBezTo>
                    <a:pt x="12769" y="20160"/>
                    <a:pt x="12960" y="19720"/>
                    <a:pt x="12960" y="19520"/>
                  </a:cubicBezTo>
                  <a:lnTo>
                    <a:pt x="8831" y="19520"/>
                  </a:lnTo>
                  <a:cubicBezTo>
                    <a:pt x="8831" y="20560"/>
                    <a:pt x="9634" y="21600"/>
                    <a:pt x="10781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457200" indent="9144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914400" indent="9144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1371600" indent="9144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1828800" indent="91440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xmlns="" id="{D5593F93-2079-4AA0-B232-8F8B487044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0239" y="6366440"/>
              <a:ext cx="2234483" cy="2376421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/>
          </p:spPr>
          <p:txBody>
            <a:bodyPr lIns="27093" tIns="27093" rIns="27093" bIns="27093" anchor="ctr"/>
            <a:lstStyle/>
            <a:p>
              <a:pPr algn="ctr"/>
              <a:endParaRPr lang="en-US" altLang="en-US" sz="2200" dirty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xmlns="" id="{BC824769-12F1-412F-9ECE-E267926CC1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03869" y="6068755"/>
              <a:ext cx="2234483" cy="2699073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/>
          </p:spPr>
          <p:txBody>
            <a:bodyPr lIns="27093" tIns="27093" rIns="27093" bIns="27093" anchor="ctr"/>
            <a:lstStyle/>
            <a:p>
              <a:pPr algn="ctr"/>
              <a:endParaRPr lang="en-US" altLang="en-US" sz="2200" dirty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F700080-283F-4DEA-86F9-D8B62A660289}"/>
                </a:ext>
              </a:extLst>
            </p:cNvPr>
            <p:cNvGrpSpPr/>
            <p:nvPr/>
          </p:nvGrpSpPr>
          <p:grpSpPr>
            <a:xfrm rot="16200000">
              <a:off x="2771140" y="6581097"/>
              <a:ext cx="517149" cy="1641050"/>
              <a:chOff x="1173808" y="1852464"/>
              <a:chExt cx="1219411" cy="2603759"/>
            </a:xfrm>
          </p:grpSpPr>
          <p:sp>
            <p:nvSpPr>
              <p:cNvPr id="43" name="화살표: 위쪽 42">
                <a:extLst>
                  <a:ext uri="{FF2B5EF4-FFF2-40B4-BE49-F238E27FC236}">
                    <a16:creationId xmlns:a16="http://schemas.microsoft.com/office/drawing/2014/main" xmlns="" id="{D954A91D-72F1-4168-94B4-21B2667B654E}"/>
                  </a:ext>
                </a:extLst>
              </p:cNvPr>
              <p:cNvSpPr/>
              <p:nvPr/>
            </p:nvSpPr>
            <p:spPr bwMode="auto">
              <a:xfrm>
                <a:off x="1173808" y="1852464"/>
                <a:ext cx="1219411" cy="1296120"/>
              </a:xfrm>
              <a:prstGeom prst="up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7093" tIns="27093" rIns="27093" bIns="27093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585788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rgbClr val="525860"/>
                  </a:solidFill>
                  <a:effectLst/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endParaRPr>
              </a:p>
            </p:txBody>
          </p:sp>
          <p:sp>
            <p:nvSpPr>
              <p:cNvPr id="45" name="화살표: 위쪽 44">
                <a:extLst>
                  <a:ext uri="{FF2B5EF4-FFF2-40B4-BE49-F238E27FC236}">
                    <a16:creationId xmlns:a16="http://schemas.microsoft.com/office/drawing/2014/main" xmlns="" id="{24CD2373-2492-4716-85FD-1939BFA201EC}"/>
                  </a:ext>
                </a:extLst>
              </p:cNvPr>
              <p:cNvSpPr/>
              <p:nvPr/>
            </p:nvSpPr>
            <p:spPr bwMode="auto">
              <a:xfrm rot="10800000">
                <a:off x="1173808" y="3160103"/>
                <a:ext cx="1219411" cy="1296120"/>
              </a:xfrm>
              <a:prstGeom prst="upArrow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7093" tIns="27093" rIns="27093" bIns="27093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585788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rgbClr val="525860"/>
                  </a:solidFill>
                  <a:effectLst/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EA188533-B1AA-49B8-991C-8E76BF73EDD7}"/>
                </a:ext>
              </a:extLst>
            </p:cNvPr>
            <p:cNvGrpSpPr/>
            <p:nvPr/>
          </p:nvGrpSpPr>
          <p:grpSpPr>
            <a:xfrm rot="16200000">
              <a:off x="6620304" y="6669848"/>
              <a:ext cx="517149" cy="1525068"/>
              <a:chOff x="1173808" y="1852464"/>
              <a:chExt cx="1219411" cy="2603758"/>
            </a:xfrm>
          </p:grpSpPr>
          <p:sp>
            <p:nvSpPr>
              <p:cNvPr id="51" name="화살표: 위쪽 50">
                <a:extLst>
                  <a:ext uri="{FF2B5EF4-FFF2-40B4-BE49-F238E27FC236}">
                    <a16:creationId xmlns:a16="http://schemas.microsoft.com/office/drawing/2014/main" xmlns="" id="{0687EC24-5E34-4F63-915E-79C928FDF554}"/>
                  </a:ext>
                </a:extLst>
              </p:cNvPr>
              <p:cNvSpPr/>
              <p:nvPr/>
            </p:nvSpPr>
            <p:spPr bwMode="auto">
              <a:xfrm>
                <a:off x="1173808" y="1852464"/>
                <a:ext cx="1219411" cy="1296120"/>
              </a:xfrm>
              <a:prstGeom prst="upArrow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7093" tIns="27093" rIns="27093" bIns="27093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585788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rgbClr val="525860"/>
                  </a:solidFill>
                  <a:effectLst/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endParaRPr>
              </a:p>
            </p:txBody>
          </p:sp>
          <p:sp>
            <p:nvSpPr>
              <p:cNvPr id="52" name="화살표: 위쪽 51">
                <a:extLst>
                  <a:ext uri="{FF2B5EF4-FFF2-40B4-BE49-F238E27FC236}">
                    <a16:creationId xmlns:a16="http://schemas.microsoft.com/office/drawing/2014/main" xmlns="" id="{E8A02CA7-0F5E-4E18-9ED1-6899F327D0AC}"/>
                  </a:ext>
                </a:extLst>
              </p:cNvPr>
              <p:cNvSpPr/>
              <p:nvPr/>
            </p:nvSpPr>
            <p:spPr bwMode="auto">
              <a:xfrm rot="10800000">
                <a:off x="1173808" y="3160102"/>
                <a:ext cx="1219411" cy="1296120"/>
              </a:xfrm>
              <a:prstGeom prst="upArrow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>
                <a:outerShdw blurRad="12700" dist="12700" dir="54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27093" tIns="27093" rIns="27093" bIns="27093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585788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rgbClr val="525860"/>
                  </a:solidFill>
                  <a:effectLst/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endParaRPr>
              </a:p>
            </p:txBody>
          </p:sp>
        </p:grpSp>
      </p:grpSp>
      <p:pic>
        <p:nvPicPr>
          <p:cNvPr id="26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pic>
        <p:nvPicPr>
          <p:cNvPr id="36" name="그림 14351">
            <a:extLst>
              <a:ext uri="{FF2B5EF4-FFF2-40B4-BE49-F238E27FC236}">
                <a16:creationId xmlns:a16="http://schemas.microsoft.com/office/drawing/2014/main" xmlns="" id="{914CFABA-0B0E-42A0-BCA9-7CCAE464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5" y="3667602"/>
            <a:ext cx="1465169" cy="18828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ADD59C0-2E67-4B31-88B7-ECADC8944091}"/>
              </a:ext>
            </a:extLst>
          </p:cNvPr>
          <p:cNvGrpSpPr/>
          <p:nvPr/>
        </p:nvGrpSpPr>
        <p:grpSpPr>
          <a:xfrm rot="20498457">
            <a:off x="1120887" y="5805347"/>
            <a:ext cx="517149" cy="829638"/>
            <a:chOff x="1173808" y="1852464"/>
            <a:chExt cx="1219411" cy="2603758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xmlns="" id="{F3494A41-AC90-4FAB-9492-9CEAA5346A6A}"/>
                </a:ext>
              </a:extLst>
            </p:cNvPr>
            <p:cNvSpPr/>
            <p:nvPr/>
          </p:nvSpPr>
          <p:spPr bwMode="auto">
            <a:xfrm>
              <a:off x="1173808" y="1852464"/>
              <a:ext cx="1219411" cy="1296120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40" name="화살표: 위쪽 39">
              <a:extLst>
                <a:ext uri="{FF2B5EF4-FFF2-40B4-BE49-F238E27FC236}">
                  <a16:creationId xmlns:a16="http://schemas.microsoft.com/office/drawing/2014/main" xmlns="" id="{7EDB51E5-9EC7-4795-B490-0574F336A106}"/>
                </a:ext>
              </a:extLst>
            </p:cNvPr>
            <p:cNvSpPr/>
            <p:nvPr/>
          </p:nvSpPr>
          <p:spPr bwMode="auto">
            <a:xfrm rot="10800000">
              <a:off x="1173808" y="3160102"/>
              <a:ext cx="1219411" cy="1296120"/>
            </a:xfrm>
            <a:prstGeom prst="upArrow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grpSp>
        <p:nvGrpSpPr>
          <p:cNvPr id="41" name="그룹 9">
            <a:extLst>
              <a:ext uri="{FF2B5EF4-FFF2-40B4-BE49-F238E27FC236}">
                <a16:creationId xmlns:a16="http://schemas.microsoft.com/office/drawing/2014/main" xmlns="" id="{EADD59C0-2E67-4B31-88B7-ECADC8944091}"/>
              </a:ext>
            </a:extLst>
          </p:cNvPr>
          <p:cNvGrpSpPr/>
          <p:nvPr/>
        </p:nvGrpSpPr>
        <p:grpSpPr>
          <a:xfrm rot="1101543" flipH="1">
            <a:off x="2443380" y="5809865"/>
            <a:ext cx="517149" cy="829638"/>
            <a:chOff x="1173808" y="1852464"/>
            <a:chExt cx="1219411" cy="2603758"/>
          </a:xfrm>
        </p:grpSpPr>
        <p:sp>
          <p:nvSpPr>
            <p:cNvPr id="44" name="화살표: 위쪽 8">
              <a:extLst>
                <a:ext uri="{FF2B5EF4-FFF2-40B4-BE49-F238E27FC236}">
                  <a16:creationId xmlns:a16="http://schemas.microsoft.com/office/drawing/2014/main" xmlns="" id="{F3494A41-AC90-4FAB-9492-9CEAA5346A6A}"/>
                </a:ext>
              </a:extLst>
            </p:cNvPr>
            <p:cNvSpPr/>
            <p:nvPr/>
          </p:nvSpPr>
          <p:spPr bwMode="auto">
            <a:xfrm>
              <a:off x="1173808" y="1852464"/>
              <a:ext cx="1219411" cy="1296120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46" name="화살표: 위쪽 39">
              <a:extLst>
                <a:ext uri="{FF2B5EF4-FFF2-40B4-BE49-F238E27FC236}">
                  <a16:creationId xmlns:a16="http://schemas.microsoft.com/office/drawing/2014/main" xmlns="" id="{7EDB51E5-9EC7-4795-B490-0574F336A106}"/>
                </a:ext>
              </a:extLst>
            </p:cNvPr>
            <p:cNvSpPr/>
            <p:nvPr/>
          </p:nvSpPr>
          <p:spPr bwMode="auto">
            <a:xfrm rot="10800000">
              <a:off x="1173808" y="3160102"/>
              <a:ext cx="1219411" cy="1296120"/>
            </a:xfrm>
            <a:prstGeom prst="upArrow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3253763"/>
            <a:ext cx="2099915" cy="20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관련 이미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0" y="3264076"/>
            <a:ext cx="2099915" cy="20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9">
            <a:extLst>
              <a:ext uri="{FF2B5EF4-FFF2-40B4-BE49-F238E27FC236}">
                <a16:creationId xmlns:a16="http://schemas.microsoft.com/office/drawing/2014/main" xmlns="" id="{EADD59C0-2E67-4B31-88B7-ECADC8944091}"/>
              </a:ext>
            </a:extLst>
          </p:cNvPr>
          <p:cNvGrpSpPr/>
          <p:nvPr/>
        </p:nvGrpSpPr>
        <p:grpSpPr>
          <a:xfrm>
            <a:off x="7857459" y="5582483"/>
            <a:ext cx="517149" cy="829638"/>
            <a:chOff x="1173808" y="1852464"/>
            <a:chExt cx="1219411" cy="2603758"/>
          </a:xfrm>
        </p:grpSpPr>
        <p:sp>
          <p:nvSpPr>
            <p:cNvPr id="33" name="화살표: 위쪽 8">
              <a:extLst>
                <a:ext uri="{FF2B5EF4-FFF2-40B4-BE49-F238E27FC236}">
                  <a16:creationId xmlns:a16="http://schemas.microsoft.com/office/drawing/2014/main" xmlns="" id="{F3494A41-AC90-4FAB-9492-9CEAA5346A6A}"/>
                </a:ext>
              </a:extLst>
            </p:cNvPr>
            <p:cNvSpPr/>
            <p:nvPr/>
          </p:nvSpPr>
          <p:spPr bwMode="auto">
            <a:xfrm>
              <a:off x="1173808" y="1852464"/>
              <a:ext cx="1219411" cy="1296120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4" name="화살표: 위쪽 39">
              <a:extLst>
                <a:ext uri="{FF2B5EF4-FFF2-40B4-BE49-F238E27FC236}">
                  <a16:creationId xmlns:a16="http://schemas.microsoft.com/office/drawing/2014/main" xmlns="" id="{7EDB51E5-9EC7-4795-B490-0574F336A106}"/>
                </a:ext>
              </a:extLst>
            </p:cNvPr>
            <p:cNvSpPr/>
            <p:nvPr/>
          </p:nvSpPr>
          <p:spPr bwMode="auto">
            <a:xfrm rot="10800000">
              <a:off x="1173808" y="3160102"/>
              <a:ext cx="1219411" cy="1296120"/>
            </a:xfrm>
            <a:prstGeom prst="upArrow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grpSp>
        <p:nvGrpSpPr>
          <p:cNvPr id="35" name="그룹 9">
            <a:extLst>
              <a:ext uri="{FF2B5EF4-FFF2-40B4-BE49-F238E27FC236}">
                <a16:creationId xmlns:a16="http://schemas.microsoft.com/office/drawing/2014/main" xmlns="" id="{EADD59C0-2E67-4B31-88B7-ECADC8944091}"/>
              </a:ext>
            </a:extLst>
          </p:cNvPr>
          <p:cNvGrpSpPr/>
          <p:nvPr/>
        </p:nvGrpSpPr>
        <p:grpSpPr>
          <a:xfrm rot="2448248" flipH="1">
            <a:off x="9098640" y="5478477"/>
            <a:ext cx="517149" cy="1096968"/>
            <a:chOff x="1173808" y="1852464"/>
            <a:chExt cx="1219411" cy="2603758"/>
          </a:xfrm>
        </p:grpSpPr>
        <p:sp>
          <p:nvSpPr>
            <p:cNvPr id="37" name="화살표: 위쪽 8">
              <a:extLst>
                <a:ext uri="{FF2B5EF4-FFF2-40B4-BE49-F238E27FC236}">
                  <a16:creationId xmlns:a16="http://schemas.microsoft.com/office/drawing/2014/main" xmlns="" id="{F3494A41-AC90-4FAB-9492-9CEAA5346A6A}"/>
                </a:ext>
              </a:extLst>
            </p:cNvPr>
            <p:cNvSpPr/>
            <p:nvPr/>
          </p:nvSpPr>
          <p:spPr bwMode="auto">
            <a:xfrm>
              <a:off x="1173808" y="1852464"/>
              <a:ext cx="1219411" cy="1296120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38" name="화살표: 위쪽 39">
              <a:extLst>
                <a:ext uri="{FF2B5EF4-FFF2-40B4-BE49-F238E27FC236}">
                  <a16:creationId xmlns:a16="http://schemas.microsoft.com/office/drawing/2014/main" xmlns="" id="{7EDB51E5-9EC7-4795-B490-0574F336A106}"/>
                </a:ext>
              </a:extLst>
            </p:cNvPr>
            <p:cNvSpPr/>
            <p:nvPr/>
          </p:nvSpPr>
          <p:spPr bwMode="auto">
            <a:xfrm rot="10800000">
              <a:off x="1173808" y="3160102"/>
              <a:ext cx="1219411" cy="1296120"/>
            </a:xfrm>
            <a:prstGeom prst="upArrow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6" y="3066985"/>
            <a:ext cx="566834" cy="59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2629666"/>
            <a:ext cx="566834" cy="59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57" y="3000429"/>
            <a:ext cx="635862" cy="66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738" y="2529649"/>
            <a:ext cx="658589" cy="69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0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케이스이(가) 표시된 사진&#10;&#10;높은 신뢰도로 생성된 설명">
            <a:extLst>
              <a:ext uri="{FF2B5EF4-FFF2-40B4-BE49-F238E27FC236}">
                <a16:creationId xmlns:a16="http://schemas.microsoft.com/office/drawing/2014/main" xmlns="" id="{98495880-30B5-4169-8E32-E285977D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74" y="4336003"/>
            <a:ext cx="2191346" cy="2990624"/>
          </a:xfrm>
          <a:prstGeom prst="rect">
            <a:avLst/>
          </a:prstGeom>
        </p:spPr>
      </p:pic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사용자 시나리오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12226107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12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4351" name="AutoShape 15"/>
          <p:cNvSpPr>
            <a:spLocks/>
          </p:cNvSpPr>
          <p:nvPr/>
        </p:nvSpPr>
        <p:spPr bwMode="auto">
          <a:xfrm>
            <a:off x="8897220" y="6192532"/>
            <a:ext cx="392113" cy="376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696" y="1840"/>
                </a:moveTo>
                <a:lnTo>
                  <a:pt x="4320" y="200"/>
                </a:lnTo>
                <a:cubicBezTo>
                  <a:pt x="1950" y="2280"/>
                  <a:pt x="191" y="5360"/>
                  <a:pt x="0" y="8640"/>
                </a:cubicBezTo>
                <a:lnTo>
                  <a:pt x="2141" y="8640"/>
                </a:lnTo>
                <a:cubicBezTo>
                  <a:pt x="2332" y="5760"/>
                  <a:pt x="3517" y="3280"/>
                  <a:pt x="5696" y="1840"/>
                </a:cubicBezTo>
                <a:close/>
                <a:moveTo>
                  <a:pt x="19650" y="8640"/>
                </a:moveTo>
                <a:lnTo>
                  <a:pt x="21600" y="8640"/>
                </a:lnTo>
                <a:cubicBezTo>
                  <a:pt x="21409" y="5360"/>
                  <a:pt x="19841" y="2280"/>
                  <a:pt x="17471" y="200"/>
                </a:cubicBezTo>
                <a:lnTo>
                  <a:pt x="15904" y="1840"/>
                </a:lnTo>
                <a:cubicBezTo>
                  <a:pt x="18045" y="3280"/>
                  <a:pt x="19421" y="5760"/>
                  <a:pt x="19650" y="8640"/>
                </a:cubicBezTo>
                <a:close/>
                <a:moveTo>
                  <a:pt x="17471" y="9240"/>
                </a:moveTo>
                <a:cubicBezTo>
                  <a:pt x="17471" y="5960"/>
                  <a:pt x="15330" y="3280"/>
                  <a:pt x="12348" y="2480"/>
                </a:cubicBezTo>
                <a:lnTo>
                  <a:pt x="12348" y="1640"/>
                </a:lnTo>
                <a:cubicBezTo>
                  <a:pt x="12348" y="840"/>
                  <a:pt x="11584" y="0"/>
                  <a:pt x="10781" y="0"/>
                </a:cubicBezTo>
                <a:cubicBezTo>
                  <a:pt x="10016" y="0"/>
                  <a:pt x="9213" y="840"/>
                  <a:pt x="9213" y="1640"/>
                </a:cubicBezTo>
                <a:lnTo>
                  <a:pt x="9213" y="2480"/>
                </a:lnTo>
                <a:cubicBezTo>
                  <a:pt x="6270" y="3280"/>
                  <a:pt x="4129" y="5960"/>
                  <a:pt x="4129" y="9240"/>
                </a:cubicBezTo>
                <a:lnTo>
                  <a:pt x="4129" y="15200"/>
                </a:lnTo>
                <a:lnTo>
                  <a:pt x="2141" y="17280"/>
                </a:lnTo>
                <a:lnTo>
                  <a:pt x="2141" y="18280"/>
                </a:lnTo>
                <a:lnTo>
                  <a:pt x="19650" y="18280"/>
                </a:lnTo>
                <a:lnTo>
                  <a:pt x="19650" y="17280"/>
                </a:lnTo>
                <a:lnTo>
                  <a:pt x="17471" y="15200"/>
                </a:lnTo>
                <a:lnTo>
                  <a:pt x="17471" y="9240"/>
                </a:lnTo>
                <a:close/>
                <a:moveTo>
                  <a:pt x="10781" y="21600"/>
                </a:moveTo>
                <a:lnTo>
                  <a:pt x="11201" y="21600"/>
                </a:lnTo>
                <a:cubicBezTo>
                  <a:pt x="11966" y="21400"/>
                  <a:pt x="12348" y="20960"/>
                  <a:pt x="12769" y="20360"/>
                </a:cubicBezTo>
                <a:cubicBezTo>
                  <a:pt x="12769" y="20160"/>
                  <a:pt x="12960" y="19720"/>
                  <a:pt x="12960" y="19520"/>
                </a:cubicBezTo>
                <a:lnTo>
                  <a:pt x="8831" y="19520"/>
                </a:lnTo>
                <a:cubicBezTo>
                  <a:pt x="8831" y="20560"/>
                  <a:pt x="9634" y="21600"/>
                  <a:pt x="10781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90BF1D66-F0A1-496F-B4DC-AF528D241B7D}"/>
              </a:ext>
            </a:extLst>
          </p:cNvPr>
          <p:cNvSpPr>
            <a:spLocks noChangeAspect="1"/>
          </p:cNvSpPr>
          <p:nvPr/>
        </p:nvSpPr>
        <p:spPr bwMode="auto">
          <a:xfrm>
            <a:off x="169860" y="4741818"/>
            <a:ext cx="1918422" cy="24409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xmlns="" id="{D5593F93-2079-4AA0-B232-8F8B4870441A}"/>
              </a:ext>
            </a:extLst>
          </p:cNvPr>
          <p:cNvSpPr>
            <a:spLocks noChangeAspect="1"/>
          </p:cNvSpPr>
          <p:nvPr/>
        </p:nvSpPr>
        <p:spPr bwMode="auto">
          <a:xfrm>
            <a:off x="7054850" y="4824479"/>
            <a:ext cx="2234483" cy="237642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xmlns="" id="{BC824769-12F1-412F-9ECE-E267926CC1DC}"/>
              </a:ext>
            </a:extLst>
          </p:cNvPr>
          <p:cNvSpPr>
            <a:spLocks noChangeAspect="1"/>
          </p:cNvSpPr>
          <p:nvPr/>
        </p:nvSpPr>
        <p:spPr bwMode="auto">
          <a:xfrm>
            <a:off x="10576760" y="4540886"/>
            <a:ext cx="2234483" cy="269907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8EC2A0E-9799-4B1F-98F3-B33FF089E67D}"/>
              </a:ext>
            </a:extLst>
          </p:cNvPr>
          <p:cNvSpPr txBox="1"/>
          <p:nvPr/>
        </p:nvSpPr>
        <p:spPr>
          <a:xfrm>
            <a:off x="2412695" y="4824479"/>
            <a:ext cx="150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AD5D44E-31B1-49A3-A536-E7B7DFC1E46C}"/>
              </a:ext>
            </a:extLst>
          </p:cNvPr>
          <p:cNvSpPr txBox="1"/>
          <p:nvPr/>
        </p:nvSpPr>
        <p:spPr>
          <a:xfrm>
            <a:off x="5355813" y="4613623"/>
            <a:ext cx="21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xmlns="" id="{0629D5B7-6A52-41E2-A155-7FEB4A4D9549}"/>
              </a:ext>
            </a:extLst>
          </p:cNvPr>
          <p:cNvSpPr/>
          <p:nvPr/>
        </p:nvSpPr>
        <p:spPr bwMode="auto">
          <a:xfrm rot="19617710">
            <a:off x="9266417" y="5737981"/>
            <a:ext cx="1606436" cy="396000"/>
          </a:xfrm>
          <a:prstGeom prst="leftArrow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0867605-AC5A-451D-837D-B182C043C3BF}"/>
              </a:ext>
            </a:extLst>
          </p:cNvPr>
          <p:cNvSpPr txBox="1"/>
          <p:nvPr/>
        </p:nvSpPr>
        <p:spPr>
          <a:xfrm rot="19642459">
            <a:off x="9107511" y="6266994"/>
            <a:ext cx="202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대기번호 및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예상시간 전달</a:t>
            </a:r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xmlns="" id="{BF07D189-87F6-4652-971C-120203CC0DE5}"/>
              </a:ext>
            </a:extLst>
          </p:cNvPr>
          <p:cNvSpPr/>
          <p:nvPr/>
        </p:nvSpPr>
        <p:spPr bwMode="auto">
          <a:xfrm rot="10800000">
            <a:off x="1182844" y="7012204"/>
            <a:ext cx="6257495" cy="1320979"/>
          </a:xfrm>
          <a:prstGeom prst="curvedDownArrow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31DC6CB-E1A4-4D68-9C10-8D50982D71ED}"/>
              </a:ext>
            </a:extLst>
          </p:cNvPr>
          <p:cNvSpPr txBox="1"/>
          <p:nvPr/>
        </p:nvSpPr>
        <p:spPr>
          <a:xfrm>
            <a:off x="3628012" y="7470829"/>
            <a:ext cx="199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대기번호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예상시간 전달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4F11D81-2681-4350-91B1-52CF118A1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872" y="3727666"/>
            <a:ext cx="2003129" cy="1000224"/>
          </a:xfrm>
          <a:prstGeom prst="rect">
            <a:avLst/>
          </a:prstGeom>
        </p:spPr>
      </p:pic>
      <p:pic>
        <p:nvPicPr>
          <p:cNvPr id="14349" name="그림 14348" descr="장치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A02BC496-03F1-4734-A189-3B23676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768" y="3581030"/>
            <a:ext cx="1205106" cy="1205106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9D9C6173-20C2-4021-973C-52C4587769BD}"/>
              </a:ext>
            </a:extLst>
          </p:cNvPr>
          <p:cNvSpPr/>
          <p:nvPr/>
        </p:nvSpPr>
        <p:spPr bwMode="auto">
          <a:xfrm>
            <a:off x="5622354" y="5064684"/>
            <a:ext cx="1432496" cy="619095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61CC227-E432-4111-88FB-1A4353474EA0}"/>
              </a:ext>
            </a:extLst>
          </p:cNvPr>
          <p:cNvSpPr txBox="1"/>
          <p:nvPr/>
        </p:nvSpPr>
        <p:spPr>
          <a:xfrm>
            <a:off x="2249455" y="5871713"/>
            <a:ext cx="173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어플 활성화</a:t>
            </a:r>
            <a:endParaRPr lang="en-US" altLang="ko-KR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360F977-6345-4097-98F4-5D3C163401A5}"/>
              </a:ext>
            </a:extLst>
          </p:cNvPr>
          <p:cNvGrpSpPr/>
          <p:nvPr/>
        </p:nvGrpSpPr>
        <p:grpSpPr>
          <a:xfrm rot="5400000">
            <a:off x="2737328" y="4316502"/>
            <a:ext cx="625750" cy="2367053"/>
            <a:chOff x="1173808" y="1852464"/>
            <a:chExt cx="1219411" cy="2603758"/>
          </a:xfrm>
        </p:grpSpPr>
        <p:sp>
          <p:nvSpPr>
            <p:cNvPr id="42" name="화살표: 위쪽 41">
              <a:extLst>
                <a:ext uri="{FF2B5EF4-FFF2-40B4-BE49-F238E27FC236}">
                  <a16:creationId xmlns:a16="http://schemas.microsoft.com/office/drawing/2014/main" xmlns="" id="{CBED5E18-1300-4D0A-9796-FF34E06278AF}"/>
                </a:ext>
              </a:extLst>
            </p:cNvPr>
            <p:cNvSpPr/>
            <p:nvPr/>
          </p:nvSpPr>
          <p:spPr bwMode="auto">
            <a:xfrm>
              <a:off x="1173808" y="1852464"/>
              <a:ext cx="1219411" cy="1296120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  <p:sp>
          <p:nvSpPr>
            <p:cNvPr id="43" name="화살표: 위쪽 42">
              <a:extLst>
                <a:ext uri="{FF2B5EF4-FFF2-40B4-BE49-F238E27FC236}">
                  <a16:creationId xmlns:a16="http://schemas.microsoft.com/office/drawing/2014/main" xmlns="" id="{1BF043D4-1C43-4939-87BD-5C14B7251380}"/>
                </a:ext>
              </a:extLst>
            </p:cNvPr>
            <p:cNvSpPr/>
            <p:nvPr/>
          </p:nvSpPr>
          <p:spPr bwMode="auto">
            <a:xfrm rot="10800000">
              <a:off x="1173808" y="3160102"/>
              <a:ext cx="1219411" cy="1296120"/>
            </a:xfrm>
            <a:prstGeom prst="upArrow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7093" tIns="27093" rIns="27093" bIns="27093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585788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rgbClr val="525860"/>
                </a:solidFill>
                <a:effectLst/>
                <a:latin typeface="Roboto Regular" charset="0"/>
                <a:ea typeface="Roboto Regular" charset="0"/>
                <a:cs typeface="Roboto Regular" charset="0"/>
                <a:sym typeface="Roboto Regular" charset="0"/>
              </a:endParaRPr>
            </a:p>
          </p:txBody>
        </p:sp>
      </p:grpSp>
      <p:pic>
        <p:nvPicPr>
          <p:cNvPr id="30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31" name="화살표: 오른쪽 26">
            <a:extLst>
              <a:ext uri="{FF2B5EF4-FFF2-40B4-BE49-F238E27FC236}">
                <a16:creationId xmlns:a16="http://schemas.microsoft.com/office/drawing/2014/main" xmlns="" id="{9D9C6173-20C2-4021-973C-52C4587769BD}"/>
              </a:ext>
            </a:extLst>
          </p:cNvPr>
          <p:cNvSpPr/>
          <p:nvPr/>
        </p:nvSpPr>
        <p:spPr bwMode="auto">
          <a:xfrm>
            <a:off x="9094688" y="4948808"/>
            <a:ext cx="1432496" cy="619095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D5D44E-31B1-49A3-A536-E7B7DFC1E46C}"/>
              </a:ext>
            </a:extLst>
          </p:cNvPr>
          <p:cNvSpPr txBox="1"/>
          <p:nvPr/>
        </p:nvSpPr>
        <p:spPr>
          <a:xfrm>
            <a:off x="8379104" y="4394362"/>
            <a:ext cx="219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사용자</a:t>
            </a:r>
            <a:r>
              <a:rPr lang="en-US" altLang="ko-KR" dirty="0"/>
              <a:t>ID</a:t>
            </a:r>
            <a:r>
              <a:rPr lang="ko-KR" altLang="en-US" dirty="0"/>
              <a:t>에 따른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업무 저장</a:t>
            </a:r>
            <a:endParaRPr lang="en-US" altLang="ko-KR" dirty="0"/>
          </a:p>
        </p:txBody>
      </p:sp>
      <p:sp>
        <p:nvSpPr>
          <p:cNvPr id="33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6" name="화살표: 아래로 구부러짐 28">
            <a:extLst>
              <a:ext uri="{FF2B5EF4-FFF2-40B4-BE49-F238E27FC236}">
                <a16:creationId xmlns:a16="http://schemas.microsoft.com/office/drawing/2014/main" xmlns="" id="{BF07D189-87F6-4652-971C-120203CC0DE5}"/>
              </a:ext>
            </a:extLst>
          </p:cNvPr>
          <p:cNvSpPr/>
          <p:nvPr/>
        </p:nvSpPr>
        <p:spPr bwMode="auto">
          <a:xfrm>
            <a:off x="1335244" y="3220616"/>
            <a:ext cx="6257495" cy="1320979"/>
          </a:xfrm>
          <a:prstGeom prst="curvedDownArrow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CC227-E432-4111-88FB-1A4353474EA0}"/>
              </a:ext>
            </a:extLst>
          </p:cNvPr>
          <p:cNvSpPr txBox="1"/>
          <p:nvPr/>
        </p:nvSpPr>
        <p:spPr>
          <a:xfrm>
            <a:off x="3622080" y="2707268"/>
            <a:ext cx="173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업무 선택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AD5D44E-31B1-49A3-A536-E7B7DFC1E46C}"/>
              </a:ext>
            </a:extLst>
          </p:cNvPr>
          <p:cNvSpPr txBox="1"/>
          <p:nvPr/>
        </p:nvSpPr>
        <p:spPr>
          <a:xfrm>
            <a:off x="8374608" y="4075420"/>
            <a:ext cx="21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675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13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3175" y="16002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813768" y="3435351"/>
            <a:ext cx="3414713" cy="4313237"/>
            <a:chOff x="0" y="0"/>
            <a:chExt cx="3415543" cy="4312755"/>
          </a:xfrm>
        </p:grpSpPr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85" y="0"/>
              <a:ext cx="3415458" cy="987670"/>
              <a:chOff x="0" y="0"/>
              <a:chExt cx="3415457" cy="987670"/>
            </a:xfrm>
          </p:grpSpPr>
          <p:grpSp>
            <p:nvGrpSpPr>
              <p:cNvPr id="717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415457" cy="987670"/>
                <a:chOff x="0" y="0"/>
                <a:chExt cx="3415457" cy="987670"/>
              </a:xfrm>
            </p:grpSpPr>
            <p:sp>
              <p:nvSpPr>
                <p:cNvPr id="7177" name="Rectangle 9"/>
                <p:cNvSpPr>
                  <a:spLocks/>
                </p:cNvSpPr>
                <p:nvPr/>
              </p:nvSpPr>
              <p:spPr bwMode="auto">
                <a:xfrm rot="18900000">
                  <a:off x="1440392" y="342264"/>
                  <a:ext cx="534673" cy="53467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/>
                  <a:endParaRPr lang="en-US" altLang="en-US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7176" name="AutoShape 8"/>
                <p:cNvSpPr>
                  <a:spLocks/>
                </p:cNvSpPr>
                <p:nvPr/>
              </p:nvSpPr>
              <p:spPr bwMode="auto">
                <a:xfrm>
                  <a:off x="0" y="0"/>
                  <a:ext cx="3415457" cy="826429"/>
                </a:xfrm>
                <a:prstGeom prst="roundRect">
                  <a:avLst>
                    <a:gd name="adj" fmla="val 10560"/>
                  </a:avLst>
                </a:pr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/>
                  <a:endParaRPr lang="en-US" altLang="en-US" sz="2200" dirty="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  <p:sp>
            <p:nvSpPr>
              <p:cNvPr id="7178" name="Rectangle 10"/>
              <p:cNvSpPr>
                <a:spLocks/>
              </p:cNvSpPr>
              <p:nvPr/>
            </p:nvSpPr>
            <p:spPr bwMode="auto">
              <a:xfrm>
                <a:off x="1481406" y="251797"/>
                <a:ext cx="529333" cy="331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7093" tIns="27093" rIns="27093" bIns="27093" anchor="ctr">
                <a:spAutoFit/>
              </a:bodyPr>
              <a:lstStyle/>
              <a:p>
                <a:pPr algn="ctr"/>
                <a:r>
                  <a:rPr lang="en-US" altLang="en-US" dirty="0">
                    <a:solidFill>
                      <a:schemeClr val="accent1"/>
                    </a:solidFill>
                  </a:rPr>
                  <a:t>NFC</a:t>
                </a:r>
              </a:p>
            </p:txBody>
          </p:sp>
        </p:grpSp>
        <p:sp>
          <p:nvSpPr>
            <p:cNvPr id="7179" name="Rectangle 11"/>
            <p:cNvSpPr>
              <a:spLocks/>
            </p:cNvSpPr>
            <p:nvPr/>
          </p:nvSpPr>
          <p:spPr bwMode="auto">
            <a:xfrm>
              <a:off x="0" y="1234658"/>
              <a:ext cx="3255539" cy="3078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/>
            <a:lstStyle/>
            <a:p>
              <a:endParaRPr lang="en-US" altLang="en-US" dirty="0"/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4864992" y="3402680"/>
            <a:ext cx="3416215" cy="987780"/>
            <a:chOff x="0" y="0"/>
            <a:chExt cx="3415457" cy="987670"/>
          </a:xfrm>
        </p:grpSpPr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0" y="0"/>
              <a:ext cx="3415457" cy="987670"/>
              <a:chOff x="0" y="0"/>
              <a:chExt cx="3415457" cy="987670"/>
            </a:xfrm>
          </p:grpSpPr>
          <p:sp>
            <p:nvSpPr>
              <p:cNvPr id="7183" name="AutoShape 15"/>
              <p:cNvSpPr>
                <a:spLocks/>
              </p:cNvSpPr>
              <p:nvPr/>
            </p:nvSpPr>
            <p:spPr bwMode="auto">
              <a:xfrm>
                <a:off x="0" y="0"/>
                <a:ext cx="3415457" cy="826429"/>
              </a:xfrm>
              <a:prstGeom prst="roundRect">
                <a:avLst>
                  <a:gd name="adj" fmla="val 10560"/>
                </a:avLst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4" name="Rectangle 16"/>
              <p:cNvSpPr>
                <a:spLocks/>
              </p:cNvSpPr>
              <p:nvPr/>
            </p:nvSpPr>
            <p:spPr bwMode="auto">
              <a:xfrm rot="18900000">
                <a:off x="1440392" y="342264"/>
                <a:ext cx="534673" cy="5346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7185" name="Rectangle 17"/>
            <p:cNvSpPr>
              <a:spLocks/>
            </p:cNvSpPr>
            <p:nvPr/>
          </p:nvSpPr>
          <p:spPr bwMode="auto">
            <a:xfrm>
              <a:off x="1026377" y="251797"/>
              <a:ext cx="1439391" cy="33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accent1"/>
                  </a:solidFill>
                </a:rPr>
                <a:t>라즈베리파이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8BDC79-77C4-49BA-AB46-0EE0D438D2C5}"/>
              </a:ext>
            </a:extLst>
          </p:cNvPr>
          <p:cNvSpPr/>
          <p:nvPr/>
        </p:nvSpPr>
        <p:spPr bwMode="auto">
          <a:xfrm>
            <a:off x="833017" y="4444752"/>
            <a:ext cx="3395465" cy="332552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ABD1864-AC7F-47BB-AF1E-1AB72F9603CA}"/>
              </a:ext>
            </a:extLst>
          </p:cNvPr>
          <p:cNvSpPr/>
          <p:nvPr/>
        </p:nvSpPr>
        <p:spPr bwMode="auto">
          <a:xfrm>
            <a:off x="4864992" y="4413004"/>
            <a:ext cx="3395465" cy="3325523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xmlns="" id="{79D342DF-08FB-4108-B968-94B019FE9376}"/>
              </a:ext>
            </a:extLst>
          </p:cNvPr>
          <p:cNvGrpSpPr>
            <a:grpSpLocks/>
          </p:cNvGrpSpPr>
          <p:nvPr/>
        </p:nvGrpSpPr>
        <p:grpSpPr bwMode="auto">
          <a:xfrm>
            <a:off x="8917718" y="3435351"/>
            <a:ext cx="3416215" cy="987780"/>
            <a:chOff x="0" y="0"/>
            <a:chExt cx="3415457" cy="987670"/>
          </a:xfrm>
        </p:grpSpPr>
        <p:grpSp>
          <p:nvGrpSpPr>
            <p:cNvPr id="21" name="Group 14">
              <a:extLst>
                <a:ext uri="{FF2B5EF4-FFF2-40B4-BE49-F238E27FC236}">
                  <a16:creationId xmlns:a16="http://schemas.microsoft.com/office/drawing/2014/main" xmlns="" id="{D622101A-D3EE-459C-8756-6B64F2B80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415457" cy="987670"/>
              <a:chOff x="0" y="0"/>
              <a:chExt cx="3415457" cy="987670"/>
            </a:xfrm>
          </p:grpSpPr>
          <p:sp>
            <p:nvSpPr>
              <p:cNvPr id="23" name="AutoShape 15">
                <a:extLst>
                  <a:ext uri="{FF2B5EF4-FFF2-40B4-BE49-F238E27FC236}">
                    <a16:creationId xmlns:a16="http://schemas.microsoft.com/office/drawing/2014/main" xmlns="" id="{9268F5E8-9A73-426A-9D28-1E9FF99D4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415457" cy="826429"/>
              </a:xfrm>
              <a:prstGeom prst="roundRect">
                <a:avLst>
                  <a:gd name="adj" fmla="val 10560"/>
                </a:avLst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xmlns="" id="{8625E2A8-7C1B-408F-8737-5F48DE4EE9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0000">
                <a:off x="1440392" y="342264"/>
                <a:ext cx="534673" cy="5346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xmlns="" id="{F578E026-1876-4038-80A1-30BCE1671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327" y="251797"/>
              <a:ext cx="1503496" cy="33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1"/>
                  </a:solidFill>
                </a:rPr>
                <a:t>안드로이드 앱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4F49260-B602-4714-BBEB-F3AED3EC8DDA}"/>
              </a:ext>
            </a:extLst>
          </p:cNvPr>
          <p:cNvSpPr/>
          <p:nvPr/>
        </p:nvSpPr>
        <p:spPr bwMode="auto">
          <a:xfrm>
            <a:off x="8917718" y="4445675"/>
            <a:ext cx="3395465" cy="3325523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8FB294-0C0D-441F-B93B-B5CF6C447B27}"/>
              </a:ext>
            </a:extLst>
          </p:cNvPr>
          <p:cNvSpPr txBox="1"/>
          <p:nvPr/>
        </p:nvSpPr>
        <p:spPr>
          <a:xfrm>
            <a:off x="833017" y="7973144"/>
            <a:ext cx="33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이준범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870BCC7-3300-4941-80AD-9C08B4AD8AE9}"/>
              </a:ext>
            </a:extLst>
          </p:cNvPr>
          <p:cNvSpPr txBox="1"/>
          <p:nvPr/>
        </p:nvSpPr>
        <p:spPr>
          <a:xfrm>
            <a:off x="4847599" y="7983929"/>
            <a:ext cx="33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김우재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8C9A0B2-8287-4C4F-BBAC-39A43B6AA6A9}"/>
              </a:ext>
            </a:extLst>
          </p:cNvPr>
          <p:cNvSpPr txBox="1"/>
          <p:nvPr/>
        </p:nvSpPr>
        <p:spPr>
          <a:xfrm>
            <a:off x="8864528" y="7983929"/>
            <a:ext cx="33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유보람</a:t>
            </a:r>
          </a:p>
        </p:txBody>
      </p:sp>
      <p:pic>
        <p:nvPicPr>
          <p:cNvPr id="31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32" name="직사각형 13">
            <a:extLst>
              <a:ext uri="{FF2B5EF4-FFF2-40B4-BE49-F238E27FC236}">
                <a16:creationId xmlns:a16="http://schemas.microsoft.com/office/drawing/2014/main" xmlns="" id="{040F6577-935C-4783-A809-CFDAC4C57C83}"/>
              </a:ext>
            </a:extLst>
          </p:cNvPr>
          <p:cNvSpPr/>
          <p:nvPr/>
        </p:nvSpPr>
        <p:spPr bwMode="auto">
          <a:xfrm>
            <a:off x="-10321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적용 기술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08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3465513"/>
            <a:ext cx="13003213" cy="450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8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어플리케이션 화면 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14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070600" y="255270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sz="quarter" idx="1"/>
          </p:nvPr>
        </p:nvSpPr>
        <p:spPr>
          <a:xfrm>
            <a:off x="8498285" y="3796680"/>
            <a:ext cx="3355975" cy="3663950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ko-KR" altLang="en-US" sz="2800" dirty="0">
                <a:solidFill>
                  <a:srgbClr val="FFFFFF"/>
                </a:solidFill>
              </a:rPr>
              <a:t>사용자는 다음과 같은 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ko-KR" altLang="en-US" sz="2800" dirty="0" err="1">
                <a:solidFill>
                  <a:srgbClr val="FFFFFF"/>
                </a:solidFill>
              </a:rPr>
              <a:t>어플리케이션읕</a:t>
            </a:r>
            <a:r>
              <a:rPr lang="ko-KR" altLang="en-US" sz="2800" dirty="0">
                <a:solidFill>
                  <a:srgbClr val="FFFFFF"/>
                </a:solidFill>
              </a:rPr>
              <a:t> 통해 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ko-KR" altLang="en-US" sz="2800" dirty="0">
                <a:solidFill>
                  <a:srgbClr val="FFFFFF"/>
                </a:solidFill>
              </a:rPr>
              <a:t>이용하게 됩니다</a:t>
            </a:r>
            <a:r>
              <a:rPr lang="en-US" altLang="ko-KR" sz="2800" dirty="0">
                <a:solidFill>
                  <a:srgbClr val="FFFFFF"/>
                </a:solidFill>
              </a:rPr>
              <a:t>. 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</a:rPr>
              <a:t>-  </a:t>
            </a:r>
            <a:r>
              <a:rPr lang="ko-KR" altLang="en-US" sz="2800" dirty="0">
                <a:solidFill>
                  <a:srgbClr val="FFFFFF"/>
                </a:solidFill>
              </a:rPr>
              <a:t>대기번호 </a:t>
            </a:r>
            <a:endParaRPr lang="en-US" altLang="en-US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</a:rPr>
              <a:t>-</a:t>
            </a:r>
            <a:r>
              <a:rPr lang="ko-KR" altLang="en-US" sz="2800" dirty="0">
                <a:solidFill>
                  <a:srgbClr val="FFFFFF"/>
                </a:solidFill>
              </a:rPr>
              <a:t>  대기인원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US" altLang="ko-KR" sz="2800" dirty="0">
                <a:solidFill>
                  <a:srgbClr val="FFFFFF"/>
                </a:solidFill>
              </a:rPr>
              <a:t>-  </a:t>
            </a:r>
            <a:r>
              <a:rPr lang="ko-KR" altLang="en-US" sz="2800" dirty="0">
                <a:solidFill>
                  <a:srgbClr val="FFFFFF"/>
                </a:solidFill>
              </a:rPr>
              <a:t>대기시간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SzTx/>
              <a:buFontTx/>
              <a:buChar char="-"/>
            </a:pPr>
            <a:r>
              <a:rPr lang="ko-KR" altLang="en-US" sz="2800" dirty="0" err="1">
                <a:solidFill>
                  <a:srgbClr val="FFFFFF"/>
                </a:solidFill>
              </a:rPr>
              <a:t>알림설정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SzTx/>
              <a:buFontTx/>
              <a:buChar char="-"/>
            </a:pPr>
            <a:r>
              <a:rPr lang="ko-KR" altLang="en-US" sz="2800" dirty="0">
                <a:solidFill>
                  <a:srgbClr val="FFFFFF"/>
                </a:solidFill>
              </a:rPr>
              <a:t>미루기 </a:t>
            </a:r>
            <a:r>
              <a:rPr lang="en-US" altLang="ko-KR" sz="2800" dirty="0">
                <a:solidFill>
                  <a:srgbClr val="FFFFFF"/>
                </a:solidFill>
              </a:rPr>
              <a:t>,</a:t>
            </a:r>
            <a:r>
              <a:rPr lang="ko-KR" altLang="en-US" sz="2800" dirty="0">
                <a:solidFill>
                  <a:srgbClr val="FFFFFF"/>
                </a:solidFill>
              </a:rPr>
              <a:t>취소</a:t>
            </a:r>
            <a:endParaRPr lang="en-US" altLang="ko-KR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US" altLang="ko-KR" sz="2800" dirty="0">
                <a:solidFill>
                  <a:srgbClr val="FFFFFF"/>
                </a:solidFill>
              </a:rPr>
              <a:t> 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lang="en-US" altLang="ko-KR" sz="2800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US" altLang="en-US" sz="2800" dirty="0">
              <a:solidFill>
                <a:srgbClr val="FFFFFF"/>
              </a:solidFill>
            </a:endParaRPr>
          </a:p>
        </p:txBody>
      </p:sp>
      <p:sp>
        <p:nvSpPr>
          <p:cNvPr id="24584" name="Oval 8"/>
          <p:cNvSpPr>
            <a:spLocks/>
          </p:cNvSpPr>
          <p:nvPr/>
        </p:nvSpPr>
        <p:spPr bwMode="auto">
          <a:xfrm>
            <a:off x="4694238" y="3944938"/>
            <a:ext cx="3736975" cy="3736975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24585" name="Picture 9" descr="Phone_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832100"/>
            <a:ext cx="3148013" cy="59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86" name="Oval 10"/>
          <p:cNvSpPr>
            <a:spLocks/>
          </p:cNvSpPr>
          <p:nvPr/>
        </p:nvSpPr>
        <p:spPr bwMode="auto">
          <a:xfrm>
            <a:off x="5605463" y="4868863"/>
            <a:ext cx="1912937" cy="19129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6151563" y="5464175"/>
            <a:ext cx="820737" cy="722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2" y="3652664"/>
            <a:ext cx="2428807" cy="431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5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3465513"/>
            <a:ext cx="13003213" cy="450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관리자 통계 화면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15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070600" y="255270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4584" name="Oval 8"/>
          <p:cNvSpPr>
            <a:spLocks/>
          </p:cNvSpPr>
          <p:nvPr/>
        </p:nvSpPr>
        <p:spPr bwMode="auto">
          <a:xfrm>
            <a:off x="4694238" y="3944938"/>
            <a:ext cx="3736975" cy="3736975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4D850A-484F-44C4-9BAF-B933625A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3677824"/>
            <a:ext cx="6138369" cy="4079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E173C3-B14F-4D6A-B4C1-2295C9F15E7A}"/>
              </a:ext>
            </a:extLst>
          </p:cNvPr>
          <p:cNvSpPr txBox="1"/>
          <p:nvPr/>
        </p:nvSpPr>
        <p:spPr>
          <a:xfrm>
            <a:off x="9257595" y="3602617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관리자는 다음 과 같은 데이터를 통해 컨설팅을 받습니다</a:t>
            </a:r>
            <a:r>
              <a:rPr lang="en-US" altLang="ko-KR" sz="2800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ko-KR" sz="28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최소 대기시간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최대 </a:t>
            </a:r>
            <a:r>
              <a:rPr lang="ko-KR" altLang="en-US" sz="2800" dirty="0" err="1">
                <a:solidFill>
                  <a:srgbClr val="FFFFFF"/>
                </a:solidFill>
              </a:rPr>
              <a:t>대기산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평균 대기시간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시간대</a:t>
            </a:r>
            <a:r>
              <a:rPr lang="en-US" altLang="ko-KR" sz="2800" dirty="0">
                <a:solidFill>
                  <a:srgbClr val="FFFFFF"/>
                </a:solidFill>
              </a:rPr>
              <a:t>, </a:t>
            </a:r>
            <a:r>
              <a:rPr lang="ko-KR" altLang="en-US" sz="2800" dirty="0">
                <a:solidFill>
                  <a:srgbClr val="FFFFFF"/>
                </a:solidFill>
              </a:rPr>
              <a:t>요일 </a:t>
            </a:r>
            <a:r>
              <a:rPr lang="en-US" altLang="ko-KR" sz="2800" dirty="0">
                <a:solidFill>
                  <a:srgbClr val="FFFFFF"/>
                </a:solidFill>
              </a:rPr>
              <a:t>, </a:t>
            </a:r>
            <a:r>
              <a:rPr lang="ko-KR" altLang="en-US" sz="2800" dirty="0">
                <a:solidFill>
                  <a:srgbClr val="FFFFFF"/>
                </a:solidFill>
              </a:rPr>
              <a:t>월 별 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ko-KR" altLang="en-US" sz="2800" dirty="0">
                <a:solidFill>
                  <a:srgbClr val="FFFFFF"/>
                </a:solidFill>
              </a:rPr>
              <a:t>  대기시간</a:t>
            </a:r>
            <a:endParaRPr lang="en-US" altLang="ko-KR" sz="2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업무에 따른 대기시간</a:t>
            </a:r>
            <a:endParaRPr lang="en-US" altLang="ko-KR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05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준비물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16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8" name="직사각형 13">
            <a:extLst>
              <a:ext uri="{FF2B5EF4-FFF2-40B4-BE49-F238E27FC236}">
                <a16:creationId xmlns:a16="http://schemas.microsoft.com/office/drawing/2014/main" xmlns="" id="{040F6577-935C-4783-A809-CFDAC4C57C83}"/>
              </a:ext>
            </a:extLst>
          </p:cNvPr>
          <p:cNvSpPr/>
          <p:nvPr/>
        </p:nvSpPr>
        <p:spPr bwMode="auto">
          <a:xfrm>
            <a:off x="-10321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022206" y="235652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464905" y="2572544"/>
          <a:ext cx="10150063" cy="572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4" imgW="5208439" imgH="2937718" progId="Excel.Sheet.12">
                  <p:embed/>
                </p:oleObj>
              </mc:Choice>
              <mc:Fallback>
                <p:oleObj name="Worksheet" r:id="rId4" imgW="5208439" imgH="2937718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4905" y="2572544"/>
                        <a:ext cx="10150063" cy="5726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434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계발 계획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12226108" y="8750300"/>
            <a:ext cx="311197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 smtClean="0">
                <a:solidFill>
                  <a:srgbClr val="FFFFFF"/>
                </a:solidFill>
              </a:rPr>
              <a:t>17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0ACCCB-F275-409A-8BA0-802B55E4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21" y="2860576"/>
            <a:ext cx="13004800" cy="5332325"/>
          </a:xfrm>
          <a:prstGeom prst="rect">
            <a:avLst/>
          </a:prstGeom>
        </p:spPr>
      </p:pic>
      <p:pic>
        <p:nvPicPr>
          <p:cNvPr id="8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xmlns="" id="{040F6577-935C-4783-A809-CFDAC4C57C83}"/>
              </a:ext>
            </a:extLst>
          </p:cNvPr>
          <p:cNvSpPr/>
          <p:nvPr/>
        </p:nvSpPr>
        <p:spPr bwMode="auto">
          <a:xfrm>
            <a:off x="-10321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3175" y="17526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자유시간</a:t>
            </a:r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6022206" y="235652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35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-12700" y="-12700"/>
            <a:ext cx="13030200" cy="9779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561" name="Oval 9"/>
          <p:cNvSpPr>
            <a:spLocks/>
          </p:cNvSpPr>
          <p:nvPr/>
        </p:nvSpPr>
        <p:spPr bwMode="auto">
          <a:xfrm>
            <a:off x="4871682" y="2112963"/>
            <a:ext cx="3259848" cy="326013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02816" y="7003460"/>
            <a:ext cx="5197579" cy="63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23559" name="Oval 7"/>
          <p:cNvSpPr>
            <a:spLocks/>
          </p:cNvSpPr>
          <p:nvPr/>
        </p:nvSpPr>
        <p:spPr bwMode="auto">
          <a:xfrm>
            <a:off x="5294064" y="2535383"/>
            <a:ext cx="2415082" cy="241529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3560" name="AutoShape 8"/>
          <p:cNvSpPr>
            <a:spLocks/>
          </p:cNvSpPr>
          <p:nvPr/>
        </p:nvSpPr>
        <p:spPr bwMode="auto">
          <a:xfrm>
            <a:off x="6092032" y="3303435"/>
            <a:ext cx="890798" cy="793216"/>
          </a:xfrm>
          <a:custGeom>
            <a:avLst/>
            <a:gdLst>
              <a:gd name="T0" fmla="*/ 10800 w 21600"/>
              <a:gd name="T1" fmla="+- 0 10855 111"/>
              <a:gd name="T2" fmla="*/ 10855 h 21489"/>
              <a:gd name="T3" fmla="*/ 10800 w 21600"/>
              <a:gd name="T4" fmla="+- 0 10855 111"/>
              <a:gd name="T5" fmla="*/ 10855 h 21489"/>
              <a:gd name="T6" fmla="*/ 10800 w 21600"/>
              <a:gd name="T7" fmla="+- 0 10855 111"/>
              <a:gd name="T8" fmla="*/ 10855 h 21489"/>
              <a:gd name="T9" fmla="*/ 10800 w 21600"/>
              <a:gd name="T10" fmla="+- 0 10855 111"/>
              <a:gd name="T11" fmla="*/ 10855 h 214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489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351213" y="5853401"/>
            <a:ext cx="6300787" cy="116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Q</a:t>
            </a:r>
            <a:r>
              <a:rPr lang="ko-KR" altLang="en-US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ko-KR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&amp; A</a:t>
            </a:r>
            <a:endParaRPr lang="en-US" altLang="en-US" sz="6000" dirty="0">
              <a:solidFill>
                <a:srgbClr val="FFFFFF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0" y="9561513"/>
            <a:ext cx="13003213" cy="220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0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목 차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3175" y="16002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022206" y="235652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47" name="Oval 7"/>
          <p:cNvSpPr>
            <a:spLocks/>
          </p:cNvSpPr>
          <p:nvPr/>
        </p:nvSpPr>
        <p:spPr bwMode="auto">
          <a:xfrm>
            <a:off x="2635233" y="3395990"/>
            <a:ext cx="889648" cy="889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2951618" y="3630086"/>
            <a:ext cx="282274" cy="3703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9"/>
          <p:cNvSpPr>
            <a:spLocks/>
          </p:cNvSpPr>
          <p:nvPr/>
        </p:nvSpPr>
        <p:spPr bwMode="auto">
          <a:xfrm>
            <a:off x="3762149" y="3708221"/>
            <a:ext cx="1517512" cy="75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팀 소개 </a:t>
            </a:r>
            <a:endParaRPr lang="en-US" altLang="en-US" b="1" dirty="0"/>
          </a:p>
        </p:txBody>
      </p:sp>
      <p:sp>
        <p:nvSpPr>
          <p:cNvPr id="10251" name="Oval 11"/>
          <p:cNvSpPr>
            <a:spLocks/>
          </p:cNvSpPr>
          <p:nvPr/>
        </p:nvSpPr>
        <p:spPr bwMode="auto">
          <a:xfrm>
            <a:off x="2635233" y="4953312"/>
            <a:ext cx="889648" cy="8902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3631915" y="5181805"/>
            <a:ext cx="3753676" cy="139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제안 배경 및 목적 </a:t>
            </a:r>
            <a:endParaRPr lang="en-US" altLang="en-US" b="1" dirty="0"/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2935599" y="5259970"/>
            <a:ext cx="314310" cy="2769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55" name="Oval 15"/>
          <p:cNvSpPr>
            <a:spLocks/>
          </p:cNvSpPr>
          <p:nvPr/>
        </p:nvSpPr>
        <p:spPr bwMode="auto">
          <a:xfrm>
            <a:off x="2635233" y="6510649"/>
            <a:ext cx="889648" cy="8902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3702948" y="6765467"/>
            <a:ext cx="3611609" cy="13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주요 기능 </a:t>
            </a:r>
            <a:endParaRPr lang="en-US" altLang="en-US" b="1" dirty="0"/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2922901" y="6798513"/>
            <a:ext cx="314310" cy="31452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2150" y="7110"/>
                </a:moveTo>
                <a:lnTo>
                  <a:pt x="9630" y="7110"/>
                </a:lnTo>
                <a:lnTo>
                  <a:pt x="9630" y="9630"/>
                </a:lnTo>
                <a:lnTo>
                  <a:pt x="12150" y="9630"/>
                </a:lnTo>
                <a:lnTo>
                  <a:pt x="12150" y="7110"/>
                </a:lnTo>
                <a:close/>
                <a:moveTo>
                  <a:pt x="17010" y="7110"/>
                </a:moveTo>
                <a:lnTo>
                  <a:pt x="14445" y="7110"/>
                </a:lnTo>
                <a:lnTo>
                  <a:pt x="14445" y="9630"/>
                </a:lnTo>
                <a:lnTo>
                  <a:pt x="17010" y="9630"/>
                </a:lnTo>
                <a:lnTo>
                  <a:pt x="17010" y="7110"/>
                </a:lnTo>
                <a:close/>
                <a:moveTo>
                  <a:pt x="20430" y="14940"/>
                </a:moveTo>
                <a:cubicBezTo>
                  <a:pt x="19080" y="14940"/>
                  <a:pt x="17685" y="14715"/>
                  <a:pt x="16065" y="14265"/>
                </a:cubicBezTo>
                <a:cubicBezTo>
                  <a:pt x="15840" y="13995"/>
                  <a:pt x="15390" y="14265"/>
                  <a:pt x="14940" y="14490"/>
                </a:cubicBezTo>
                <a:lnTo>
                  <a:pt x="12375" y="17235"/>
                </a:lnTo>
                <a:cubicBezTo>
                  <a:pt x="8955" y="15390"/>
                  <a:pt x="6210" y="12645"/>
                  <a:pt x="4365" y="9180"/>
                </a:cubicBezTo>
                <a:lnTo>
                  <a:pt x="7110" y="6660"/>
                </a:lnTo>
                <a:cubicBezTo>
                  <a:pt x="7335" y="6210"/>
                  <a:pt x="7560" y="5715"/>
                  <a:pt x="7335" y="5265"/>
                </a:cubicBezTo>
                <a:cubicBezTo>
                  <a:pt x="6885" y="4140"/>
                  <a:pt x="6660" y="2520"/>
                  <a:pt x="6660" y="1125"/>
                </a:cubicBezTo>
                <a:cubicBezTo>
                  <a:pt x="6660" y="450"/>
                  <a:pt x="6210" y="0"/>
                  <a:pt x="5490" y="0"/>
                </a:cubicBezTo>
                <a:lnTo>
                  <a:pt x="1350" y="0"/>
                </a:lnTo>
                <a:cubicBezTo>
                  <a:pt x="450" y="0"/>
                  <a:pt x="0" y="450"/>
                  <a:pt x="0" y="1125"/>
                </a:cubicBezTo>
                <a:cubicBezTo>
                  <a:pt x="0" y="12420"/>
                  <a:pt x="9180" y="21600"/>
                  <a:pt x="20430" y="21600"/>
                </a:cubicBezTo>
                <a:cubicBezTo>
                  <a:pt x="21150" y="21600"/>
                  <a:pt x="21600" y="21150"/>
                  <a:pt x="21600" y="20475"/>
                </a:cubicBezTo>
                <a:lnTo>
                  <a:pt x="21600" y="16065"/>
                </a:lnTo>
                <a:cubicBezTo>
                  <a:pt x="21600" y="15390"/>
                  <a:pt x="21150" y="14940"/>
                  <a:pt x="20430" y="14940"/>
                </a:cubicBezTo>
                <a:close/>
                <a:moveTo>
                  <a:pt x="19305" y="7110"/>
                </a:moveTo>
                <a:lnTo>
                  <a:pt x="19305" y="9630"/>
                </a:lnTo>
                <a:lnTo>
                  <a:pt x="21600" y="9630"/>
                </a:lnTo>
                <a:lnTo>
                  <a:pt x="21600" y="7110"/>
                </a:lnTo>
                <a:lnTo>
                  <a:pt x="19305" y="71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59" name="Oval 19"/>
          <p:cNvSpPr>
            <a:spLocks/>
          </p:cNvSpPr>
          <p:nvPr/>
        </p:nvSpPr>
        <p:spPr bwMode="auto">
          <a:xfrm>
            <a:off x="8312133" y="4961249"/>
            <a:ext cx="889648" cy="8902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60" name="Rectangle 20"/>
          <p:cNvSpPr>
            <a:spLocks/>
          </p:cNvSpPr>
          <p:nvPr/>
        </p:nvSpPr>
        <p:spPr bwMode="auto">
          <a:xfrm>
            <a:off x="9379848" y="5216066"/>
            <a:ext cx="3611609" cy="133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 계발 계획</a:t>
            </a:r>
            <a:endParaRPr lang="en-US" altLang="en-US" b="1" dirty="0"/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8597783" y="5222659"/>
            <a:ext cx="351548" cy="323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63" name="Oval 23"/>
          <p:cNvSpPr>
            <a:spLocks/>
          </p:cNvSpPr>
          <p:nvPr/>
        </p:nvSpPr>
        <p:spPr bwMode="auto">
          <a:xfrm>
            <a:off x="8312133" y="3403928"/>
            <a:ext cx="889648" cy="88935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64" name="Rectangle 24"/>
          <p:cNvSpPr>
            <a:spLocks/>
          </p:cNvSpPr>
          <p:nvPr/>
        </p:nvSpPr>
        <p:spPr bwMode="auto">
          <a:xfrm>
            <a:off x="9379848" y="3658490"/>
            <a:ext cx="3611609" cy="133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ko-KR" altLang="en-US" b="1" dirty="0"/>
              <a:t>적용 기술</a:t>
            </a:r>
            <a:endParaRPr lang="en-US" altLang="en-US" b="1" dirty="0"/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8605582" y="3687338"/>
            <a:ext cx="328146" cy="292076"/>
          </a:xfrm>
          <a:custGeom>
            <a:avLst/>
            <a:gdLst>
              <a:gd name="T0" fmla="*/ 10800 w 21600"/>
              <a:gd name="T1" fmla="+- 0 10855 111"/>
              <a:gd name="T2" fmla="*/ 10855 h 21489"/>
              <a:gd name="T3" fmla="*/ 10800 w 21600"/>
              <a:gd name="T4" fmla="+- 0 10855 111"/>
              <a:gd name="T5" fmla="*/ 10855 h 21489"/>
              <a:gd name="T6" fmla="*/ 10800 w 21600"/>
              <a:gd name="T7" fmla="+- 0 10855 111"/>
              <a:gd name="T8" fmla="*/ 10855 h 21489"/>
              <a:gd name="T9" fmla="*/ 10800 w 21600"/>
              <a:gd name="T10" fmla="+- 0 10855 111"/>
              <a:gd name="T11" fmla="*/ 10855 h 214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489">
                <a:moveTo>
                  <a:pt x="0" y="16876"/>
                </a:moveTo>
                <a:lnTo>
                  <a:pt x="0" y="21489"/>
                </a:lnTo>
                <a:lnTo>
                  <a:pt x="4090" y="21489"/>
                </a:lnTo>
                <a:lnTo>
                  <a:pt x="16041" y="8139"/>
                </a:lnTo>
                <a:lnTo>
                  <a:pt x="11912" y="3570"/>
                </a:lnTo>
                <a:lnTo>
                  <a:pt x="0" y="16876"/>
                </a:lnTo>
                <a:close/>
                <a:moveTo>
                  <a:pt x="19138" y="4723"/>
                </a:moveTo>
                <a:cubicBezTo>
                  <a:pt x="19535" y="4236"/>
                  <a:pt x="19535" y="3570"/>
                  <a:pt x="19138" y="3082"/>
                </a:cubicBezTo>
                <a:lnTo>
                  <a:pt x="16676" y="333"/>
                </a:lnTo>
                <a:cubicBezTo>
                  <a:pt x="16240" y="-111"/>
                  <a:pt x="15644" y="-111"/>
                  <a:pt x="15207" y="333"/>
                </a:cubicBezTo>
                <a:lnTo>
                  <a:pt x="13143" y="2417"/>
                </a:lnTo>
                <a:lnTo>
                  <a:pt x="17272" y="6986"/>
                </a:lnTo>
                <a:lnTo>
                  <a:pt x="19138" y="4723"/>
                </a:lnTo>
                <a:close/>
                <a:moveTo>
                  <a:pt x="9847" y="19183"/>
                </a:moveTo>
                <a:lnTo>
                  <a:pt x="7584" y="21489"/>
                </a:lnTo>
                <a:lnTo>
                  <a:pt x="21600" y="21489"/>
                </a:lnTo>
                <a:lnTo>
                  <a:pt x="21600" y="19183"/>
                </a:lnTo>
                <a:lnTo>
                  <a:pt x="9847" y="19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67" name="Oval 27"/>
          <p:cNvSpPr>
            <a:spLocks/>
          </p:cNvSpPr>
          <p:nvPr/>
        </p:nvSpPr>
        <p:spPr bwMode="auto">
          <a:xfrm>
            <a:off x="8312133" y="6518586"/>
            <a:ext cx="889648" cy="89025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68" name="Rectangle 28"/>
          <p:cNvSpPr>
            <a:spLocks/>
          </p:cNvSpPr>
          <p:nvPr/>
        </p:nvSpPr>
        <p:spPr bwMode="auto">
          <a:xfrm>
            <a:off x="9379848" y="6773405"/>
            <a:ext cx="3611609" cy="133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en-US" altLang="en-US" dirty="0"/>
              <a:t>Q &amp; A</a:t>
            </a: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8647355" y="6809352"/>
            <a:ext cx="244598" cy="3341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79" y="17651"/>
                </a:moveTo>
                <a:cubicBezTo>
                  <a:pt x="9239" y="17651"/>
                  <a:pt x="8240" y="18592"/>
                  <a:pt x="8240" y="19716"/>
                </a:cubicBezTo>
                <a:cubicBezTo>
                  <a:pt x="8240" y="20841"/>
                  <a:pt x="9239" y="21600"/>
                  <a:pt x="10779" y="21600"/>
                </a:cubicBezTo>
                <a:cubicBezTo>
                  <a:pt x="12361" y="21600"/>
                  <a:pt x="13360" y="20841"/>
                  <a:pt x="13360" y="19716"/>
                </a:cubicBezTo>
                <a:cubicBezTo>
                  <a:pt x="13360" y="18592"/>
                  <a:pt x="12361" y="17651"/>
                  <a:pt x="10779" y="17651"/>
                </a:cubicBezTo>
                <a:close/>
                <a:moveTo>
                  <a:pt x="2830" y="0"/>
                </a:moveTo>
                <a:cubicBezTo>
                  <a:pt x="1290" y="0"/>
                  <a:pt x="0" y="1033"/>
                  <a:pt x="0" y="2066"/>
                </a:cubicBezTo>
                <a:cubicBezTo>
                  <a:pt x="0" y="3099"/>
                  <a:pt x="1415" y="3949"/>
                  <a:pt x="2830" y="3949"/>
                </a:cubicBezTo>
                <a:cubicBezTo>
                  <a:pt x="4245" y="3949"/>
                  <a:pt x="5410" y="3099"/>
                  <a:pt x="5410" y="2066"/>
                </a:cubicBezTo>
                <a:cubicBezTo>
                  <a:pt x="5410" y="1033"/>
                  <a:pt x="4120" y="0"/>
                  <a:pt x="2830" y="0"/>
                </a:cubicBezTo>
                <a:close/>
                <a:moveTo>
                  <a:pt x="2830" y="6015"/>
                </a:moveTo>
                <a:cubicBezTo>
                  <a:pt x="1290" y="6015"/>
                  <a:pt x="0" y="6775"/>
                  <a:pt x="0" y="7899"/>
                </a:cubicBezTo>
                <a:cubicBezTo>
                  <a:pt x="0" y="9023"/>
                  <a:pt x="1415" y="9752"/>
                  <a:pt x="2830" y="9752"/>
                </a:cubicBezTo>
                <a:cubicBezTo>
                  <a:pt x="4245" y="9752"/>
                  <a:pt x="5410" y="9023"/>
                  <a:pt x="5410" y="7899"/>
                </a:cubicBezTo>
                <a:cubicBezTo>
                  <a:pt x="5410" y="6775"/>
                  <a:pt x="4120" y="6015"/>
                  <a:pt x="2830" y="6015"/>
                </a:cubicBezTo>
                <a:close/>
                <a:moveTo>
                  <a:pt x="2830" y="11818"/>
                </a:moveTo>
                <a:cubicBezTo>
                  <a:pt x="1290" y="11818"/>
                  <a:pt x="0" y="12668"/>
                  <a:pt x="0" y="13701"/>
                </a:cubicBezTo>
                <a:cubicBezTo>
                  <a:pt x="0" y="14734"/>
                  <a:pt x="1415" y="15767"/>
                  <a:pt x="2830" y="15767"/>
                </a:cubicBezTo>
                <a:cubicBezTo>
                  <a:pt x="4245" y="15767"/>
                  <a:pt x="5410" y="14734"/>
                  <a:pt x="5410" y="13701"/>
                </a:cubicBezTo>
                <a:cubicBezTo>
                  <a:pt x="5410" y="12668"/>
                  <a:pt x="4120" y="11818"/>
                  <a:pt x="2830" y="11818"/>
                </a:cubicBezTo>
                <a:close/>
                <a:moveTo>
                  <a:pt x="18770" y="3949"/>
                </a:moveTo>
                <a:cubicBezTo>
                  <a:pt x="20310" y="3949"/>
                  <a:pt x="21600" y="3099"/>
                  <a:pt x="21600" y="2066"/>
                </a:cubicBezTo>
                <a:cubicBezTo>
                  <a:pt x="21600" y="1033"/>
                  <a:pt x="20185" y="0"/>
                  <a:pt x="18770" y="0"/>
                </a:cubicBezTo>
                <a:cubicBezTo>
                  <a:pt x="17355" y="0"/>
                  <a:pt x="16190" y="1033"/>
                  <a:pt x="16190" y="2066"/>
                </a:cubicBezTo>
                <a:cubicBezTo>
                  <a:pt x="16190" y="3099"/>
                  <a:pt x="17480" y="3949"/>
                  <a:pt x="18770" y="3949"/>
                </a:cubicBezTo>
                <a:close/>
                <a:moveTo>
                  <a:pt x="10779" y="11818"/>
                </a:moveTo>
                <a:cubicBezTo>
                  <a:pt x="9239" y="11818"/>
                  <a:pt x="8240" y="12668"/>
                  <a:pt x="8240" y="13701"/>
                </a:cubicBezTo>
                <a:cubicBezTo>
                  <a:pt x="8240" y="14734"/>
                  <a:pt x="9239" y="15767"/>
                  <a:pt x="10779" y="15767"/>
                </a:cubicBezTo>
                <a:cubicBezTo>
                  <a:pt x="12361" y="15767"/>
                  <a:pt x="13360" y="14734"/>
                  <a:pt x="13360" y="13701"/>
                </a:cubicBezTo>
                <a:cubicBezTo>
                  <a:pt x="13360" y="12668"/>
                  <a:pt x="12361" y="11818"/>
                  <a:pt x="10779" y="11818"/>
                </a:cubicBezTo>
                <a:close/>
                <a:moveTo>
                  <a:pt x="18770" y="11818"/>
                </a:moveTo>
                <a:cubicBezTo>
                  <a:pt x="17480" y="11818"/>
                  <a:pt x="16190" y="12668"/>
                  <a:pt x="16190" y="13701"/>
                </a:cubicBezTo>
                <a:cubicBezTo>
                  <a:pt x="16190" y="14734"/>
                  <a:pt x="17355" y="15767"/>
                  <a:pt x="18770" y="15767"/>
                </a:cubicBezTo>
                <a:cubicBezTo>
                  <a:pt x="20185" y="15767"/>
                  <a:pt x="21600" y="14734"/>
                  <a:pt x="21600" y="13701"/>
                </a:cubicBezTo>
                <a:cubicBezTo>
                  <a:pt x="21600" y="12668"/>
                  <a:pt x="20310" y="11818"/>
                  <a:pt x="18770" y="11818"/>
                </a:cubicBezTo>
                <a:close/>
                <a:moveTo>
                  <a:pt x="18770" y="6015"/>
                </a:moveTo>
                <a:cubicBezTo>
                  <a:pt x="17480" y="6015"/>
                  <a:pt x="16190" y="6775"/>
                  <a:pt x="16190" y="7899"/>
                </a:cubicBezTo>
                <a:cubicBezTo>
                  <a:pt x="16190" y="9023"/>
                  <a:pt x="17355" y="9752"/>
                  <a:pt x="18770" y="9752"/>
                </a:cubicBezTo>
                <a:cubicBezTo>
                  <a:pt x="20185" y="9752"/>
                  <a:pt x="21600" y="9023"/>
                  <a:pt x="21600" y="7899"/>
                </a:cubicBezTo>
                <a:cubicBezTo>
                  <a:pt x="21600" y="6775"/>
                  <a:pt x="20310" y="6015"/>
                  <a:pt x="18770" y="6015"/>
                </a:cubicBezTo>
                <a:close/>
                <a:moveTo>
                  <a:pt x="10779" y="6015"/>
                </a:moveTo>
                <a:cubicBezTo>
                  <a:pt x="9239" y="6015"/>
                  <a:pt x="8240" y="6775"/>
                  <a:pt x="8240" y="7899"/>
                </a:cubicBezTo>
                <a:cubicBezTo>
                  <a:pt x="8240" y="9023"/>
                  <a:pt x="9239" y="9752"/>
                  <a:pt x="10779" y="9752"/>
                </a:cubicBezTo>
                <a:cubicBezTo>
                  <a:pt x="12361" y="9752"/>
                  <a:pt x="13360" y="9023"/>
                  <a:pt x="13360" y="7899"/>
                </a:cubicBezTo>
                <a:cubicBezTo>
                  <a:pt x="13360" y="6775"/>
                  <a:pt x="12361" y="6015"/>
                  <a:pt x="10779" y="6015"/>
                </a:cubicBezTo>
                <a:close/>
                <a:moveTo>
                  <a:pt x="10779" y="0"/>
                </a:moveTo>
                <a:cubicBezTo>
                  <a:pt x="9239" y="0"/>
                  <a:pt x="8240" y="1033"/>
                  <a:pt x="8240" y="2066"/>
                </a:cubicBezTo>
                <a:cubicBezTo>
                  <a:pt x="8240" y="3099"/>
                  <a:pt x="9239" y="3949"/>
                  <a:pt x="10779" y="3949"/>
                </a:cubicBezTo>
                <a:cubicBezTo>
                  <a:pt x="12361" y="3949"/>
                  <a:pt x="13360" y="3099"/>
                  <a:pt x="13360" y="2066"/>
                </a:cubicBezTo>
                <a:cubicBezTo>
                  <a:pt x="13360" y="1033"/>
                  <a:pt x="12361" y="0"/>
                  <a:pt x="107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45720" rIns="45720" anchor="ctr"/>
          <a:lstStyle>
            <a:lvl1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1pPr>
            <a:lvl2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2pPr>
            <a:lvl3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3pPr>
            <a:lvl4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4pPr>
            <a:lvl5pPr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5pPr>
            <a:lvl6pPr marL="4572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6pPr>
            <a:lvl7pPr marL="9144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7pPr>
            <a:lvl8pPr marL="13716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8pPr>
            <a:lvl9pPr marL="1828800" indent="9144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25860"/>
                </a:solidFill>
                <a:latin typeface="Roboto Regular" charset="0"/>
                <a:ea typeface="Roboto Regular" charset="0"/>
                <a:cs typeface="Roboto Regular" charset="0"/>
                <a:sym typeface="Roboto Regular" charset="0"/>
              </a:defRPr>
            </a:lvl9pPr>
          </a:lstStyle>
          <a:p>
            <a:pPr defTabSz="914400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5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26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7" name="Rectangle 3"/>
          <p:cNvSpPr>
            <a:spLocks/>
          </p:cNvSpPr>
          <p:nvPr/>
        </p:nvSpPr>
        <p:spPr bwMode="auto">
          <a:xfrm>
            <a:off x="3175" y="17526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자유시간</a:t>
            </a:r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43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-1588" y="-24954"/>
            <a:ext cx="13036550" cy="9803483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5362" name="AutoShape 2"/>
          <p:cNvSpPr>
            <a:spLocks/>
          </p:cNvSpPr>
          <p:nvPr/>
        </p:nvSpPr>
        <p:spPr bwMode="auto">
          <a:xfrm rot="10800000">
            <a:off x="10123488" y="1839441"/>
            <a:ext cx="2911475" cy="5995988"/>
          </a:xfrm>
          <a:custGeom>
            <a:avLst/>
            <a:gdLst>
              <a:gd name="T0" fmla="*/ 10798 w 21596"/>
              <a:gd name="T1" fmla="*/ 10800 h 21600"/>
              <a:gd name="T2" fmla="*/ 10798 w 21596"/>
              <a:gd name="T3" fmla="*/ 10800 h 21600"/>
              <a:gd name="T4" fmla="*/ 10798 w 21596"/>
              <a:gd name="T5" fmla="*/ 10800 h 21600"/>
              <a:gd name="T6" fmla="*/ 10798 w 2159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6" h="2160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accent4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 rot="10800000">
            <a:off x="5197475" y="-17463"/>
            <a:ext cx="7840663" cy="4613276"/>
          </a:xfrm>
          <a:custGeom>
            <a:avLst/>
            <a:gdLst>
              <a:gd name="T0" fmla="*/ 10800 w 21600"/>
              <a:gd name="T1" fmla="+- 0 10816 33"/>
              <a:gd name="T2" fmla="*/ 10816 h 21567"/>
              <a:gd name="T3" fmla="*/ 10800 w 21600"/>
              <a:gd name="T4" fmla="+- 0 10816 33"/>
              <a:gd name="T5" fmla="*/ 10816 h 21567"/>
              <a:gd name="T6" fmla="*/ 10800 w 21600"/>
              <a:gd name="T7" fmla="+- 0 10816 33"/>
              <a:gd name="T8" fmla="*/ 10816 h 21567"/>
              <a:gd name="T9" fmla="*/ 10800 w 21600"/>
              <a:gd name="T10" fmla="+- 0 10816 33"/>
              <a:gd name="T11" fmla="*/ 10816 h 2156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7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accent3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 rot="10800000">
            <a:off x="-1588" y="8729663"/>
            <a:ext cx="1001713" cy="1044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0"/>
            </a:schemeClr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16913" y="741363"/>
            <a:ext cx="4362450" cy="2994025"/>
          </a:xfrm>
        </p:spPr>
        <p:txBody>
          <a:bodyPr anchor="t"/>
          <a:lstStyle/>
          <a:p>
            <a:r>
              <a:rPr lang="en-US" altLang="en-US" sz="6000" dirty="0">
                <a:solidFill>
                  <a:srgbClr val="FFFFFF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E N D .</a:t>
            </a: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347075" y="422275"/>
            <a:ext cx="3671888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96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사람, 벽, 실내, 미소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3D6AA346-386A-4FF2-A047-EC920FA93F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9979" b="9979"/>
          <a:stretch>
            <a:fillRect/>
          </a:stretch>
        </p:blipFill>
        <p:spPr>
          <a:xfrm>
            <a:off x="1155700" y="3427413"/>
            <a:ext cx="3025775" cy="3027362"/>
          </a:xfrm>
          <a:ln w="38100">
            <a:noFill/>
          </a:ln>
        </p:spPr>
      </p:pic>
      <p:pic>
        <p:nvPicPr>
          <p:cNvPr id="6" name="Picture Placeholder 5"/>
          <p:cNvPicPr>
            <a:picLocks noGrp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0" y="3427413"/>
            <a:ext cx="3024000" cy="3027362"/>
          </a:xfrm>
          <a:ln w="38100">
            <a:noFill/>
          </a:ln>
        </p:spPr>
      </p:pic>
      <p:pic>
        <p:nvPicPr>
          <p:cNvPr id="5" name="Picture Placeholder 4"/>
          <p:cNvPicPr>
            <a:picLocks noGrp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08" y="3427413"/>
            <a:ext cx="3024000" cy="3027362"/>
          </a:xfrm>
          <a:ln w="38100">
            <a:noFill/>
          </a:ln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1071563" y="7181164"/>
            <a:ext cx="3254375" cy="85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dirty="0"/>
              <a:t>팀장</a:t>
            </a:r>
            <a:endParaRPr lang="en-US" altLang="ko-KR" dirty="0"/>
          </a:p>
          <a:p>
            <a:pPr algn="ctr"/>
            <a:r>
              <a:rPr lang="ko-KR" altLang="en-US" dirty="0"/>
              <a:t>라즈베리파이 개발 진행</a:t>
            </a:r>
            <a:endParaRPr lang="en-US" altLang="ko-KR" dirty="0"/>
          </a:p>
          <a:p>
            <a:pPr algn="ctr"/>
            <a:r>
              <a:rPr lang="ko-KR" altLang="en-US" dirty="0"/>
              <a:t>서버 구축 진행</a:t>
            </a:r>
            <a:endParaRPr lang="en-US" altLang="ko-KR" dirty="0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1131160" y="6696698"/>
            <a:ext cx="3135181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김우재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203" name="Rectangle 11"/>
          <p:cNvSpPr>
            <a:spLocks/>
          </p:cNvSpPr>
          <p:nvPr/>
        </p:nvSpPr>
        <p:spPr bwMode="auto">
          <a:xfrm>
            <a:off x="4933950" y="7181164"/>
            <a:ext cx="3255963" cy="120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ko-KR" dirty="0"/>
              <a:t>NFC </a:t>
            </a:r>
            <a:r>
              <a:rPr lang="ko-KR" altLang="en-US" dirty="0"/>
              <a:t>통신 진행</a:t>
            </a:r>
            <a:endParaRPr lang="en-US" altLang="ko-KR" dirty="0"/>
          </a:p>
          <a:p>
            <a:pPr algn="ctr"/>
            <a:r>
              <a:rPr lang="ko-KR" altLang="en-US" dirty="0"/>
              <a:t>디스플레이 출력 진행</a:t>
            </a:r>
            <a:endParaRPr lang="en-US" altLang="ko-KR" dirty="0"/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4993576" y="6696698"/>
            <a:ext cx="3136710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이준범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207" name="Rectangle 15"/>
          <p:cNvSpPr>
            <a:spLocks/>
          </p:cNvSpPr>
          <p:nvPr/>
        </p:nvSpPr>
        <p:spPr bwMode="auto">
          <a:xfrm>
            <a:off x="8797925" y="7181164"/>
            <a:ext cx="3255963" cy="85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en-US" dirty="0"/>
              <a:t>Android Studio </a:t>
            </a:r>
            <a:r>
              <a:rPr lang="ko-KR" altLang="en-US" dirty="0"/>
              <a:t>앱 개발 진행</a:t>
            </a:r>
            <a:endParaRPr lang="en-US" altLang="ko-KR" dirty="0"/>
          </a:p>
        </p:txBody>
      </p:sp>
      <p:sp>
        <p:nvSpPr>
          <p:cNvPr id="8208" name="Rectangle 16"/>
          <p:cNvSpPr>
            <a:spLocks/>
          </p:cNvSpPr>
          <p:nvPr/>
        </p:nvSpPr>
        <p:spPr bwMode="auto">
          <a:xfrm>
            <a:off x="8857551" y="6696698"/>
            <a:ext cx="3136710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유보람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팀 소개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pic>
        <p:nvPicPr>
          <p:cNvPr id="16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20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3" name="Rectangle 3"/>
          <p:cNvSpPr>
            <a:spLocks/>
          </p:cNvSpPr>
          <p:nvPr/>
        </p:nvSpPr>
        <p:spPr bwMode="auto">
          <a:xfrm>
            <a:off x="3175" y="17526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자유시간</a:t>
            </a:r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6022206" y="2356520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0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개 요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45816" y="3474454"/>
            <a:ext cx="5004822" cy="31062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 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병원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, 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은행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, 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미용실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,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 맛집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,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 서비스센터 등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 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대기시간이 있는 그 어느 곳에 서든 사용 할 수 있는 통합적 스마트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 </a:t>
            </a:r>
            <a:r>
              <a:rPr lang="ko-KR" altLang="en-US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순번 대기 시스템 입니다</a:t>
            </a:r>
            <a:r>
              <a:rPr lang="en-US" altLang="ko-KR" sz="4000" baseline="2000" dirty="0">
                <a:solidFill>
                  <a:srgbClr val="325020"/>
                </a:solidFill>
                <a:latin typeface="Helvetica Neue Medium"/>
                <a:ea typeface="나눔스퀘어" panose="020B0600000101010101" pitchFamily="50" charset="-127"/>
              </a:rPr>
              <a:t>.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US" altLang="en-US" sz="4000" baseline="2000" dirty="0">
              <a:latin typeface="Helvetica Neue Medium"/>
            </a:endParaRP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227605" y="2839116"/>
            <a:ext cx="4818062" cy="4818062"/>
            <a:chOff x="771612" y="4812801"/>
            <a:chExt cx="4818062" cy="4818062"/>
          </a:xfrm>
        </p:grpSpPr>
        <p:sp>
          <p:nvSpPr>
            <p:cNvPr id="17" name="Oval 13">
              <a:extLst>
                <a:ext uri="{FF2B5EF4-FFF2-40B4-BE49-F238E27FC236}">
                  <a16:creationId xmlns:a16="http://schemas.microsoft.com/office/drawing/2014/main" xmlns="" id="{1D46BD2F-A9B7-448E-BE5D-0F58F7D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10" y="5198348"/>
              <a:ext cx="4155865" cy="4155865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xmlns="" id="{528C3377-8660-4CE5-B513-60E34AE9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873" y="5718761"/>
              <a:ext cx="3031539" cy="303153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xmlns="" id="{470FF081-D01A-4103-94E4-C97D23283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485" y="4812801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xmlns="" id="{8DC7D1F7-9E94-44A3-8D0E-305F0D883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485" y="8876546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xmlns="" id="{47625472-A762-4A6D-ACAD-8BD6632925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35357" y="6844674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xmlns="" id="{3C219B07-C538-4EEA-99CB-CDD6848982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1611" y="6844674"/>
              <a:ext cx="754318" cy="754316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Oval 18">
              <a:extLst>
                <a:ext uri="{FF2B5EF4-FFF2-40B4-BE49-F238E27FC236}">
                  <a16:creationId xmlns:a16="http://schemas.microsoft.com/office/drawing/2014/main" xmlns="" id="{A1B741CA-5687-4809-994A-03C14F8B352D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240236" y="5407923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xmlns="" id="{BE72C71E-A17D-476F-9E24-A30D274378C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366734" y="8281425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xmlns="" id="{324224C5-EF8B-4DA6-8378-C65FCE757EA7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1366734" y="5400635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xmlns="" id="{ED362E1B-872D-4FD6-AC7E-C64B0C4242D3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4240236" y="8274137"/>
              <a:ext cx="754317" cy="75431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algn="ctr"/>
              <a:endParaRPr lang="en-US" altLang="en-US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2">
              <a:extLst>
                <a:ext uri="{FF2B5EF4-FFF2-40B4-BE49-F238E27FC236}">
                  <a16:creationId xmlns:a16="http://schemas.microsoft.com/office/drawing/2014/main" xmlns="" id="{FAE3EEA9-0EE8-4919-925B-1B2776DF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00" y="7102955"/>
              <a:ext cx="239337" cy="2123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059" y="1277"/>
                  </a:moveTo>
                  <a:cubicBezTo>
                    <a:pt x="18831" y="511"/>
                    <a:pt x="18147" y="0"/>
                    <a:pt x="17462" y="0"/>
                  </a:cubicBezTo>
                  <a:lnTo>
                    <a:pt x="4138" y="0"/>
                  </a:lnTo>
                  <a:cubicBezTo>
                    <a:pt x="3453" y="0"/>
                    <a:pt x="2769" y="511"/>
                    <a:pt x="2541" y="1277"/>
                  </a:cubicBezTo>
                  <a:lnTo>
                    <a:pt x="0" y="9486"/>
                  </a:lnTo>
                  <a:lnTo>
                    <a:pt x="0" y="20286"/>
                  </a:lnTo>
                  <a:cubicBezTo>
                    <a:pt x="0" y="21089"/>
                    <a:pt x="456" y="21600"/>
                    <a:pt x="1173" y="21600"/>
                  </a:cubicBezTo>
                  <a:lnTo>
                    <a:pt x="2541" y="21600"/>
                  </a:lnTo>
                  <a:cubicBezTo>
                    <a:pt x="3225" y="21600"/>
                    <a:pt x="3681" y="21089"/>
                    <a:pt x="3681" y="20286"/>
                  </a:cubicBezTo>
                  <a:lnTo>
                    <a:pt x="3681" y="18754"/>
                  </a:lnTo>
                  <a:lnTo>
                    <a:pt x="18147" y="18754"/>
                  </a:lnTo>
                  <a:lnTo>
                    <a:pt x="18147" y="20286"/>
                  </a:lnTo>
                  <a:cubicBezTo>
                    <a:pt x="18147" y="21089"/>
                    <a:pt x="18603" y="21600"/>
                    <a:pt x="19287" y="21600"/>
                  </a:cubicBezTo>
                  <a:lnTo>
                    <a:pt x="20460" y="21600"/>
                  </a:lnTo>
                  <a:cubicBezTo>
                    <a:pt x="21144" y="21600"/>
                    <a:pt x="21600" y="21089"/>
                    <a:pt x="21600" y="20286"/>
                  </a:cubicBezTo>
                  <a:lnTo>
                    <a:pt x="21600" y="9486"/>
                  </a:lnTo>
                  <a:lnTo>
                    <a:pt x="19059" y="1277"/>
                  </a:lnTo>
                  <a:close/>
                  <a:moveTo>
                    <a:pt x="4138" y="14886"/>
                  </a:moveTo>
                  <a:cubicBezTo>
                    <a:pt x="3225" y="14886"/>
                    <a:pt x="2541" y="13865"/>
                    <a:pt x="2541" y="12843"/>
                  </a:cubicBezTo>
                  <a:cubicBezTo>
                    <a:pt x="2541" y="11822"/>
                    <a:pt x="3095" y="10800"/>
                    <a:pt x="4138" y="10800"/>
                  </a:cubicBezTo>
                  <a:cubicBezTo>
                    <a:pt x="5180" y="10800"/>
                    <a:pt x="5995" y="11822"/>
                    <a:pt x="5995" y="12843"/>
                  </a:cubicBezTo>
                  <a:cubicBezTo>
                    <a:pt x="5995" y="13865"/>
                    <a:pt x="5278" y="14886"/>
                    <a:pt x="4138" y="14886"/>
                  </a:cubicBezTo>
                  <a:close/>
                  <a:moveTo>
                    <a:pt x="17462" y="14886"/>
                  </a:moveTo>
                  <a:cubicBezTo>
                    <a:pt x="16550" y="14886"/>
                    <a:pt x="15638" y="13865"/>
                    <a:pt x="15638" y="12843"/>
                  </a:cubicBezTo>
                  <a:cubicBezTo>
                    <a:pt x="15638" y="11822"/>
                    <a:pt x="16550" y="10800"/>
                    <a:pt x="17462" y="10800"/>
                  </a:cubicBezTo>
                  <a:cubicBezTo>
                    <a:pt x="18375" y="10800"/>
                    <a:pt x="19287" y="11822"/>
                    <a:pt x="19287" y="12843"/>
                  </a:cubicBezTo>
                  <a:cubicBezTo>
                    <a:pt x="19287" y="13865"/>
                    <a:pt x="18375" y="14886"/>
                    <a:pt x="17462" y="14886"/>
                  </a:cubicBezTo>
                  <a:close/>
                  <a:moveTo>
                    <a:pt x="2541" y="8209"/>
                  </a:moveTo>
                  <a:lnTo>
                    <a:pt x="4138" y="2043"/>
                  </a:lnTo>
                  <a:lnTo>
                    <a:pt x="17462" y="2043"/>
                  </a:lnTo>
                  <a:lnTo>
                    <a:pt x="19287" y="8209"/>
                  </a:lnTo>
                  <a:lnTo>
                    <a:pt x="2541" y="82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AutoShape 23">
              <a:extLst>
                <a:ext uri="{FF2B5EF4-FFF2-40B4-BE49-F238E27FC236}">
                  <a16:creationId xmlns:a16="http://schemas.microsoft.com/office/drawing/2014/main" xmlns="" id="{86A8999C-0711-434B-B069-D2AF5E2F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580" y="7077557"/>
              <a:ext cx="172667" cy="2885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48" y="3604"/>
                  </a:moveTo>
                  <a:cubicBezTo>
                    <a:pt x="14926" y="3604"/>
                    <a:pt x="16504" y="2663"/>
                    <a:pt x="16504" y="1695"/>
                  </a:cubicBezTo>
                  <a:cubicBezTo>
                    <a:pt x="16504" y="753"/>
                    <a:pt x="14926" y="0"/>
                    <a:pt x="13348" y="0"/>
                  </a:cubicBezTo>
                  <a:cubicBezTo>
                    <a:pt x="11724" y="0"/>
                    <a:pt x="10462" y="753"/>
                    <a:pt x="10462" y="1695"/>
                  </a:cubicBezTo>
                  <a:cubicBezTo>
                    <a:pt x="10462" y="2663"/>
                    <a:pt x="11724" y="3604"/>
                    <a:pt x="13348" y="3604"/>
                  </a:cubicBezTo>
                  <a:close/>
                  <a:moveTo>
                    <a:pt x="13663" y="9657"/>
                  </a:moveTo>
                  <a:lnTo>
                    <a:pt x="21600" y="9657"/>
                  </a:lnTo>
                  <a:lnTo>
                    <a:pt x="21600" y="7962"/>
                  </a:lnTo>
                  <a:lnTo>
                    <a:pt x="15557" y="7962"/>
                  </a:lnTo>
                  <a:lnTo>
                    <a:pt x="12401" y="4546"/>
                  </a:lnTo>
                  <a:cubicBezTo>
                    <a:pt x="11724" y="4169"/>
                    <a:pt x="10777" y="3793"/>
                    <a:pt x="9830" y="3793"/>
                  </a:cubicBezTo>
                  <a:cubicBezTo>
                    <a:pt x="9515" y="3793"/>
                    <a:pt x="9515" y="3793"/>
                    <a:pt x="9199" y="3793"/>
                  </a:cubicBezTo>
                  <a:lnTo>
                    <a:pt x="0" y="5487"/>
                  </a:lnTo>
                  <a:lnTo>
                    <a:pt x="0" y="10625"/>
                  </a:lnTo>
                  <a:lnTo>
                    <a:pt x="3157" y="10625"/>
                  </a:lnTo>
                  <a:lnTo>
                    <a:pt x="3157" y="7021"/>
                  </a:lnTo>
                  <a:lnTo>
                    <a:pt x="6674" y="6267"/>
                  </a:lnTo>
                  <a:lnTo>
                    <a:pt x="0" y="21600"/>
                  </a:lnTo>
                  <a:lnTo>
                    <a:pt x="3157" y="21600"/>
                  </a:lnTo>
                  <a:lnTo>
                    <a:pt x="7937" y="13450"/>
                  </a:lnTo>
                  <a:lnTo>
                    <a:pt x="11724" y="16677"/>
                  </a:lnTo>
                  <a:lnTo>
                    <a:pt x="11724" y="21600"/>
                  </a:lnTo>
                  <a:lnTo>
                    <a:pt x="14610" y="21600"/>
                  </a:lnTo>
                  <a:lnTo>
                    <a:pt x="14610" y="15171"/>
                  </a:lnTo>
                  <a:lnTo>
                    <a:pt x="10462" y="10813"/>
                  </a:lnTo>
                  <a:lnTo>
                    <a:pt x="11724" y="7962"/>
                  </a:lnTo>
                  <a:lnTo>
                    <a:pt x="13663" y="9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24">
              <a:extLst>
                <a:ext uri="{FF2B5EF4-FFF2-40B4-BE49-F238E27FC236}">
                  <a16:creationId xmlns:a16="http://schemas.microsoft.com/office/drawing/2014/main" xmlns="" id="{589C0968-8FDF-4EFE-AE81-3FEE1DE34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517" y="8525247"/>
              <a:ext cx="263151" cy="250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908"/>
                  </a:moveTo>
                  <a:cubicBezTo>
                    <a:pt x="21600" y="10041"/>
                    <a:pt x="20981" y="9173"/>
                    <a:pt x="19950" y="9173"/>
                  </a:cubicBezTo>
                  <a:lnTo>
                    <a:pt x="14115" y="9173"/>
                  </a:lnTo>
                  <a:lnTo>
                    <a:pt x="8516" y="0"/>
                  </a:lnTo>
                  <a:lnTo>
                    <a:pt x="6453" y="0"/>
                  </a:lnTo>
                  <a:lnTo>
                    <a:pt x="9135" y="9173"/>
                  </a:lnTo>
                  <a:lnTo>
                    <a:pt x="3124" y="9173"/>
                  </a:lnTo>
                  <a:lnTo>
                    <a:pt x="1473" y="6756"/>
                  </a:lnTo>
                  <a:lnTo>
                    <a:pt x="0" y="6756"/>
                  </a:lnTo>
                  <a:lnTo>
                    <a:pt x="1031" y="10908"/>
                  </a:lnTo>
                  <a:lnTo>
                    <a:pt x="0" y="14844"/>
                  </a:lnTo>
                  <a:lnTo>
                    <a:pt x="1473" y="14844"/>
                  </a:lnTo>
                  <a:lnTo>
                    <a:pt x="3124" y="12644"/>
                  </a:lnTo>
                  <a:lnTo>
                    <a:pt x="9135" y="12644"/>
                  </a:lnTo>
                  <a:lnTo>
                    <a:pt x="6453" y="21600"/>
                  </a:lnTo>
                  <a:lnTo>
                    <a:pt x="8516" y="21600"/>
                  </a:lnTo>
                  <a:lnTo>
                    <a:pt x="14115" y="12644"/>
                  </a:lnTo>
                  <a:lnTo>
                    <a:pt x="19950" y="12644"/>
                  </a:lnTo>
                  <a:cubicBezTo>
                    <a:pt x="20981" y="12644"/>
                    <a:pt x="21600" y="11776"/>
                    <a:pt x="21600" y="109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25">
              <a:extLst>
                <a:ext uri="{FF2B5EF4-FFF2-40B4-BE49-F238E27FC236}">
                  <a16:creationId xmlns:a16="http://schemas.microsoft.com/office/drawing/2014/main" xmlns="" id="{9EF2BBA7-8A7E-41CB-9277-BE84BD314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766" y="5071083"/>
              <a:ext cx="237752" cy="2377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10800" y="10800"/>
                  </a:lnTo>
                  <a:lnTo>
                    <a:pt x="10800" y="21600"/>
                  </a:lnTo>
                  <a:lnTo>
                    <a:pt x="11942" y="21600"/>
                  </a:lnTo>
                  <a:lnTo>
                    <a:pt x="21600" y="0"/>
                  </a:lnTo>
                  <a:lnTo>
                    <a:pt x="0" y="9658"/>
                  </a:lnTo>
                  <a:lnTo>
                    <a:pt x="0" y="108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26">
              <a:extLst>
                <a:ext uri="{FF2B5EF4-FFF2-40B4-BE49-F238E27FC236}">
                  <a16:creationId xmlns:a16="http://schemas.microsoft.com/office/drawing/2014/main" xmlns="" id="{DBF6ABC0-2101-42A7-BC33-E028F71C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547" y="9133124"/>
              <a:ext cx="145590" cy="24448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38" y="10687"/>
                  </a:moveTo>
                  <a:lnTo>
                    <a:pt x="18138" y="2255"/>
                  </a:lnTo>
                  <a:lnTo>
                    <a:pt x="19869" y="2255"/>
                  </a:lnTo>
                  <a:lnTo>
                    <a:pt x="19869" y="0"/>
                  </a:lnTo>
                  <a:lnTo>
                    <a:pt x="2032" y="0"/>
                  </a:lnTo>
                  <a:lnTo>
                    <a:pt x="2032" y="2255"/>
                  </a:lnTo>
                  <a:lnTo>
                    <a:pt x="3763" y="2255"/>
                  </a:lnTo>
                  <a:lnTo>
                    <a:pt x="3763" y="10687"/>
                  </a:lnTo>
                  <a:lnTo>
                    <a:pt x="0" y="12942"/>
                  </a:lnTo>
                  <a:lnTo>
                    <a:pt x="0" y="15016"/>
                  </a:lnTo>
                  <a:lnTo>
                    <a:pt x="9558" y="15016"/>
                  </a:lnTo>
                  <a:lnTo>
                    <a:pt x="9558" y="21600"/>
                  </a:lnTo>
                  <a:lnTo>
                    <a:pt x="12343" y="21600"/>
                  </a:lnTo>
                  <a:lnTo>
                    <a:pt x="12343" y="15016"/>
                  </a:lnTo>
                  <a:lnTo>
                    <a:pt x="21600" y="15016"/>
                  </a:lnTo>
                  <a:lnTo>
                    <a:pt x="21600" y="12942"/>
                  </a:lnTo>
                  <a:lnTo>
                    <a:pt x="18138" y="1068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27">
              <a:extLst>
                <a:ext uri="{FF2B5EF4-FFF2-40B4-BE49-F238E27FC236}">
                  <a16:creationId xmlns:a16="http://schemas.microsoft.com/office/drawing/2014/main" xmlns="" id="{8B1B39CB-9308-451D-8FF9-20C705AB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014" y="8554417"/>
              <a:ext cx="219756" cy="2175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42" y="15140"/>
                  </a:moveTo>
                  <a:cubicBezTo>
                    <a:pt x="18831" y="15140"/>
                    <a:pt x="17421" y="14938"/>
                    <a:pt x="16062" y="14232"/>
                  </a:cubicBezTo>
                  <a:cubicBezTo>
                    <a:pt x="15608" y="14232"/>
                    <a:pt x="15155" y="14232"/>
                    <a:pt x="14903" y="14686"/>
                  </a:cubicBezTo>
                  <a:lnTo>
                    <a:pt x="12185" y="17209"/>
                  </a:lnTo>
                  <a:cubicBezTo>
                    <a:pt x="8710" y="15645"/>
                    <a:pt x="5992" y="12617"/>
                    <a:pt x="4380" y="9437"/>
                  </a:cubicBezTo>
                  <a:lnTo>
                    <a:pt x="6898" y="6662"/>
                  </a:lnTo>
                  <a:cubicBezTo>
                    <a:pt x="7351" y="6207"/>
                    <a:pt x="7351" y="5753"/>
                    <a:pt x="7099" y="5501"/>
                  </a:cubicBezTo>
                  <a:cubicBezTo>
                    <a:pt x="6898" y="4138"/>
                    <a:pt x="6445" y="2725"/>
                    <a:pt x="6445" y="1161"/>
                  </a:cubicBezTo>
                  <a:cubicBezTo>
                    <a:pt x="6445" y="454"/>
                    <a:pt x="5992" y="0"/>
                    <a:pt x="5287" y="0"/>
                  </a:cubicBezTo>
                  <a:lnTo>
                    <a:pt x="1158" y="0"/>
                  </a:lnTo>
                  <a:cubicBezTo>
                    <a:pt x="453" y="0"/>
                    <a:pt x="0" y="454"/>
                    <a:pt x="0" y="1161"/>
                  </a:cubicBezTo>
                  <a:cubicBezTo>
                    <a:pt x="0" y="12617"/>
                    <a:pt x="8962" y="21600"/>
                    <a:pt x="20442" y="21600"/>
                  </a:cubicBezTo>
                  <a:cubicBezTo>
                    <a:pt x="21097" y="21600"/>
                    <a:pt x="21600" y="21146"/>
                    <a:pt x="21600" y="20439"/>
                  </a:cubicBezTo>
                  <a:lnTo>
                    <a:pt x="21600" y="16301"/>
                  </a:lnTo>
                  <a:cubicBezTo>
                    <a:pt x="21600" y="15645"/>
                    <a:pt x="21097" y="15140"/>
                    <a:pt x="20442" y="15140"/>
                  </a:cubicBezTo>
                  <a:close/>
                  <a:moveTo>
                    <a:pt x="19032" y="10800"/>
                  </a:moveTo>
                  <a:lnTo>
                    <a:pt x="21600" y="10800"/>
                  </a:lnTo>
                  <a:cubicBezTo>
                    <a:pt x="21600" y="4794"/>
                    <a:pt x="16766" y="0"/>
                    <a:pt x="10775" y="0"/>
                  </a:cubicBezTo>
                  <a:lnTo>
                    <a:pt x="10775" y="2523"/>
                  </a:lnTo>
                  <a:cubicBezTo>
                    <a:pt x="15357" y="2523"/>
                    <a:pt x="19032" y="6207"/>
                    <a:pt x="19032" y="10800"/>
                  </a:cubicBezTo>
                  <a:close/>
                  <a:moveTo>
                    <a:pt x="14249" y="10800"/>
                  </a:moveTo>
                  <a:lnTo>
                    <a:pt x="16766" y="10800"/>
                  </a:lnTo>
                  <a:cubicBezTo>
                    <a:pt x="16766" y="7570"/>
                    <a:pt x="13997" y="4794"/>
                    <a:pt x="10775" y="4794"/>
                  </a:cubicBezTo>
                  <a:lnTo>
                    <a:pt x="10775" y="7368"/>
                  </a:lnTo>
                  <a:cubicBezTo>
                    <a:pt x="12839" y="7368"/>
                    <a:pt x="14249" y="8731"/>
                    <a:pt x="14249" y="108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28">
              <a:extLst>
                <a:ext uri="{FF2B5EF4-FFF2-40B4-BE49-F238E27FC236}">
                  <a16:creationId xmlns:a16="http://schemas.microsoft.com/office/drawing/2014/main" xmlns="" id="{8D42083A-E40A-4278-86EB-4C2C6141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554" y="5659853"/>
              <a:ext cx="310675" cy="2358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4450"/>
                  </a:moveTo>
                  <a:lnTo>
                    <a:pt x="1708" y="14450"/>
                  </a:lnTo>
                  <a:lnTo>
                    <a:pt x="1708" y="7351"/>
                  </a:lnTo>
                  <a:lnTo>
                    <a:pt x="0" y="7351"/>
                  </a:lnTo>
                  <a:lnTo>
                    <a:pt x="0" y="14450"/>
                  </a:lnTo>
                  <a:close/>
                  <a:moveTo>
                    <a:pt x="2581" y="16968"/>
                  </a:moveTo>
                  <a:lnTo>
                    <a:pt x="4479" y="16968"/>
                  </a:lnTo>
                  <a:lnTo>
                    <a:pt x="4479" y="4834"/>
                  </a:lnTo>
                  <a:lnTo>
                    <a:pt x="2581" y="4834"/>
                  </a:lnTo>
                  <a:lnTo>
                    <a:pt x="2581" y="16968"/>
                  </a:lnTo>
                  <a:close/>
                  <a:moveTo>
                    <a:pt x="19892" y="7351"/>
                  </a:moveTo>
                  <a:lnTo>
                    <a:pt x="19892" y="14450"/>
                  </a:lnTo>
                  <a:lnTo>
                    <a:pt x="21600" y="14450"/>
                  </a:lnTo>
                  <a:lnTo>
                    <a:pt x="21600" y="7351"/>
                  </a:lnTo>
                  <a:lnTo>
                    <a:pt x="19892" y="7351"/>
                  </a:lnTo>
                  <a:close/>
                  <a:moveTo>
                    <a:pt x="17121" y="16968"/>
                  </a:moveTo>
                  <a:lnTo>
                    <a:pt x="18829" y="16968"/>
                  </a:lnTo>
                  <a:lnTo>
                    <a:pt x="18829" y="4834"/>
                  </a:lnTo>
                  <a:lnTo>
                    <a:pt x="17121" y="4834"/>
                  </a:lnTo>
                  <a:lnTo>
                    <a:pt x="17121" y="16968"/>
                  </a:lnTo>
                  <a:close/>
                  <a:moveTo>
                    <a:pt x="14881" y="0"/>
                  </a:moveTo>
                  <a:lnTo>
                    <a:pt x="6757" y="0"/>
                  </a:lnTo>
                  <a:cubicBezTo>
                    <a:pt x="6036" y="0"/>
                    <a:pt x="5353" y="957"/>
                    <a:pt x="5353" y="1863"/>
                  </a:cubicBezTo>
                  <a:lnTo>
                    <a:pt x="5353" y="19989"/>
                  </a:lnTo>
                  <a:cubicBezTo>
                    <a:pt x="5353" y="20895"/>
                    <a:pt x="6036" y="21600"/>
                    <a:pt x="6757" y="21600"/>
                  </a:cubicBezTo>
                  <a:lnTo>
                    <a:pt x="14881" y="21600"/>
                  </a:lnTo>
                  <a:cubicBezTo>
                    <a:pt x="15564" y="21600"/>
                    <a:pt x="16247" y="20895"/>
                    <a:pt x="16247" y="19989"/>
                  </a:cubicBezTo>
                  <a:lnTo>
                    <a:pt x="16247" y="1863"/>
                  </a:lnTo>
                  <a:cubicBezTo>
                    <a:pt x="16247" y="957"/>
                    <a:pt x="15564" y="0"/>
                    <a:pt x="14881" y="0"/>
                  </a:cubicBezTo>
                  <a:close/>
                  <a:moveTo>
                    <a:pt x="14349" y="19284"/>
                  </a:moveTo>
                  <a:lnTo>
                    <a:pt x="7099" y="19284"/>
                  </a:lnTo>
                  <a:lnTo>
                    <a:pt x="7099" y="2517"/>
                  </a:lnTo>
                  <a:lnTo>
                    <a:pt x="14349" y="2517"/>
                  </a:lnTo>
                  <a:lnTo>
                    <a:pt x="14349" y="19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29">
              <a:extLst>
                <a:ext uri="{FF2B5EF4-FFF2-40B4-BE49-F238E27FC236}">
                  <a16:creationId xmlns:a16="http://schemas.microsoft.com/office/drawing/2014/main" xmlns="" id="{04FBFE1F-BEA4-4850-97E3-BD3354252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215" y="5655934"/>
              <a:ext cx="219755" cy="2599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659" y="21600"/>
                  </a:moveTo>
                  <a:cubicBezTo>
                    <a:pt x="12121" y="21600"/>
                    <a:pt x="13347" y="20560"/>
                    <a:pt x="13347" y="19520"/>
                  </a:cubicBezTo>
                  <a:lnTo>
                    <a:pt x="8253" y="19520"/>
                  </a:lnTo>
                  <a:cubicBezTo>
                    <a:pt x="8253" y="20560"/>
                    <a:pt x="9479" y="21600"/>
                    <a:pt x="10659" y="21600"/>
                  </a:cubicBezTo>
                  <a:close/>
                  <a:moveTo>
                    <a:pt x="18912" y="15200"/>
                  </a:moveTo>
                  <a:lnTo>
                    <a:pt x="18912" y="9240"/>
                  </a:lnTo>
                  <a:cubicBezTo>
                    <a:pt x="18912" y="5960"/>
                    <a:pt x="16271" y="3280"/>
                    <a:pt x="12639" y="2480"/>
                  </a:cubicBezTo>
                  <a:lnTo>
                    <a:pt x="12639" y="1640"/>
                  </a:lnTo>
                  <a:cubicBezTo>
                    <a:pt x="12639" y="840"/>
                    <a:pt x="11790" y="0"/>
                    <a:pt x="10659" y="0"/>
                  </a:cubicBezTo>
                  <a:cubicBezTo>
                    <a:pt x="9574" y="0"/>
                    <a:pt x="9008" y="840"/>
                    <a:pt x="9008" y="1640"/>
                  </a:cubicBezTo>
                  <a:lnTo>
                    <a:pt x="9008" y="2480"/>
                  </a:lnTo>
                  <a:cubicBezTo>
                    <a:pt x="5093" y="3280"/>
                    <a:pt x="2452" y="5960"/>
                    <a:pt x="2452" y="9240"/>
                  </a:cubicBezTo>
                  <a:lnTo>
                    <a:pt x="2452" y="15200"/>
                  </a:lnTo>
                  <a:lnTo>
                    <a:pt x="0" y="17280"/>
                  </a:lnTo>
                  <a:lnTo>
                    <a:pt x="0" y="18280"/>
                  </a:lnTo>
                  <a:lnTo>
                    <a:pt x="21600" y="18280"/>
                  </a:lnTo>
                  <a:lnTo>
                    <a:pt x="21600" y="17280"/>
                  </a:lnTo>
                  <a:lnTo>
                    <a:pt x="18912" y="152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45720" rIns="45720" anchor="ctr"/>
            <a:lstStyle>
              <a:defPPr>
                <a:defRPr lang="en-US"/>
              </a:defPPr>
              <a:lvl1pPr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1pPr>
              <a:lvl2pPr indent="2286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2pPr>
              <a:lvl3pPr indent="4572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3pPr>
              <a:lvl4pPr indent="6858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4pPr>
              <a:lvl5pPr indent="914400" algn="l" defTabSz="585788" rtl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rgbClr val="525860"/>
                  </a:solidFill>
                  <a:latin typeface="Roboto Regular" charset="0"/>
                  <a:ea typeface="Roboto Regular" charset="0"/>
                  <a:cs typeface="Roboto Regular" charset="0"/>
                  <a:sym typeface="Roboto Regular" charset="0"/>
                </a:defRPr>
              </a:lvl9pPr>
            </a:lstStyle>
            <a:p>
              <a:pPr defTabSz="914400"/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95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수익성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4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2295" name="AutoShape 7"/>
          <p:cNvSpPr>
            <a:spLocks/>
          </p:cNvSpPr>
          <p:nvPr/>
        </p:nvSpPr>
        <p:spPr bwMode="auto">
          <a:xfrm>
            <a:off x="8868807" y="2716560"/>
            <a:ext cx="3415268" cy="4953000"/>
          </a:xfrm>
          <a:prstGeom prst="roundRect">
            <a:avLst>
              <a:gd name="adj" fmla="val 255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297" name="Rectangle 9"/>
          <p:cNvSpPr>
            <a:spLocks/>
          </p:cNvSpPr>
          <p:nvPr/>
        </p:nvSpPr>
        <p:spPr bwMode="auto">
          <a:xfrm>
            <a:off x="9244053" y="5610173"/>
            <a:ext cx="2841988" cy="17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어플 내 광고</a:t>
            </a:r>
            <a:r>
              <a:rPr lang="en-US" altLang="ko-KR" dirty="0" smtClean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및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대기번호판 </a:t>
            </a:r>
            <a:r>
              <a:rPr lang="en-US" altLang="ko-KR" dirty="0" smtClean="0">
                <a:solidFill>
                  <a:srgbClr val="FFFFFF"/>
                </a:solidFill>
              </a:rPr>
              <a:t>LCD</a:t>
            </a: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등을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통해 </a:t>
            </a:r>
            <a:r>
              <a:rPr lang="ko-KR" altLang="en-US" dirty="0">
                <a:solidFill>
                  <a:srgbClr val="FFFFFF"/>
                </a:solidFill>
              </a:rPr>
              <a:t>광고를 하여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추가적인 수익을</a:t>
            </a:r>
            <a:endParaRPr lang="en-US" altLang="ko-KR" dirty="0" smtClean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낼 </a:t>
            </a:r>
            <a:r>
              <a:rPr lang="ko-KR" altLang="en-US" dirty="0" smtClean="0">
                <a:solidFill>
                  <a:srgbClr val="FFFFFF"/>
                </a:solidFill>
              </a:rPr>
              <a:t>수 있습</a:t>
            </a:r>
            <a:r>
              <a:rPr lang="ko-KR" altLang="en-US" dirty="0" smtClean="0">
                <a:solidFill>
                  <a:srgbClr val="FFFFFF"/>
                </a:solidFill>
              </a:rPr>
              <a:t>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971022" y="2716560"/>
            <a:ext cx="3415268" cy="4953000"/>
          </a:xfrm>
          <a:prstGeom prst="roundRect">
            <a:avLst>
              <a:gd name="adj" fmla="val 255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301" name="Rectangle 13"/>
          <p:cNvSpPr>
            <a:spLocks/>
          </p:cNvSpPr>
          <p:nvPr/>
        </p:nvSpPr>
        <p:spPr bwMode="auto">
          <a:xfrm>
            <a:off x="1417915" y="4732784"/>
            <a:ext cx="2440470" cy="79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기기 대여료 </a:t>
            </a:r>
            <a:endParaRPr lang="en-US" altLang="ko-KR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및 설치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2302" name="Rectangle 14"/>
          <p:cNvSpPr>
            <a:spLocks/>
          </p:cNvSpPr>
          <p:nvPr/>
        </p:nvSpPr>
        <p:spPr bwMode="auto">
          <a:xfrm>
            <a:off x="1257662" y="5668888"/>
            <a:ext cx="284198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순번대기표</a:t>
            </a:r>
            <a:r>
              <a:rPr lang="ko-KR" altLang="en-US" dirty="0" smtClean="0">
                <a:solidFill>
                  <a:srgbClr val="FFFFFF"/>
                </a:solidFill>
              </a:rPr>
              <a:t> 기기</a:t>
            </a:r>
            <a:endParaRPr lang="en-US" altLang="ko-KR" dirty="0" smtClean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대여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또는 설치를 통해</a:t>
            </a:r>
            <a:endParaRPr lang="en-US" altLang="ko-KR" dirty="0" smtClean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수익을 낼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수 있습니다</a:t>
            </a:r>
            <a:r>
              <a:rPr lang="en-US" altLang="ko-KR" dirty="0" smtClean="0">
                <a:solidFill>
                  <a:srgbClr val="FFFFFF"/>
                </a:solidFill>
              </a:rPr>
              <a:t>.</a:t>
            </a:r>
            <a:endParaRPr lang="en-US" altLang="ko-KR" dirty="0" smtClean="0">
              <a:solidFill>
                <a:srgbClr val="FFFFFF"/>
              </a:solidFill>
            </a:endParaRPr>
          </a:p>
        </p:txBody>
      </p:sp>
      <p:sp>
        <p:nvSpPr>
          <p:cNvPr id="12305" name="AutoShape 17"/>
          <p:cNvSpPr>
            <a:spLocks/>
          </p:cNvSpPr>
          <p:nvPr/>
        </p:nvSpPr>
        <p:spPr bwMode="auto">
          <a:xfrm>
            <a:off x="4919914" y="2716560"/>
            <a:ext cx="3415268" cy="4953000"/>
          </a:xfrm>
          <a:prstGeom prst="roundRect">
            <a:avLst>
              <a:gd name="adj" fmla="val 255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306" name="Rectangle 18"/>
          <p:cNvSpPr>
            <a:spLocks/>
          </p:cNvSpPr>
          <p:nvPr/>
        </p:nvSpPr>
        <p:spPr bwMode="auto">
          <a:xfrm>
            <a:off x="5417668" y="4884801"/>
            <a:ext cx="2440471" cy="42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컨설팅 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2307" name="Rectangle 19"/>
          <p:cNvSpPr>
            <a:spLocks/>
          </p:cNvSpPr>
          <p:nvPr/>
        </p:nvSpPr>
        <p:spPr bwMode="auto">
          <a:xfrm>
            <a:off x="5206554" y="5610173"/>
            <a:ext cx="2841988" cy="17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축적된 </a:t>
            </a:r>
            <a:r>
              <a:rPr lang="ko-KR" altLang="en-US" dirty="0">
                <a:solidFill>
                  <a:srgbClr val="FFFFFF"/>
                </a:solidFill>
              </a:rPr>
              <a:t>데이터를 통해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비교 분석하여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해당 </a:t>
            </a:r>
            <a:r>
              <a:rPr lang="ko-KR" altLang="en-US" dirty="0" smtClean="0">
                <a:solidFill>
                  <a:srgbClr val="FFFFFF"/>
                </a:solidFill>
              </a:rPr>
              <a:t>장소의 </a:t>
            </a:r>
            <a:r>
              <a:rPr lang="ko-KR" altLang="en-US" dirty="0">
                <a:solidFill>
                  <a:srgbClr val="FFFFFF"/>
                </a:solidFill>
              </a:rPr>
              <a:t>업체에게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FF"/>
                </a:solidFill>
              </a:rPr>
              <a:t>컨설팅을 해주어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수익을 낼 </a:t>
            </a:r>
            <a:r>
              <a:rPr lang="ko-KR" altLang="en-US" dirty="0" smtClean="0">
                <a:solidFill>
                  <a:srgbClr val="FFFFFF"/>
                </a:solidFill>
              </a:rPr>
              <a:t>수 있습</a:t>
            </a:r>
            <a:r>
              <a:rPr lang="ko-KR" altLang="en-US" dirty="0" smtClean="0">
                <a:solidFill>
                  <a:srgbClr val="FFFFFF"/>
                </a:solidFill>
              </a:rPr>
              <a:t>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403B7046-A2C0-4B97-B6C2-9B9FC0B2CD03}"/>
              </a:ext>
            </a:extLst>
          </p:cNvPr>
          <p:cNvSpPr/>
          <p:nvPr/>
        </p:nvSpPr>
        <p:spPr bwMode="auto">
          <a:xfrm>
            <a:off x="5271649" y="3004592"/>
            <a:ext cx="2732507" cy="1512168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07EF7A44-4983-444C-8953-DBA6A4C6C7D9}"/>
              </a:ext>
            </a:extLst>
          </p:cNvPr>
          <p:cNvSpPr/>
          <p:nvPr/>
        </p:nvSpPr>
        <p:spPr bwMode="auto">
          <a:xfrm>
            <a:off x="9207761" y="3004592"/>
            <a:ext cx="2732507" cy="1512168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1C60667D-8349-4377-814C-7CB5385F78BF}"/>
              </a:ext>
            </a:extLst>
          </p:cNvPr>
          <p:cNvSpPr/>
          <p:nvPr/>
        </p:nvSpPr>
        <p:spPr bwMode="auto">
          <a:xfrm>
            <a:off x="1326637" y="3004592"/>
            <a:ext cx="2732507" cy="1512168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xmlns="" id="{E18FFE70-43BD-4C7A-A0DD-7A376CD8B4FC}"/>
              </a:ext>
            </a:extLst>
          </p:cNvPr>
          <p:cNvSpPr>
            <a:spLocks/>
          </p:cNvSpPr>
          <p:nvPr/>
        </p:nvSpPr>
        <p:spPr bwMode="auto">
          <a:xfrm>
            <a:off x="9356205" y="4884801"/>
            <a:ext cx="2440471" cy="42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광고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CD607CD-987B-4412-B9DB-F42F3DF02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FE83143-9053-4BE2-A69E-E8181125FE2F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04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5E4F551C-F4A9-4825-83C9-F93D58B548FF}"/>
              </a:ext>
            </a:extLst>
          </p:cNvPr>
          <p:cNvGrpSpPr/>
          <p:nvPr/>
        </p:nvGrpSpPr>
        <p:grpSpPr>
          <a:xfrm>
            <a:off x="381720" y="2212504"/>
            <a:ext cx="9851945" cy="6490493"/>
            <a:chOff x="381720" y="2212504"/>
            <a:chExt cx="9851945" cy="64904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065A5D8-EB9A-4A9E-BEAA-AB80C72D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20" y="2212504"/>
              <a:ext cx="9851945" cy="64904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xmlns="" id="{A04D0906-2ED6-449F-9EB2-7C73E4DFCADB}"/>
                    </a:ext>
                  </a:extLst>
                </p14:cNvPr>
                <p14:cNvContentPartPr/>
                <p14:nvPr/>
              </p14:nvContentPartPr>
              <p14:xfrm>
                <a:off x="6360882" y="3576986"/>
                <a:ext cx="212400" cy="41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04D0906-2ED6-449F-9EB2-7C73E4DFCA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882" y="3504986"/>
                  <a:ext cx="284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xmlns="" id="{6564AB63-7D53-46B5-8782-B1751A833331}"/>
                    </a:ext>
                  </a:extLst>
                </p14:cNvPr>
                <p14:cNvContentPartPr/>
                <p14:nvPr/>
              </p14:nvContentPartPr>
              <p14:xfrm>
                <a:off x="649482" y="3816746"/>
                <a:ext cx="5765040" cy="63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564AB63-7D53-46B5-8782-B1751A8333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482" y="3744746"/>
                  <a:ext cx="5836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xmlns="" id="{4F927362-D081-4155-92A6-D04430895512}"/>
                    </a:ext>
                  </a:extLst>
                </p14:cNvPr>
                <p14:cNvContentPartPr/>
                <p14:nvPr/>
              </p14:nvContentPartPr>
              <p14:xfrm>
                <a:off x="649482" y="4084586"/>
                <a:ext cx="2014560" cy="77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927362-D081-4155-92A6-D044308955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482" y="4012586"/>
                  <a:ext cx="2086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xmlns="" id="{75BB0706-748D-4EA9-9068-3EC32E69E601}"/>
                    </a:ext>
                  </a:extLst>
                </p14:cNvPr>
                <p14:cNvContentPartPr/>
                <p14:nvPr/>
              </p14:nvContentPartPr>
              <p14:xfrm>
                <a:off x="729042" y="4702706"/>
                <a:ext cx="4996080" cy="57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5BB0706-748D-4EA9-9068-3EC32E69E6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042" y="4630706"/>
                  <a:ext cx="5067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xmlns="" id="{16A1FB12-BC81-4B05-9912-95E0166B80F1}"/>
                    </a:ext>
                  </a:extLst>
                </p14:cNvPr>
                <p14:cNvContentPartPr/>
                <p14:nvPr/>
              </p14:nvContentPartPr>
              <p14:xfrm>
                <a:off x="622842" y="5009426"/>
                <a:ext cx="38484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6A1FB12-BC81-4B05-9912-95E0166B80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842" y="4937426"/>
                  <a:ext cx="456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xmlns="" id="{7F7D95C2-DF70-4C22-800D-F04F49C4BE82}"/>
                    </a:ext>
                  </a:extLst>
                </p14:cNvPr>
                <p14:cNvContentPartPr/>
                <p14:nvPr/>
              </p14:nvContentPartPr>
              <p14:xfrm>
                <a:off x="1060242" y="4968386"/>
                <a:ext cx="4121640" cy="72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F7D95C2-DF70-4C22-800D-F04F49C4BE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4242" y="4896386"/>
                  <a:ext cx="419328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F224D5E1-2214-4832-B004-76E690BB0ECC}"/>
              </a:ext>
            </a:extLst>
          </p:cNvPr>
          <p:cNvGrpSpPr/>
          <p:nvPr/>
        </p:nvGrpSpPr>
        <p:grpSpPr>
          <a:xfrm>
            <a:off x="4774208" y="2123662"/>
            <a:ext cx="7920880" cy="6353538"/>
            <a:chOff x="4774208" y="2123662"/>
            <a:chExt cx="7920880" cy="63535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7D481F23-7E6D-467B-9AA9-388F1F54A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74208" y="2123662"/>
              <a:ext cx="7920880" cy="63535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xmlns="" id="{17840F33-2404-4F6C-921F-7074E507EBF0}"/>
                    </a:ext>
                  </a:extLst>
                </p14:cNvPr>
                <p14:cNvContentPartPr/>
                <p14:nvPr/>
              </p14:nvContentPartPr>
              <p14:xfrm>
                <a:off x="8428362" y="2463866"/>
                <a:ext cx="609840" cy="29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7840F33-2404-4F6C-921F-7074E507EB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92362" y="2391866"/>
                  <a:ext cx="68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xmlns="" id="{08E49903-4374-4065-B731-0F234DE04201}"/>
                    </a:ext>
                  </a:extLst>
                </p14:cNvPr>
                <p14:cNvContentPartPr/>
                <p14:nvPr/>
              </p14:nvContentPartPr>
              <p14:xfrm>
                <a:off x="9475242" y="2372066"/>
                <a:ext cx="2823120" cy="97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8E49903-4374-4065-B731-0F234DE042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39242" y="2300066"/>
                  <a:ext cx="289476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BAD2203D-E30B-4C32-A6D1-283EA892F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제안 배경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5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1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792073C6-44A8-485B-AF21-D8A0D3488DCC}"/>
                  </a:ext>
                </a:extLst>
              </p14:cNvPr>
              <p14:cNvContentPartPr/>
              <p14:nvPr/>
            </p14:nvContentPartPr>
            <p14:xfrm>
              <a:off x="649482" y="3856346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92073C6-44A8-485B-AF21-D8A0D3488D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3482" y="3784346"/>
                <a:ext cx="720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F0550AA-9937-49B6-ABE4-FBEC83FDD6DA}"/>
              </a:ext>
            </a:extLst>
          </p:cNvPr>
          <p:cNvGrpSpPr/>
          <p:nvPr/>
        </p:nvGrpSpPr>
        <p:grpSpPr>
          <a:xfrm>
            <a:off x="1753865" y="3298532"/>
            <a:ext cx="8246020" cy="6167755"/>
            <a:chOff x="1753865" y="3298532"/>
            <a:chExt cx="8246020" cy="61677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25C1D95E-8542-428F-B5D7-6472CA79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53865" y="3298532"/>
              <a:ext cx="8246020" cy="616775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xmlns="" id="{130C4B90-9A54-4A19-9FD8-193FFBD4E1B2}"/>
                    </a:ext>
                  </a:extLst>
                </p14:cNvPr>
                <p14:cNvContentPartPr/>
                <p14:nvPr/>
              </p14:nvContentPartPr>
              <p14:xfrm>
                <a:off x="4677882" y="8150066"/>
                <a:ext cx="10209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30C4B90-9A54-4A19-9FD8-193FFBD4E1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1882" y="8078066"/>
                  <a:ext cx="109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xmlns="" id="{FFCF4E95-F1C4-4CDE-81A9-5308B73D8845}"/>
                    </a:ext>
                  </a:extLst>
                </p14:cNvPr>
                <p14:cNvContentPartPr/>
                <p14:nvPr/>
              </p14:nvContentPartPr>
              <p14:xfrm>
                <a:off x="4598682" y="8863226"/>
                <a:ext cx="967680" cy="42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FCF4E95-F1C4-4CDE-81A9-5308B73D88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62682" y="8791226"/>
                  <a:ext cx="103932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08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경쟁사 분석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6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F5619E-08BA-4989-A769-7B3F8084934E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F62C6E2-0430-4733-982B-3B7B5A6D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83605"/>
              </p:ext>
            </p:extLst>
          </p:nvPr>
        </p:nvGraphicFramePr>
        <p:xfrm>
          <a:off x="1882321" y="3839580"/>
          <a:ext cx="9523906" cy="33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77">
                  <a:extLst>
                    <a:ext uri="{9D8B030D-6E8A-4147-A177-3AD203B41FA5}">
                      <a16:colId xmlns:a16="http://schemas.microsoft.com/office/drawing/2014/main" xmlns="" val="353726596"/>
                    </a:ext>
                  </a:extLst>
                </a:gridCol>
                <a:gridCol w="3375274">
                  <a:extLst>
                    <a:ext uri="{9D8B030D-6E8A-4147-A177-3AD203B41FA5}">
                      <a16:colId xmlns:a16="http://schemas.microsoft.com/office/drawing/2014/main" xmlns="" val="1893171813"/>
                    </a:ext>
                  </a:extLst>
                </a:gridCol>
                <a:gridCol w="4255755">
                  <a:extLst>
                    <a:ext uri="{9D8B030D-6E8A-4147-A177-3AD203B41FA5}">
                      <a16:colId xmlns:a16="http://schemas.microsoft.com/office/drawing/2014/main" xmlns="" val="202697942"/>
                    </a:ext>
                  </a:extLst>
                </a:gridCol>
              </a:tblGrid>
              <a:tr h="80650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신도 테크노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순번이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4834305"/>
                  </a:ext>
                </a:extLst>
              </a:tr>
              <a:tr h="1277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기본적인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순번대기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 시스템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한정된 맛집에서만 사용되며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대기표를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근처에서 받을 수 있다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52034032"/>
                  </a:ext>
                </a:extLst>
              </a:tr>
              <a:tr h="1277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특징 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순번대기표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평균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만원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 대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번호표시판이나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호출기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가격이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개당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수십만원 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- GPS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를 사용했지만 불안정함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일부 등록된 맛집에서만 사용할 수 있어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에서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이용이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불가능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스마트폰이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반드시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있어야함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914281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7C8F18E-2DA4-4961-AABA-26216960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51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7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3175" y="16002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367606" y="3435351"/>
            <a:ext cx="3414713" cy="4313237"/>
            <a:chOff x="0" y="0"/>
            <a:chExt cx="3415543" cy="4312755"/>
          </a:xfrm>
        </p:grpSpPr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85" y="0"/>
              <a:ext cx="3415458" cy="987670"/>
              <a:chOff x="0" y="0"/>
              <a:chExt cx="3415457" cy="987670"/>
            </a:xfrm>
          </p:grpSpPr>
          <p:grpSp>
            <p:nvGrpSpPr>
              <p:cNvPr id="717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3415457" cy="987670"/>
                <a:chOff x="0" y="0"/>
                <a:chExt cx="3415457" cy="987670"/>
              </a:xfrm>
            </p:grpSpPr>
            <p:sp>
              <p:nvSpPr>
                <p:cNvPr id="7177" name="Rectangle 9"/>
                <p:cNvSpPr>
                  <a:spLocks/>
                </p:cNvSpPr>
                <p:nvPr/>
              </p:nvSpPr>
              <p:spPr bwMode="auto">
                <a:xfrm rot="18900000">
                  <a:off x="1440392" y="342264"/>
                  <a:ext cx="534673" cy="53467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/>
                  <a:endParaRPr lang="en-US" altLang="en-US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7176" name="AutoShape 8"/>
                <p:cNvSpPr>
                  <a:spLocks/>
                </p:cNvSpPr>
                <p:nvPr/>
              </p:nvSpPr>
              <p:spPr bwMode="auto">
                <a:xfrm>
                  <a:off x="0" y="0"/>
                  <a:ext cx="3415457" cy="826429"/>
                </a:xfrm>
                <a:prstGeom prst="roundRect">
                  <a:avLst>
                    <a:gd name="adj" fmla="val 10560"/>
                  </a:avLst>
                </a:pr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/>
                  <a:endParaRPr lang="en-US" altLang="en-US" sz="2200" dirty="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  <p:sp>
            <p:nvSpPr>
              <p:cNvPr id="7178" name="Rectangle 10"/>
              <p:cNvSpPr>
                <a:spLocks/>
              </p:cNvSpPr>
              <p:nvPr/>
            </p:nvSpPr>
            <p:spPr bwMode="auto">
              <a:xfrm>
                <a:off x="1224864" y="251797"/>
                <a:ext cx="1042418" cy="331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7093" tIns="27093" rIns="27093" bIns="27093" anchor="ctr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1"/>
                    </a:solidFill>
                  </a:rPr>
                  <a:t>시간 낭비</a:t>
                </a:r>
                <a:endParaRPr lang="en-US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179" name="Rectangle 11"/>
            <p:cNvSpPr>
              <a:spLocks/>
            </p:cNvSpPr>
            <p:nvPr/>
          </p:nvSpPr>
          <p:spPr bwMode="auto">
            <a:xfrm>
              <a:off x="0" y="1234658"/>
              <a:ext cx="3255539" cy="3078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7093" tIns="27093" rIns="27093" bIns="27093"/>
            <a:lstStyle/>
            <a:p>
              <a:endParaRPr lang="en-US" altLang="en-US" dirty="0"/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7262649" y="3435351"/>
            <a:ext cx="3416215" cy="987780"/>
            <a:chOff x="0" y="0"/>
            <a:chExt cx="3415457" cy="987670"/>
          </a:xfrm>
        </p:grpSpPr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>
              <a:off x="0" y="0"/>
              <a:ext cx="3415457" cy="987670"/>
              <a:chOff x="0" y="0"/>
              <a:chExt cx="3415457" cy="987670"/>
            </a:xfrm>
          </p:grpSpPr>
          <p:sp>
            <p:nvSpPr>
              <p:cNvPr id="7183" name="AutoShape 15"/>
              <p:cNvSpPr>
                <a:spLocks/>
              </p:cNvSpPr>
              <p:nvPr/>
            </p:nvSpPr>
            <p:spPr bwMode="auto">
              <a:xfrm>
                <a:off x="0" y="0"/>
                <a:ext cx="3415457" cy="826429"/>
              </a:xfrm>
              <a:prstGeom prst="roundRect">
                <a:avLst>
                  <a:gd name="adj" fmla="val 10560"/>
                </a:avLst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7184" name="Rectangle 16"/>
              <p:cNvSpPr>
                <a:spLocks/>
              </p:cNvSpPr>
              <p:nvPr/>
            </p:nvSpPr>
            <p:spPr bwMode="auto">
              <a:xfrm rot="18900000">
                <a:off x="1440392" y="342264"/>
                <a:ext cx="534673" cy="5346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7093" tIns="27093" rIns="27093" bIns="27093" anchor="ctr"/>
              <a:lstStyle/>
              <a:p>
                <a:pPr algn="ctr"/>
                <a:endParaRPr lang="en-US" altLang="en-US" sz="2200" dirty="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</p:grpSp>
        <p:sp>
          <p:nvSpPr>
            <p:cNvPr id="7185" name="Rectangle 17"/>
            <p:cNvSpPr>
              <a:spLocks/>
            </p:cNvSpPr>
            <p:nvPr/>
          </p:nvSpPr>
          <p:spPr bwMode="auto">
            <a:xfrm>
              <a:off x="1225105" y="251797"/>
              <a:ext cx="1041935" cy="33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7093" tIns="27093" rIns="27093" bIns="27093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1"/>
                  </a:solidFill>
                </a:rPr>
                <a:t>개별 사용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8BDC79-77C4-49BA-AB46-0EE0D438D2C5}"/>
              </a:ext>
            </a:extLst>
          </p:cNvPr>
          <p:cNvSpPr/>
          <p:nvPr/>
        </p:nvSpPr>
        <p:spPr bwMode="auto">
          <a:xfrm>
            <a:off x="2386855" y="4423065"/>
            <a:ext cx="3395465" cy="332552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ABD1864-AC7F-47BB-AF1E-1AB72F9603CA}"/>
              </a:ext>
            </a:extLst>
          </p:cNvPr>
          <p:cNvSpPr/>
          <p:nvPr/>
        </p:nvSpPr>
        <p:spPr bwMode="auto">
          <a:xfrm>
            <a:off x="7262649" y="4445675"/>
            <a:ext cx="3395465" cy="3325523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pic>
        <p:nvPicPr>
          <p:cNvPr id="21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22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xmlns="" id="{BAD2203D-E30B-4C32-A6D1-283EA892F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54038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제안 배경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28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AEAC889-B65D-499B-A6A3-0C85EDE8A8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4329" r="24329"/>
          <a:stretch>
            <a:fillRect/>
          </a:stretch>
        </p:blipFill>
        <p:spPr>
          <a:xfrm>
            <a:off x="1155700" y="3427413"/>
            <a:ext cx="3025775" cy="3027362"/>
          </a:xfrm>
          <a:blipFill>
            <a:blip r:embed="rId3"/>
            <a:stretch>
              <a:fillRect/>
            </a:stretch>
          </a:blipFill>
          <a:ln w="38100">
            <a:solidFill>
              <a:schemeClr val="accent3"/>
            </a:solidFill>
          </a:ln>
        </p:spPr>
      </p:pic>
      <p:pic>
        <p:nvPicPr>
          <p:cNvPr id="5" name="그림 개체 틀 4">
            <a:extLst>
              <a:ext uri="{FF2B5EF4-FFF2-40B4-BE49-F238E27FC236}">
                <a16:creationId xmlns:a16="http://schemas.microsoft.com/office/drawing/2014/main" xmlns="" id="{79F34457-85F6-4253-8E61-65896FDBFE1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4174" r="4174"/>
          <a:stretch>
            <a:fillRect/>
          </a:stretch>
        </p:blipFill>
        <p:spPr>
          <a:xfrm>
            <a:off x="5114925" y="3427413"/>
            <a:ext cx="3024188" cy="3025775"/>
          </a:xfrm>
          <a:ln w="38100">
            <a:solidFill>
              <a:schemeClr val="accent3"/>
            </a:solidFill>
          </a:ln>
        </p:spPr>
      </p:pic>
      <p:pic>
        <p:nvPicPr>
          <p:cNvPr id="6" name="그림 개체 틀 5" descr="항공기, 풍선이(가) 표시된 사진&#10;&#10;높은 신뢰도로 생성된 설명">
            <a:extLst>
              <a:ext uri="{FF2B5EF4-FFF2-40B4-BE49-F238E27FC236}">
                <a16:creationId xmlns:a16="http://schemas.microsoft.com/office/drawing/2014/main" xmlns="" id="{38BA0567-FA1E-45D9-A165-692F4A6954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997" r="1997"/>
          <a:stretch>
            <a:fillRect/>
          </a:stretch>
        </p:blipFill>
        <p:spPr>
          <a:xfrm>
            <a:off x="8904288" y="3427413"/>
            <a:ext cx="3024187" cy="3027362"/>
          </a:xfrm>
          <a:ln w="38100">
            <a:solidFill>
              <a:schemeClr val="accent3"/>
            </a:solidFill>
          </a:ln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12290229" y="8750300"/>
            <a:ext cx="182955" cy="3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7093" tIns="27093" rIns="27093" bIns="27093">
            <a:spAutoFit/>
          </a:bodyPr>
          <a:lstStyle/>
          <a:p>
            <a:pPr algn="ctr"/>
            <a:r>
              <a:rPr lang="en-US" altLang="en-US" dirty="0">
                <a:solidFill>
                  <a:srgbClr val="FFFFFF"/>
                </a:solidFill>
              </a:rPr>
              <a:t>8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3175" y="1600200"/>
            <a:ext cx="1299686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endParaRPr lang="en-US" altLang="en-US" sz="2400" dirty="0"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1071563" y="7181164"/>
            <a:ext cx="3558629" cy="115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태그 후 대기장소 밖에서도</a:t>
            </a:r>
            <a:endParaRPr lang="en-US" altLang="ko-KR" dirty="0"/>
          </a:p>
          <a:p>
            <a:pPr algn="ctr"/>
            <a:r>
              <a:rPr lang="ko-KR" altLang="en-US" dirty="0"/>
              <a:t>대기시간 확인 가능</a:t>
            </a: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동시에 여러 방문 장소의</a:t>
            </a:r>
            <a:endParaRPr lang="en-US" altLang="ko-KR" dirty="0"/>
          </a:p>
          <a:p>
            <a:pPr algn="ctr"/>
            <a:r>
              <a:rPr lang="ko-KR" altLang="en-US" dirty="0"/>
              <a:t>대기표 수령 가능</a:t>
            </a:r>
            <a:endParaRPr lang="en-US" altLang="en-US" dirty="0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1131160" y="6696698"/>
            <a:ext cx="3135181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사용자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203" name="Rectangle 11"/>
          <p:cNvSpPr>
            <a:spLocks/>
          </p:cNvSpPr>
          <p:nvPr/>
        </p:nvSpPr>
        <p:spPr bwMode="auto">
          <a:xfrm>
            <a:off x="4933950" y="7181164"/>
            <a:ext cx="3255963" cy="85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태그를 하지 않아도</a:t>
            </a:r>
            <a:endParaRPr lang="en-US" altLang="ko-KR" dirty="0"/>
          </a:p>
          <a:p>
            <a:pPr algn="ctr"/>
            <a:r>
              <a:rPr lang="ko-KR" altLang="en-US" dirty="0"/>
              <a:t>최근 방문했던 장소의</a:t>
            </a:r>
            <a:endParaRPr lang="en-US" altLang="ko-KR" dirty="0"/>
          </a:p>
          <a:p>
            <a:pPr algn="ctr"/>
            <a:r>
              <a:rPr lang="ko-KR" altLang="en-US" dirty="0"/>
              <a:t>대기시간 확인 가능 </a:t>
            </a:r>
            <a:endParaRPr lang="en-US" altLang="en-US" dirty="0"/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4993576" y="6696698"/>
            <a:ext cx="3136710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시간 절약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8207" name="Rectangle 15"/>
          <p:cNvSpPr>
            <a:spLocks/>
          </p:cNvSpPr>
          <p:nvPr/>
        </p:nvSpPr>
        <p:spPr bwMode="auto">
          <a:xfrm>
            <a:off x="8797925" y="7181164"/>
            <a:ext cx="3255963" cy="85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대기인원 대기시간 등</a:t>
            </a:r>
            <a:endParaRPr lang="en-US" altLang="ko-KR" dirty="0"/>
          </a:p>
          <a:p>
            <a:pPr algn="ctr"/>
            <a:r>
              <a:rPr lang="ko-KR" altLang="en-US" dirty="0"/>
              <a:t>데이터 수집을 통해</a:t>
            </a:r>
            <a:endParaRPr lang="en-US" altLang="ko-KR" dirty="0"/>
          </a:p>
          <a:p>
            <a:pPr algn="ctr"/>
            <a:r>
              <a:rPr lang="ko-KR" altLang="en-US" dirty="0"/>
              <a:t>관리자가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8208" name="Rectangle 16"/>
          <p:cNvSpPr>
            <a:spLocks/>
          </p:cNvSpPr>
          <p:nvPr/>
        </p:nvSpPr>
        <p:spPr bwMode="auto">
          <a:xfrm>
            <a:off x="8857551" y="6696698"/>
            <a:ext cx="3136710" cy="5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  <a:sym typeface="Helvetica Neue Medium" charset="0"/>
              </a:rPr>
              <a:t>관리자</a:t>
            </a:r>
            <a:endParaRPr lang="en-US" altLang="en-US" sz="24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2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56320"/>
            <a:ext cx="13003213" cy="1160462"/>
          </a:xfrm>
        </p:spPr>
        <p:txBody>
          <a:bodyPr/>
          <a:lstStyle/>
          <a:p>
            <a:pPr algn="ctr"/>
            <a:r>
              <a:rPr lang="ko-KR" altLang="en-US" sz="6000" dirty="0">
                <a:solidFill>
                  <a:srgbClr val="282828"/>
                </a:solidFill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주요 기능 </a:t>
            </a:r>
            <a:endParaRPr lang="en-US" altLang="en-US" sz="6000" dirty="0">
              <a:solidFill>
                <a:srgbClr val="282828"/>
              </a:solidFill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 bwMode="auto">
          <a:xfrm>
            <a:off x="3371850" y="3427413"/>
            <a:ext cx="855663" cy="855662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 bwMode="auto">
          <a:xfrm>
            <a:off x="7227886" y="3368675"/>
            <a:ext cx="855663" cy="914400"/>
          </a:xfrm>
          <a:prstGeom prst="ellipse">
            <a:avLst/>
          </a:prstGeom>
          <a:blipFill>
            <a:blip r:embed="rId3"/>
            <a:stretch>
              <a:fillRect l="-15028"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 dirty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 bwMode="auto">
          <a:xfrm>
            <a:off x="11091863" y="3427413"/>
            <a:ext cx="855662" cy="8556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/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20" name="그림 1">
            <a:extLst>
              <a:ext uri="{FF2B5EF4-FFF2-40B4-BE49-F238E27FC236}">
                <a16:creationId xmlns:a16="http://schemas.microsoft.com/office/drawing/2014/main" xmlns="" id="{BBBD7D1F-B124-4ABC-B6A8-3D5242C660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872" y="8385609"/>
            <a:ext cx="1100815" cy="1061095"/>
          </a:xfrm>
          <a:prstGeom prst="rect">
            <a:avLst/>
          </a:prstGeom>
        </p:spPr>
      </p:pic>
      <p:sp>
        <p:nvSpPr>
          <p:cNvPr id="21" name="직사각형 7">
            <a:extLst>
              <a:ext uri="{FF2B5EF4-FFF2-40B4-BE49-F238E27FC236}">
                <a16:creationId xmlns:a16="http://schemas.microsoft.com/office/drawing/2014/main" xmlns="" id="{D9CA774D-B573-4AB4-8FE6-FCC6014F4536}"/>
              </a:ext>
            </a:extLst>
          </p:cNvPr>
          <p:cNvSpPr/>
          <p:nvPr/>
        </p:nvSpPr>
        <p:spPr bwMode="auto">
          <a:xfrm>
            <a:off x="0" y="8477200"/>
            <a:ext cx="5528666" cy="127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7093" tIns="27093" rIns="27093" bIns="27093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857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525860"/>
              </a:solidFill>
              <a:effectLst/>
              <a:latin typeface="Roboto Regular" charset="0"/>
              <a:ea typeface="Roboto Regular" charset="0"/>
              <a:cs typeface="Roboto Regular" charset="0"/>
              <a:sym typeface="Roboto Regular" charset="0"/>
            </a:endParaRP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xmlns="" id="{01298FF9-EF3F-4B93-81E4-A2471BE7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614" y="2068488"/>
            <a:ext cx="984250" cy="0"/>
          </a:xfrm>
          <a:prstGeom prst="line">
            <a:avLst/>
          </a:prstGeom>
          <a:noFill/>
          <a:ln w="1016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ctr"/>
            <a:endParaRPr lang="en-US" altLang="en-US" sz="220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28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 - Title &amp; Subtitle">
  <a:themeElements>
    <a:clrScheme name="Emerald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42BF9F"/>
      </a:accent1>
      <a:accent2>
        <a:srgbClr val="37A189"/>
      </a:accent2>
      <a:accent3>
        <a:srgbClr val="0D426E"/>
      </a:accent3>
      <a:accent4>
        <a:srgbClr val="07355A"/>
      </a:accent4>
      <a:accent5>
        <a:srgbClr val="42BF9F"/>
      </a:accent5>
      <a:accent6>
        <a:srgbClr val="37A189"/>
      </a:accent6>
      <a:hlink>
        <a:srgbClr val="0D426E"/>
      </a:hlink>
      <a:folHlink>
        <a:srgbClr val="063053"/>
      </a:folHlink>
    </a:clrScheme>
    <a:fontScheme name="White - Title &amp; Subtitl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  <a:spAutoFit/>
      </a:bodyPr>
      <a:lstStyle>
        <a:defPPr marL="0" marR="0" indent="0" algn="l" defTabSz="58578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525860"/>
            </a:solidFill>
            <a:effectLst/>
            <a:latin typeface="Roboto Regular" charset="0"/>
            <a:ea typeface="Roboto Regular" charset="0"/>
            <a:cs typeface="Roboto Regular" charset="0"/>
            <a:sym typeface="Roboto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  <a:spAutoFit/>
      </a:bodyPr>
      <a:lstStyle>
        <a:defPPr marL="0" marR="0" indent="0" algn="l" defTabSz="58578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rgbClr val="525860"/>
            </a:solidFill>
            <a:effectLst/>
            <a:latin typeface="Roboto Regular" charset="0"/>
            <a:ea typeface="Roboto Regular" charset="0"/>
            <a:cs typeface="Roboto Regular" charset="0"/>
            <a:sym typeface="Roboto Regular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404</Words>
  <Application>Microsoft Office PowerPoint</Application>
  <PresentationFormat>Custom</PresentationFormat>
  <Paragraphs>146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White - Title &amp; Subtitle</vt:lpstr>
      <vt:lpstr>Worksheet</vt:lpstr>
      <vt:lpstr>종합설계 프로젝트                                 자유시간</vt:lpstr>
      <vt:lpstr>목 차</vt:lpstr>
      <vt:lpstr>팀 소개</vt:lpstr>
      <vt:lpstr>개 요</vt:lpstr>
      <vt:lpstr>수익성</vt:lpstr>
      <vt:lpstr>제안 배경</vt:lpstr>
      <vt:lpstr>경쟁사 분석</vt:lpstr>
      <vt:lpstr>제안 배경</vt:lpstr>
      <vt:lpstr>주요 기능 </vt:lpstr>
      <vt:lpstr>부가 기능</vt:lpstr>
      <vt:lpstr>구상도</vt:lpstr>
      <vt:lpstr>관리자 시나리오</vt:lpstr>
      <vt:lpstr>사용자 시나리오</vt:lpstr>
      <vt:lpstr>적용 기술</vt:lpstr>
      <vt:lpstr>어플리케이션 화면 </vt:lpstr>
      <vt:lpstr>관리자 통계 화면</vt:lpstr>
      <vt:lpstr>준비물</vt:lpstr>
      <vt:lpstr>계발 계획</vt:lpstr>
      <vt:lpstr>PowerPoint Presentation</vt:lpstr>
      <vt:lpstr>E N D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김우재</dc:creator>
  <cp:lastModifiedBy>Junbeom Lee</cp:lastModifiedBy>
  <cp:revision>162</cp:revision>
  <dcterms:modified xsi:type="dcterms:W3CDTF">2018-03-17T08:36:22Z</dcterms:modified>
</cp:coreProperties>
</file>