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7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900" dirty="0"/>
            </a:br>
            <a:br>
              <a:rPr lang="en-US" altLang="ko-KR" sz="1000" dirty="0"/>
            </a:br>
            <a:r>
              <a:rPr lang="ko-KR" altLang="en-US" sz="4000" dirty="0"/>
              <a:t>종합설계</a:t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br>
              <a:rPr lang="en-US" altLang="ko-KR" sz="7200" dirty="0"/>
            </a:b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537" y="693948"/>
            <a:ext cx="6573789" cy="511062"/>
          </a:xfrm>
        </p:spPr>
        <p:txBody>
          <a:bodyPr/>
          <a:lstStyle/>
          <a:p>
            <a:r>
              <a:rPr lang="ko-KR" altLang="en-US" dirty="0"/>
              <a:t>얼굴 인식을 통한 고객 맞춤 서비스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자주 가는 카페 음식점 미용실 병원 등 한번 이상이라도 방문했던 곳에서 얼굴 인식을 통해 고객의 주문 내역을 확인 할 수 있습니다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이러한 고객의 취향 정보를 받아들이고 분석하여 여러 번 방문 시</a:t>
            </a:r>
            <a:r>
              <a:rPr lang="en-US" altLang="ko-KR" sz="2400" dirty="0"/>
              <a:t> </a:t>
            </a:r>
            <a:r>
              <a:rPr lang="ko-KR" altLang="en-US" sz="2400" dirty="0"/>
              <a:t>고객이 취향에 맞춘 서비스를 할 수 있습니다 </a:t>
            </a:r>
            <a:r>
              <a:rPr lang="en-US" altLang="ko-K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나아가서는 결제 할 때 등 손님들의 표정을 분석하여 서비스에 대한 만족도를 조사 합니다</a:t>
            </a:r>
            <a:r>
              <a:rPr lang="en-US" altLang="ko-KR" sz="2400" dirty="0"/>
              <a:t>. 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56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얼굴 표정을 통한 심리 상태 확인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4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719858"/>
            <a:ext cx="6124084" cy="511062"/>
          </a:xfrm>
        </p:spPr>
        <p:txBody>
          <a:bodyPr/>
          <a:lstStyle/>
          <a:p>
            <a:r>
              <a:rPr lang="ko-KR" altLang="en-US" dirty="0"/>
              <a:t>얼굴 표정을 통한 심리 상태 확인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사람들 과의 대화에서 눈동자의 위치 입꼬리의 변화 등 전체적인 행동에 대한 분석을 통해서 하고있는 대화의 진정성과 집중도를 알 수 있습니다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12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1451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온도 조절 신발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0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719858"/>
            <a:ext cx="5162815" cy="511062"/>
          </a:xfrm>
        </p:spPr>
        <p:txBody>
          <a:bodyPr/>
          <a:lstStyle/>
          <a:p>
            <a:r>
              <a:rPr lang="ko-KR" altLang="en-US" dirty="0"/>
              <a:t>온도 조절 신발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신발 안쪽에 발열 장치를 부착 </a:t>
            </a:r>
            <a:r>
              <a:rPr lang="ko-KR" altLang="en-US" sz="2400" dirty="0" err="1"/>
              <a:t>아두이노의</a:t>
            </a:r>
            <a:r>
              <a:rPr lang="ko-KR" altLang="en-US" sz="2400" dirty="0"/>
              <a:t> 온도 센서를 통해 추운 겨울 발을 따듯하게 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발을 흔들거나 신발 앞 쪽을 톡톡 치거나 모션을 통한 </a:t>
            </a:r>
            <a:r>
              <a:rPr lang="en-US" altLang="ko-KR" sz="2400" dirty="0"/>
              <a:t>On/off </a:t>
            </a:r>
            <a:r>
              <a:rPr lang="ko-KR" altLang="en-US" sz="2400" dirty="0"/>
              <a:t>기능 이나 온도를 올리는 제어가 가능 하게 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어플을 통한 운동량 및 온도 제어 등 기타기능 을 추가합니다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14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910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/>
              <a:t>아이디어 소개</a:t>
            </a:r>
            <a:endParaRPr lang="en-US" altLang="ko-KR" dirty="0"/>
          </a:p>
          <a:p>
            <a:r>
              <a:rPr lang="ko-KR" altLang="en-US" dirty="0"/>
              <a:t>향후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아기 모니터링 </a:t>
            </a:r>
            <a:r>
              <a:rPr lang="ko-KR" altLang="en-US" sz="2400" dirty="0" err="1"/>
              <a:t>드론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719858"/>
            <a:ext cx="5162815" cy="511062"/>
          </a:xfrm>
        </p:spPr>
        <p:txBody>
          <a:bodyPr/>
          <a:lstStyle/>
          <a:p>
            <a:r>
              <a:rPr lang="ko-KR" altLang="en-US" dirty="0"/>
              <a:t>아기 모니터링 </a:t>
            </a:r>
            <a:r>
              <a:rPr lang="ko-KR" altLang="en-US" dirty="0" err="1"/>
              <a:t>드론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아기 머리 위에서 </a:t>
            </a:r>
            <a:r>
              <a:rPr lang="ko-KR" altLang="en-US" sz="2400" dirty="0" err="1"/>
              <a:t>드론에</a:t>
            </a:r>
            <a:r>
              <a:rPr lang="ko-KR" altLang="en-US" sz="2400" dirty="0"/>
              <a:t> 카메라를 부착하여 아기를 모니터링합니다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카메라에 찍히는 영상은 어플을  통해 실시간으로 확인 할 수 있습니다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어플을 통한 영상을 보지 못하더라도 영상을 통해 수집된 상황 분석을 통하여 위험하거나 특정상황을 인식하여 알려줍니다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블랙박스 역할도 합니다</a:t>
            </a:r>
            <a:r>
              <a:rPr lang="en-US" altLang="ko-KR" sz="2400" dirty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69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재고관리 시스템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7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719858"/>
            <a:ext cx="5162815" cy="511062"/>
          </a:xfrm>
        </p:spPr>
        <p:txBody>
          <a:bodyPr/>
          <a:lstStyle/>
          <a:p>
            <a:r>
              <a:rPr lang="ko-KR" altLang="en-US" dirty="0"/>
              <a:t>재고관리 시스템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92" y="3058461"/>
            <a:ext cx="9668109" cy="3799539"/>
          </a:xfrm>
        </p:spPr>
        <p:txBody>
          <a:bodyPr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음식점 백화점 창고 등 주기적으로 물품이 들어오면 일일이 수량체크 뿐만 아니라 오래된 물품은 재고 조사를 하여야 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구현 방식은 아마존고 마켓의 방식이나 다른 방식으로 구현을 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물품이 들어오면 자동 </a:t>
            </a:r>
            <a:r>
              <a:rPr lang="ko-KR" altLang="en-US" sz="2400" dirty="0" err="1"/>
              <a:t>빼지고</a:t>
            </a:r>
            <a:r>
              <a:rPr lang="ko-KR" altLang="en-US" sz="2400" dirty="0"/>
              <a:t> 기본적으로 설정해둔 수량에 맞추어 주문이 가능합니다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유통기한이 있는 제품 등은 알림을 통해 미리 알려주거나 지나면 폐기 하라고 알려줍니다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4494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창고 정리 로봇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719858"/>
            <a:ext cx="5162815" cy="511062"/>
          </a:xfrm>
        </p:spPr>
        <p:txBody>
          <a:bodyPr/>
          <a:lstStyle/>
          <a:p>
            <a:r>
              <a:rPr lang="ko-KR" altLang="en-US" dirty="0"/>
              <a:t>창고 정리 로봇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11" y="1699439"/>
            <a:ext cx="9668109" cy="2764657"/>
          </a:xfrm>
        </p:spPr>
        <p:txBody>
          <a:bodyPr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창고에 여러가지 물품이 쌓이고 새로운 물품이 들어오고 나감에 따라 창고를 정리하는 것은 많은 시간 과 비용이 들어 간다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이에 따라 창고 선반 등 물품위치에 따라 주소를 부여하여 로봇이 자동으로 정리를 해줍니다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물품이 찾을 경우 로봇을 통하여 보다 빠르게 찾을 수 있습니다</a:t>
            </a:r>
            <a:r>
              <a:rPr lang="en-US" altLang="ko-KR" sz="2400" dirty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018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얼굴 인식을 통한 고객 맞춤 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8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453</Words>
  <Application>Microsoft Office PowerPoint</Application>
  <PresentationFormat>와이드스크린</PresentationFormat>
  <Paragraphs>128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나눔바른고딕 UltraLight</vt:lpstr>
      <vt:lpstr>맑은 고딕</vt:lpstr>
      <vt:lpstr>Arial</vt:lpstr>
      <vt:lpstr>Wingdings</vt:lpstr>
      <vt:lpstr>Office 테마</vt:lpstr>
      <vt:lpstr>  종합설계 프로젝트 계획서  </vt:lpstr>
      <vt:lpstr>INDEX</vt:lpstr>
      <vt:lpstr>아기 모니터링 드론</vt:lpstr>
      <vt:lpstr>아기 모니터링 드론</vt:lpstr>
      <vt:lpstr>재고관리 시스템 </vt:lpstr>
      <vt:lpstr>재고관리 시스템</vt:lpstr>
      <vt:lpstr>창고 정리 로봇</vt:lpstr>
      <vt:lpstr>창고 정리 로봇</vt:lpstr>
      <vt:lpstr>얼굴 인식을 통한 고객 맞춤 서비스</vt:lpstr>
      <vt:lpstr>얼굴 인식을 통한 고객 맞춤 서비스</vt:lpstr>
      <vt:lpstr>얼굴 표정을 통한 심리 상태 확인</vt:lpstr>
      <vt:lpstr>얼굴 표정을 통한 심리 상태 확인</vt:lpstr>
      <vt:lpstr>온도 조절 신발 </vt:lpstr>
      <vt:lpstr>온도 조절 신발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김우재</cp:lastModifiedBy>
  <cp:revision>175</cp:revision>
  <dcterms:created xsi:type="dcterms:W3CDTF">2017-09-29T06:49:54Z</dcterms:created>
  <dcterms:modified xsi:type="dcterms:W3CDTF">2018-03-08T03:00:14Z</dcterms:modified>
</cp:coreProperties>
</file>