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3" r:id="rId4"/>
    <p:sldId id="257" r:id="rId5"/>
    <p:sldId id="258" r:id="rId6"/>
    <p:sldId id="264" r:id="rId7"/>
    <p:sldId id="266" r:id="rId8"/>
    <p:sldId id="267" r:id="rId9"/>
    <p:sldId id="273" r:id="rId10"/>
    <p:sldId id="276" r:id="rId11"/>
    <p:sldId id="27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B5"/>
    <a:srgbClr val="765083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4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-422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=""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=""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4000" dirty="0" smtClean="0"/>
              <a:t>종합설계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프로젝트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dirty="0" smtClean="0"/>
              <a:t>계획서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1050" dirty="0"/>
              <a:t/>
            </a:r>
            <a:br>
              <a:rPr lang="en-US" altLang="ko-KR" sz="1050" dirty="0"/>
            </a:b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Autofit/>
          </a:bodyPr>
          <a:lstStyle/>
          <a:p>
            <a:pPr algn="r"/>
            <a:r>
              <a:rPr lang="en-US" altLang="ko-KR" sz="1200" dirty="0" smtClean="0"/>
              <a:t>1294033 </a:t>
            </a:r>
            <a:r>
              <a:rPr lang="ko-KR" altLang="en-US" sz="1200" dirty="0" smtClean="0"/>
              <a:t>이준범</a:t>
            </a:r>
            <a:endParaRPr lang="en-US" altLang="ko-KR" sz="1200" dirty="0" smtClean="0"/>
          </a:p>
          <a:p>
            <a:pPr algn="r"/>
            <a:r>
              <a:rPr lang="ko-KR" altLang="en-US" sz="1200" dirty="0" smtClean="0"/>
              <a:t> </a:t>
            </a:r>
            <a:r>
              <a:rPr lang="en-US" altLang="ko-KR" sz="1200" dirty="0" smtClean="0"/>
              <a:t>1394016 </a:t>
            </a:r>
            <a:r>
              <a:rPr lang="ko-KR" altLang="en-US" sz="1200" dirty="0" smtClean="0"/>
              <a:t>김우재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1594024 </a:t>
            </a:r>
            <a:r>
              <a:rPr lang="ko-KR" altLang="en-US" sz="1200" dirty="0" smtClean="0"/>
              <a:t>유보람</a:t>
            </a:r>
            <a:endParaRPr lang="ko-KR" altLang="en-US" sz="1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="" xmlns:a16="http://schemas.microsoft.com/office/drawing/2014/main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=""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=""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664" y="2054277"/>
            <a:ext cx="5004249" cy="2980946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강의실 문에 장치를 부착하여 핸드폰과의 </a:t>
            </a:r>
            <a:r>
              <a:rPr lang="ko-KR" altLang="en-US" sz="1200" dirty="0" smtClean="0"/>
              <a:t>블루투스연결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강의실문 통과 </a:t>
            </a:r>
            <a:r>
              <a:rPr lang="en-US" altLang="ko-KR" sz="1200" dirty="0"/>
              <a:t>30</a:t>
            </a:r>
            <a:r>
              <a:rPr lang="ko-KR" altLang="en-US" sz="1200" dirty="0"/>
              <a:t>분 후 출석체크 자동 </a:t>
            </a:r>
            <a:r>
              <a:rPr lang="ko-KR" altLang="en-US" sz="1200" dirty="0" smtClean="0"/>
              <a:t>저장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한번 </a:t>
            </a:r>
            <a:r>
              <a:rPr lang="en-US" altLang="ko-KR" sz="1200" dirty="0"/>
              <a:t>ID</a:t>
            </a:r>
            <a:r>
              <a:rPr lang="ko-KR" altLang="en-US" sz="1200" dirty="0"/>
              <a:t>등록을 한 후 다음 번 부터 자동 출석체크 </a:t>
            </a:r>
            <a:r>
              <a:rPr lang="ko-KR" altLang="en-US" sz="1200" dirty="0" smtClean="0"/>
              <a:t>시행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매번 직접 </a:t>
            </a:r>
            <a:r>
              <a:rPr lang="en-US" altLang="ko-KR" sz="1200" dirty="0"/>
              <a:t>APP</a:t>
            </a:r>
            <a:r>
              <a:rPr lang="ko-KR" altLang="en-US" sz="1200" dirty="0"/>
              <a:t>에서 출석체크를 해야 하는 번거로움을 </a:t>
            </a:r>
            <a:r>
              <a:rPr lang="ko-KR" altLang="en-US" sz="1200" dirty="0" smtClean="0"/>
              <a:t>해결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더욱 더 엄격하고 효율적인 </a:t>
            </a:r>
            <a:r>
              <a:rPr lang="ko-KR" altLang="en-US" sz="1200" dirty="0" smtClean="0"/>
              <a:t>출석관리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출석률</a:t>
            </a:r>
            <a:r>
              <a:rPr lang="en-US" altLang="ko-KR" sz="1200" dirty="0"/>
              <a:t>, </a:t>
            </a:r>
            <a:r>
              <a:rPr lang="ko-KR" altLang="en-US" sz="1200" dirty="0"/>
              <a:t>지각</a:t>
            </a:r>
            <a:r>
              <a:rPr lang="en-US" altLang="ko-KR" sz="1200" dirty="0"/>
              <a:t>, </a:t>
            </a:r>
            <a:r>
              <a:rPr lang="ko-KR" altLang="en-US" sz="1200" dirty="0"/>
              <a:t>결석 등의 현황 알림</a:t>
            </a:r>
            <a:endParaRPr lang="en-US" altLang="ko-KR" sz="12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 smtClean="0"/>
              <a:t>스마트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출석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체</a:t>
            </a:r>
            <a:r>
              <a:rPr lang="ko-KR" altLang="en-US" sz="900" dirty="0"/>
              <a:t>크</a:t>
            </a:r>
            <a:endParaRPr lang="en-US" altLang="ko-KR" sz="900" dirty="0" smtClean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6995663" y="2054276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7088571" y="5035222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/>
              <a:t>Concept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"/>
          <a:stretch/>
        </p:blipFill>
        <p:spPr bwMode="auto">
          <a:xfrm>
            <a:off x="1602973" y="1839791"/>
            <a:ext cx="4495697" cy="347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07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차별</a:t>
            </a:r>
            <a:r>
              <a:rPr lang="ko-KR" altLang="en-US" dirty="0"/>
              <a:t>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기존 </a:t>
            </a:r>
            <a:r>
              <a:rPr lang="ko-KR" altLang="en-US" sz="1200" dirty="0"/>
              <a:t>출석체크의 보완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직접 로그인과 출석체크를 눌러야 하는 번거로움을 한번의 로그인으로 자동적인 출석체크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시간 간소화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강의실문 을 통과만 하면 출석이 되므로 별다른 필요요소가 </a:t>
            </a:r>
            <a:r>
              <a:rPr lang="ko-KR" altLang="en-US" sz="1200" dirty="0" smtClean="0"/>
              <a:t>없음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출석률 </a:t>
            </a:r>
            <a:r>
              <a:rPr lang="ko-KR" altLang="en-US" sz="1200" dirty="0"/>
              <a:t>현황을 통해 자기 출석률 </a:t>
            </a:r>
            <a:r>
              <a:rPr lang="ko-KR" altLang="en-US" sz="1200" dirty="0" smtClean="0"/>
              <a:t>관리</a:t>
            </a:r>
            <a:endParaRPr lang="en-US" altLang="ko-KR" sz="12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 smtClean="0"/>
              <a:t>스마트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출석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체</a:t>
            </a:r>
            <a:r>
              <a:rPr lang="ko-KR" altLang="en-US" sz="900" dirty="0"/>
              <a:t>크</a:t>
            </a:r>
            <a:endParaRPr lang="en-US" altLang="ko-KR" sz="900" dirty="0" smtClean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8890" y="621004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>
                <a:solidFill>
                  <a:srgbClr val="9BAEB5"/>
                </a:solidFill>
              </a:rPr>
              <a:t>Concept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/>
              <a:t>Practicality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유오재\Desktop\232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16" y="707868"/>
            <a:ext cx="6903665" cy="30558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2483398">
            <a:off x="6733308" y="1939934"/>
            <a:ext cx="3109938" cy="591671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8240937">
            <a:off x="6733307" y="1939935"/>
            <a:ext cx="3109938" cy="591671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주차장 길 안내 전등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 smtClean="0"/>
              <a:t>LIFX Original A21 Wi-Fi Smart LED Light Bulb</a:t>
            </a:r>
            <a:endParaRPr lang="en-US" altLang="ko-KR" dirty="0"/>
          </a:p>
          <a:p>
            <a:pPr algn="ctr"/>
            <a:r>
              <a:rPr lang="en-US" altLang="ko-KR" dirty="0" smtClean="0"/>
              <a:t>– Amazon Alexa(America)</a:t>
            </a:r>
            <a:endParaRPr lang="en-US" alt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Sub Idea 2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12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/>
              <a:t>Explanation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7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king light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912"/>
          <a:stretch/>
        </p:blipFill>
        <p:spPr bwMode="auto">
          <a:xfrm>
            <a:off x="1602973" y="1783714"/>
            <a:ext cx="4983641" cy="37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396" y="2166741"/>
            <a:ext cx="5004249" cy="3109033"/>
          </a:xfrm>
        </p:spPr>
        <p:txBody>
          <a:bodyPr>
            <a:noAutofit/>
          </a:bodyPr>
          <a:lstStyle/>
          <a:p>
            <a:pPr lvl="0"/>
            <a:r>
              <a:rPr lang="en-US" altLang="ko-KR" sz="1200" dirty="0" smtClean="0"/>
              <a:t> - </a:t>
            </a:r>
            <a:r>
              <a:rPr lang="ko-KR" altLang="en-US" sz="1200" dirty="0" smtClean="0"/>
              <a:t>인구 밀도가 많은 장소의 주차장에서 주차 자리를 좀 더 쉽게 찾기 위해 주차장의 전구를 활용하여 주차 가능한 자리를 표시</a:t>
            </a:r>
            <a:endParaRPr lang="en-US" altLang="ko-KR" sz="1200" dirty="0" smtClean="0"/>
          </a:p>
          <a:p>
            <a:pPr lvl="0"/>
            <a:r>
              <a:rPr lang="en-US" altLang="ko-KR" sz="1200" dirty="0" smtClean="0"/>
              <a:t> - </a:t>
            </a:r>
            <a:r>
              <a:rPr lang="ko-KR" altLang="en-US" sz="1200" dirty="0" smtClean="0"/>
              <a:t>주차 가능이라고 입구에 표시는 되어 있지만 주차장에 막상 들어서면 주차 가능 자리를 찾기가 어려워 수월하게 찾을 수 있도록 주차장 전등을 통한 길 안내</a:t>
            </a:r>
            <a:endParaRPr lang="en-US" altLang="ko-KR" sz="1200" dirty="0" smtClean="0"/>
          </a:p>
          <a:p>
            <a:pPr lvl="0"/>
            <a:r>
              <a:rPr lang="en-US" altLang="ko-KR" sz="1200" dirty="0" smtClean="0"/>
              <a:t> - </a:t>
            </a:r>
            <a:r>
              <a:rPr lang="ko-KR" altLang="en-US" sz="1200" dirty="0" smtClean="0"/>
              <a:t>주차 자리가 있음에도 불구하고 입구에서 주차표를 끊고 들어가야 하는 경우 통제가 잘 되지 않고있기 때문에 이를 방지하여 입구에서 확인하는 대신 자리에서 스마트폰에 표를 입력하는 형식으로 구상</a:t>
            </a:r>
            <a:endParaRPr lang="en-US" altLang="ko-KR" sz="1200" dirty="0" smtClean="0"/>
          </a:p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주차 가능한 자리가 있으면 초록 빛으로 비추어 표시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주차 가능한 자리에 가까운 전등일 수록 진한 초록 빛으로 표시</a:t>
            </a:r>
            <a:r>
              <a:rPr lang="en-US" altLang="ko-KR" sz="1200" dirty="0" smtClean="0"/>
              <a:t>)</a:t>
            </a:r>
          </a:p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자신이 주차한 자리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</a:t>
            </a:r>
            <a:r>
              <a:rPr lang="ko-KR" altLang="en-US" sz="1200" dirty="0"/>
              <a:t>을</a:t>
            </a:r>
            <a:r>
              <a:rPr lang="ko-KR" altLang="en-US" sz="1200" dirty="0" smtClean="0"/>
              <a:t> 스마트폰에 표시</a:t>
            </a:r>
            <a:endParaRPr lang="en-US" altLang="ko-KR" sz="1200" dirty="0" smtClean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 smtClean="0"/>
              <a:t>주차장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길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안내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전</a:t>
            </a:r>
            <a:r>
              <a:rPr lang="ko-KR" altLang="en-US" sz="900" dirty="0"/>
              <a:t>등</a:t>
            </a:r>
            <a:endParaRPr lang="en-US" altLang="ko-KR" sz="900" dirty="0" smtClean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7049451" y="2166742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7113018" y="5275775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/>
              <a:t>Concept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4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주차 가능 위치 표시 전등</a:t>
            </a:r>
            <a:endParaRPr lang="ko-KR" altLang="en-US" dirty="0"/>
          </a:p>
        </p:txBody>
      </p:sp>
      <p:sp>
        <p:nvSpPr>
          <p:cNvPr id="10" name="내용 개체 틀 17">
            <a:extLst>
              <a:ext uri="{FF2B5EF4-FFF2-40B4-BE49-F238E27FC236}">
                <a16:creationId xmlns=""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2083072"/>
            <a:ext cx="9668109" cy="3799539"/>
          </a:xfrm>
        </p:spPr>
        <p:txBody>
          <a:bodyPr anchor="b">
            <a:noAutofit/>
          </a:bodyPr>
          <a:lstStyle/>
          <a:p>
            <a:pPr lvl="0"/>
            <a:r>
              <a:rPr lang="en-US" altLang="ko-KR" sz="1400" dirty="0" smtClean="0"/>
              <a:t> - </a:t>
            </a:r>
            <a:r>
              <a:rPr lang="ko-KR" altLang="en-US" sz="1400" dirty="0" smtClean="0"/>
              <a:t>주차장 입구에 주차 가능이나 혼잡이라고 표시가 되있지만 주차장 안에서 주차 가능 자리를 찾기 어렵기 때문에 주차장 전등과 컴퓨터 비전을 이용하여 빈 자리를 찾고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전등의 색으로 표시를 한다</a:t>
            </a:r>
            <a:r>
              <a:rPr lang="en-US" altLang="ko-KR" sz="1400" dirty="0" smtClean="0"/>
              <a:t>.</a:t>
            </a:r>
          </a:p>
          <a:p>
            <a:pPr lvl="0"/>
            <a:endParaRPr lang="en-US" altLang="ko-KR" sz="1400" dirty="0" smtClean="0"/>
          </a:p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특정 전등과 가까운 거리에 주차가 가능하다면 진한 초록 빛으로 나타내고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멀어질수록 옅어지는 방식으로 설정한다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14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 Idea 2</a:t>
            </a:r>
            <a:endParaRPr lang="en-US" dirty="0"/>
          </a:p>
        </p:txBody>
      </p:sp>
      <p:cxnSp>
        <p:nvCxnSpPr>
          <p:cNvPr id="15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6925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주차한 자리 알림</a:t>
            </a:r>
            <a:endParaRPr lang="ko-KR" altLang="en-US" dirty="0"/>
          </a:p>
        </p:txBody>
      </p:sp>
      <p:sp>
        <p:nvSpPr>
          <p:cNvPr id="10" name="내용 개체 틀 17">
            <a:extLst>
              <a:ext uri="{FF2B5EF4-FFF2-40B4-BE49-F238E27FC236}">
                <a16:creationId xmlns=""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2083072"/>
            <a:ext cx="9668109" cy="3799539"/>
          </a:xfrm>
        </p:spPr>
        <p:txBody>
          <a:bodyPr anchor="b">
            <a:noAutofit/>
          </a:bodyPr>
          <a:lstStyle/>
          <a:p>
            <a:pPr lvl="0"/>
            <a:r>
              <a:rPr lang="en-US" altLang="ko-KR" sz="1400" dirty="0" smtClean="0"/>
              <a:t> - </a:t>
            </a:r>
            <a:r>
              <a:rPr lang="ko-KR" altLang="en-US" sz="1400" dirty="0" smtClean="0"/>
              <a:t>큰 주차장에서 자신이 주차한 자리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가격 등을 알 수 있도록 스마트폰과 연동한다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15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 Idea 2</a:t>
            </a:r>
            <a:endParaRPr lang="en-US" dirty="0"/>
          </a:p>
        </p:txBody>
      </p:sp>
      <p:cxnSp>
        <p:nvCxnSpPr>
          <p:cNvPr id="15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104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문제 및 해결방안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기존에 활용되고 있는 방식인 주차장 입구에서 표를 끊고 가는 방식이 아니라 주차한 자리를 통해서 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가격등을 확인하기 때문에 정확하게 측정되어야 함</a:t>
            </a:r>
            <a:endParaRPr lang="en-US" altLang="ko-KR" sz="1200" dirty="0" smtClean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 smtClean="0"/>
              <a:t>주차장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길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안내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전</a:t>
            </a:r>
            <a:r>
              <a:rPr lang="ko-KR" altLang="en-US" sz="900" dirty="0"/>
              <a:t>등</a:t>
            </a:r>
            <a:endParaRPr lang="en-US" altLang="ko-KR" sz="900" dirty="0" smtClean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8030" y="65354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>
                <a:solidFill>
                  <a:srgbClr val="9BAEB5"/>
                </a:solidFill>
              </a:rPr>
              <a:t>Concept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9BAEB5"/>
                </a:solidFill>
              </a:rPr>
              <a:t>Practicality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/>
              <a:t>Problem</a:t>
            </a:r>
            <a:endParaRPr lang="en-US" altLang="ko-KR" dirty="0"/>
          </a:p>
        </p:txBody>
      </p:sp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9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58" y="2973610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en-US" altLang="ko-KR" dirty="0" smtClean="0"/>
              <a:t>Main Idea</a:t>
            </a:r>
            <a:endParaRPr lang="en-US" altLang="ko-KR" dirty="0"/>
          </a:p>
          <a:p>
            <a:r>
              <a:rPr lang="en-US" altLang="ko-KR" dirty="0" smtClean="0"/>
              <a:t>Sub Idea 1</a:t>
            </a:r>
            <a:endParaRPr lang="en-US" altLang="ko-KR" dirty="0"/>
          </a:p>
          <a:p>
            <a:r>
              <a:rPr lang="en-US" altLang="ko-KR" dirty="0" smtClean="0"/>
              <a:t>Sub Idea 2</a:t>
            </a:r>
            <a:endParaRPr lang="en-US" altLang="ko-KR" dirty="0"/>
          </a:p>
          <a:p>
            <a:r>
              <a:rPr lang="ko-KR" altLang="en-US" dirty="0" smtClean="0"/>
              <a:t>아이디어 소개</a:t>
            </a:r>
            <a:endParaRPr lang="en-US" altLang="ko-KR" dirty="0"/>
          </a:p>
          <a:p>
            <a:r>
              <a:rPr lang="ko-KR" altLang="en-US" dirty="0" smtClean="0"/>
              <a:t>향후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다용도 스마트 지팡이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및 선글라스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 smtClean="0"/>
              <a:t>Smart Stick </a:t>
            </a:r>
            <a:r>
              <a:rPr lang="en-US" altLang="ko-KR" dirty="0"/>
              <a:t>– </a:t>
            </a:r>
            <a:r>
              <a:rPr lang="en-US" altLang="ko-KR" dirty="0" err="1" smtClean="0"/>
              <a:t>Fujitsy</a:t>
            </a:r>
            <a:r>
              <a:rPr lang="en-US" altLang="ko-KR" dirty="0" smtClean="0"/>
              <a:t>(Japan)</a:t>
            </a:r>
            <a:endParaRPr lang="en-US" alt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3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/>
              <a:t>Explanation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664" y="2054277"/>
            <a:ext cx="5004249" cy="2980946"/>
          </a:xfrm>
        </p:spPr>
        <p:txBody>
          <a:bodyPr>
            <a:noAutofit/>
          </a:bodyPr>
          <a:lstStyle/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등산을 할 때나 나이가 많은 노인분들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시각장애인을 위한 다용도 스마트 지팡이</a:t>
            </a:r>
            <a:endParaRPr lang="en-US" altLang="ko-KR" sz="1200" dirty="0"/>
          </a:p>
          <a:p>
            <a:pPr lvl="0"/>
            <a:r>
              <a:rPr lang="en-US" altLang="ko-KR" sz="1200" dirty="0" smtClean="0"/>
              <a:t> - </a:t>
            </a:r>
            <a:r>
              <a:rPr lang="ko-KR" altLang="en-US" sz="1200" dirty="0" smtClean="0"/>
              <a:t>등산용 평범한 나무지팡이를 좀 더 다양하게 활용할 수 있도록 구상</a:t>
            </a:r>
            <a:endParaRPr lang="en-US" altLang="ko-KR" sz="1200" dirty="0" smtClean="0"/>
          </a:p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등산을 원활히 할 수 있도록 스마트폰에 등산경로와 자신의 위치를 표시하고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방향을 제시하여 보여주거나 들려줌</a:t>
            </a:r>
            <a:endParaRPr lang="en-US" altLang="ko-KR" sz="1200" dirty="0" smtClean="0"/>
          </a:p>
          <a:p>
            <a:pPr lvl="0"/>
            <a:r>
              <a:rPr lang="en-US" altLang="ko-KR" sz="1200" dirty="0" smtClean="0"/>
              <a:t> - </a:t>
            </a:r>
            <a:r>
              <a:rPr lang="ko-KR" altLang="en-US" sz="1200" dirty="0" smtClean="0"/>
              <a:t>나이가 많은 노인분들이나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앞이 보이지 않는 시각장애인들을 효율적으로 보살피도록 함</a:t>
            </a:r>
            <a:endParaRPr lang="en-US" altLang="ko-KR" sz="1200" dirty="0" smtClean="0"/>
          </a:p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앞이 잘 보이지 않는 노인분들이나 앞이 전혀 보이지 않는 시각장애인들을 위헤 모자나 선글라스를 만들어 앞의 장애물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맨홀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감지하고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앞에 있는 글자를 읽어내어 청각적으로 들려주기 위함</a:t>
            </a:r>
            <a:endParaRPr lang="en-US" altLang="ko-KR" sz="1200" dirty="0" smtClean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 smtClean="0"/>
              <a:t>다용도 스마트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지팡이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및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선글라스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6995663" y="2054276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7088571" y="5035222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/>
              <a:t>Concept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3076" name="Picture 4" descr="smart stick for blin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73" y="1783715"/>
            <a:ext cx="5002557" cy="352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다용도 스마트 지팡이</a:t>
            </a:r>
            <a:endParaRPr lang="ko-KR" altLang="en-US" dirty="0"/>
          </a:p>
        </p:txBody>
      </p:sp>
      <p:sp>
        <p:nvSpPr>
          <p:cNvPr id="10" name="내용 개체 틀 17">
            <a:extLst>
              <a:ext uri="{FF2B5EF4-FFF2-40B4-BE49-F238E27FC236}">
                <a16:creationId xmlns=""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2083072"/>
            <a:ext cx="9668109" cy="3799539"/>
          </a:xfrm>
        </p:spPr>
        <p:txBody>
          <a:bodyPr anchor="b">
            <a:noAutofit/>
          </a:bodyPr>
          <a:lstStyle/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등산 시 위치추적을 통해 자신의 위치를 알 수 있게 하여 조난당할 확률을 줄이고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경로 이탈 시 진동으로 알려준다</a:t>
            </a:r>
            <a:r>
              <a:rPr lang="en-US" altLang="ko-KR" sz="1400" dirty="0" smtClean="0"/>
              <a:t>.</a:t>
            </a:r>
          </a:p>
          <a:p>
            <a:pPr lvl="0"/>
            <a:endParaRPr lang="en-US" altLang="ko-KR" sz="1400" dirty="0" smtClean="0"/>
          </a:p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- (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사용자가 원할 경우 지팡이의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로 바닥에 가고자 하는 방향을 표시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야간에 활용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시각장애인의 경우 소리로 </a:t>
            </a:r>
            <a:r>
              <a:rPr lang="ko-KR" altLang="en-US" sz="1400" dirty="0" smtClean="0"/>
              <a:t>알려줌</a:t>
            </a:r>
            <a:r>
              <a:rPr lang="en-US" altLang="ko-KR" sz="1400" dirty="0" smtClean="0"/>
              <a:t>)</a:t>
            </a:r>
          </a:p>
          <a:p>
            <a:pPr lvl="0"/>
            <a:endParaRPr lang="en-US" altLang="ko-KR" sz="1400" dirty="0" smtClean="0"/>
          </a:p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특정 산을 처음 등산하는 분들을 위해 등산로를 검색 및 화장실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휴게소 등을 표시한다</a:t>
            </a:r>
            <a:r>
              <a:rPr lang="en-US" altLang="ko-KR" sz="1400" dirty="0" smtClean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- </a:t>
            </a:r>
            <a:r>
              <a:rPr lang="ko-KR" altLang="en-US" sz="1400" dirty="0"/>
              <a:t>노인분들이나 시각장애인들의 위치 정보를 보호자의 핸드폰으로 알 </a:t>
            </a:r>
            <a:r>
              <a:rPr lang="ko-KR" altLang="en-US" sz="1400" dirty="0" smtClean="0"/>
              <a:t>수 있다</a:t>
            </a:r>
            <a:r>
              <a:rPr lang="en-US" altLang="ko-KR" sz="1400" dirty="0" smtClean="0"/>
              <a:t>.</a:t>
            </a:r>
          </a:p>
          <a:p>
            <a:pPr lvl="0"/>
            <a:endParaRPr lang="en-US" altLang="ko-KR" sz="1400" dirty="0" smtClean="0"/>
          </a:p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지팡이 손잡이로 노인분들이나 등산하는 분들의 안전을 위해 운동량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호흡 등을 표시하여 안전을 확보한다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Main Idea</a:t>
            </a:r>
            <a:endParaRPr lang="en-US" dirty="0"/>
          </a:p>
        </p:txBody>
      </p:sp>
      <p:cxnSp>
        <p:nvCxnSpPr>
          <p:cNvPr id="15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69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선글라스</a:t>
            </a:r>
            <a:endParaRPr lang="ko-KR" altLang="en-US" dirty="0"/>
          </a:p>
        </p:txBody>
      </p:sp>
      <p:sp>
        <p:nvSpPr>
          <p:cNvPr id="10" name="내용 개체 틀 17">
            <a:extLst>
              <a:ext uri="{FF2B5EF4-FFF2-40B4-BE49-F238E27FC236}">
                <a16:creationId xmlns=""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1872808"/>
            <a:ext cx="9668109" cy="4234735"/>
          </a:xfrm>
        </p:spPr>
        <p:txBody>
          <a:bodyPr anchor="b">
            <a:noAutofit/>
          </a:bodyPr>
          <a:lstStyle/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앞이 보이지 않는 시각장애인을 주 대상으로 한 선글라스로 카메라를 부착하고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컴퓨터 비전을 사용하여 앞에 보이는 글자를 인식하고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소리로 들려준다</a:t>
            </a:r>
            <a:r>
              <a:rPr lang="en-US" altLang="ko-KR" sz="1400" dirty="0" smtClean="0"/>
              <a:t>.</a:t>
            </a:r>
          </a:p>
          <a:p>
            <a:pPr lvl="0"/>
            <a:endParaRPr lang="en-US" altLang="ko-KR" sz="1400" dirty="0" smtClean="0"/>
          </a:p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지팡이로 바닥을 짚어 앞의 장애물을 확인할 수 있지만 더 안전할 수 있도록 초음파센서를 선글라스에 부착하여 거리를 확인하여 진동으로 알려준다</a:t>
            </a:r>
            <a:r>
              <a:rPr lang="en-US" altLang="ko-KR" sz="1400" dirty="0" smtClean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 smtClean="0"/>
              <a:t> - </a:t>
            </a:r>
            <a:r>
              <a:rPr lang="ko-KR" altLang="en-US" sz="1400" dirty="0" smtClean="0"/>
              <a:t>카메라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초음파센서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 장치를 정면에 달면 무게가 있기 때문에 선글라스에 달기에 한계가 있어 무게중심을 맞춰주기 위해서는 선글라스를 모자처럼 쓰는 형식으로 만들거나 모자에 부착하는 방향으로 설계한다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글자를 인식하여 소리를 들을 수 있도록 이어폰을 부착한다</a:t>
            </a:r>
            <a:r>
              <a:rPr lang="en-US" altLang="ko-KR" sz="1400" dirty="0" smtClean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 smtClean="0"/>
              <a:t> - (</a:t>
            </a:r>
            <a:r>
              <a:rPr lang="ko-KR" altLang="en-US" sz="1400" dirty="0" smtClean="0"/>
              <a:t>지팡이와의 통신은 블루투스를 이용할 예정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Main Idea</a:t>
            </a:r>
            <a:endParaRPr lang="en-US" dirty="0"/>
          </a:p>
        </p:txBody>
      </p:sp>
      <p:cxnSp>
        <p:nvCxnSpPr>
          <p:cNvPr id="15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2278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차별</a:t>
            </a:r>
            <a:r>
              <a:rPr lang="ko-KR" altLang="en-US" dirty="0"/>
              <a:t>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pPr lvl="0"/>
            <a:r>
              <a:rPr lang="en-US" altLang="ko-KR" sz="1200" dirty="0" smtClean="0"/>
              <a:t> - </a:t>
            </a:r>
            <a:r>
              <a:rPr lang="ko-KR" altLang="en-US" sz="1200" dirty="0" smtClean="0"/>
              <a:t>기존의 등산지팡이는 단순하게 지형을 짚는 형식의 도구였지만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사용자의 안전을 우선시 하고 각종 사용 활용도를 높임</a:t>
            </a:r>
            <a:endParaRPr lang="en-US" altLang="ko-KR" sz="1200" dirty="0" smtClean="0"/>
          </a:p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특정 산을 처음 등산할 경우나 등산로가 익숙치 않아도 스마트폰으로 확인을 할 수 있도록 하고</a:t>
            </a:r>
            <a:r>
              <a:rPr lang="en-US" altLang="ko-KR" sz="1200" dirty="0" smtClean="0"/>
              <a:t>, LED</a:t>
            </a:r>
            <a:r>
              <a:rPr lang="ko-KR" altLang="en-US" sz="1200" dirty="0" smtClean="0"/>
              <a:t>로 경로를 표시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경로를 이탈할 경우 진동으로 알림</a:t>
            </a:r>
            <a:r>
              <a:rPr lang="en-US" altLang="ko-KR" sz="1200" dirty="0" smtClean="0"/>
              <a:t>)</a:t>
            </a:r>
          </a:p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(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네비게이션과 같이 길을 선택하면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경로를 시각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청각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시각장애인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으로 알려줌</a:t>
            </a:r>
            <a:endParaRPr lang="en-US" altLang="ko-KR" sz="1200" dirty="0" smtClean="0"/>
          </a:p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노인분들의 지팡이 또한 단순하게 지형을 짚는데 사용되는데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위치추적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기능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몸 상태를 확인하여 보호자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또는 가족에게 전달되어 안전을 확인</a:t>
            </a:r>
            <a:endParaRPr lang="en-US" altLang="ko-KR" sz="1200" dirty="0" smtClean="0"/>
          </a:p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보호자의 역할이 중요한 시각장애인들의 필수 도구인 지팡이를 좀 더 효율적으로 사용할 수 있도록 위치추적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등의 기능을 추가</a:t>
            </a:r>
            <a:endParaRPr lang="en-US" altLang="ko-KR" sz="1200" dirty="0" smtClean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 smtClean="0"/>
              <a:t>다용도 스마트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지팡이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및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선글라스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8890" y="621004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>
                <a:solidFill>
                  <a:srgbClr val="9BAEB5"/>
                </a:solidFill>
              </a:rPr>
              <a:t>Concept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/>
              <a:t>Practicality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1028" name="Picture 4" descr="smart stick for hik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45" y="1316994"/>
            <a:ext cx="8910182" cy="222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문제 및 해결방안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pPr lvl="0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위치추적 기능과 장거리 통신을 위해서 통신망 사용</a:t>
            </a:r>
            <a:endParaRPr lang="en-US" altLang="ko-KR" sz="1200" dirty="0" smtClean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 smtClean="0"/>
              <a:t>다용도 스마트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지팡이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및</a:t>
            </a:r>
            <a:endParaRPr lang="en-US" altLang="ko-KR" sz="900" dirty="0" smtClean="0"/>
          </a:p>
          <a:p>
            <a:pPr algn="dist"/>
            <a:r>
              <a:rPr lang="ko-KR" altLang="en-US" sz="900" dirty="0" smtClean="0"/>
              <a:t>선글라스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8030" y="65354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9BAEB5"/>
                </a:solidFill>
              </a:rPr>
              <a:t>Explanation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>
                <a:solidFill>
                  <a:srgbClr val="9BAEB5"/>
                </a:solidFill>
              </a:rPr>
              <a:t>Concept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9BAEB5"/>
                </a:solidFill>
              </a:rPr>
              <a:t>Practicality</a:t>
            </a:r>
            <a:endParaRPr lang="en-US" altLang="ko-KR" dirty="0">
              <a:solidFill>
                <a:srgbClr val="9BAEB5"/>
              </a:solidFill>
            </a:endParaRPr>
          </a:p>
          <a:p>
            <a:r>
              <a:rPr lang="en-US" altLang="ko-KR" dirty="0" smtClean="0"/>
              <a:t>Problem</a:t>
            </a:r>
            <a:endParaRPr lang="en-US" altLang="ko-KR" dirty="0"/>
          </a:p>
        </p:txBody>
      </p:sp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7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스마트 출석체크</a:t>
            </a:r>
            <a:endParaRPr lang="ko-KR" altLang="en-US" sz="2400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Sub Idea 1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 smtClean="0"/>
              <a:t>Explanation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Function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Summary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32714" y="2099723"/>
            <a:ext cx="2343575" cy="2365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670058" y="2261973"/>
            <a:ext cx="2851881" cy="2851881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0521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909</Words>
  <Application>Microsoft Office PowerPoint</Application>
  <PresentationFormat>Custom</PresentationFormat>
  <Paragraphs>193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테마</vt:lpstr>
      <vt:lpstr>  종합설계 프로젝트 계획서  </vt:lpstr>
      <vt:lpstr>INDEX</vt:lpstr>
      <vt:lpstr>다용도 스마트 지팡이 및 선글라스</vt:lpstr>
      <vt:lpstr>1. 개요</vt:lpstr>
      <vt:lpstr>다용도 스마트 지팡이</vt:lpstr>
      <vt:lpstr>스마트 선글라스</vt:lpstr>
      <vt:lpstr>2. 차별화</vt:lpstr>
      <vt:lpstr>3. 문제 및 해결방안</vt:lpstr>
      <vt:lpstr>스마트 출석체크</vt:lpstr>
      <vt:lpstr>1. 개요</vt:lpstr>
      <vt:lpstr>2. 차별화</vt:lpstr>
      <vt:lpstr>주차장 길 안내 전등</vt:lpstr>
      <vt:lpstr>1. 개요</vt:lpstr>
      <vt:lpstr>주차 가능 위치 표시 전등</vt:lpstr>
      <vt:lpstr>주차한 자리 알림</vt:lpstr>
      <vt:lpstr>3. 문제 및 해결방안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Junbeom Lee</cp:lastModifiedBy>
  <cp:revision>153</cp:revision>
  <dcterms:created xsi:type="dcterms:W3CDTF">2017-09-29T06:49:54Z</dcterms:created>
  <dcterms:modified xsi:type="dcterms:W3CDTF">2018-01-18T12:24:52Z</dcterms:modified>
</cp:coreProperties>
</file>