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81" r:id="rId5"/>
    <p:sldId id="277" r:id="rId6"/>
    <p:sldId id="287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25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=""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=""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4000" dirty="0"/>
              <a:t>종합설계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프로젝트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dirty="0"/>
              <a:t>계획서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1050" dirty="0"/>
              <a:t/>
            </a: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/>
              <a:t>1294033 </a:t>
            </a:r>
            <a:r>
              <a:rPr lang="ko-KR" altLang="en-US" sz="1200" dirty="0"/>
              <a:t>이준범</a:t>
            </a:r>
            <a:endParaRPr lang="en-US" altLang="ko-KR" sz="1200" dirty="0"/>
          </a:p>
          <a:p>
            <a:pPr algn="r"/>
            <a:r>
              <a:rPr lang="ko-KR" altLang="en-US" sz="1200" dirty="0"/>
              <a:t> </a:t>
            </a:r>
            <a:r>
              <a:rPr lang="en-US" altLang="ko-KR" sz="1200" dirty="0"/>
              <a:t>1394016 </a:t>
            </a:r>
            <a:r>
              <a:rPr lang="ko-KR" altLang="en-US" sz="1200" dirty="0"/>
              <a:t>김우재</a:t>
            </a:r>
            <a:endParaRPr lang="en-US" altLang="ko-KR" sz="1200" dirty="0"/>
          </a:p>
          <a:p>
            <a:pPr algn="r"/>
            <a:r>
              <a:rPr lang="en-US" altLang="ko-KR" sz="1200" dirty="0"/>
              <a:t>1594024 </a:t>
            </a:r>
            <a:r>
              <a:rPr lang="ko-KR" altLang="en-US" sz="1200" dirty="0"/>
              <a:t>유보람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=""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=""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=""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사람들 </a:t>
            </a:r>
            <a:r>
              <a:rPr lang="ko-KR" altLang="en-US" sz="2800" dirty="0"/>
              <a:t>과의 대화에서 눈동자의 위치 입꼬리의 변화 등 전체적인 행동에 대한 분석을 통해서 하고있는 대화의 진정성과 집중도를 알 수 있습니다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2245259" y="422820"/>
            <a:ext cx="8881450" cy="5110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얼굴 표정을 통한 심리 상태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74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신발 </a:t>
            </a:r>
            <a:r>
              <a:rPr lang="ko-KR" altLang="en-US" sz="2800" dirty="0"/>
              <a:t>안쪽에 발열 장치를 부착 아두이노의 온도 센서를 통해 추운 겨울 발을 따듯하게 합니다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발을 </a:t>
            </a:r>
            <a:r>
              <a:rPr lang="ko-KR" altLang="en-US" sz="2800" dirty="0"/>
              <a:t>흔들거나 신발 앞 쪽을 톡톡 치거나 모션을 통한 </a:t>
            </a:r>
            <a:r>
              <a:rPr lang="en-US" altLang="ko-KR" sz="2800" dirty="0"/>
              <a:t>On/off </a:t>
            </a:r>
            <a:r>
              <a:rPr lang="ko-KR" altLang="en-US" sz="2800" dirty="0"/>
              <a:t>기능 이나 온도를 올리는 제어가 가능 하게 합니다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어플을 </a:t>
            </a:r>
            <a:r>
              <a:rPr lang="ko-KR" altLang="en-US" sz="2800" dirty="0"/>
              <a:t>통한 운동량 및 온도 제어 등 기타기능 을 추가합니다</a:t>
            </a:r>
            <a:r>
              <a:rPr lang="en-US" altLang="ko-KR" sz="2800" dirty="0"/>
              <a:t>.</a:t>
            </a:r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2245259" y="422820"/>
            <a:ext cx="8881450" cy="5110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온도 조절 신발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8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아기 </a:t>
            </a:r>
            <a:r>
              <a:rPr lang="ko-KR" altLang="en-US" sz="2400" dirty="0" smtClean="0"/>
              <a:t>모니터</a:t>
            </a:r>
            <a:r>
              <a:rPr lang="ko-KR" altLang="en-US" sz="2400" dirty="0"/>
              <a:t>링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드론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40" y="5551404"/>
            <a:ext cx="3785136" cy="677598"/>
          </a:xfrm>
        </p:spPr>
        <p:txBody>
          <a:bodyPr/>
          <a:lstStyle/>
          <a:p>
            <a:pPr algn="ctr"/>
            <a:r>
              <a:rPr lang="en-US" altLang="ko-KR" dirty="0" smtClean="0"/>
              <a:t>Drone Dragonfly</a:t>
            </a:r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2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547573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627080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영유아를 키우는 어머니들을 위해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맞벌이를 하는 경우는 아기를 어린이집이나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부모님댁에 맡기지만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요리를 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낮잠을 잘 때 등 잠시 한 눈을 판 사이에 아기는 위험해 질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따라서 잠시 동안 아기를 돌보고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수시로 지켜볼 수 있는 아기 모니터링 드론을 생각했다</a:t>
            </a:r>
            <a:r>
              <a:rPr lang="en-US" altLang="ko-KR" sz="2800" dirty="0"/>
              <a:t>.</a:t>
            </a:r>
            <a:endParaRPr lang="en-US" altLang="ko-KR" sz="28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카메라가 달린 드론이 아기 머리 위에서 촬영을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모션인식을 하여 계속 따라다니도록 한다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아기가 위험한 베란다나 높은 곳에 올라갈려고 할시 보호자가 즉각적으로 대처할 수 있도록 보호자 어플로 영상을 실시간으로 보내준다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어플에 보내지는 영상은 딥러닝을 통해 위험상황을 알려줄 수 있도록 설계하고 그러한 상황이 발생 시 화면을 빨갛게 만들고 위험 소리를 출력한다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아기가 장난감을 입에 물거나 위험한 물체를 만지려고 하는 등의 행위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드론에 초음파센서를 부착하여 벽에 부딪히는 일이 없도록 한다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주인이 아기 근처에 있으면 자동으로 충전 위치에 오도록 설계한다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1920425"/>
            <a:ext cx="10175170" cy="4058536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아기는 원하는 것이 있으면 울음을 먼저 터트리는데 그 우는 아기의 표정에도 원하는 것 마다의 미세한 차이가 있는데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AWS recognition </a:t>
            </a:r>
            <a:r>
              <a:rPr lang="ko-KR" altLang="en-US" sz="2800" dirty="0" smtClean="0"/>
              <a:t>기술을 사용하여 알아내서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자동으로 그 아이가 무엇을 원하는지 판별할 수 있도록 한다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배고픔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졸림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화장실가고 싶을 때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등</a:t>
            </a:r>
            <a:r>
              <a:rPr lang="en-US" altLang="ko-KR" sz="2800" dirty="0" smtClean="0"/>
              <a:t>)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15" y="2908296"/>
            <a:ext cx="3241976" cy="390136"/>
          </a:xfrm>
        </p:spPr>
        <p:txBody>
          <a:bodyPr lIns="0" tIns="0" rIns="0" bIns="0"/>
          <a:lstStyle/>
          <a:p>
            <a:r>
              <a:rPr lang="ko-KR" altLang="en-US" sz="2800" dirty="0" smtClean="0"/>
              <a:t>기타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아이디어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ko-KR" altLang="en-US" dirty="0" smtClean="0"/>
              <a:t>재고 관리 시스템</a:t>
            </a:r>
            <a:endParaRPr lang="en-US" altLang="ko-KR" dirty="0" smtClean="0"/>
          </a:p>
          <a:p>
            <a:r>
              <a:rPr lang="ko-KR" altLang="en-US" dirty="0" smtClean="0"/>
              <a:t>창고 정리 로봇</a:t>
            </a:r>
            <a:endParaRPr lang="en-US" altLang="ko-KR" dirty="0" smtClean="0"/>
          </a:p>
          <a:p>
            <a:r>
              <a:rPr lang="ko-KR" altLang="en-US" dirty="0" smtClean="0"/>
              <a:t>얼굴 인식을 통한 고객 맞춤 서비스</a:t>
            </a:r>
            <a:endParaRPr lang="en-US" altLang="ko-KR" dirty="0" smtClean="0"/>
          </a:p>
          <a:p>
            <a:r>
              <a:rPr lang="ko-KR" altLang="en-US" dirty="0" smtClean="0"/>
              <a:t>얼굴 표정을 통한 심리 상태 확인</a:t>
            </a:r>
            <a:endParaRPr lang="en-US" altLang="ko-KR" dirty="0" smtClean="0"/>
          </a:p>
          <a:p>
            <a:r>
              <a:rPr lang="ko-KR" altLang="en-US" dirty="0" smtClean="0"/>
              <a:t>온도 조절 신발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14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음식점 </a:t>
            </a:r>
            <a:r>
              <a:rPr lang="ko-KR" altLang="en-US" sz="2800" dirty="0"/>
              <a:t>백화점 창고 등 주기적으로 물품이 들어오면 일일이 수량체크 뿐만 아니라 오래된 물품은 재고 조사를 하여야 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구현 </a:t>
            </a:r>
            <a:r>
              <a:rPr lang="ko-KR" altLang="en-US" sz="2800" dirty="0"/>
              <a:t>방식은 아마존고 마켓의 방식이나 다른 방식으로 구현을 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물품이 </a:t>
            </a:r>
            <a:r>
              <a:rPr lang="ko-KR" altLang="en-US" sz="2800" dirty="0"/>
              <a:t>들어오면 자동 빼지고 기본적으로 설정해둔 수량에 맞추어 주문이 </a:t>
            </a:r>
            <a:r>
              <a:rPr lang="ko-KR" altLang="en-US" sz="2800" dirty="0" smtClean="0"/>
              <a:t>가능합니다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유통기한이 </a:t>
            </a:r>
            <a:r>
              <a:rPr lang="ko-KR" altLang="en-US" sz="2800" dirty="0"/>
              <a:t>있는 제품 등은 알림을 통해 미리 알려주거나 지나면 폐기 하라고 알려줍니다</a:t>
            </a:r>
            <a:r>
              <a:rPr lang="en-US" altLang="ko-KR" sz="2800" dirty="0"/>
              <a:t>.</a:t>
            </a:r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2245259" y="422820"/>
            <a:ext cx="8881450" cy="5110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재고 관리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93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창고에 </a:t>
            </a:r>
            <a:r>
              <a:rPr lang="ko-KR" altLang="en-US" sz="2800" dirty="0"/>
              <a:t>여러가지 물품이 쌓이고 새로운 물품이 들어오고 나감에 따라 창고를 정리하는 것은 많은 시간 과 비용이 들어 간다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이에 </a:t>
            </a:r>
            <a:r>
              <a:rPr lang="ko-KR" altLang="en-US" sz="2800" dirty="0"/>
              <a:t>따라 창고 선반 등 물품위치에 따라 주소를 부여하여 로봇이 자동으로 정리를 해줍니다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물품이 </a:t>
            </a:r>
            <a:r>
              <a:rPr lang="ko-KR" altLang="en-US" sz="2800" dirty="0"/>
              <a:t>찾을 경우 로봇을 통하여 보다 빠르게 찾을 수 있습니다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2245259" y="422820"/>
            <a:ext cx="8881450" cy="5110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창고 정리 로봇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93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자주 </a:t>
            </a:r>
            <a:r>
              <a:rPr lang="ko-KR" altLang="en-US" sz="2800" dirty="0"/>
              <a:t>가는 카페 음식점 미용실 병원 등 한번 이상이라도 방문했던 곳에서 얼굴 인식을 통해 고객의 주문 내역을 확인 할 수 있습니다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이러한 </a:t>
            </a:r>
            <a:r>
              <a:rPr lang="ko-KR" altLang="en-US" sz="2800" dirty="0"/>
              <a:t>고객의 취향 정보를 받아들이고 분석하여 여러 번 방문 시</a:t>
            </a:r>
            <a:r>
              <a:rPr lang="en-US" altLang="ko-KR" sz="2800" dirty="0"/>
              <a:t> </a:t>
            </a:r>
            <a:r>
              <a:rPr lang="ko-KR" altLang="en-US" sz="2800" dirty="0"/>
              <a:t>고객이 취향에 맞춘 서비스를 할 수 </a:t>
            </a:r>
            <a:r>
              <a:rPr lang="ko-KR" altLang="en-US" sz="2800" dirty="0" smtClean="0"/>
              <a:t>있습니다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나아가서는 </a:t>
            </a:r>
            <a:r>
              <a:rPr lang="ko-KR" altLang="en-US" sz="2800" dirty="0"/>
              <a:t>결제 할 때 등 손님들의 표정을 분석하여 서비스에 대한 만족도를 조사 합니다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2245259" y="422820"/>
            <a:ext cx="8881450" cy="5110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얼굴 인식을 통한 고객 맞춤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94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556</Words>
  <Application>Microsoft Office PowerPoint</Application>
  <PresentationFormat>Custom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  종합설계 프로젝트 계획서  </vt:lpstr>
      <vt:lpstr>아기 모니터링 드론</vt:lpstr>
      <vt:lpstr>1. 개요</vt:lpstr>
      <vt:lpstr>2. 기능</vt:lpstr>
      <vt:lpstr>3. 추가 기능</vt:lpstr>
      <vt:lpstr>기타 아이디어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Junbeom Lee</cp:lastModifiedBy>
  <cp:revision>182</cp:revision>
  <dcterms:created xsi:type="dcterms:W3CDTF">2017-09-29T06:49:54Z</dcterms:created>
  <dcterms:modified xsi:type="dcterms:W3CDTF">2018-03-08T05:28:19Z</dcterms:modified>
</cp:coreProperties>
</file>