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3" r:id="rId4"/>
    <p:sldId id="257" r:id="rId5"/>
    <p:sldId id="281" r:id="rId6"/>
    <p:sldId id="277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EB5"/>
    <a:srgbClr val="765083"/>
    <a:srgbClr val="F76398"/>
    <a:srgbClr val="FF71B5"/>
    <a:srgbClr val="755F5C"/>
    <a:srgbClr val="916158"/>
    <a:srgbClr val="AF8A62"/>
    <a:srgbClr val="966258"/>
    <a:srgbClr val="329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04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25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8358-1254-45A7-89FD-DE79F1EBB50D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04B66-B7A0-4064-AF35-243123374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7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43A7F5DF-854C-40A4-9E4D-CF7D10934C78}"/>
              </a:ext>
            </a:extLst>
          </p:cNvPr>
          <p:cNvSpPr/>
          <p:nvPr userDrawn="1"/>
        </p:nvSpPr>
        <p:spPr>
          <a:xfrm>
            <a:off x="4166505" y="501007"/>
            <a:ext cx="3858988" cy="5238486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FEA78393-8C63-4AA8-8DB6-F0C1BAB4F76F}"/>
              </a:ext>
            </a:extLst>
          </p:cNvPr>
          <p:cNvCxnSpPr>
            <a:cxnSpLocks/>
          </p:cNvCxnSpPr>
          <p:nvPr userDrawn="1"/>
        </p:nvCxnSpPr>
        <p:spPr>
          <a:xfrm>
            <a:off x="6426200" y="1345569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09A62176-064F-4E41-AA40-0ECCA8DDF6A9}"/>
              </a:ext>
            </a:extLst>
          </p:cNvPr>
          <p:cNvCxnSpPr>
            <a:cxnSpLocks/>
          </p:cNvCxnSpPr>
          <p:nvPr userDrawn="1"/>
        </p:nvCxnSpPr>
        <p:spPr>
          <a:xfrm>
            <a:off x="4564291" y="1345569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64291" y="1495573"/>
            <a:ext cx="3063417" cy="2887102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MEMORIES </a:t>
            </a:r>
            <a:br>
              <a:rPr lang="en-US" altLang="ko-KR" dirty="0"/>
            </a:br>
            <a:r>
              <a:rPr lang="en-US" altLang="ko-KR" dirty="0"/>
              <a:t>DO NOT </a:t>
            </a:r>
            <a:br>
              <a:rPr lang="en-US" altLang="ko-KR" dirty="0"/>
            </a:br>
            <a:r>
              <a:rPr lang="en-US" altLang="ko-KR" dirty="0"/>
              <a:t>OPEN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64291" y="4491137"/>
            <a:ext cx="3063417" cy="394229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FREE PPT TEMPLATE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4291" y="6225580"/>
            <a:ext cx="3063418" cy="30175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D88BE4B-FB0A-4814-87BB-C42255BC764C}"/>
              </a:ext>
            </a:extLst>
          </p:cNvPr>
          <p:cNvCxnSpPr>
            <a:cxnSpLocks/>
          </p:cNvCxnSpPr>
          <p:nvPr userDrawn="1"/>
        </p:nvCxnSpPr>
        <p:spPr>
          <a:xfrm>
            <a:off x="4526194" y="4485316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E0CD03B2-D523-40F7-801B-34AE16FFD78B}"/>
              </a:ext>
            </a:extLst>
          </p:cNvPr>
          <p:cNvCxnSpPr>
            <a:cxnSpLocks/>
          </p:cNvCxnSpPr>
          <p:nvPr userDrawn="1"/>
        </p:nvCxnSpPr>
        <p:spPr>
          <a:xfrm>
            <a:off x="4526194" y="4895884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3279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43A7F5DF-854C-40A4-9E4D-CF7D10934C78}"/>
              </a:ext>
            </a:extLst>
          </p:cNvPr>
          <p:cNvSpPr/>
          <p:nvPr userDrawn="1"/>
        </p:nvSpPr>
        <p:spPr>
          <a:xfrm>
            <a:off x="-93132" y="2388576"/>
            <a:ext cx="4902200" cy="2080847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0437" y="2973610"/>
            <a:ext cx="3063417" cy="390136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719733" y="1853793"/>
            <a:ext cx="2472266" cy="3150414"/>
          </a:xfrm>
        </p:spPr>
        <p:txBody>
          <a:bodyPr anchor="ctr">
            <a:normAutofit/>
          </a:bodyPr>
          <a:lstStyle>
            <a:lvl1pPr marL="285750" indent="-28575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Design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/>
              <a:t>Art</a:t>
            </a:r>
          </a:p>
          <a:p>
            <a:r>
              <a:rPr lang="en-US" altLang="ko-KR" dirty="0"/>
              <a:t>Style</a:t>
            </a:r>
          </a:p>
          <a:p>
            <a:r>
              <a:rPr lang="en-US" altLang="ko-KR" dirty="0"/>
              <a:t>Inspiration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436" y="3480841"/>
            <a:ext cx="3063418" cy="301756"/>
          </a:xfrm>
        </p:spPr>
        <p:txBody>
          <a:bodyPr/>
          <a:lstStyle>
            <a:lvl1pPr marL="0" indent="0" algn="dist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E0CD03B2-D523-40F7-801B-34AE16FFD78B}"/>
              </a:ext>
            </a:extLst>
          </p:cNvPr>
          <p:cNvCxnSpPr>
            <a:cxnSpLocks/>
            <a:stCxn id="11" idx="3"/>
            <a:endCxn id="3" idx="1"/>
          </p:cNvCxnSpPr>
          <p:nvPr userDrawn="1"/>
        </p:nvCxnSpPr>
        <p:spPr>
          <a:xfrm>
            <a:off x="4809068" y="3429000"/>
            <a:ext cx="4910665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1065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3" y="431873"/>
            <a:ext cx="5459134" cy="511062"/>
          </a:xfr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14777" y="2400301"/>
            <a:ext cx="3785136" cy="2150532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974" y="1081908"/>
            <a:ext cx="2999582" cy="323982"/>
          </a:xfrm>
          <a:noFill/>
        </p:spPr>
        <p:txBody>
          <a:bodyPr lIns="0" tIns="0" rIns="0" bIns="0"/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671" y="6461578"/>
            <a:ext cx="406242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BB13E5F3-43E4-4991-AB13-168EA5721460}"/>
              </a:ext>
            </a:extLst>
          </p:cNvPr>
          <p:cNvCxnSpPr>
            <a:cxnSpLocks/>
          </p:cNvCxnSpPr>
          <p:nvPr userDrawn="1"/>
        </p:nvCxnSpPr>
        <p:spPr>
          <a:xfrm>
            <a:off x="1208088" y="188913"/>
            <a:ext cx="0" cy="6480175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="" xmlns:a16="http://schemas.microsoft.com/office/drawing/2014/main" id="{6F702472-425D-4C3F-9D43-E7073782F9C3}"/>
              </a:ext>
            </a:extLst>
          </p:cNvPr>
          <p:cNvSpPr/>
          <p:nvPr userDrawn="1"/>
        </p:nvSpPr>
        <p:spPr>
          <a:xfrm>
            <a:off x="1161264" y="3382433"/>
            <a:ext cx="93134" cy="93134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4D353F1C-6A88-4333-8FCD-E39581304F39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텍스트 개체 틀 12">
            <a:extLst>
              <a:ext uri="{FF2B5EF4-FFF2-40B4-BE49-F238E27FC236}">
                <a16:creationId xmlns="" xmlns:a16="http://schemas.microsoft.com/office/drawing/2014/main" id="{F0DEC780-904F-45B7-ABCC-53EDA51934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88913"/>
            <a:ext cx="1208088" cy="1394354"/>
          </a:xfrm>
          <a:prstGeom prst="roundRect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ko-KR" altLang="en-US" sz="800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altLang="ko-KR" dirty="0"/>
              <a:t>MEMORIES</a:t>
            </a:r>
          </a:p>
          <a:p>
            <a:pPr lvl="0" algn="ctr"/>
            <a:r>
              <a:rPr lang="en-US" altLang="ko-KR" dirty="0"/>
              <a:t>DO NOT</a:t>
            </a:r>
          </a:p>
          <a:p>
            <a:pPr lvl="0" algn="ctr"/>
            <a:r>
              <a:rPr lang="en-US" altLang="ko-KR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66657770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5" userDrawn="1">
          <p15:clr>
            <a:srgbClr val="FBAE40"/>
          </p15:clr>
        </p15:guide>
        <p15:guide id="4" pos="1935" userDrawn="1">
          <p15:clr>
            <a:srgbClr val="FBAE40"/>
          </p15:clr>
        </p15:guide>
        <p15:guide id="5" pos="121" userDrawn="1">
          <p15:clr>
            <a:srgbClr val="FBAE40"/>
          </p15:clr>
        </p15:guide>
        <p15:guide id="6" pos="7559" userDrawn="1">
          <p15:clr>
            <a:srgbClr val="FBAE40"/>
          </p15:clr>
        </p15:guide>
        <p15:guide id="7" orient="horz" pos="119" userDrawn="1">
          <p15:clr>
            <a:srgbClr val="FBAE40"/>
          </p15:clr>
        </p15:guide>
        <p15:guide id="8" orient="horz" pos="42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3431" y="3760627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80782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606" y="6461881"/>
            <a:ext cx="428307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D4CE91C4-5CEE-4EF3-9CCC-1E211DF78B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CE59594E-ACCE-4E8E-A8F3-8BE0AAF6EBD3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4945121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3431" y="3760627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80782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606" y="6461881"/>
            <a:ext cx="428307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D4CE91C4-5CEE-4EF3-9CCC-1E211DF78B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CE59594E-ACCE-4E8E-A8F3-8BE0AAF6EBD3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9133964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D480D59-8DBB-4702-B184-07DE046C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75"/>
            <a:ext cx="10515600" cy="511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B17040C-4277-4290-81E4-40F49286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6232"/>
            <a:ext cx="2983029" cy="359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123AAFA-6A83-48FE-8039-508A9FD23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9295" y="6388034"/>
            <a:ext cx="11811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CD4D09E-1386-4024-8256-C8485A6C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81533" y="6388034"/>
            <a:ext cx="3063418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Designed by L@rgo 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16BB5C4-1746-4F41-AE85-C9E9C4B2B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25174"/>
            <a:ext cx="27432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43BF621-4FC3-44DB-97C1-2906C2BBA1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01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6" r:id="rId4"/>
    <p:sldLayoutId id="2147483652" r:id="rId5"/>
  </p:sldLayoutIdLst>
  <p:hf hdr="0" dt="0"/>
  <p:txStyles>
    <p:titleStyle>
      <a:lvl1pPr marL="0" indent="0" algn="l" defTabSz="914400" rtl="0" eaLnBrk="1" latinLnBrk="1" hangingPunct="1">
        <a:lnSpc>
          <a:spcPct val="125000"/>
        </a:lnSpc>
        <a:spcBef>
          <a:spcPct val="0"/>
        </a:spcBef>
        <a:buFont typeface="Arial" panose="020B0604020202020204" pitchFamily="34" charset="0"/>
        <a:buNone/>
        <a:defRPr sz="32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420EDD-EB29-49F5-8844-C9114C396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4000" dirty="0"/>
              <a:t>종합설계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sz="4000" dirty="0"/>
              <a:t>프로젝트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dirty="0"/>
              <a:t>계획서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1050" dirty="0"/>
              <a:t/>
            </a:r>
            <a:br>
              <a:rPr lang="en-US" altLang="ko-KR" sz="1050" dirty="0"/>
            </a:br>
            <a:endParaRPr lang="ko-KR" altLang="en-US" sz="1400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F5966C9-5428-460E-972F-8ED308900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>
            <a:noAutofit/>
          </a:bodyPr>
          <a:lstStyle/>
          <a:p>
            <a:pPr algn="r"/>
            <a:r>
              <a:rPr lang="en-US" altLang="ko-KR" sz="1200" dirty="0"/>
              <a:t>1294033 </a:t>
            </a:r>
            <a:r>
              <a:rPr lang="ko-KR" altLang="en-US" sz="1200" dirty="0"/>
              <a:t>이준범</a:t>
            </a:r>
            <a:endParaRPr lang="en-US" altLang="ko-KR" sz="1200" dirty="0"/>
          </a:p>
          <a:p>
            <a:pPr algn="r"/>
            <a:r>
              <a:rPr lang="ko-KR" altLang="en-US" sz="1200" dirty="0"/>
              <a:t> </a:t>
            </a:r>
            <a:r>
              <a:rPr lang="en-US" altLang="ko-KR" sz="1200" dirty="0"/>
              <a:t>1394016 </a:t>
            </a:r>
            <a:r>
              <a:rPr lang="ko-KR" altLang="en-US" sz="1200" dirty="0"/>
              <a:t>김우재</a:t>
            </a:r>
            <a:endParaRPr lang="en-US" altLang="ko-KR" sz="1200" dirty="0"/>
          </a:p>
          <a:p>
            <a:pPr algn="r"/>
            <a:r>
              <a:rPr lang="en-US" altLang="ko-KR" sz="1200" dirty="0"/>
              <a:t>1594024 </a:t>
            </a:r>
            <a:r>
              <a:rPr lang="ko-KR" altLang="en-US" sz="1200" dirty="0"/>
              <a:t>유보람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917E450-A9A3-48FA-8F6E-DAF97DF239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355600" cy="301625"/>
          </a:xfrm>
        </p:spPr>
        <p:txBody>
          <a:bodyPr/>
          <a:lstStyle/>
          <a:p>
            <a:fld id="{143BF621-4FC3-44DB-97C1-2906C2BBA181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5" name="다이아몬드 14">
            <a:extLst>
              <a:ext uri="{FF2B5EF4-FFF2-40B4-BE49-F238E27FC236}">
                <a16:creationId xmlns="" xmlns:a16="http://schemas.microsoft.com/office/drawing/2014/main" id="{FF88D33E-EC5F-4CFE-9542-F7A81D990A72}"/>
              </a:ext>
            </a:extLst>
          </p:cNvPr>
          <p:cNvSpPr/>
          <p:nvPr/>
        </p:nvSpPr>
        <p:spPr>
          <a:xfrm>
            <a:off x="6054725" y="6006302"/>
            <a:ext cx="82550" cy="82550"/>
          </a:xfrm>
          <a:prstGeom prst="diamond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="" xmlns:a16="http://schemas.microsoft.com/office/drawing/2014/main" id="{E9424ED7-C9CF-4127-8DE9-CE3A2F4232F4}"/>
              </a:ext>
            </a:extLst>
          </p:cNvPr>
          <p:cNvSpPr/>
          <p:nvPr/>
        </p:nvSpPr>
        <p:spPr>
          <a:xfrm>
            <a:off x="5947298" y="1196867"/>
            <a:ext cx="297405" cy="29740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>
            <a:extLst>
              <a:ext uri="{FF2B5EF4-FFF2-40B4-BE49-F238E27FC236}">
                <a16:creationId xmlns="" xmlns:a16="http://schemas.microsoft.com/office/drawing/2014/main" id="{69F8252A-AEEE-4ACD-9769-F22D02FD7205}"/>
              </a:ext>
            </a:extLst>
          </p:cNvPr>
          <p:cNvSpPr/>
          <p:nvPr/>
        </p:nvSpPr>
        <p:spPr>
          <a:xfrm>
            <a:off x="6019691" y="1269262"/>
            <a:ext cx="152615" cy="15261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7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38" y="1507728"/>
            <a:ext cx="10261054" cy="4407297"/>
          </a:xfrm>
        </p:spPr>
        <p:txBody>
          <a:bodyPr>
            <a:noAutofit/>
          </a:bodyPr>
          <a:lstStyle/>
          <a:p>
            <a:pPr lvl="0"/>
            <a:endParaRPr lang="en-US" altLang="ko-KR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10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 smtClean="0"/>
              <a:t>Function</a:t>
            </a: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Practicality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9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1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차별</a:t>
            </a:r>
            <a:r>
              <a:rPr lang="ko-KR" altLang="en-US" dirty="0"/>
              <a:t>화</a:t>
            </a:r>
            <a:endParaRPr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634" y="3965659"/>
            <a:ext cx="10175170" cy="2013301"/>
          </a:xfrm>
        </p:spPr>
        <p:txBody>
          <a:bodyPr>
            <a:noAutofit/>
          </a:bodyPr>
          <a:lstStyle/>
          <a:p>
            <a:endParaRPr lang="en-US" altLang="ko-KR" sz="16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11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0398" y="6215917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69805DCA-C68E-4C6E-AEE9-DB7D64C05E59}"/>
              </a:ext>
            </a:extLst>
          </p:cNvPr>
          <p:cNvCxnSpPr/>
          <p:nvPr/>
        </p:nvCxnSpPr>
        <p:spPr>
          <a:xfrm>
            <a:off x="1586069" y="5978961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rgbClr val="9BAEB5"/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/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cxnSp>
        <p:nvCxnSpPr>
          <p:cNvPr id="15" name="직선 연결선 2">
            <a:extLst>
              <a:ext uri="{FF2B5EF4-FFF2-40B4-BE49-F238E27FC236}">
                <a16:creationId xmlns=""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1586067" y="3948276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8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634" y="3965659"/>
            <a:ext cx="10175170" cy="2013301"/>
          </a:xfrm>
        </p:spPr>
        <p:txBody>
          <a:bodyPr>
            <a:noAutofit/>
          </a:bodyPr>
          <a:lstStyle/>
          <a:p>
            <a:endParaRPr lang="en-US" altLang="ko-KR" sz="16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12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69805DCA-C68E-4C6E-AEE9-DB7D64C05E59}"/>
              </a:ext>
            </a:extLst>
          </p:cNvPr>
          <p:cNvCxnSpPr/>
          <p:nvPr/>
        </p:nvCxnSpPr>
        <p:spPr>
          <a:xfrm>
            <a:off x="1586069" y="5978961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rgbClr val="9BAEB5"/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rgbClr val="9BAEB5"/>
                </a:solidFill>
              </a:rPr>
              <a:t>Practicality</a:t>
            </a:r>
          </a:p>
          <a:p>
            <a:r>
              <a:rPr lang="en-US" altLang="ko-KR" dirty="0"/>
              <a:t>Problem</a:t>
            </a:r>
            <a:endParaRPr lang="en-US" altLang="ko-KR" dirty="0"/>
          </a:p>
        </p:txBody>
      </p:sp>
      <p:cxnSp>
        <p:nvCxnSpPr>
          <p:cNvPr id="15" name="직선 연결선 2">
            <a:extLst>
              <a:ext uri="{FF2B5EF4-FFF2-40B4-BE49-F238E27FC236}">
                <a16:creationId xmlns=""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1586067" y="3948276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23">
            <a:extLst>
              <a:ext uri="{FF2B5EF4-FFF2-40B4-BE49-F238E27FC236}">
                <a16:creationId xmlns:a16="http://schemas.microsoft.com/office/drawing/2014/main" xmlns="" id="{015AF492-935E-4469-A4B0-E0076A79857E}"/>
              </a:ext>
            </a:extLst>
          </p:cNvPr>
          <p:cNvSpPr/>
          <p:nvPr/>
        </p:nvSpPr>
        <p:spPr>
          <a:xfrm>
            <a:off x="161889" y="6546435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39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="" xmlns:a16="http://schemas.microsoft.com/office/drawing/2014/main" id="{6BE440E7-6487-4265-82D2-0AB7ED081C45}"/>
              </a:ext>
            </a:extLst>
          </p:cNvPr>
          <p:cNvSpPr/>
          <p:nvPr/>
        </p:nvSpPr>
        <p:spPr>
          <a:xfrm>
            <a:off x="4680868" y="2261974"/>
            <a:ext cx="2851881" cy="2851881"/>
          </a:xfrm>
          <a:prstGeom prst="ellipse">
            <a:avLst/>
          </a:prstGeom>
          <a:noFill/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388A597-371A-4172-9D6E-99E1B1C6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240" y="5551404"/>
            <a:ext cx="3785136" cy="677598"/>
          </a:xfrm>
        </p:spPr>
        <p:txBody>
          <a:bodyPr/>
          <a:lstStyle/>
          <a:p>
            <a:pPr algn="ctr"/>
            <a:endParaRPr lang="en-US" altLang="ko-KR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=""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Idea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13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=""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547573" y="1463597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627080" y="1463597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원호 17">
            <a:extLst>
              <a:ext uri="{FF2B5EF4-FFF2-40B4-BE49-F238E27FC236}">
                <a16:creationId xmlns="" xmlns:a16="http://schemas.microsoft.com/office/drawing/2014/main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=""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/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6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3288" y="522845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84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38" y="1507728"/>
            <a:ext cx="10261054" cy="4407297"/>
          </a:xfrm>
        </p:spPr>
        <p:txBody>
          <a:bodyPr>
            <a:noAutofit/>
          </a:bodyPr>
          <a:lstStyle/>
          <a:p>
            <a:pPr lvl="0"/>
            <a:endParaRPr lang="en-US" altLang="ko-KR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14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3288" y="555503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60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38" y="1507728"/>
            <a:ext cx="10261054" cy="4407297"/>
          </a:xfrm>
        </p:spPr>
        <p:txBody>
          <a:bodyPr>
            <a:noAutofit/>
          </a:bodyPr>
          <a:lstStyle/>
          <a:p>
            <a:pPr lvl="0"/>
            <a:endParaRPr lang="en-US" altLang="ko-KR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15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 smtClean="0"/>
              <a:t>Function</a:t>
            </a: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Practicality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9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1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차별화</a:t>
            </a:r>
            <a:endParaRPr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634" y="3965659"/>
            <a:ext cx="10175170" cy="2013301"/>
          </a:xfrm>
        </p:spPr>
        <p:txBody>
          <a:bodyPr>
            <a:noAutofit/>
          </a:bodyPr>
          <a:lstStyle/>
          <a:p>
            <a:endParaRPr lang="en-US" altLang="ko-KR" sz="16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16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0398" y="6215917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69805DCA-C68E-4C6E-AEE9-DB7D64C05E59}"/>
              </a:ext>
            </a:extLst>
          </p:cNvPr>
          <p:cNvCxnSpPr/>
          <p:nvPr/>
        </p:nvCxnSpPr>
        <p:spPr>
          <a:xfrm>
            <a:off x="1586069" y="5978961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rgbClr val="9BAEB5"/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/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cxnSp>
        <p:nvCxnSpPr>
          <p:cNvPr id="15" name="직선 연결선 2">
            <a:extLst>
              <a:ext uri="{FF2B5EF4-FFF2-40B4-BE49-F238E27FC236}">
                <a16:creationId xmlns=""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1586067" y="3948276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8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634" y="3965659"/>
            <a:ext cx="10175170" cy="2013301"/>
          </a:xfrm>
        </p:spPr>
        <p:txBody>
          <a:bodyPr>
            <a:noAutofit/>
          </a:bodyPr>
          <a:lstStyle/>
          <a:p>
            <a:endParaRPr lang="en-US" altLang="ko-KR" sz="16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17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69805DCA-C68E-4C6E-AEE9-DB7D64C05E59}"/>
              </a:ext>
            </a:extLst>
          </p:cNvPr>
          <p:cNvCxnSpPr/>
          <p:nvPr/>
        </p:nvCxnSpPr>
        <p:spPr>
          <a:xfrm>
            <a:off x="1586069" y="5978961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rgbClr val="9BAEB5"/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rgbClr val="9BAEB5"/>
                </a:solidFill>
              </a:rPr>
              <a:t>Practicality</a:t>
            </a:r>
          </a:p>
          <a:p>
            <a:r>
              <a:rPr lang="en-US" altLang="ko-KR" dirty="0"/>
              <a:t>Problem</a:t>
            </a:r>
            <a:endParaRPr lang="en-US" altLang="ko-KR" dirty="0"/>
          </a:p>
        </p:txBody>
      </p:sp>
      <p:cxnSp>
        <p:nvCxnSpPr>
          <p:cNvPr id="15" name="직선 연결선 2">
            <a:extLst>
              <a:ext uri="{FF2B5EF4-FFF2-40B4-BE49-F238E27FC236}">
                <a16:creationId xmlns=""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1586067" y="3948276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23">
            <a:extLst>
              <a:ext uri="{FF2B5EF4-FFF2-40B4-BE49-F238E27FC236}">
                <a16:creationId xmlns:a16="http://schemas.microsoft.com/office/drawing/2014/main" xmlns="" id="{015AF492-935E-4469-A4B0-E0076A79857E}"/>
              </a:ext>
            </a:extLst>
          </p:cNvPr>
          <p:cNvSpPr/>
          <p:nvPr/>
        </p:nvSpPr>
        <p:spPr>
          <a:xfrm>
            <a:off x="161889" y="6546435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39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A6C305-6C30-4A73-B61F-DC835FDB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015" y="2908296"/>
            <a:ext cx="3241976" cy="390136"/>
          </a:xfrm>
        </p:spPr>
        <p:txBody>
          <a:bodyPr lIns="0" tIns="0" rIns="0" bIns="0"/>
          <a:lstStyle/>
          <a:p>
            <a:r>
              <a:rPr lang="en-US" altLang="ko-KR" sz="2800" dirty="0" smtClean="0"/>
              <a:t>INDEX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8B17BA9-3E6A-4137-B005-5AE4286F4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7533" y="1853793"/>
            <a:ext cx="2294466" cy="3150414"/>
          </a:xfrm>
        </p:spPr>
        <p:txBody>
          <a:bodyPr/>
          <a:lstStyle/>
          <a:p>
            <a:r>
              <a:rPr lang="en-US" altLang="ko-KR" dirty="0" smtClean="0"/>
              <a:t>Idea 1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Idea 2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Idea 3 </a:t>
            </a:r>
            <a:r>
              <a:rPr lang="ko-KR" altLang="en-US" dirty="0" smtClean="0"/>
              <a:t>소개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935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="" xmlns:a16="http://schemas.microsoft.com/office/drawing/2014/main" id="{6BE440E7-6487-4265-82D2-0AB7ED081C45}"/>
              </a:ext>
            </a:extLst>
          </p:cNvPr>
          <p:cNvSpPr/>
          <p:nvPr/>
        </p:nvSpPr>
        <p:spPr>
          <a:xfrm>
            <a:off x="4680868" y="2261974"/>
            <a:ext cx="2851881" cy="285188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아기 보호 드론</a:t>
            </a:r>
            <a:endParaRPr lang="ko-KR" altLang="en-US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388A597-371A-4172-9D6E-99E1B1C6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240" y="5551404"/>
            <a:ext cx="3785136" cy="677598"/>
          </a:xfrm>
        </p:spPr>
        <p:txBody>
          <a:bodyPr/>
          <a:lstStyle/>
          <a:p>
            <a:pPr algn="ctr"/>
            <a:r>
              <a:rPr lang="en-US" altLang="ko-KR" dirty="0" smtClean="0"/>
              <a:t>Dron</a:t>
            </a:r>
            <a:r>
              <a:rPr lang="en-US" altLang="ko-KR" dirty="0" smtClean="0"/>
              <a:t>e Dragonfly</a:t>
            </a:r>
            <a:endParaRPr lang="en-US" altLang="ko-KR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=""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Idea 1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3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=""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547573" y="1463597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627080" y="1463597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원호 17">
            <a:extLst>
              <a:ext uri="{FF2B5EF4-FFF2-40B4-BE49-F238E27FC236}">
                <a16:creationId xmlns="" xmlns:a16="http://schemas.microsoft.com/office/drawing/2014/main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=""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/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6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3288" y="522845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9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38" y="1507728"/>
            <a:ext cx="10261054" cy="4407297"/>
          </a:xfrm>
        </p:spPr>
        <p:txBody>
          <a:bodyPr>
            <a:noAutofit/>
          </a:bodyPr>
          <a:lstStyle/>
          <a:p>
            <a:pPr lvl="0"/>
            <a:endParaRPr lang="en-US" altLang="ko-KR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3288" y="555503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9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</a:t>
            </a:r>
            <a:r>
              <a:rPr lang="ko-KR" altLang="en-US" dirty="0"/>
              <a:t>능</a:t>
            </a:r>
            <a:endParaRPr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38" y="1507728"/>
            <a:ext cx="10261054" cy="4407297"/>
          </a:xfrm>
        </p:spPr>
        <p:txBody>
          <a:bodyPr>
            <a:noAutofit/>
          </a:bodyPr>
          <a:lstStyle/>
          <a:p>
            <a:pPr lvl="0"/>
            <a:endParaRPr lang="en-US" altLang="ko-KR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5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 smtClean="0"/>
              <a:t>Function</a:t>
            </a: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Practicality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9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차별화</a:t>
            </a:r>
            <a:endParaRPr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634" y="3965659"/>
            <a:ext cx="10175170" cy="2013301"/>
          </a:xfrm>
        </p:spPr>
        <p:txBody>
          <a:bodyPr>
            <a:noAutofit/>
          </a:bodyPr>
          <a:lstStyle/>
          <a:p>
            <a:endParaRPr lang="en-US" altLang="ko-KR" sz="16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6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0398" y="6215917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69805DCA-C68E-4C6E-AEE9-DB7D64C05E59}"/>
              </a:ext>
            </a:extLst>
          </p:cNvPr>
          <p:cNvCxnSpPr/>
          <p:nvPr/>
        </p:nvCxnSpPr>
        <p:spPr>
          <a:xfrm>
            <a:off x="1586069" y="5978961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rgbClr val="9BAEB5"/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/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cxnSp>
        <p:nvCxnSpPr>
          <p:cNvPr id="15" name="직선 연결선 2">
            <a:extLst>
              <a:ext uri="{FF2B5EF4-FFF2-40B4-BE49-F238E27FC236}">
                <a16:creationId xmlns=""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1586067" y="3948276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3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634" y="3965659"/>
            <a:ext cx="10175170" cy="2013301"/>
          </a:xfrm>
        </p:spPr>
        <p:txBody>
          <a:bodyPr>
            <a:noAutofit/>
          </a:bodyPr>
          <a:lstStyle/>
          <a:p>
            <a:endParaRPr lang="en-US" altLang="ko-KR" sz="16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7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69805DCA-C68E-4C6E-AEE9-DB7D64C05E59}"/>
              </a:ext>
            </a:extLst>
          </p:cNvPr>
          <p:cNvCxnSpPr/>
          <p:nvPr/>
        </p:nvCxnSpPr>
        <p:spPr>
          <a:xfrm>
            <a:off x="1586069" y="5978961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rgbClr val="9BAEB5"/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rgbClr val="9BAEB5"/>
                </a:solidFill>
              </a:rPr>
              <a:t>Practicality</a:t>
            </a:r>
          </a:p>
          <a:p>
            <a:r>
              <a:rPr lang="en-US" altLang="ko-KR" dirty="0"/>
              <a:t>Problem</a:t>
            </a:r>
            <a:endParaRPr lang="en-US" altLang="ko-KR" dirty="0"/>
          </a:p>
        </p:txBody>
      </p:sp>
      <p:cxnSp>
        <p:nvCxnSpPr>
          <p:cNvPr id="15" name="직선 연결선 2">
            <a:extLst>
              <a:ext uri="{FF2B5EF4-FFF2-40B4-BE49-F238E27FC236}">
                <a16:creationId xmlns=""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1586067" y="3948276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23">
            <a:extLst>
              <a:ext uri="{FF2B5EF4-FFF2-40B4-BE49-F238E27FC236}">
                <a16:creationId xmlns:a16="http://schemas.microsoft.com/office/drawing/2014/main" xmlns="" id="{015AF492-935E-4469-A4B0-E0076A79857E}"/>
              </a:ext>
            </a:extLst>
          </p:cNvPr>
          <p:cNvSpPr/>
          <p:nvPr/>
        </p:nvSpPr>
        <p:spPr>
          <a:xfrm>
            <a:off x="161889" y="6546435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2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="" xmlns:a16="http://schemas.microsoft.com/office/drawing/2014/main" id="{6BE440E7-6487-4265-82D2-0AB7ED081C45}"/>
              </a:ext>
            </a:extLst>
          </p:cNvPr>
          <p:cNvSpPr/>
          <p:nvPr/>
        </p:nvSpPr>
        <p:spPr>
          <a:xfrm>
            <a:off x="4680868" y="2261974"/>
            <a:ext cx="2851881" cy="2851881"/>
          </a:xfrm>
          <a:prstGeom prst="ellipse">
            <a:avLst/>
          </a:prstGeom>
          <a:noFill/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388A597-371A-4172-9D6E-99E1B1C6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240" y="5551404"/>
            <a:ext cx="3785136" cy="677598"/>
          </a:xfrm>
        </p:spPr>
        <p:txBody>
          <a:bodyPr/>
          <a:lstStyle/>
          <a:p>
            <a:pPr algn="ctr"/>
            <a:endParaRPr lang="en-US" altLang="ko-KR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=""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Idea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8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=""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547573" y="1463597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627080" y="1463597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원호 17">
            <a:extLst>
              <a:ext uri="{FF2B5EF4-FFF2-40B4-BE49-F238E27FC236}">
                <a16:creationId xmlns="" xmlns:a16="http://schemas.microsoft.com/office/drawing/2014/main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=""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/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6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3288" y="522845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84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38" y="1507728"/>
            <a:ext cx="10261054" cy="4407297"/>
          </a:xfrm>
        </p:spPr>
        <p:txBody>
          <a:bodyPr>
            <a:noAutofit/>
          </a:bodyPr>
          <a:lstStyle/>
          <a:p>
            <a:pPr lvl="0"/>
            <a:endParaRPr lang="en-US" altLang="ko-KR" sz="28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9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3288" y="555503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6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 UltraLight"/>
        <a:ea typeface="나눔바른고딕 UltraLight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3043</TotalTime>
  <Words>155</Words>
  <Application>Microsoft Office PowerPoint</Application>
  <PresentationFormat>Custom</PresentationFormat>
  <Paragraphs>116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테마</vt:lpstr>
      <vt:lpstr>  종합설계 프로젝트 계획서  </vt:lpstr>
      <vt:lpstr>INDEX</vt:lpstr>
      <vt:lpstr>아기 보호 드론</vt:lpstr>
      <vt:lpstr>1. 개요</vt:lpstr>
      <vt:lpstr>2. 기능</vt:lpstr>
      <vt:lpstr>3. 차별화</vt:lpstr>
      <vt:lpstr>4. 문제점</vt:lpstr>
      <vt:lpstr>PowerPoint Presentation</vt:lpstr>
      <vt:lpstr>1. 개요</vt:lpstr>
      <vt:lpstr>2. 기능</vt:lpstr>
      <vt:lpstr>3. 차별화</vt:lpstr>
      <vt:lpstr>4. 문제점</vt:lpstr>
      <vt:lpstr>PowerPoint Presentation</vt:lpstr>
      <vt:lpstr>1. 개요</vt:lpstr>
      <vt:lpstr>2. 기능</vt:lpstr>
      <vt:lpstr>3. 차별화</vt:lpstr>
      <vt:lpstr>4. 문제점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Junbeom Lee</cp:lastModifiedBy>
  <cp:revision>176</cp:revision>
  <dcterms:created xsi:type="dcterms:W3CDTF">2017-09-29T06:49:54Z</dcterms:created>
  <dcterms:modified xsi:type="dcterms:W3CDTF">2018-03-06T05:30:13Z</dcterms:modified>
</cp:coreProperties>
</file>