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Override PartName="/ppt/charts/colors8.xml" ContentType="application/vnd.ms-office.chartcolorstyle+xml"/>
  <Override PartName="/ppt/charts/style8.xml" ContentType="application/vnd.ms-office.chartstyle+xml"/>
  <Override PartName="/ppt/charts/colors9.xml" ContentType="application/vnd.ms-office.chartcolorstyle+xml"/>
  <Override PartName="/ppt/charts/style9.xml" ContentType="application/vnd.ms-office.chartstyle+xml"/>
  <Override PartName="/ppt/charts/colors10.xml" ContentType="application/vnd.ms-office.chartcolorstyle+xml"/>
  <Override PartName="/ppt/charts/style10.xml" ContentType="application/vnd.ms-office.chartstyle+xml"/>
  <Override PartName="/ppt/charts/colors11.xml" ContentType="application/vnd.ms-office.chartcolorstyle+xml"/>
  <Override PartName="/ppt/charts/style11.xml" ContentType="application/vnd.ms-office.chartstyle+xml"/>
  <Override PartName="/ppt/charts/colors12.xml" ContentType="application/vnd.ms-office.chartcolorstyle+xml"/>
  <Override PartName="/ppt/charts/style1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 id="2147483649" r:id="rId2"/>
  </p:sldMasterIdLst>
  <p:notesMasterIdLst>
    <p:notesMasterId r:id="rId36"/>
  </p:notesMasterIdLst>
  <p:sldIdLst>
    <p:sldId id="275" r:id="rId3"/>
    <p:sldId id="295" r:id="rId4"/>
    <p:sldId id="296" r:id="rId5"/>
    <p:sldId id="308" r:id="rId6"/>
    <p:sldId id="291" r:id="rId7"/>
    <p:sldId id="307" r:id="rId8"/>
    <p:sldId id="309" r:id="rId9"/>
    <p:sldId id="310" r:id="rId10"/>
    <p:sldId id="297" r:id="rId11"/>
    <p:sldId id="298" r:id="rId12"/>
    <p:sldId id="302" r:id="rId13"/>
    <p:sldId id="301" r:id="rId14"/>
    <p:sldId id="299" r:id="rId15"/>
    <p:sldId id="303" r:id="rId16"/>
    <p:sldId id="304" r:id="rId17"/>
    <p:sldId id="306" r:id="rId18"/>
    <p:sldId id="258" r:id="rId19"/>
    <p:sldId id="259" r:id="rId20"/>
    <p:sldId id="260" r:id="rId21"/>
    <p:sldId id="282" r:id="rId22"/>
    <p:sldId id="264" r:id="rId23"/>
    <p:sldId id="265" r:id="rId24"/>
    <p:sldId id="266" r:id="rId25"/>
    <p:sldId id="268" r:id="rId26"/>
    <p:sldId id="269" r:id="rId27"/>
    <p:sldId id="270" r:id="rId28"/>
    <p:sldId id="283" r:id="rId29"/>
    <p:sldId id="272" r:id="rId30"/>
    <p:sldId id="286" r:id="rId31"/>
    <p:sldId id="284" r:id="rId32"/>
    <p:sldId id="285" r:id="rId33"/>
    <p:sldId id="280" r:id="rId34"/>
    <p:sldId id="281" r:id="rId35"/>
  </p:sldIdLst>
  <p:sldSz cx="13004800" cy="9753600"/>
  <p:notesSz cx="6858000" cy="9144000"/>
  <p:defaultTextStyle>
    <a:defPPr>
      <a:defRPr lang="en-US"/>
    </a:defPPr>
    <a:lvl1pPr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1pPr>
    <a:lvl2pPr indent="2286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2pPr>
    <a:lvl3pPr indent="4572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3pPr>
    <a:lvl4pPr indent="6858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4pPr>
    <a:lvl5pPr indent="9144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5pPr>
    <a:lvl6pPr marL="22860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6pPr>
    <a:lvl7pPr marL="27432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7pPr>
    <a:lvl8pPr marL="32004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8pPr>
    <a:lvl9pPr marL="36576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9pPr>
  </p:defaultTextStyle>
  <p:extLst>
    <p:ext uri="{EFAFB233-063F-42B5-8137-9DF3F51BA10A}">
      <p15:sldGuideLst xmlns:p15="http://schemas.microsoft.com/office/powerpoint/2012/main" xmlns="">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79189" autoAdjust="0"/>
  </p:normalViewPr>
  <p:slideViewPr>
    <p:cSldViewPr>
      <p:cViewPr varScale="1">
        <p:scale>
          <a:sx n="39" d="100"/>
          <a:sy n="39" d="100"/>
        </p:scale>
        <p:origin x="-1577" y="-34"/>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3" Type="http://schemas.microsoft.com/office/2011/relationships/chartStyle" Target="style11.xml"/><Relationship Id="rId2" Type="http://schemas.microsoft.com/office/2011/relationships/chartColorStyle" Target="colors11.xml"/><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3" Type="http://schemas.microsoft.com/office/2011/relationships/chartStyle" Target="style12.xml"/><Relationship Id="rId2" Type="http://schemas.microsoft.com/office/2011/relationships/chartColorStyle" Target="colors12.xml"/><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3" Type="http://schemas.microsoft.com/office/2011/relationships/chartStyle" Target="style9.xml"/><Relationship Id="rId2" Type="http://schemas.microsoft.com/office/2011/relationships/chartColorStyle" Target="colors9.xml"/><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3"/>
              </a:solidFill>
              <a:ln w="19050">
                <a:noFill/>
              </a:ln>
              <a:effectLst/>
            </c:spPr>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3"/>
              </a:solidFill>
              <a:ln w="19050">
                <a:noFill/>
              </a:ln>
              <a:effectLst/>
            </c:spPr>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3"/>
              </a:solidFill>
              <a:ln w="19050">
                <a:noFill/>
              </a:ln>
              <a:effectLst/>
            </c:spPr>
          </c:dPt>
          <c:cat>
            <c:strRef>
              <c:f>Sheet1!$A$2:$A$3</c:f>
              <c:strCache>
                <c:ptCount val="2"/>
                <c:pt idx="0">
                  <c:v>1st Qtr</c:v>
                </c:pt>
                <c:pt idx="1">
                  <c:v>2nd Qtr</c:v>
                </c:pt>
              </c:strCache>
            </c:strRef>
          </c:cat>
          <c:val>
            <c:numRef>
              <c:f>Sheet1!$B$2:$B$3</c:f>
              <c:numCache>
                <c:formatCode>General</c:formatCode>
                <c:ptCount val="2"/>
                <c:pt idx="0">
                  <c:v>1</c:v>
                </c:pt>
                <c:pt idx="1">
                  <c:v>3</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3"/>
              </a:solidFill>
              <a:ln w="19050">
                <a:noFill/>
              </a:ln>
              <a:effectLst/>
            </c:spPr>
          </c:dPt>
          <c:cat>
            <c:strRef>
              <c:f>Sheet1!$A$2:$A$3</c:f>
              <c:strCache>
                <c:ptCount val="2"/>
                <c:pt idx="0">
                  <c:v>1st Qtr</c:v>
                </c:pt>
                <c:pt idx="1">
                  <c:v>2nd Qtr</c:v>
                </c:pt>
              </c:strCache>
            </c:strRef>
          </c:cat>
          <c:val>
            <c:numRef>
              <c:f>Sheet1!$B$2:$B$3</c:f>
              <c:numCache>
                <c:formatCode>General</c:formatCode>
                <c:ptCount val="2"/>
                <c:pt idx="0">
                  <c:v>5</c:v>
                </c:pt>
                <c:pt idx="1">
                  <c:v>5</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8101265822799"/>
          <c:y val="3.03030303030303E-2"/>
          <c:w val="0.77721518987341798"/>
          <c:h val="0.81962481962482003"/>
        </c:manualLayout>
      </c:layout>
      <c:barChart>
        <c:barDir val="bar"/>
        <c:grouping val="stacked"/>
        <c:varyColors val="0"/>
        <c:ser>
          <c:idx val="0"/>
          <c:order val="0"/>
          <c:tx>
            <c:strRef>
              <c:f>Sheet1!$A$2</c:f>
              <c:strCache>
                <c:ptCount val="1"/>
                <c:pt idx="0">
                  <c:v>Region 1</c:v>
                </c:pt>
              </c:strCache>
            </c:strRef>
          </c:tx>
          <c:spPr>
            <a:solidFill>
              <a:schemeClr val="accent3"/>
            </a:solidFill>
            <a:ln w="25360">
              <a:noFill/>
            </a:ln>
            <a:effectLst/>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27</c:v>
                </c:pt>
                <c:pt idx="1">
                  <c:v>36</c:v>
                </c:pt>
                <c:pt idx="2">
                  <c:v>63</c:v>
                </c:pt>
                <c:pt idx="3">
                  <c:v>143</c:v>
                </c:pt>
              </c:numCache>
            </c:numRef>
          </c:val>
        </c:ser>
        <c:ser>
          <c:idx val="1"/>
          <c:order val="1"/>
          <c:tx>
            <c:strRef>
              <c:f>Sheet1!$A$3</c:f>
              <c:strCache>
                <c:ptCount val="1"/>
                <c:pt idx="0">
                  <c:v>Region 2</c:v>
                </c:pt>
              </c:strCache>
            </c:strRef>
          </c:tx>
          <c:spPr>
            <a:solidFill>
              <a:schemeClr val="accent1"/>
            </a:solidFill>
            <a:ln w="25360">
              <a:noFill/>
            </a:ln>
            <a:effectLst/>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c:v>
                </c:pt>
                <c:pt idx="1">
                  <c:v>43</c:v>
                </c:pt>
                <c:pt idx="2">
                  <c:v>80</c:v>
                </c:pt>
                <c:pt idx="3">
                  <c:v>48</c:v>
                </c:pt>
              </c:numCache>
            </c:numRef>
          </c:val>
        </c:ser>
        <c:dLbls>
          <c:showLegendKey val="0"/>
          <c:showVal val="0"/>
          <c:showCatName val="0"/>
          <c:showSerName val="0"/>
          <c:showPercent val="0"/>
          <c:showBubbleSize val="0"/>
        </c:dLbls>
        <c:gapWidth val="80"/>
        <c:overlap val="100"/>
        <c:axId val="257546496"/>
        <c:axId val="257552768"/>
      </c:barChart>
      <c:catAx>
        <c:axId val="257546496"/>
        <c:scaling>
          <c:orientation val="maxMin"/>
        </c:scaling>
        <c:delete val="0"/>
        <c:axPos val="l"/>
        <c:title>
          <c:tx>
            <c:rich>
              <a:bodyPr rot="0" vert="horz"/>
              <a:lstStyle/>
              <a:p>
                <a:pPr algn="ctr">
                  <a:defRPr sz="2596" b="0" i="0" u="none" strike="noStrike" baseline="0">
                    <a:solidFill>
                      <a:srgbClr val="000000"/>
                    </a:solidFill>
                    <a:latin typeface="Helvetica Light"/>
                    <a:ea typeface="Helvetica Light"/>
                    <a:cs typeface="Helvetica Light"/>
                  </a:defRPr>
                </a:pPr>
                <a:endParaRPr lang="en-US"/>
              </a:p>
            </c:rich>
          </c:tx>
          <c:layout>
            <c:manualLayout>
              <c:xMode val="edge"/>
              <c:yMode val="edge"/>
              <c:x val="0.10253164556961999"/>
              <c:y val="0.40692640692640702"/>
            </c:manualLayout>
          </c:layout>
          <c:overlay val="0"/>
          <c:spPr>
            <a:noFill/>
            <a:ln w="25360">
              <a:noFill/>
            </a:ln>
          </c:spPr>
        </c:title>
        <c:numFmt formatCode="General" sourceLinked="0"/>
        <c:majorTickMark val="none"/>
        <c:minorTickMark val="none"/>
        <c:tickLblPos val="nextTo"/>
        <c:spPr>
          <a:ln w="12680">
            <a:solidFill>
              <a:schemeClr val="tx1"/>
            </a:solidFill>
            <a:prstDash val="solid"/>
          </a:ln>
        </c:spPr>
        <c:txPr>
          <a:bodyPr rot="0" vert="horz"/>
          <a:lstStyle/>
          <a:p>
            <a:pPr>
              <a:defRPr sz="1597" b="0" i="0" u="none" strike="noStrike" baseline="0">
                <a:solidFill>
                  <a:schemeClr val="tx1"/>
                </a:solidFill>
                <a:latin typeface="Roboto Regular"/>
                <a:ea typeface="Roboto Regular"/>
                <a:cs typeface="Roboto Regular"/>
              </a:defRPr>
            </a:pPr>
            <a:endParaRPr lang="ko-KR"/>
          </a:p>
        </c:txPr>
        <c:crossAx val="257552768"/>
        <c:crosses val="autoZero"/>
        <c:auto val="1"/>
        <c:lblAlgn val="ctr"/>
        <c:lblOffset val="100"/>
        <c:tickLblSkip val="1"/>
        <c:tickMarkSkip val="1"/>
        <c:noMultiLvlLbl val="0"/>
      </c:catAx>
      <c:valAx>
        <c:axId val="257552768"/>
        <c:scaling>
          <c:orientation val="minMax"/>
        </c:scaling>
        <c:delete val="0"/>
        <c:axPos val="t"/>
        <c:majorGridlines>
          <c:spPr>
            <a:ln w="12680">
              <a:solidFill>
                <a:schemeClr val="bg2"/>
              </a:solidFill>
              <a:prstDash val="lgDash"/>
            </a:ln>
          </c:spPr>
        </c:majorGridlines>
        <c:title>
          <c:tx>
            <c:rich>
              <a:bodyPr/>
              <a:lstStyle/>
              <a:p>
                <a:pPr>
                  <a:defRPr sz="2596" b="0" i="0" u="none" strike="noStrike" baseline="0">
                    <a:solidFill>
                      <a:srgbClr val="000000"/>
                    </a:solidFill>
                    <a:latin typeface="Helvetica Light"/>
                    <a:ea typeface="Helvetica Light"/>
                    <a:cs typeface="Helvetica Light"/>
                  </a:defRPr>
                </a:pPr>
                <a:endParaRPr lang="en-US"/>
              </a:p>
            </c:rich>
          </c:tx>
          <c:layout>
            <c:manualLayout>
              <c:xMode val="edge"/>
              <c:yMode val="edge"/>
              <c:x val="0.56075949367088596"/>
              <c:y val="0"/>
            </c:manualLayout>
          </c:layout>
          <c:overlay val="0"/>
          <c:spPr>
            <a:noFill/>
            <a:ln w="25360">
              <a:noFill/>
            </a:ln>
          </c:spPr>
        </c:title>
        <c:numFmt formatCode="General" sourceLinked="0"/>
        <c:majorTickMark val="none"/>
        <c:minorTickMark val="none"/>
        <c:tickLblPos val="high"/>
        <c:spPr>
          <a:ln w="6340">
            <a:noFill/>
          </a:ln>
        </c:spPr>
        <c:txPr>
          <a:bodyPr rot="0" vert="horz"/>
          <a:lstStyle/>
          <a:p>
            <a:pPr>
              <a:defRPr sz="1597" b="0" i="0" u="none" strike="noStrike" baseline="0">
                <a:solidFill>
                  <a:schemeClr val="tx1"/>
                </a:solidFill>
                <a:latin typeface="Roboto Regular"/>
                <a:ea typeface="Roboto Regular"/>
                <a:cs typeface="Roboto Regular"/>
              </a:defRPr>
            </a:pPr>
            <a:endParaRPr lang="ko-KR"/>
          </a:p>
        </c:txPr>
        <c:crossAx val="257546496"/>
        <c:crosses val="autoZero"/>
        <c:crossBetween val="between"/>
        <c:majorUnit val="50"/>
        <c:minorUnit val="25"/>
      </c:valAx>
      <c:spPr>
        <a:noFill/>
        <a:ln w="25360">
          <a:noFill/>
        </a:ln>
      </c:spPr>
    </c:plotArea>
    <c:plotVisOnly val="1"/>
    <c:dispBlanksAs val="gap"/>
    <c:showDLblsOverMax val="0"/>
  </c:chart>
  <c:spPr>
    <a:noFill/>
    <a:ln>
      <a:noFill/>
    </a:ln>
  </c:spPr>
  <c:txPr>
    <a:bodyPr/>
    <a:lstStyle/>
    <a:p>
      <a:pPr>
        <a:defRPr sz="3395" b="0" i="0" u="none" strike="noStrike" baseline="0">
          <a:solidFill>
            <a:srgbClr val="000000"/>
          </a:solidFill>
          <a:latin typeface="Helvetica Light"/>
          <a:ea typeface="Helvetica Light"/>
          <a:cs typeface="Helvetica Light"/>
        </a:defRPr>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3"/>
              </a:solidFill>
              <a:ln w="19050">
                <a:noFill/>
              </a:ln>
              <a:effectLst/>
            </c:spPr>
          </c:dPt>
          <c:cat>
            <c:strRef>
              <c:f>Sheet1!$A$2:$A$3</c:f>
              <c:strCache>
                <c:ptCount val="2"/>
                <c:pt idx="0">
                  <c:v>1st Qtr</c:v>
                </c:pt>
                <c:pt idx="1">
                  <c:v>2nd Qtr</c:v>
                </c:pt>
              </c:strCache>
            </c:strRef>
          </c:cat>
          <c:val>
            <c:numRef>
              <c:f>Sheet1!$B$2:$B$3</c:f>
              <c:numCache>
                <c:formatCode>General</c:formatCode>
                <c:ptCount val="2"/>
                <c:pt idx="0">
                  <c:v>3.2</c:v>
                </c:pt>
                <c:pt idx="1">
                  <c:v>3.2</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3"/>
              </a:solidFill>
              <a:ln w="19050">
                <a:noFill/>
              </a:ln>
              <a:effectLst/>
            </c:spPr>
          </c:dPt>
          <c:cat>
            <c:strRef>
              <c:f>Sheet1!$A$2:$A$3</c:f>
              <c:strCache>
                <c:ptCount val="2"/>
                <c:pt idx="0">
                  <c:v>1st Qtr</c:v>
                </c:pt>
                <c:pt idx="1">
                  <c:v>2nd Qtr</c:v>
                </c:pt>
              </c:strCache>
            </c:strRef>
          </c:cat>
          <c:val>
            <c:numRef>
              <c:f>Sheet1!$B$2:$B$3</c:f>
              <c:numCache>
                <c:formatCode>General</c:formatCode>
                <c:ptCount val="2"/>
                <c:pt idx="0">
                  <c:v>0.5</c:v>
                </c:pt>
                <c:pt idx="1">
                  <c:v>3.2</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3"/>
              </a:solidFill>
              <a:ln w="19050">
                <a:noFill/>
              </a:ln>
              <a:effectLst/>
            </c:spPr>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3"/>
              </a:solidFill>
              <a:ln w="19050">
                <a:noFill/>
              </a:ln>
              <a:effectLst/>
            </c:spPr>
          </c:dPt>
          <c:cat>
            <c:strRef>
              <c:f>Sheet1!$A$2:$A$3</c:f>
              <c:strCache>
                <c:ptCount val="2"/>
                <c:pt idx="0">
                  <c:v>1st Qtr</c:v>
                </c:pt>
                <c:pt idx="1">
                  <c:v>2nd Qtr</c:v>
                </c:pt>
              </c:strCache>
            </c:strRef>
          </c:cat>
          <c:val>
            <c:numRef>
              <c:f>Sheet1!$B$2:$B$3</c:f>
              <c:numCache>
                <c:formatCode>General</c:formatCode>
                <c:ptCount val="2"/>
                <c:pt idx="0">
                  <c:v>3.2</c:v>
                </c:pt>
                <c:pt idx="1">
                  <c:v>3.2</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3"/>
              </a:solidFill>
              <a:ln w="19050">
                <a:noFill/>
              </a:ln>
              <a:effectLst/>
            </c:spPr>
          </c:dPt>
          <c:cat>
            <c:strRef>
              <c:f>Sheet1!$A$2:$A$3</c:f>
              <c:strCache>
                <c:ptCount val="2"/>
                <c:pt idx="0">
                  <c:v>1st Qtr</c:v>
                </c:pt>
                <c:pt idx="1">
                  <c:v>2nd Qtr</c:v>
                </c:pt>
              </c:strCache>
            </c:strRef>
          </c:cat>
          <c:val>
            <c:numRef>
              <c:f>Sheet1!$B$2:$B$3</c:f>
              <c:numCache>
                <c:formatCode>General</c:formatCode>
                <c:ptCount val="2"/>
                <c:pt idx="0">
                  <c:v>0.5</c:v>
                </c:pt>
                <c:pt idx="1">
                  <c:v>3.2</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2"/>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2</c:v>
                </c:pt>
                <c:pt idx="3">
                  <c:v>1</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2"/>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2</c:v>
                </c:pt>
                <c:pt idx="1">
                  <c:v>3.2</c:v>
                </c:pt>
                <c:pt idx="2">
                  <c:v>10</c:v>
                </c:pt>
                <c:pt idx="3">
                  <c:v>9</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dPt>
          <c:dPt>
            <c:idx val="1"/>
            <c:bubble3D val="0"/>
            <c:spPr>
              <a:solidFill>
                <a:schemeClr val="accent2"/>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2</c:v>
                </c:pt>
                <c:pt idx="3">
                  <c:v>7</c:v>
                </c:pt>
              </c:numCache>
            </c:numRef>
          </c:val>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3074"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sym typeface="Helvetica Neue" charset="0"/>
              </a:rPr>
              <a:t>Click to edit Master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Tree>
    <p:extLst>
      <p:ext uri="{BB962C8B-B14F-4D97-AF65-F5344CB8AC3E}">
        <p14:creationId xmlns:p14="http://schemas.microsoft.com/office/powerpoint/2010/main" val="1550087665"/>
      </p:ext>
    </p:extLst>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040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3D printing</a:t>
            </a:r>
            <a:r>
              <a:rPr lang="ko-KR" altLang="en-US" baseline="0" dirty="0" smtClean="0"/>
              <a:t> 기술은 </a:t>
            </a:r>
            <a:r>
              <a:rPr lang="en-US" altLang="ko-KR" baseline="0" dirty="0" smtClean="0"/>
              <a:t>4</a:t>
            </a:r>
            <a:r>
              <a:rPr lang="ko-KR" altLang="en-US" baseline="0" dirty="0" smtClean="0"/>
              <a:t>차 산업혁명의 핵심 기술중 하나입니다</a:t>
            </a:r>
            <a:r>
              <a:rPr lang="en-US" altLang="ko-KR" baseline="0" dirty="0" smtClean="0"/>
              <a:t>.</a:t>
            </a:r>
          </a:p>
          <a:p>
            <a:r>
              <a:rPr lang="ko-KR" altLang="en-US" baseline="0" dirty="0" smtClean="0"/>
              <a:t>또한 저희는 전공으로 프로덕트 디자인을 배워 외형이 제작된 제품을 사는 것 보다</a:t>
            </a:r>
            <a:endParaRPr lang="en-US" altLang="ko-KR" baseline="0" dirty="0" smtClean="0"/>
          </a:p>
          <a:p>
            <a:r>
              <a:rPr lang="ko-KR" altLang="en-US" baseline="0" dirty="0" smtClean="0"/>
              <a:t>현재 우리는 종합설계 프로젝트를 하는 것이기 때문에 외형 제작까지 하는 것도 중요하다고 생각했습니다</a:t>
            </a:r>
            <a:r>
              <a:rPr lang="en-US" altLang="ko-KR" baseline="0" dirty="0" smtClean="0"/>
              <a:t>.</a:t>
            </a:r>
            <a:endParaRPr lang="en-US" altLang="ko-KR" baseline="0" dirty="0" smtClean="0"/>
          </a:p>
          <a:p>
            <a:r>
              <a:rPr lang="ko-KR" altLang="en-US" baseline="0" dirty="0" smtClean="0"/>
              <a:t>외주를 맡기는데 </a:t>
            </a:r>
            <a:r>
              <a:rPr lang="en-US" altLang="ko-KR" baseline="0" dirty="0" smtClean="0"/>
              <a:t>88</a:t>
            </a:r>
            <a:r>
              <a:rPr lang="ko-KR" altLang="en-US" baseline="0" dirty="0" smtClean="0"/>
              <a:t>만원의 비용이 드는 것을</a:t>
            </a:r>
            <a:r>
              <a:rPr lang="en-US" altLang="ko-KR" baseline="0" dirty="0" smtClean="0"/>
              <a:t> </a:t>
            </a:r>
            <a:r>
              <a:rPr lang="ko-KR" altLang="en-US" dirty="0" smtClean="0"/>
              <a:t>필라멘트값 </a:t>
            </a:r>
            <a:r>
              <a:rPr lang="en-US" altLang="ko-KR" dirty="0" smtClean="0"/>
              <a:t>5</a:t>
            </a:r>
            <a:r>
              <a:rPr lang="ko-KR" altLang="en-US" dirty="0" smtClean="0"/>
              <a:t>만원 가량으로 출력해 낼 수 있는 건 가치 있는</a:t>
            </a:r>
            <a:r>
              <a:rPr lang="ko-KR" altLang="en-US" baseline="0" dirty="0" smtClean="0"/>
              <a:t> 기술이고</a:t>
            </a:r>
            <a:r>
              <a:rPr lang="en-US" altLang="ko-KR" baseline="0" dirty="0" smtClean="0"/>
              <a:t>,</a:t>
            </a:r>
          </a:p>
          <a:p>
            <a:r>
              <a:rPr lang="ko-KR" altLang="en-US" dirty="0" smtClean="0"/>
              <a:t>보는 사람의 입장에서도 이 팀은 직접 제작하면서 뭔가 제대로 해봤구나 라는 인식을 줄 수 있습니다</a:t>
            </a:r>
            <a:r>
              <a:rPr lang="en-US" altLang="ko-KR" dirty="0" smtClean="0"/>
              <a:t>.</a:t>
            </a:r>
            <a:endParaRPr lang="ko-KR" altLang="en-US" dirty="0"/>
          </a:p>
        </p:txBody>
      </p:sp>
    </p:spTree>
    <p:extLst>
      <p:ext uri="{BB962C8B-B14F-4D97-AF65-F5344CB8AC3E}">
        <p14:creationId xmlns:p14="http://schemas.microsoft.com/office/powerpoint/2010/main" val="1559109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3D printing</a:t>
            </a:r>
            <a:r>
              <a:rPr lang="ko-KR" altLang="en-US" baseline="0" dirty="0" smtClean="0"/>
              <a:t> 기술은 </a:t>
            </a:r>
            <a:r>
              <a:rPr lang="en-US" altLang="ko-KR" baseline="0" dirty="0" smtClean="0"/>
              <a:t>4</a:t>
            </a:r>
            <a:r>
              <a:rPr lang="ko-KR" altLang="en-US" baseline="0" dirty="0" smtClean="0"/>
              <a:t>차 산업혁명의 핵심 기술중 하나입니다</a:t>
            </a:r>
            <a:r>
              <a:rPr lang="en-US" altLang="ko-KR" baseline="0" dirty="0" smtClean="0"/>
              <a:t>.</a:t>
            </a:r>
          </a:p>
          <a:p>
            <a:r>
              <a:rPr lang="ko-KR" altLang="en-US" baseline="0" dirty="0" smtClean="0"/>
              <a:t>또한 저희는 전공으로 프로덕트 디자인을 배워 외형이 제작된 제품을 사는 것 보다</a:t>
            </a:r>
            <a:endParaRPr lang="en-US" altLang="ko-KR" baseline="0" dirty="0" smtClean="0"/>
          </a:p>
          <a:p>
            <a:r>
              <a:rPr lang="ko-KR" altLang="en-US" baseline="0" dirty="0" smtClean="0"/>
              <a:t>현재 우리는 종합설계 프로젝트를 하는 것이기 때문에 외형 제작까지 하는 것도 중요하다고 생각했습니다</a:t>
            </a:r>
            <a:r>
              <a:rPr lang="en-US" altLang="ko-KR" baseline="0" dirty="0" smtClean="0"/>
              <a:t>.</a:t>
            </a:r>
            <a:endParaRPr lang="en-US" altLang="ko-KR" baseline="0" dirty="0" smtClean="0"/>
          </a:p>
          <a:p>
            <a:r>
              <a:rPr lang="ko-KR" altLang="en-US" baseline="0" dirty="0" smtClean="0"/>
              <a:t>외주를 맡기는데 </a:t>
            </a:r>
            <a:r>
              <a:rPr lang="en-US" altLang="ko-KR" baseline="0" dirty="0" smtClean="0"/>
              <a:t>88</a:t>
            </a:r>
            <a:r>
              <a:rPr lang="ko-KR" altLang="en-US" baseline="0" dirty="0" smtClean="0"/>
              <a:t>만원의 비용이 드는 것을</a:t>
            </a:r>
            <a:r>
              <a:rPr lang="en-US" altLang="ko-KR" baseline="0" dirty="0" smtClean="0"/>
              <a:t> </a:t>
            </a:r>
            <a:r>
              <a:rPr lang="ko-KR" altLang="en-US" dirty="0" smtClean="0"/>
              <a:t>필라멘트값 </a:t>
            </a:r>
            <a:r>
              <a:rPr lang="en-US" altLang="ko-KR" dirty="0" smtClean="0"/>
              <a:t>5</a:t>
            </a:r>
            <a:r>
              <a:rPr lang="ko-KR" altLang="en-US" dirty="0" smtClean="0"/>
              <a:t>만원 가량으로 출력해 낼 수 있는 건 가치 있는</a:t>
            </a:r>
            <a:r>
              <a:rPr lang="ko-KR" altLang="en-US" baseline="0" dirty="0" smtClean="0"/>
              <a:t> 기술이고</a:t>
            </a:r>
            <a:r>
              <a:rPr lang="en-US" altLang="ko-KR" baseline="0" dirty="0" smtClean="0"/>
              <a:t>,</a:t>
            </a:r>
          </a:p>
          <a:p>
            <a:r>
              <a:rPr lang="ko-KR" altLang="en-US" dirty="0" smtClean="0"/>
              <a:t>보는 사람의 입장에서도 이 팀은 직접 제작하면서 뭔가 제대로 해봤구나 라는 인식을 줄 수 있습니다</a:t>
            </a:r>
            <a:r>
              <a:rPr lang="en-US" altLang="ko-KR" dirty="0" smtClean="0"/>
              <a:t>.</a:t>
            </a:r>
            <a:endParaRPr lang="ko-KR" altLang="en-US" dirty="0"/>
          </a:p>
        </p:txBody>
      </p:sp>
    </p:spTree>
    <p:extLst>
      <p:ext uri="{BB962C8B-B14F-4D97-AF65-F5344CB8AC3E}">
        <p14:creationId xmlns:p14="http://schemas.microsoft.com/office/powerpoint/2010/main" val="1559109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19968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AC146B9-807A-B54F-A5C9-95582D812FF8}" type="slidenum">
              <a:rPr lang="en-US" altLang="en-US"/>
              <a:pPr/>
              <a:t>‹#›</a:t>
            </a:fld>
            <a:endParaRPr lang="en-US" altLang="en-US"/>
          </a:p>
        </p:txBody>
      </p:sp>
    </p:spTree>
    <p:extLst>
      <p:ext uri="{BB962C8B-B14F-4D97-AF65-F5344CB8AC3E}">
        <p14:creationId xmlns:p14="http://schemas.microsoft.com/office/powerpoint/2010/main" val="119926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AF818EE-F5D7-F042-A0B7-C4366EBD1C13}" type="slidenum">
              <a:rPr lang="en-US" altLang="en-US"/>
              <a:pPr/>
              <a:t>‹#›</a:t>
            </a:fld>
            <a:endParaRPr lang="en-US" altLang="en-US"/>
          </a:p>
        </p:txBody>
      </p:sp>
    </p:spTree>
    <p:extLst>
      <p:ext uri="{BB962C8B-B14F-4D97-AF65-F5344CB8AC3E}">
        <p14:creationId xmlns:p14="http://schemas.microsoft.com/office/powerpoint/2010/main" val="120475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2750" y="1725613"/>
            <a:ext cx="2800350"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00113" y="1725613"/>
            <a:ext cx="8250237"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3EE767B-2249-714C-BDDD-537819F961EE}" type="slidenum">
              <a:rPr lang="en-US" altLang="en-US"/>
              <a:pPr/>
              <a:t>‹#›</a:t>
            </a:fld>
            <a:endParaRPr lang="en-US" altLang="en-US"/>
          </a:p>
        </p:txBody>
      </p:sp>
    </p:spTree>
    <p:extLst>
      <p:ext uri="{BB962C8B-B14F-4D97-AF65-F5344CB8AC3E}">
        <p14:creationId xmlns:p14="http://schemas.microsoft.com/office/powerpoint/2010/main" val="175858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1EF3973-8810-604D-A8CA-AE6E6B9D533F}" type="slidenum">
              <a:rPr lang="en-US" altLang="en-US"/>
              <a:pPr/>
              <a:t>‹#›</a:t>
            </a:fld>
            <a:endParaRPr lang="en-US" altLang="en-US"/>
          </a:p>
        </p:txBody>
      </p:sp>
    </p:spTree>
    <p:extLst>
      <p:ext uri="{BB962C8B-B14F-4D97-AF65-F5344CB8AC3E}">
        <p14:creationId xmlns:p14="http://schemas.microsoft.com/office/powerpoint/2010/main" val="733552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320C668-9591-C14D-B2F1-12A7BB8BE0DC}" type="slidenum">
              <a:rPr lang="en-US" altLang="en-US"/>
              <a:pPr/>
              <a:t>‹#›</a:t>
            </a:fld>
            <a:endParaRPr lang="en-US" altLang="en-US"/>
          </a:p>
        </p:txBody>
      </p:sp>
    </p:spTree>
    <p:extLst>
      <p:ext uri="{BB962C8B-B14F-4D97-AF65-F5344CB8AC3E}">
        <p14:creationId xmlns:p14="http://schemas.microsoft.com/office/powerpoint/2010/main" val="1100231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CD6DB6F-8759-E54C-AF5D-4D99DF0B7F3F}" type="slidenum">
              <a:rPr lang="en-US" altLang="en-US"/>
              <a:pPr/>
              <a:t>‹#›</a:t>
            </a:fld>
            <a:endParaRPr lang="en-US" altLang="en-US"/>
          </a:p>
        </p:txBody>
      </p:sp>
    </p:spTree>
    <p:extLst>
      <p:ext uri="{BB962C8B-B14F-4D97-AF65-F5344CB8AC3E}">
        <p14:creationId xmlns:p14="http://schemas.microsoft.com/office/powerpoint/2010/main" val="175309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66825" y="2230438"/>
            <a:ext cx="5318125" cy="4991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37350" y="2230438"/>
            <a:ext cx="5318125" cy="4991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DDF1154-7D6A-CB4F-95B2-F284D155275B}" type="slidenum">
              <a:rPr lang="en-US" altLang="en-US"/>
              <a:pPr/>
              <a:t>‹#›</a:t>
            </a:fld>
            <a:endParaRPr lang="en-US" altLang="en-US"/>
          </a:p>
        </p:txBody>
      </p:sp>
    </p:spTree>
    <p:extLst>
      <p:ext uri="{BB962C8B-B14F-4D97-AF65-F5344CB8AC3E}">
        <p14:creationId xmlns:p14="http://schemas.microsoft.com/office/powerpoint/2010/main" val="71404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ircle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lvl1pPr>
              <a:defRPr/>
            </a:lvl1pPr>
          </a:lstStyle>
          <a:p>
            <a:fld id="{BDDF1154-7D6A-CB4F-95B2-F284D155275B}" type="slidenum">
              <a:rPr lang="en-US" altLang="en-US"/>
              <a:pPr/>
              <a:t>‹#›</a:t>
            </a:fld>
            <a:endParaRPr lang="en-US" altLang="en-US"/>
          </a:p>
        </p:txBody>
      </p:sp>
      <p:sp>
        <p:nvSpPr>
          <p:cNvPr id="7" name="Picture Placeholder 6"/>
          <p:cNvSpPr>
            <a:spLocks noGrp="1"/>
          </p:cNvSpPr>
          <p:nvPr>
            <p:ph type="pic" sz="quarter" idx="11"/>
          </p:nvPr>
        </p:nvSpPr>
        <p:spPr>
          <a:xfrm>
            <a:off x="1317824" y="2860576"/>
            <a:ext cx="3024336" cy="3026559"/>
          </a:xfrm>
          <a:prstGeom prst="ellipse">
            <a:avLst/>
          </a:prstGeom>
        </p:spPr>
        <p:txBody>
          <a:bodyPr/>
          <a:lstStyle/>
          <a:p>
            <a:endParaRPr lang="en-US"/>
          </a:p>
        </p:txBody>
      </p:sp>
      <p:sp>
        <p:nvSpPr>
          <p:cNvPr id="8" name="Picture Placeholder 6"/>
          <p:cNvSpPr>
            <a:spLocks noGrp="1"/>
          </p:cNvSpPr>
          <p:nvPr>
            <p:ph type="pic" sz="quarter" idx="12"/>
          </p:nvPr>
        </p:nvSpPr>
        <p:spPr>
          <a:xfrm>
            <a:off x="4990232" y="2860575"/>
            <a:ext cx="3024336" cy="3026559"/>
          </a:xfrm>
          <a:prstGeom prst="ellipse">
            <a:avLst/>
          </a:prstGeom>
        </p:spPr>
        <p:txBody>
          <a:bodyPr/>
          <a:lstStyle/>
          <a:p>
            <a:endParaRPr lang="en-US"/>
          </a:p>
        </p:txBody>
      </p:sp>
      <p:sp>
        <p:nvSpPr>
          <p:cNvPr id="9" name="Picture Placeholder 6"/>
          <p:cNvSpPr>
            <a:spLocks noGrp="1"/>
          </p:cNvSpPr>
          <p:nvPr>
            <p:ph type="pic" sz="quarter" idx="13"/>
          </p:nvPr>
        </p:nvSpPr>
        <p:spPr>
          <a:xfrm>
            <a:off x="8662640" y="2866811"/>
            <a:ext cx="3024336" cy="3026559"/>
          </a:xfrm>
          <a:prstGeom prst="ellipse">
            <a:avLst/>
          </a:prstGeom>
        </p:spPr>
        <p:txBody>
          <a:bodyPr/>
          <a:lstStyle/>
          <a:p>
            <a:endParaRPr lang="en-US"/>
          </a:p>
        </p:txBody>
      </p:sp>
    </p:spTree>
    <p:extLst>
      <p:ext uri="{BB962C8B-B14F-4D97-AF65-F5344CB8AC3E}">
        <p14:creationId xmlns:p14="http://schemas.microsoft.com/office/powerpoint/2010/main" val="2341323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ock phot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BDDF1154-7D6A-CB4F-95B2-F284D155275B}" type="slidenum">
              <a:rPr lang="en-US" altLang="en-US"/>
              <a:pPr/>
              <a:t>‹#›</a:t>
            </a:fld>
            <a:endParaRPr lang="en-US" altLang="en-US"/>
          </a:p>
        </p:txBody>
      </p:sp>
      <p:sp>
        <p:nvSpPr>
          <p:cNvPr id="7" name="Picture Placeholder 6"/>
          <p:cNvSpPr>
            <a:spLocks noGrp="1"/>
          </p:cNvSpPr>
          <p:nvPr>
            <p:ph type="pic" sz="quarter" idx="11"/>
          </p:nvPr>
        </p:nvSpPr>
        <p:spPr>
          <a:xfrm>
            <a:off x="1231900" y="3210847"/>
            <a:ext cx="2602288" cy="2280811"/>
          </a:xfrm>
          <a:prstGeom prst="roundRect">
            <a:avLst>
              <a:gd name="adj" fmla="val 3441"/>
            </a:avLst>
          </a:prstGeom>
        </p:spPr>
        <p:txBody>
          <a:bodyPr/>
          <a:lstStyle/>
          <a:p>
            <a:endParaRPr lang="en-US"/>
          </a:p>
        </p:txBody>
      </p:sp>
      <p:sp>
        <p:nvSpPr>
          <p:cNvPr id="21" name="Picture Placeholder 6"/>
          <p:cNvSpPr>
            <a:spLocks noGrp="1"/>
          </p:cNvSpPr>
          <p:nvPr>
            <p:ph type="pic" sz="quarter" idx="12"/>
          </p:nvPr>
        </p:nvSpPr>
        <p:spPr>
          <a:xfrm>
            <a:off x="3907530" y="3210847"/>
            <a:ext cx="2602288" cy="2280811"/>
          </a:xfrm>
          <a:prstGeom prst="roundRect">
            <a:avLst>
              <a:gd name="adj" fmla="val 3441"/>
            </a:avLst>
          </a:prstGeom>
        </p:spPr>
        <p:txBody>
          <a:bodyPr/>
          <a:lstStyle/>
          <a:p>
            <a:endParaRPr lang="en-US"/>
          </a:p>
        </p:txBody>
      </p:sp>
      <p:sp>
        <p:nvSpPr>
          <p:cNvPr id="22" name="Picture Placeholder 6"/>
          <p:cNvSpPr>
            <a:spLocks noGrp="1"/>
          </p:cNvSpPr>
          <p:nvPr>
            <p:ph type="pic" sz="quarter" idx="13"/>
          </p:nvPr>
        </p:nvSpPr>
        <p:spPr>
          <a:xfrm>
            <a:off x="6583160" y="3210847"/>
            <a:ext cx="2602288" cy="2280811"/>
          </a:xfrm>
          <a:prstGeom prst="roundRect">
            <a:avLst>
              <a:gd name="adj" fmla="val 3441"/>
            </a:avLst>
          </a:prstGeom>
        </p:spPr>
        <p:txBody>
          <a:bodyPr/>
          <a:lstStyle/>
          <a:p>
            <a:endParaRPr lang="en-US"/>
          </a:p>
        </p:txBody>
      </p:sp>
      <p:sp>
        <p:nvSpPr>
          <p:cNvPr id="23" name="Picture Placeholder 6"/>
          <p:cNvSpPr>
            <a:spLocks noGrp="1"/>
          </p:cNvSpPr>
          <p:nvPr>
            <p:ph type="pic" sz="quarter" idx="14"/>
          </p:nvPr>
        </p:nvSpPr>
        <p:spPr>
          <a:xfrm>
            <a:off x="9258790" y="3210847"/>
            <a:ext cx="2602288" cy="2280811"/>
          </a:xfrm>
          <a:prstGeom prst="roundRect">
            <a:avLst>
              <a:gd name="adj" fmla="val 3441"/>
            </a:avLst>
          </a:prstGeom>
        </p:spPr>
        <p:txBody>
          <a:bodyPr/>
          <a:lstStyle/>
          <a:p>
            <a:endParaRPr lang="en-US"/>
          </a:p>
        </p:txBody>
      </p:sp>
      <p:sp>
        <p:nvSpPr>
          <p:cNvPr id="24" name="Picture Placeholder 6"/>
          <p:cNvSpPr>
            <a:spLocks noGrp="1"/>
          </p:cNvSpPr>
          <p:nvPr>
            <p:ph type="pic" sz="quarter" idx="15"/>
          </p:nvPr>
        </p:nvSpPr>
        <p:spPr>
          <a:xfrm>
            <a:off x="1231900" y="5566628"/>
            <a:ext cx="2602288" cy="2280811"/>
          </a:xfrm>
          <a:prstGeom prst="roundRect">
            <a:avLst>
              <a:gd name="adj" fmla="val 3441"/>
            </a:avLst>
          </a:prstGeom>
        </p:spPr>
        <p:txBody>
          <a:bodyPr/>
          <a:lstStyle/>
          <a:p>
            <a:endParaRPr lang="en-US"/>
          </a:p>
        </p:txBody>
      </p:sp>
      <p:sp>
        <p:nvSpPr>
          <p:cNvPr id="25" name="Picture Placeholder 6"/>
          <p:cNvSpPr>
            <a:spLocks noGrp="1"/>
          </p:cNvSpPr>
          <p:nvPr>
            <p:ph type="pic" sz="quarter" idx="16"/>
          </p:nvPr>
        </p:nvSpPr>
        <p:spPr>
          <a:xfrm>
            <a:off x="3907530" y="5566628"/>
            <a:ext cx="2602288" cy="2280811"/>
          </a:xfrm>
          <a:prstGeom prst="roundRect">
            <a:avLst>
              <a:gd name="adj" fmla="val 3441"/>
            </a:avLst>
          </a:prstGeom>
        </p:spPr>
        <p:txBody>
          <a:bodyPr/>
          <a:lstStyle/>
          <a:p>
            <a:endParaRPr lang="en-US"/>
          </a:p>
        </p:txBody>
      </p:sp>
      <p:sp>
        <p:nvSpPr>
          <p:cNvPr id="26" name="Picture Placeholder 6"/>
          <p:cNvSpPr>
            <a:spLocks noGrp="1"/>
          </p:cNvSpPr>
          <p:nvPr>
            <p:ph type="pic" sz="quarter" idx="17"/>
          </p:nvPr>
        </p:nvSpPr>
        <p:spPr>
          <a:xfrm>
            <a:off x="6583160" y="5566628"/>
            <a:ext cx="2602288" cy="2280811"/>
          </a:xfrm>
          <a:prstGeom prst="roundRect">
            <a:avLst>
              <a:gd name="adj" fmla="val 3441"/>
            </a:avLst>
          </a:prstGeom>
        </p:spPr>
        <p:txBody>
          <a:bodyPr/>
          <a:lstStyle/>
          <a:p>
            <a:endParaRPr lang="en-US"/>
          </a:p>
        </p:txBody>
      </p:sp>
      <p:sp>
        <p:nvSpPr>
          <p:cNvPr id="27" name="Picture Placeholder 6"/>
          <p:cNvSpPr>
            <a:spLocks noGrp="1"/>
          </p:cNvSpPr>
          <p:nvPr>
            <p:ph type="pic" sz="quarter" idx="18"/>
          </p:nvPr>
        </p:nvSpPr>
        <p:spPr>
          <a:xfrm>
            <a:off x="9258790" y="5566628"/>
            <a:ext cx="2602288" cy="2280811"/>
          </a:xfrm>
          <a:prstGeom prst="roundRect">
            <a:avLst>
              <a:gd name="adj" fmla="val 3441"/>
            </a:avLst>
          </a:prstGeom>
        </p:spPr>
        <p:txBody>
          <a:bodyPr/>
          <a:lstStyle/>
          <a:p>
            <a:endParaRPr lang="en-US"/>
          </a:p>
        </p:txBody>
      </p:sp>
    </p:spTree>
    <p:extLst>
      <p:ext uri="{BB962C8B-B14F-4D97-AF65-F5344CB8AC3E}">
        <p14:creationId xmlns:p14="http://schemas.microsoft.com/office/powerpoint/2010/main" val="21121151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70E018D1-E285-BB4F-B290-68D353C1DFF4}" type="slidenum">
              <a:rPr lang="en-US" altLang="en-US"/>
              <a:pPr/>
              <a:t>‹#›</a:t>
            </a:fld>
            <a:endParaRPr lang="en-US" altLang="en-US"/>
          </a:p>
        </p:txBody>
      </p:sp>
    </p:spTree>
    <p:extLst>
      <p:ext uri="{BB962C8B-B14F-4D97-AF65-F5344CB8AC3E}">
        <p14:creationId xmlns:p14="http://schemas.microsoft.com/office/powerpoint/2010/main" val="1797337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3C9D7840-3EDF-0540-A8DB-7F9A5A16C8B4}" type="slidenum">
              <a:rPr lang="en-US" altLang="en-US"/>
              <a:pPr/>
              <a:t>‹#›</a:t>
            </a:fld>
            <a:endParaRPr lang="en-US" altLang="en-US"/>
          </a:p>
        </p:txBody>
      </p:sp>
    </p:spTree>
    <p:extLst>
      <p:ext uri="{BB962C8B-B14F-4D97-AF65-F5344CB8AC3E}">
        <p14:creationId xmlns:p14="http://schemas.microsoft.com/office/powerpoint/2010/main" val="135394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C2383DA-6029-1B49-85B4-5F947CF89585}" type="slidenum">
              <a:rPr lang="en-US" altLang="en-US"/>
              <a:pPr/>
              <a:t>‹#›</a:t>
            </a:fld>
            <a:endParaRPr lang="en-US" altLang="en-US"/>
          </a:p>
        </p:txBody>
      </p:sp>
    </p:spTree>
    <p:extLst>
      <p:ext uri="{BB962C8B-B14F-4D97-AF65-F5344CB8AC3E}">
        <p14:creationId xmlns:p14="http://schemas.microsoft.com/office/powerpoint/2010/main" val="1894306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49DE18-2B18-8147-BE3F-528701AB28A2}" type="slidenum">
              <a:rPr lang="en-US" altLang="en-US"/>
              <a:pPr/>
              <a:t>‹#›</a:t>
            </a:fld>
            <a:endParaRPr lang="en-US" altLang="en-US"/>
          </a:p>
        </p:txBody>
      </p:sp>
    </p:spTree>
    <p:extLst>
      <p:ext uri="{BB962C8B-B14F-4D97-AF65-F5344CB8AC3E}">
        <p14:creationId xmlns:p14="http://schemas.microsoft.com/office/powerpoint/2010/main" val="104963142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CFEF521-2B90-9143-B92D-B4348835F5F5}" type="slidenum">
              <a:rPr lang="en-US" altLang="en-US"/>
              <a:pPr/>
              <a:t>‹#›</a:t>
            </a:fld>
            <a:endParaRPr lang="en-US" altLang="en-US"/>
          </a:p>
        </p:txBody>
      </p:sp>
    </p:spTree>
    <p:extLst>
      <p:ext uri="{BB962C8B-B14F-4D97-AF65-F5344CB8AC3E}">
        <p14:creationId xmlns:p14="http://schemas.microsoft.com/office/powerpoint/2010/main" val="1724666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E59E5C4-89DD-1143-BE9F-D2BA220BDF34}" type="slidenum">
              <a:rPr lang="en-US" altLang="en-US"/>
              <a:pPr/>
              <a:t>‹#›</a:t>
            </a:fld>
            <a:endParaRPr lang="en-US" altLang="en-US"/>
          </a:p>
        </p:txBody>
      </p:sp>
    </p:spTree>
    <p:extLst>
      <p:ext uri="{BB962C8B-B14F-4D97-AF65-F5344CB8AC3E}">
        <p14:creationId xmlns:p14="http://schemas.microsoft.com/office/powerpoint/2010/main" val="1886611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32CC05A-DAED-CD4B-9A92-33B6409FC0B7}" type="slidenum">
              <a:rPr lang="en-US" altLang="en-US"/>
              <a:pPr/>
              <a:t>‹#›</a:t>
            </a:fld>
            <a:endParaRPr lang="en-US" altLang="en-US"/>
          </a:p>
        </p:txBody>
      </p:sp>
    </p:spTree>
    <p:extLst>
      <p:ext uri="{BB962C8B-B14F-4D97-AF65-F5344CB8AC3E}">
        <p14:creationId xmlns:p14="http://schemas.microsoft.com/office/powerpoint/2010/main" val="681936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3700" y="796925"/>
            <a:ext cx="2921000" cy="6424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5938" y="796925"/>
            <a:ext cx="8615362" cy="6424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7F2ED36-0523-6447-9604-025B9F1B09C3}" type="slidenum">
              <a:rPr lang="en-US" altLang="en-US"/>
              <a:pPr/>
              <a:t>‹#›</a:t>
            </a:fld>
            <a:endParaRPr lang="en-US" altLang="en-US"/>
          </a:p>
        </p:txBody>
      </p:sp>
    </p:spTree>
    <p:extLst>
      <p:ext uri="{BB962C8B-B14F-4D97-AF65-F5344CB8AC3E}">
        <p14:creationId xmlns:p14="http://schemas.microsoft.com/office/powerpoint/2010/main" val="19026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A932AB19-5073-954A-83EB-991998EA96C7}" type="slidenum">
              <a:rPr lang="en-US" altLang="en-US"/>
              <a:pPr/>
              <a:t>‹#›</a:t>
            </a:fld>
            <a:endParaRPr lang="en-US" altLang="en-US"/>
          </a:p>
        </p:txBody>
      </p:sp>
    </p:spTree>
    <p:extLst>
      <p:ext uri="{BB962C8B-B14F-4D97-AF65-F5344CB8AC3E}">
        <p14:creationId xmlns:p14="http://schemas.microsoft.com/office/powerpoint/2010/main" val="116580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0113" y="2944813"/>
            <a:ext cx="5524500" cy="491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7013" y="2944813"/>
            <a:ext cx="5526087" cy="491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260D72C-DBE2-5643-925E-8DABC328DBA5}" type="slidenum">
              <a:rPr lang="en-US" altLang="en-US"/>
              <a:pPr/>
              <a:t>‹#›</a:t>
            </a:fld>
            <a:endParaRPr lang="en-US" altLang="en-US"/>
          </a:p>
        </p:txBody>
      </p:sp>
    </p:spTree>
    <p:extLst>
      <p:ext uri="{BB962C8B-B14F-4D97-AF65-F5344CB8AC3E}">
        <p14:creationId xmlns:p14="http://schemas.microsoft.com/office/powerpoint/2010/main" val="9698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0CEE6E4-AAAF-9C4C-BFB3-2A2C911514DE}" type="slidenum">
              <a:rPr lang="en-US" altLang="en-US"/>
              <a:pPr/>
              <a:t>‹#›</a:t>
            </a:fld>
            <a:endParaRPr lang="en-US" altLang="en-US"/>
          </a:p>
        </p:txBody>
      </p:sp>
    </p:spTree>
    <p:extLst>
      <p:ext uri="{BB962C8B-B14F-4D97-AF65-F5344CB8AC3E}">
        <p14:creationId xmlns:p14="http://schemas.microsoft.com/office/powerpoint/2010/main" val="6169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21A054F2-B16F-264E-84C9-C1EF327BE658}" type="slidenum">
              <a:rPr lang="en-US" altLang="en-US"/>
              <a:pPr/>
              <a:t>‹#›</a:t>
            </a:fld>
            <a:endParaRPr lang="en-US" altLang="en-US"/>
          </a:p>
        </p:txBody>
      </p:sp>
    </p:spTree>
    <p:extLst>
      <p:ext uri="{BB962C8B-B14F-4D97-AF65-F5344CB8AC3E}">
        <p14:creationId xmlns:p14="http://schemas.microsoft.com/office/powerpoint/2010/main" val="185888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2C7691D-3B3E-7748-BAF9-81541139CACB}" type="slidenum">
              <a:rPr lang="en-US" altLang="en-US"/>
              <a:pPr/>
              <a:t>‹#›</a:t>
            </a:fld>
            <a:endParaRPr lang="en-US" altLang="en-US"/>
          </a:p>
        </p:txBody>
      </p:sp>
    </p:spTree>
    <p:extLst>
      <p:ext uri="{BB962C8B-B14F-4D97-AF65-F5344CB8AC3E}">
        <p14:creationId xmlns:p14="http://schemas.microsoft.com/office/powerpoint/2010/main" val="64152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4B81A66-4E2B-8C47-9451-E7C07B18013E}" type="slidenum">
              <a:rPr lang="en-US" altLang="en-US"/>
              <a:pPr/>
              <a:t>‹#›</a:t>
            </a:fld>
            <a:endParaRPr lang="en-US" altLang="en-US"/>
          </a:p>
        </p:txBody>
      </p:sp>
    </p:spTree>
    <p:extLst>
      <p:ext uri="{BB962C8B-B14F-4D97-AF65-F5344CB8AC3E}">
        <p14:creationId xmlns:p14="http://schemas.microsoft.com/office/powerpoint/2010/main" val="176372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EF438A5-8552-534F-95C7-4084864CEB5C}" type="slidenum">
              <a:rPr lang="en-US" altLang="en-US"/>
              <a:pPr/>
              <a:t>‹#›</a:t>
            </a:fld>
            <a:endParaRPr lang="en-US" altLang="en-US"/>
          </a:p>
        </p:txBody>
      </p:sp>
    </p:spTree>
    <p:extLst>
      <p:ext uri="{BB962C8B-B14F-4D97-AF65-F5344CB8AC3E}">
        <p14:creationId xmlns:p14="http://schemas.microsoft.com/office/powerpoint/2010/main" val="121583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site2max.pro"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900113" y="1725613"/>
            <a:ext cx="11202987"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27093" tIns="27093" rIns="27093" bIns="27093" numCol="1" anchor="ctr" anchorCtr="0" compatLnSpc="1">
            <a:prstTxWarp prst="textNoShape">
              <a:avLst/>
            </a:prstTxWarp>
          </a:bodyPr>
          <a:lstStyle/>
          <a:p>
            <a:pPr lvl="0"/>
            <a:r>
              <a:rPr lang="en-US" altLang="en-US">
                <a:sym typeface="Roboto Regular" charset="0"/>
              </a:rPr>
              <a:t>Click to edit Master title style</a:t>
            </a:r>
          </a:p>
        </p:txBody>
      </p:sp>
      <p:sp>
        <p:nvSpPr>
          <p:cNvPr id="1026" name="Rectangle 2"/>
          <p:cNvSpPr>
            <a:spLocks noGrp="1"/>
          </p:cNvSpPr>
          <p:nvPr>
            <p:ph type="body" idx="1"/>
          </p:nvPr>
        </p:nvSpPr>
        <p:spPr bwMode="auto">
          <a:xfrm>
            <a:off x="900113" y="2944813"/>
            <a:ext cx="11202987" cy="491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27093" tIns="27093" rIns="27093" bIns="27093" numCol="1" anchor="ctr" anchorCtr="0" compatLnSpc="1">
            <a:prstTxWarp prst="textNoShape">
              <a:avLst/>
            </a:prstTxWarp>
          </a:bodyPr>
          <a:lstStyle/>
          <a:p>
            <a:pPr lvl="0"/>
            <a:r>
              <a:rPr lang="en-US" altLang="en-US">
                <a:sym typeface="Roboto Regular" charset="0"/>
              </a:rPr>
              <a:t>Click to edit Master text styles</a:t>
            </a:r>
          </a:p>
          <a:p>
            <a:pPr lvl="1"/>
            <a:r>
              <a:rPr lang="en-US" altLang="en-US">
                <a:sym typeface="Roboto Regular" charset="0"/>
              </a:rPr>
              <a:t>Second level</a:t>
            </a:r>
          </a:p>
          <a:p>
            <a:pPr lvl="2"/>
            <a:r>
              <a:rPr lang="en-US" altLang="en-US">
                <a:sym typeface="Roboto Regular" charset="0"/>
              </a:rPr>
              <a:t>Third level</a:t>
            </a:r>
          </a:p>
          <a:p>
            <a:pPr lvl="3"/>
            <a:r>
              <a:rPr lang="en-US" altLang="en-US">
                <a:sym typeface="Roboto Regular" charset="0"/>
              </a:rPr>
              <a:t>Fourth level</a:t>
            </a:r>
          </a:p>
          <a:p>
            <a:pPr lvl="4"/>
            <a:r>
              <a:rPr lang="en-US" altLang="en-US">
                <a:sym typeface="Roboto Regular" charset="0"/>
              </a:rPr>
              <a:t>Fifth level</a:t>
            </a:r>
          </a:p>
        </p:txBody>
      </p:sp>
      <p:sp>
        <p:nvSpPr>
          <p:cNvPr id="1027" name="Rectangle 3"/>
          <p:cNvSpPr>
            <a:spLocks noGrp="1"/>
          </p:cNvSpPr>
          <p:nvPr>
            <p:ph type="sldNum" sz="quarter" idx="2"/>
          </p:nvPr>
        </p:nvSpPr>
        <p:spPr bwMode="auto">
          <a:xfrm>
            <a:off x="6335713" y="8194675"/>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none" lIns="27093" tIns="27093" rIns="27093" bIns="27093" numCol="1" anchor="t" anchorCtr="0" compatLnSpc="1">
            <a:prstTxWarp prst="textNoShape">
              <a:avLst/>
            </a:prstTxWarp>
          </a:bodyPr>
          <a:lstStyle>
            <a:lvl1pPr algn="ctr">
              <a:defRPr>
                <a:solidFill>
                  <a:srgbClr val="FFFFFF"/>
                </a:solidFill>
              </a:defRPr>
            </a:lvl1pPr>
          </a:lstStyle>
          <a:p>
            <a:fld id="{7EB7719F-7313-364C-B7BE-AA133D9CEFDB}"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585788" rtl="0" fontAlgn="base" hangingPunct="0">
        <a:spcBef>
          <a:spcPct val="0"/>
        </a:spcBef>
        <a:spcAft>
          <a:spcPct val="0"/>
        </a:spcAft>
        <a:defRPr kern="1200">
          <a:solidFill>
            <a:srgbClr val="525860"/>
          </a:solidFill>
          <a:latin typeface="+mj-lt"/>
          <a:ea typeface="+mj-ea"/>
          <a:cs typeface="+mj-cs"/>
          <a:sym typeface="Roboto Regular" charset="0"/>
        </a:defRPr>
      </a:lvl1pPr>
      <a:lvl2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2pPr>
      <a:lvl3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3pPr>
      <a:lvl4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4pPr>
      <a:lvl5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5pPr>
      <a:lvl6pPr marL="4572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p:titleStyle>
    <p:body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p:cNvSpPr>
          <p:nvPr>
            <p:ph type="title"/>
          </p:nvPr>
        </p:nvSpPr>
        <p:spPr bwMode="auto">
          <a:xfrm>
            <a:off x="515938" y="796925"/>
            <a:ext cx="11688762"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27093" tIns="27093" rIns="27093" bIns="27093" numCol="1" anchor="t" anchorCtr="0" compatLnSpc="1">
            <a:prstTxWarp prst="textNoShape">
              <a:avLst/>
            </a:prstTxWarp>
          </a:bodyPr>
          <a:lstStyle/>
          <a:p>
            <a:pPr lvl="0"/>
            <a:r>
              <a:rPr lang="en-US" altLang="en-US">
                <a:sym typeface="Roboto Regular" charset="0"/>
              </a:rPr>
              <a:t>Click to edit Master title style</a:t>
            </a:r>
          </a:p>
        </p:txBody>
      </p:sp>
      <p:sp>
        <p:nvSpPr>
          <p:cNvPr id="2050" name="Rectangle 2"/>
          <p:cNvSpPr>
            <a:spLocks noGrp="1"/>
          </p:cNvSpPr>
          <p:nvPr>
            <p:ph type="body" idx="1"/>
          </p:nvPr>
        </p:nvSpPr>
        <p:spPr bwMode="auto">
          <a:xfrm>
            <a:off x="1266825" y="2230438"/>
            <a:ext cx="10788650" cy="499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27093" tIns="27093" rIns="27093" bIns="27093" numCol="1" anchor="t" anchorCtr="0" compatLnSpc="1">
            <a:prstTxWarp prst="textNoShape">
              <a:avLst/>
            </a:prstTxWarp>
          </a:bodyPr>
          <a:lstStyle/>
          <a:p>
            <a:pPr lvl="0"/>
            <a:r>
              <a:rPr lang="en-US" altLang="en-US">
                <a:sym typeface="Roboto Regular" charset="0"/>
              </a:rPr>
              <a:t>Click to edit Master text styles</a:t>
            </a:r>
          </a:p>
          <a:p>
            <a:pPr lvl="1"/>
            <a:r>
              <a:rPr lang="en-US" altLang="en-US">
                <a:sym typeface="Roboto Regular" charset="0"/>
              </a:rPr>
              <a:t>Second level</a:t>
            </a:r>
          </a:p>
          <a:p>
            <a:pPr lvl="2"/>
            <a:r>
              <a:rPr lang="en-US" altLang="en-US">
                <a:sym typeface="Roboto Regular" charset="0"/>
              </a:rPr>
              <a:t>Third level</a:t>
            </a:r>
          </a:p>
          <a:p>
            <a:pPr lvl="3"/>
            <a:r>
              <a:rPr lang="en-US" altLang="en-US">
                <a:sym typeface="Roboto Regular" charset="0"/>
              </a:rPr>
              <a:t>Fourth level</a:t>
            </a:r>
          </a:p>
          <a:p>
            <a:pPr lvl="4"/>
            <a:r>
              <a:rPr lang="en-US" altLang="en-US">
                <a:sym typeface="Roboto Regular" charset="0"/>
              </a:rPr>
              <a:t>Fifth level</a:t>
            </a:r>
          </a:p>
        </p:txBody>
      </p:sp>
      <p:grpSp>
        <p:nvGrpSpPr>
          <p:cNvPr id="2051" name="Group 3"/>
          <p:cNvGrpSpPr>
            <a:grpSpLocks/>
          </p:cNvGrpSpPr>
          <p:nvPr/>
        </p:nvGrpSpPr>
        <p:grpSpPr bwMode="auto">
          <a:xfrm>
            <a:off x="563563" y="8582025"/>
            <a:ext cx="6470650" cy="722313"/>
            <a:chOff x="0" y="-12700"/>
            <a:chExt cx="6470613" cy="722276"/>
          </a:xfrm>
        </p:grpSpPr>
        <p:sp>
          <p:nvSpPr>
            <p:cNvPr id="2052" name="Rectangle 4"/>
            <p:cNvSpPr>
              <a:spLocks/>
            </p:cNvSpPr>
            <p:nvPr/>
          </p:nvSpPr>
          <p:spPr bwMode="auto">
            <a:xfrm>
              <a:off x="707265" y="-12700"/>
              <a:ext cx="2375856" cy="406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r>
                <a:rPr lang="en-US" altLang="en-US">
                  <a:solidFill>
                    <a:srgbClr val="282828"/>
                  </a:solidFill>
                  <a:hlinkClick r:id="rId15"/>
                </a:rPr>
                <a:t>WWW.SITE2MAX.PRO</a:t>
              </a:r>
              <a:endParaRPr lang="en-US" altLang="en-US">
                <a:solidFill>
                  <a:srgbClr val="282828"/>
                </a:solidFill>
              </a:endParaRPr>
            </a:p>
          </p:txBody>
        </p:sp>
        <p:sp>
          <p:nvSpPr>
            <p:cNvPr id="2053" name="Rectangle 5"/>
            <p:cNvSpPr>
              <a:spLocks/>
            </p:cNvSpPr>
            <p:nvPr/>
          </p:nvSpPr>
          <p:spPr bwMode="auto">
            <a:xfrm>
              <a:off x="704449" y="303175"/>
              <a:ext cx="5766164" cy="406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r>
                <a:rPr lang="en-US" altLang="en-US"/>
                <a:t>Free PowerPoint &amp; KeyNote Templates</a:t>
              </a:r>
            </a:p>
          </p:txBody>
        </p:sp>
        <p:grpSp>
          <p:nvGrpSpPr>
            <p:cNvPr id="2054" name="Group 6"/>
            <p:cNvGrpSpPr>
              <a:grpSpLocks/>
            </p:cNvGrpSpPr>
            <p:nvPr/>
          </p:nvGrpSpPr>
          <p:grpSpPr bwMode="auto">
            <a:xfrm>
              <a:off x="0" y="103781"/>
              <a:ext cx="591162" cy="508658"/>
              <a:chOff x="0" y="0"/>
              <a:chExt cx="591162" cy="508658"/>
            </a:xfrm>
          </p:grpSpPr>
          <p:sp>
            <p:nvSpPr>
              <p:cNvPr id="2055" name="AutoShape 7"/>
              <p:cNvSpPr>
                <a:spLocks/>
              </p:cNvSpPr>
              <p:nvPr/>
            </p:nvSpPr>
            <p:spPr bwMode="auto">
              <a:xfrm>
                <a:off x="1493" y="0"/>
                <a:ext cx="157323" cy="152620"/>
              </a:xfrm>
              <a:custGeom>
                <a:avLst/>
                <a:gdLst>
                  <a:gd name="T0" fmla="+- 0 10790 10"/>
                  <a:gd name="T1" fmla="*/ T0 w 21561"/>
                  <a:gd name="T2" fmla="+- 0 10829 107"/>
                  <a:gd name="T3" fmla="*/ 10829 h 21445"/>
                  <a:gd name="T4" fmla="+- 0 10790 10"/>
                  <a:gd name="T5" fmla="*/ T4 w 21561"/>
                  <a:gd name="T6" fmla="+- 0 10829 107"/>
                  <a:gd name="T7" fmla="*/ 10829 h 21445"/>
                  <a:gd name="T8" fmla="+- 0 10790 10"/>
                  <a:gd name="T9" fmla="*/ T8 w 21561"/>
                  <a:gd name="T10" fmla="+- 0 10829 107"/>
                  <a:gd name="T11" fmla="*/ 10829 h 21445"/>
                  <a:gd name="T12" fmla="+- 0 10790 10"/>
                  <a:gd name="T13" fmla="*/ T12 w 21561"/>
                  <a:gd name="T14" fmla="+- 0 10829 107"/>
                  <a:gd name="T15" fmla="*/ 10829 h 21445"/>
                </a:gdLst>
                <a:ahLst/>
                <a:cxnLst>
                  <a:cxn ang="0">
                    <a:pos x="T1" y="T3"/>
                  </a:cxn>
                  <a:cxn ang="0">
                    <a:pos x="T5" y="T7"/>
                  </a:cxn>
                  <a:cxn ang="0">
                    <a:pos x="T9" y="T11"/>
                  </a:cxn>
                  <a:cxn ang="0">
                    <a:pos x="T13" y="T15"/>
                  </a:cxn>
                </a:cxnLst>
                <a:rect l="0" t="0" r="r" b="b"/>
                <a:pathLst>
                  <a:path w="21561" h="21445">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000000"/>
                  </a:solidFill>
                  <a:latin typeface="Helvetica Light" charset="0"/>
                  <a:ea typeface="Helvetica Light" charset="0"/>
                  <a:cs typeface="Helvetica Light" charset="0"/>
                  <a:sym typeface="Helvetica Light" charset="0"/>
                </a:endParaRPr>
              </a:p>
            </p:txBody>
          </p:sp>
          <p:sp>
            <p:nvSpPr>
              <p:cNvPr id="2056" name="AutoShape 8"/>
              <p:cNvSpPr>
                <a:spLocks/>
              </p:cNvSpPr>
              <p:nvPr/>
            </p:nvSpPr>
            <p:spPr bwMode="auto">
              <a:xfrm>
                <a:off x="1168" y="173768"/>
                <a:ext cx="128123" cy="101385"/>
              </a:xfrm>
              <a:custGeom>
                <a:avLst/>
                <a:gdLst>
                  <a:gd name="T0" fmla="+- 0 10571 42"/>
                  <a:gd name="T1" fmla="*/ T0 w 21059"/>
                  <a:gd name="T2" fmla="+- 0 11022 539"/>
                  <a:gd name="T3" fmla="*/ 11022 h 20967"/>
                  <a:gd name="T4" fmla="+- 0 10571 42"/>
                  <a:gd name="T5" fmla="*/ T4 w 21059"/>
                  <a:gd name="T6" fmla="+- 0 11022 539"/>
                  <a:gd name="T7" fmla="*/ 11022 h 20967"/>
                  <a:gd name="T8" fmla="+- 0 10571 42"/>
                  <a:gd name="T9" fmla="*/ T8 w 21059"/>
                  <a:gd name="T10" fmla="+- 0 11022 539"/>
                  <a:gd name="T11" fmla="*/ 11022 h 20967"/>
                  <a:gd name="T12" fmla="+- 0 10571 42"/>
                  <a:gd name="T13" fmla="*/ T12 w 21059"/>
                  <a:gd name="T14" fmla="+- 0 11022 539"/>
                  <a:gd name="T15" fmla="*/ 11022 h 20967"/>
                </a:gdLst>
                <a:ahLst/>
                <a:cxnLst>
                  <a:cxn ang="0">
                    <a:pos x="T1" y="T3"/>
                  </a:cxn>
                  <a:cxn ang="0">
                    <a:pos x="T5" y="T7"/>
                  </a:cxn>
                  <a:cxn ang="0">
                    <a:pos x="T9" y="T11"/>
                  </a:cxn>
                  <a:cxn ang="0">
                    <a:pos x="T13" y="T15"/>
                  </a:cxn>
                </a:cxnLst>
                <a:rect l="0" t="0" r="r" b="b"/>
                <a:pathLst>
                  <a:path w="21059" h="20967">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000000"/>
                  </a:solidFill>
                  <a:latin typeface="Helvetica Light" charset="0"/>
                  <a:ea typeface="Helvetica Light" charset="0"/>
                  <a:cs typeface="Helvetica Light" charset="0"/>
                  <a:sym typeface="Helvetica Light" charset="0"/>
                </a:endParaRPr>
              </a:p>
            </p:txBody>
          </p:sp>
          <p:sp>
            <p:nvSpPr>
              <p:cNvPr id="2057" name="AutoShape 9"/>
              <p:cNvSpPr>
                <a:spLocks/>
              </p:cNvSpPr>
              <p:nvPr/>
            </p:nvSpPr>
            <p:spPr bwMode="auto">
              <a:xfrm>
                <a:off x="0" y="228851"/>
                <a:ext cx="295414" cy="279807"/>
              </a:xfrm>
              <a:custGeom>
                <a:avLst/>
                <a:gdLst>
                  <a:gd name="T0" fmla="+- 0 10805 10"/>
                  <a:gd name="T1" fmla="*/ T0 w 21590"/>
                  <a:gd name="T2" fmla="+- 0 11040 487"/>
                  <a:gd name="T3" fmla="*/ 11040 h 21107"/>
                  <a:gd name="T4" fmla="+- 0 10805 10"/>
                  <a:gd name="T5" fmla="*/ T4 w 21590"/>
                  <a:gd name="T6" fmla="+- 0 11040 487"/>
                  <a:gd name="T7" fmla="*/ 11040 h 21107"/>
                  <a:gd name="T8" fmla="+- 0 10805 10"/>
                  <a:gd name="T9" fmla="*/ T8 w 21590"/>
                  <a:gd name="T10" fmla="+- 0 11040 487"/>
                  <a:gd name="T11" fmla="*/ 11040 h 21107"/>
                  <a:gd name="T12" fmla="+- 0 10805 10"/>
                  <a:gd name="T13" fmla="*/ T12 w 21590"/>
                  <a:gd name="T14" fmla="+- 0 11040 487"/>
                  <a:gd name="T15" fmla="*/ 11040 h 21107"/>
                </a:gdLst>
                <a:ahLst/>
                <a:cxnLst>
                  <a:cxn ang="0">
                    <a:pos x="T1" y="T3"/>
                  </a:cxn>
                  <a:cxn ang="0">
                    <a:pos x="T5" y="T7"/>
                  </a:cxn>
                  <a:cxn ang="0">
                    <a:pos x="T9" y="T11"/>
                  </a:cxn>
                  <a:cxn ang="0">
                    <a:pos x="T13" y="T15"/>
                  </a:cxn>
                </a:cxnLst>
                <a:rect l="0" t="0" r="r" b="b"/>
                <a:pathLst>
                  <a:path w="21590" h="21107">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000000"/>
                  </a:solidFill>
                  <a:latin typeface="Helvetica Light" charset="0"/>
                  <a:ea typeface="Helvetica Light" charset="0"/>
                  <a:cs typeface="Helvetica Light" charset="0"/>
                  <a:sym typeface="Helvetica Light" charset="0"/>
                </a:endParaRPr>
              </a:p>
            </p:txBody>
          </p:sp>
          <p:sp>
            <p:nvSpPr>
              <p:cNvPr id="2058" name="Oval 10"/>
              <p:cNvSpPr>
                <a:spLocks/>
              </p:cNvSpPr>
              <p:nvPr/>
            </p:nvSpPr>
            <p:spPr bwMode="auto">
              <a:xfrm>
                <a:off x="189045" y="262322"/>
                <a:ext cx="45114" cy="45114"/>
              </a:xfrm>
              <a:prstGeom prst="ellipse">
                <a:avLst/>
              </a:prstGeom>
              <a:solidFill>
                <a:srgbClr val="FFFFFF"/>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FFFFFF"/>
                  </a:solidFill>
                  <a:latin typeface="Helvetica Light" charset="0"/>
                  <a:ea typeface="Helvetica Light" charset="0"/>
                  <a:cs typeface="Helvetica Light" charset="0"/>
                  <a:sym typeface="Helvetica Light" charset="0"/>
                </a:endParaRPr>
              </a:p>
            </p:txBody>
          </p:sp>
          <p:sp>
            <p:nvSpPr>
              <p:cNvPr id="2059" name="AutoShape 11"/>
              <p:cNvSpPr>
                <a:spLocks/>
              </p:cNvSpPr>
              <p:nvPr/>
            </p:nvSpPr>
            <p:spPr bwMode="auto">
              <a:xfrm>
                <a:off x="207835" y="56337"/>
                <a:ext cx="173029" cy="50731"/>
              </a:xfrm>
              <a:custGeom>
                <a:avLst/>
                <a:gdLst>
                  <a:gd name="T0" fmla="+- 0 10824 114"/>
                  <a:gd name="T1" fmla="*/ T0 w 21420"/>
                  <a:gd name="T2" fmla="+- 0 10840 84"/>
                  <a:gd name="T3" fmla="*/ 10840 h 21513"/>
                  <a:gd name="T4" fmla="+- 0 10824 114"/>
                  <a:gd name="T5" fmla="*/ T4 w 21420"/>
                  <a:gd name="T6" fmla="+- 0 10840 84"/>
                  <a:gd name="T7" fmla="*/ 10840 h 21513"/>
                  <a:gd name="T8" fmla="+- 0 10824 114"/>
                  <a:gd name="T9" fmla="*/ T8 w 21420"/>
                  <a:gd name="T10" fmla="+- 0 10840 84"/>
                  <a:gd name="T11" fmla="*/ 10840 h 21513"/>
                  <a:gd name="T12" fmla="+- 0 10824 114"/>
                  <a:gd name="T13" fmla="*/ T12 w 21420"/>
                  <a:gd name="T14" fmla="+- 0 10840 84"/>
                  <a:gd name="T15" fmla="*/ 10840 h 21513"/>
                </a:gdLst>
                <a:ahLst/>
                <a:cxnLst>
                  <a:cxn ang="0">
                    <a:pos x="T1" y="T3"/>
                  </a:cxn>
                  <a:cxn ang="0">
                    <a:pos x="T5" y="T7"/>
                  </a:cxn>
                  <a:cxn ang="0">
                    <a:pos x="T9" y="T11"/>
                  </a:cxn>
                  <a:cxn ang="0">
                    <a:pos x="T13" y="T15"/>
                  </a:cxn>
                </a:cxnLst>
                <a:rect l="0" t="0" r="r" b="b"/>
                <a:pathLst>
                  <a:path w="21420" h="21513">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000000"/>
                  </a:solidFill>
                  <a:latin typeface="Helvetica Light" charset="0"/>
                  <a:ea typeface="Helvetica Light" charset="0"/>
                  <a:cs typeface="Helvetica Light" charset="0"/>
                  <a:sym typeface="Helvetica Light" charset="0"/>
                </a:endParaRPr>
              </a:p>
            </p:txBody>
          </p:sp>
          <p:sp>
            <p:nvSpPr>
              <p:cNvPr id="2060" name="AutoShape 12"/>
              <p:cNvSpPr>
                <a:spLocks/>
              </p:cNvSpPr>
              <p:nvPr/>
            </p:nvSpPr>
            <p:spPr bwMode="auto">
              <a:xfrm>
                <a:off x="255606" y="392618"/>
                <a:ext cx="78502" cy="31973"/>
              </a:xfrm>
              <a:custGeom>
                <a:avLst/>
                <a:gdLst>
                  <a:gd name="T0" fmla="+- 0 10853 188"/>
                  <a:gd name="T1" fmla="*/ T0 w 21330"/>
                  <a:gd name="T2" fmla="*/ 10770 h 21540"/>
                  <a:gd name="T3" fmla="+- 0 10853 188"/>
                  <a:gd name="T4" fmla="*/ T3 w 21330"/>
                  <a:gd name="T5" fmla="*/ 10770 h 21540"/>
                  <a:gd name="T6" fmla="+- 0 10853 188"/>
                  <a:gd name="T7" fmla="*/ T6 w 21330"/>
                  <a:gd name="T8" fmla="*/ 10770 h 21540"/>
                  <a:gd name="T9" fmla="+- 0 10853 188"/>
                  <a:gd name="T10" fmla="*/ T9 w 21330"/>
                  <a:gd name="T11" fmla="*/ 10770 h 21540"/>
                </a:gdLst>
                <a:ahLst/>
                <a:cxnLst>
                  <a:cxn ang="0">
                    <a:pos x="T1" y="T2"/>
                  </a:cxn>
                  <a:cxn ang="0">
                    <a:pos x="T4" y="T5"/>
                  </a:cxn>
                  <a:cxn ang="0">
                    <a:pos x="T7" y="T8"/>
                  </a:cxn>
                  <a:cxn ang="0">
                    <a:pos x="T10" y="T11"/>
                  </a:cxn>
                </a:cxnLst>
                <a:rect l="0" t="0" r="r" b="b"/>
                <a:pathLst>
                  <a:path w="21330" h="2154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000000"/>
                  </a:solidFill>
                  <a:latin typeface="Helvetica Light" charset="0"/>
                  <a:ea typeface="Helvetica Light" charset="0"/>
                  <a:cs typeface="Helvetica Light" charset="0"/>
                  <a:sym typeface="Helvetica Light" charset="0"/>
                </a:endParaRPr>
              </a:p>
            </p:txBody>
          </p:sp>
          <p:sp>
            <p:nvSpPr>
              <p:cNvPr id="2061" name="AutoShape 13"/>
              <p:cNvSpPr>
                <a:spLocks/>
              </p:cNvSpPr>
              <p:nvPr/>
            </p:nvSpPr>
            <p:spPr bwMode="auto">
              <a:xfrm>
                <a:off x="462326" y="173764"/>
                <a:ext cx="128122" cy="101385"/>
              </a:xfrm>
              <a:custGeom>
                <a:avLst/>
                <a:gdLst>
                  <a:gd name="T0" fmla="+- 0 11028 499"/>
                  <a:gd name="T1" fmla="*/ T0 w 21059"/>
                  <a:gd name="T2" fmla="+- 0 11022 539"/>
                  <a:gd name="T3" fmla="*/ 11022 h 20967"/>
                  <a:gd name="T4" fmla="+- 0 11028 499"/>
                  <a:gd name="T5" fmla="*/ T4 w 21059"/>
                  <a:gd name="T6" fmla="+- 0 11022 539"/>
                  <a:gd name="T7" fmla="*/ 11022 h 20967"/>
                  <a:gd name="T8" fmla="+- 0 11028 499"/>
                  <a:gd name="T9" fmla="*/ T8 w 21059"/>
                  <a:gd name="T10" fmla="+- 0 11022 539"/>
                  <a:gd name="T11" fmla="*/ 11022 h 20967"/>
                  <a:gd name="T12" fmla="+- 0 11028 499"/>
                  <a:gd name="T13" fmla="*/ T12 w 21059"/>
                  <a:gd name="T14" fmla="+- 0 11022 539"/>
                  <a:gd name="T15" fmla="*/ 11022 h 20967"/>
                </a:gdLst>
                <a:ahLst/>
                <a:cxnLst>
                  <a:cxn ang="0">
                    <a:pos x="T1" y="T3"/>
                  </a:cxn>
                  <a:cxn ang="0">
                    <a:pos x="T5" y="T7"/>
                  </a:cxn>
                  <a:cxn ang="0">
                    <a:pos x="T9" y="T11"/>
                  </a:cxn>
                  <a:cxn ang="0">
                    <a:pos x="T13" y="T15"/>
                  </a:cxn>
                </a:cxnLst>
                <a:rect l="0" t="0" r="r" b="b"/>
                <a:pathLst>
                  <a:path w="21059" h="20967">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000000"/>
                  </a:solidFill>
                  <a:latin typeface="Helvetica Light" charset="0"/>
                  <a:ea typeface="Helvetica Light" charset="0"/>
                  <a:cs typeface="Helvetica Light" charset="0"/>
                  <a:sym typeface="Helvetica Light" charset="0"/>
                </a:endParaRPr>
              </a:p>
            </p:txBody>
          </p:sp>
          <p:sp>
            <p:nvSpPr>
              <p:cNvPr id="2062" name="AutoShape 14"/>
              <p:cNvSpPr>
                <a:spLocks/>
              </p:cNvSpPr>
              <p:nvPr/>
            </p:nvSpPr>
            <p:spPr bwMode="auto">
              <a:xfrm>
                <a:off x="433839" y="0"/>
                <a:ext cx="157323" cy="152620"/>
              </a:xfrm>
              <a:custGeom>
                <a:avLst/>
                <a:gdLst>
                  <a:gd name="T0" fmla="+- 0 10809 29"/>
                  <a:gd name="T1" fmla="*/ T0 w 21561"/>
                  <a:gd name="T2" fmla="+- 0 10829 107"/>
                  <a:gd name="T3" fmla="*/ 10829 h 21445"/>
                  <a:gd name="T4" fmla="+- 0 10809 29"/>
                  <a:gd name="T5" fmla="*/ T4 w 21561"/>
                  <a:gd name="T6" fmla="+- 0 10829 107"/>
                  <a:gd name="T7" fmla="*/ 10829 h 21445"/>
                  <a:gd name="T8" fmla="+- 0 10809 29"/>
                  <a:gd name="T9" fmla="*/ T8 w 21561"/>
                  <a:gd name="T10" fmla="+- 0 10829 107"/>
                  <a:gd name="T11" fmla="*/ 10829 h 21445"/>
                  <a:gd name="T12" fmla="+- 0 10809 29"/>
                  <a:gd name="T13" fmla="*/ T12 w 21561"/>
                  <a:gd name="T14" fmla="+- 0 10829 107"/>
                  <a:gd name="T15" fmla="*/ 10829 h 21445"/>
                </a:gdLst>
                <a:ahLst/>
                <a:cxnLst>
                  <a:cxn ang="0">
                    <a:pos x="T1" y="T3"/>
                  </a:cxn>
                  <a:cxn ang="0">
                    <a:pos x="T5" y="T7"/>
                  </a:cxn>
                  <a:cxn ang="0">
                    <a:pos x="T9" y="T11"/>
                  </a:cxn>
                  <a:cxn ang="0">
                    <a:pos x="T13" y="T15"/>
                  </a:cxn>
                </a:cxnLst>
                <a:rect l="0" t="0" r="r" b="b"/>
                <a:pathLst>
                  <a:path w="21561" h="21445">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000000"/>
                  </a:solidFill>
                  <a:latin typeface="Helvetica Light" charset="0"/>
                  <a:ea typeface="Helvetica Light" charset="0"/>
                  <a:cs typeface="Helvetica Light" charset="0"/>
                  <a:sym typeface="Helvetica Light" charset="0"/>
                </a:endParaRPr>
              </a:p>
            </p:txBody>
          </p:sp>
          <p:sp>
            <p:nvSpPr>
              <p:cNvPr id="2063" name="AutoShape 15"/>
              <p:cNvSpPr>
                <a:spLocks/>
              </p:cNvSpPr>
              <p:nvPr/>
            </p:nvSpPr>
            <p:spPr bwMode="auto">
              <a:xfrm>
                <a:off x="293590" y="228849"/>
                <a:ext cx="295414" cy="279808"/>
              </a:xfrm>
              <a:custGeom>
                <a:avLst/>
                <a:gdLst>
                  <a:gd name="T0" fmla="*/ 10795 w 21590"/>
                  <a:gd name="T1" fmla="+- 0 11040 487"/>
                  <a:gd name="T2" fmla="*/ 11040 h 21107"/>
                  <a:gd name="T3" fmla="*/ 10795 w 21590"/>
                  <a:gd name="T4" fmla="+- 0 11040 487"/>
                  <a:gd name="T5" fmla="*/ 11040 h 21107"/>
                  <a:gd name="T6" fmla="*/ 10795 w 21590"/>
                  <a:gd name="T7" fmla="+- 0 11040 487"/>
                  <a:gd name="T8" fmla="*/ 11040 h 21107"/>
                  <a:gd name="T9" fmla="*/ 10795 w 21590"/>
                  <a:gd name="T10" fmla="+- 0 11040 487"/>
                  <a:gd name="T11" fmla="*/ 11040 h 21107"/>
                </a:gdLst>
                <a:ahLst/>
                <a:cxnLst>
                  <a:cxn ang="0">
                    <a:pos x="T0" y="T2"/>
                  </a:cxn>
                  <a:cxn ang="0">
                    <a:pos x="T3" y="T5"/>
                  </a:cxn>
                  <a:cxn ang="0">
                    <a:pos x="T6" y="T8"/>
                  </a:cxn>
                  <a:cxn ang="0">
                    <a:pos x="T9" y="T11"/>
                  </a:cxn>
                </a:cxnLst>
                <a:rect l="0" t="0" r="r" b="b"/>
                <a:pathLst>
                  <a:path w="21590" h="21107">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000000"/>
                  </a:solidFill>
                  <a:latin typeface="Helvetica Light" charset="0"/>
                  <a:ea typeface="Helvetica Light" charset="0"/>
                  <a:cs typeface="Helvetica Light" charset="0"/>
                  <a:sym typeface="Helvetica Light" charset="0"/>
                </a:endParaRPr>
              </a:p>
            </p:txBody>
          </p:sp>
          <p:sp>
            <p:nvSpPr>
              <p:cNvPr id="2064" name="Oval 16"/>
              <p:cNvSpPr>
                <a:spLocks/>
              </p:cNvSpPr>
              <p:nvPr/>
            </p:nvSpPr>
            <p:spPr bwMode="auto">
              <a:xfrm>
                <a:off x="354848" y="262322"/>
                <a:ext cx="45114" cy="45114"/>
              </a:xfrm>
              <a:prstGeom prst="ellipse">
                <a:avLst/>
              </a:prstGeom>
              <a:solidFill>
                <a:srgbClr val="FFFFFF"/>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lvl1pPr defTabSz="825500">
                  <a:defRPr>
                    <a:solidFill>
                      <a:srgbClr val="525860"/>
                    </a:solidFill>
                    <a:latin typeface="Roboto Regular" charset="0"/>
                    <a:ea typeface="Roboto Regular" charset="0"/>
                    <a:cs typeface="Roboto Regular" charset="0"/>
                    <a:sym typeface="Roboto Regular" charset="0"/>
                  </a:defRPr>
                </a:lvl1pPr>
                <a:lvl2pPr defTabSz="825500">
                  <a:defRPr>
                    <a:solidFill>
                      <a:srgbClr val="525860"/>
                    </a:solidFill>
                    <a:latin typeface="Roboto Regular" charset="0"/>
                    <a:ea typeface="Roboto Regular" charset="0"/>
                    <a:cs typeface="Roboto Regular" charset="0"/>
                    <a:sym typeface="Roboto Regular" charset="0"/>
                  </a:defRPr>
                </a:lvl2pPr>
                <a:lvl3pPr defTabSz="825500">
                  <a:defRPr>
                    <a:solidFill>
                      <a:srgbClr val="525860"/>
                    </a:solidFill>
                    <a:latin typeface="Roboto Regular" charset="0"/>
                    <a:ea typeface="Roboto Regular" charset="0"/>
                    <a:cs typeface="Roboto Regular" charset="0"/>
                    <a:sym typeface="Roboto Regular" charset="0"/>
                  </a:defRPr>
                </a:lvl3pPr>
                <a:lvl4pPr defTabSz="825500">
                  <a:defRPr>
                    <a:solidFill>
                      <a:srgbClr val="525860"/>
                    </a:solidFill>
                    <a:latin typeface="Roboto Regular" charset="0"/>
                    <a:ea typeface="Roboto Regular" charset="0"/>
                    <a:cs typeface="Roboto Regular" charset="0"/>
                    <a:sym typeface="Roboto Regular" charset="0"/>
                  </a:defRPr>
                </a:lvl4pPr>
                <a:lvl5pPr defTabSz="825500">
                  <a:defRPr>
                    <a:solidFill>
                      <a:srgbClr val="525860"/>
                    </a:solidFill>
                    <a:latin typeface="Roboto Regular" charset="0"/>
                    <a:ea typeface="Roboto Regular" charset="0"/>
                    <a:cs typeface="Roboto Regular" charset="0"/>
                    <a:sym typeface="Roboto Regular" charset="0"/>
                  </a:defRPr>
                </a:lvl5pPr>
                <a:lvl6pPr marL="4572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8255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endParaRPr lang="en-US" altLang="en-US" sz="3200">
                  <a:solidFill>
                    <a:srgbClr val="FFFFFF"/>
                  </a:solidFill>
                  <a:latin typeface="Helvetica Light" charset="0"/>
                  <a:ea typeface="Helvetica Light" charset="0"/>
                  <a:cs typeface="Helvetica Light" charset="0"/>
                  <a:sym typeface="Helvetica Light" charset="0"/>
                </a:endParaRPr>
              </a:p>
            </p:txBody>
          </p:sp>
        </p:grpSp>
      </p:grpSp>
      <p:sp>
        <p:nvSpPr>
          <p:cNvPr id="2065" name="Rectangle 17"/>
          <p:cNvSpPr>
            <a:spLocks/>
          </p:cNvSpPr>
          <p:nvPr/>
        </p:nvSpPr>
        <p:spPr bwMode="auto">
          <a:xfrm>
            <a:off x="12057063" y="8661400"/>
            <a:ext cx="966787" cy="563563"/>
          </a:xfrm>
          <a:prstGeom prst="rect">
            <a:avLst/>
          </a:prstGeom>
          <a:solidFill>
            <a:schemeClr val="accent1"/>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066" name="Rectangle 18"/>
          <p:cNvSpPr>
            <a:spLocks noGrp="1"/>
          </p:cNvSpPr>
          <p:nvPr>
            <p:ph type="sldNum" sz="quarter" idx="2"/>
          </p:nvPr>
        </p:nvSpPr>
        <p:spPr bwMode="auto">
          <a:xfrm>
            <a:off x="12218988" y="87630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none" lIns="27093" tIns="27093" rIns="27093" bIns="27093" numCol="1" anchor="t" anchorCtr="0" compatLnSpc="1">
            <a:prstTxWarp prst="textNoShape">
              <a:avLst/>
            </a:prstTxWarp>
          </a:bodyPr>
          <a:lstStyle>
            <a:lvl1pPr algn="ctr">
              <a:defRPr>
                <a:solidFill>
                  <a:srgbClr val="FFFFFF"/>
                </a:solidFill>
              </a:defRPr>
            </a:lvl1pPr>
          </a:lstStyle>
          <a:p>
            <a:fld id="{4A295C08-743D-7044-8F27-59BFDF37BE4C}"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73"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585788" rtl="0" fontAlgn="base" hangingPunct="0">
        <a:spcBef>
          <a:spcPct val="0"/>
        </a:spcBef>
        <a:spcAft>
          <a:spcPct val="0"/>
        </a:spcAft>
        <a:defRPr kern="1200">
          <a:solidFill>
            <a:srgbClr val="525860"/>
          </a:solidFill>
          <a:latin typeface="+mj-lt"/>
          <a:ea typeface="+mj-ea"/>
          <a:cs typeface="+mj-cs"/>
          <a:sym typeface="Roboto Regular" charset="0"/>
        </a:defRPr>
      </a:lvl1pPr>
      <a:lvl2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2pPr>
      <a:lvl3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3pPr>
      <a:lvl4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4pPr>
      <a:lvl5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5pPr>
      <a:lvl6pPr marL="4572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p:titleStyle>
    <p:body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3.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3.xml"/><Relationship Id="rId4" Type="http://schemas.openxmlformats.org/officeDocument/2006/relationships/chart" Target="../charts/chart9.xml"/></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3.xml"/><Relationship Id="rId4" Type="http://schemas.openxmlformats.org/officeDocument/2006/relationships/chart" Target="../charts/char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hyperlink" Target="http://13.124.185.67/free_time_mai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p:cNvSpPr>
          <p:nvPr/>
        </p:nvSpPr>
        <p:spPr bwMode="auto">
          <a:xfrm>
            <a:off x="-12700" y="-12700"/>
            <a:ext cx="13030200" cy="9779000"/>
          </a:xfrm>
          <a:prstGeom prst="rect">
            <a:avLst/>
          </a:prstGeom>
          <a:solidFill>
            <a:schemeClr val="accent4"/>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3556" name="Rectangle 4"/>
          <p:cNvSpPr>
            <a:spLocks/>
          </p:cNvSpPr>
          <p:nvPr/>
        </p:nvSpPr>
        <p:spPr bwMode="auto">
          <a:xfrm>
            <a:off x="669752" y="8129642"/>
            <a:ext cx="3456384" cy="635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ko-KR" altLang="en-US" sz="3200" dirty="0" smtClean="0">
                <a:solidFill>
                  <a:schemeClr val="accent1"/>
                </a:solidFill>
                <a:latin typeface="Helvetica Neue Medium" charset="0"/>
                <a:ea typeface="Helvetica Neue Medium" charset="0"/>
                <a:cs typeface="Helvetica Neue Medium" charset="0"/>
                <a:sym typeface="Helvetica Neue Medium" charset="0"/>
              </a:rPr>
              <a:t>종합설계 프로젝트</a:t>
            </a:r>
            <a:endParaRPr lang="en-US" altLang="en-US" sz="3200" dirty="0">
              <a:solidFill>
                <a:schemeClr val="accent1"/>
              </a:solidFill>
              <a:latin typeface="Helvetica Neue Medium" charset="0"/>
              <a:ea typeface="Helvetica Neue Medium" charset="0"/>
              <a:cs typeface="Helvetica Neue Medium" charset="0"/>
              <a:sym typeface="Helvetica Neue Medium" charset="0"/>
            </a:endParaRPr>
          </a:p>
        </p:txBody>
      </p:sp>
      <p:grpSp>
        <p:nvGrpSpPr>
          <p:cNvPr id="3" name="Group 2"/>
          <p:cNvGrpSpPr>
            <a:grpSpLocks noChangeAspect="1"/>
          </p:cNvGrpSpPr>
          <p:nvPr/>
        </p:nvGrpSpPr>
        <p:grpSpPr>
          <a:xfrm>
            <a:off x="4332177" y="1573412"/>
            <a:ext cx="4338858" cy="4339233"/>
            <a:chOff x="4529398" y="1770650"/>
            <a:chExt cx="3944416" cy="3944757"/>
          </a:xfrm>
        </p:grpSpPr>
        <p:sp>
          <p:nvSpPr>
            <p:cNvPr id="23561" name="Oval 9"/>
            <p:cNvSpPr>
              <a:spLocks/>
            </p:cNvSpPr>
            <p:nvPr/>
          </p:nvSpPr>
          <p:spPr bwMode="auto">
            <a:xfrm>
              <a:off x="4529398" y="1770650"/>
              <a:ext cx="3944416" cy="3944757"/>
            </a:xfrm>
            <a:prstGeom prst="ellipse">
              <a:avLst/>
            </a:prstGeom>
            <a:solidFill>
              <a:schemeClr val="accent4"/>
            </a:solidFill>
            <a:ln w="38100" cap="flat" cmpd="sng">
              <a:solidFill>
                <a:schemeClr val="accent1"/>
              </a:solidFill>
              <a:prstDash val="solid"/>
              <a:miter lim="400000"/>
              <a:headEnd type="none" w="med" len="med"/>
              <a:tailEnd type="none" w="med" len="med"/>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3559" name="Oval 7"/>
            <p:cNvSpPr>
              <a:spLocks/>
            </p:cNvSpPr>
            <p:nvPr/>
          </p:nvSpPr>
          <p:spPr bwMode="auto">
            <a:xfrm>
              <a:off x="5040480" y="2281778"/>
              <a:ext cx="2922249" cy="292250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accent3"/>
              </a:solid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sp>
        <p:nvSpPr>
          <p:cNvPr id="23562" name="Rectangle 10"/>
          <p:cNvSpPr>
            <a:spLocks/>
          </p:cNvSpPr>
          <p:nvPr/>
        </p:nvSpPr>
        <p:spPr bwMode="auto">
          <a:xfrm>
            <a:off x="655421" y="6667352"/>
            <a:ext cx="5054891" cy="1161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ko-KR" altLang="en-US" sz="8000" dirty="0" smtClean="0">
                <a:solidFill>
                  <a:srgbClr val="FFFFFF"/>
                </a:solidFill>
                <a:latin typeface="Roboto Bold" charset="0"/>
                <a:ea typeface="Roboto Bold" charset="0"/>
                <a:cs typeface="Roboto Bold" charset="0"/>
                <a:sym typeface="Roboto Bold" charset="0"/>
              </a:rPr>
              <a:t>자 유 시 간</a:t>
            </a:r>
            <a:endParaRPr lang="en-US" altLang="en-US" sz="8000" dirty="0">
              <a:solidFill>
                <a:srgbClr val="FFFFFF"/>
              </a:solidFill>
              <a:latin typeface="Roboto Bold" charset="0"/>
              <a:ea typeface="Roboto Bold" charset="0"/>
              <a:cs typeface="Roboto Bold" charset="0"/>
              <a:sym typeface="Roboto Bold" charset="0"/>
            </a:endParaRPr>
          </a:p>
        </p:txBody>
      </p:sp>
      <p:sp>
        <p:nvSpPr>
          <p:cNvPr id="23563" name="Rectangle 11"/>
          <p:cNvSpPr>
            <a:spLocks/>
          </p:cNvSpPr>
          <p:nvPr/>
        </p:nvSpPr>
        <p:spPr bwMode="auto">
          <a:xfrm>
            <a:off x="0" y="9561513"/>
            <a:ext cx="13003213" cy="220662"/>
          </a:xfrm>
          <a:prstGeom prst="rect">
            <a:avLst/>
          </a:prstGeom>
          <a:solidFill>
            <a:schemeClr val="accent1"/>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9" name="TextBox 8">
            <a:extLst>
              <a:ext uri="{FF2B5EF4-FFF2-40B4-BE49-F238E27FC236}">
                <a16:creationId xmlns="" xmlns:a16="http://schemas.microsoft.com/office/drawing/2014/main" id="{C6AF5431-6D2D-4BDB-A2CF-4E2D9D117D4B}"/>
              </a:ext>
            </a:extLst>
          </p:cNvPr>
          <p:cNvSpPr txBox="1"/>
          <p:nvPr/>
        </p:nvSpPr>
        <p:spPr>
          <a:xfrm>
            <a:off x="10462840" y="7613104"/>
            <a:ext cx="2375744" cy="1754326"/>
          </a:xfrm>
          <a:prstGeom prst="rect">
            <a:avLst/>
          </a:prstGeom>
          <a:noFill/>
        </p:spPr>
        <p:txBody>
          <a:bodyPr wrap="square" rtlCol="0">
            <a:spAutoFit/>
          </a:bodyPr>
          <a:lstStyle/>
          <a:p>
            <a:pPr>
              <a:lnSpc>
                <a:spcPct val="150000"/>
              </a:lnSpc>
            </a:pPr>
            <a:r>
              <a:rPr lang="en-US" altLang="ko-KR" sz="2400" dirty="0">
                <a:solidFill>
                  <a:srgbClr val="FFFFFF"/>
                </a:solidFill>
              </a:rPr>
              <a:t>1294033 </a:t>
            </a:r>
            <a:r>
              <a:rPr lang="ko-KR" altLang="en-US" sz="2400" dirty="0" smtClean="0">
                <a:solidFill>
                  <a:srgbClr val="FFFFFF"/>
                </a:solidFill>
              </a:rPr>
              <a:t>이준범</a:t>
            </a:r>
            <a:endParaRPr lang="en-US" altLang="ko-KR" sz="2400" dirty="0">
              <a:solidFill>
                <a:srgbClr val="FFFFFF"/>
              </a:solidFill>
            </a:endParaRPr>
          </a:p>
          <a:p>
            <a:pPr>
              <a:lnSpc>
                <a:spcPct val="150000"/>
              </a:lnSpc>
            </a:pPr>
            <a:r>
              <a:rPr lang="en-US" altLang="ko-KR" sz="2400" dirty="0">
                <a:solidFill>
                  <a:srgbClr val="FFFFFF"/>
                </a:solidFill>
              </a:rPr>
              <a:t>1394016 </a:t>
            </a:r>
            <a:r>
              <a:rPr lang="ko-KR" altLang="en-US" sz="2400" dirty="0" smtClean="0">
                <a:solidFill>
                  <a:srgbClr val="FFFFFF"/>
                </a:solidFill>
              </a:rPr>
              <a:t>김우재</a:t>
            </a:r>
            <a:endParaRPr lang="en-US" altLang="ko-KR" sz="2400" dirty="0">
              <a:solidFill>
                <a:srgbClr val="FFFFFF"/>
              </a:solidFill>
            </a:endParaRPr>
          </a:p>
          <a:p>
            <a:pPr>
              <a:lnSpc>
                <a:spcPct val="150000"/>
              </a:lnSpc>
            </a:pPr>
            <a:r>
              <a:rPr lang="en-US" altLang="ko-KR" sz="2400" dirty="0">
                <a:solidFill>
                  <a:srgbClr val="FFFFFF"/>
                </a:solidFill>
              </a:rPr>
              <a:t>1594024 </a:t>
            </a:r>
            <a:r>
              <a:rPr lang="ko-KR" altLang="en-US" sz="2400" dirty="0" err="1">
                <a:solidFill>
                  <a:srgbClr val="FFFFFF"/>
                </a:solidFill>
              </a:rPr>
              <a:t>유보람</a:t>
            </a:r>
            <a:endParaRPr lang="ko-KR" altLang="en-US" sz="2400" dirty="0">
              <a:solidFill>
                <a:srgbClr val="FFFFFF"/>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0" y="554038"/>
            <a:ext cx="13003213" cy="1160462"/>
          </a:xfrm>
        </p:spPr>
        <p:txBody>
          <a:bodyPr/>
          <a:lstStyle/>
          <a:p>
            <a:pPr algn="ctr"/>
            <a:r>
              <a:rPr lang="ko-KR" altLang="en-US" sz="6000" dirty="0" smtClean="0">
                <a:solidFill>
                  <a:srgbClr val="282828"/>
                </a:solidFill>
                <a:latin typeface="Roboto Bold" charset="0"/>
                <a:ea typeface="Roboto Bold" charset="0"/>
                <a:cs typeface="Roboto Bold" charset="0"/>
                <a:sym typeface="Roboto Bold" charset="0"/>
              </a:rPr>
              <a:t>문제 및 해결 방안</a:t>
            </a:r>
            <a:endParaRPr lang="en-US" altLang="en-US" sz="6000" dirty="0">
              <a:solidFill>
                <a:srgbClr val="282828"/>
              </a:solidFill>
              <a:latin typeface="Roboto Bold" charset="0"/>
              <a:ea typeface="Roboto Bold" charset="0"/>
              <a:cs typeface="Roboto Bold" charset="0"/>
              <a:sym typeface="Roboto Bold" charset="0"/>
            </a:endParaRPr>
          </a:p>
        </p:txBody>
      </p:sp>
      <p:sp>
        <p:nvSpPr>
          <p:cNvPr id="5122" name="Rectangle 2"/>
          <p:cNvSpPr>
            <a:spLocks noGrp="1" noChangeArrowheads="1"/>
          </p:cNvSpPr>
          <p:nvPr>
            <p:ph type="body" sz="half" idx="1"/>
          </p:nvPr>
        </p:nvSpPr>
        <p:spPr>
          <a:xfrm>
            <a:off x="1263650" y="3759200"/>
            <a:ext cx="10672763" cy="3887788"/>
          </a:xfrm>
        </p:spPr>
        <p:txBody>
          <a:bodyPr/>
          <a:lstStyle/>
          <a:p>
            <a:pPr marL="0" indent="0">
              <a:spcBef>
                <a:spcPct val="0"/>
              </a:spcBef>
              <a:buSzTx/>
              <a:buFontTx/>
              <a:buNone/>
            </a:pPr>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a:t>popularised</a:t>
            </a:r>
            <a:r>
              <a:rPr lang="en-US" altLang="en-US" dirty="0"/>
              <a:t> in the 1960s with the release of </a:t>
            </a:r>
            <a:r>
              <a:rPr lang="en-US" altLang="en-US" dirty="0" err="1"/>
              <a:t>Letraset</a:t>
            </a:r>
            <a:r>
              <a:rPr lang="en-US" altLang="en-US" dirty="0"/>
              <a:t> sheets containing </a:t>
            </a:r>
            <a:r>
              <a:rPr lang="en-US" altLang="en-US" dirty="0" err="1"/>
              <a:t>Lorem</a:t>
            </a:r>
            <a:r>
              <a:rPr lang="en-US" altLang="en-US" dirty="0"/>
              <a:t> has survived not only five centuries, but also the leap into electronic typesetting. </a:t>
            </a:r>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a:t>popularised</a:t>
            </a:r>
            <a:r>
              <a:rPr lang="en-US" altLang="en-US" dirty="0"/>
              <a:t> in the 1960s with the release of </a:t>
            </a:r>
            <a:r>
              <a:rPr lang="en-US" altLang="en-US" dirty="0" err="1"/>
              <a:t>Letraset</a:t>
            </a:r>
            <a:r>
              <a:rPr lang="en-US" altLang="en-US" dirty="0"/>
              <a:t> sheets containing Lorem has survived not only five centuries, but also the leap into electronic typesetting</a:t>
            </a:r>
            <a:r>
              <a:rPr lang="en-US" altLang="en-US" dirty="0" smtClean="0"/>
              <a:t>.</a:t>
            </a:r>
            <a:endParaRPr lang="en-US" altLang="en-US" dirty="0"/>
          </a:p>
        </p:txBody>
      </p:sp>
      <p:sp>
        <p:nvSpPr>
          <p:cNvPr id="5123" name="Rectangle 3"/>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7C12BF0-0FD9-2F4C-BC44-2EBC6F1308CD}" type="slidenum">
              <a:rPr lang="en-US" altLang="en-US">
                <a:solidFill>
                  <a:srgbClr val="FFFFFF"/>
                </a:solidFill>
              </a:rPr>
              <a:pPr algn="ctr"/>
              <a:t>10</a:t>
            </a:fld>
            <a:endParaRPr lang="en-US" altLang="en-US">
              <a:solidFill>
                <a:srgbClr val="FFFFFF"/>
              </a:solidFill>
            </a:endParaRPr>
          </a:p>
        </p:txBody>
      </p:sp>
      <p:sp>
        <p:nvSpPr>
          <p:cNvPr id="5124" name="Rectangle 4"/>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smtClean="0">
                <a:latin typeface="Helvetica Neue Medium" charset="0"/>
                <a:ea typeface="Helvetica Neue Medium" charset="0"/>
                <a:cs typeface="Helvetica Neue Medium" charset="0"/>
                <a:sym typeface="Helvetica Neue Medium" charset="0"/>
              </a:rPr>
              <a:t>Simultaneous use of UART and Bluetooth</a:t>
            </a:r>
            <a:endParaRPr lang="en-US" altLang="en-US" sz="2400" dirty="0">
              <a:latin typeface="Helvetica Neue Medium" charset="0"/>
              <a:ea typeface="Helvetica Neue Medium" charset="0"/>
              <a:cs typeface="Helvetica Neue Medium" charset="0"/>
              <a:sym typeface="Helvetica Neue Medium" charset="0"/>
            </a:endParaRPr>
          </a:p>
        </p:txBody>
      </p:sp>
      <p:sp>
        <p:nvSpPr>
          <p:cNvPr id="5125" name="Line 5"/>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pic>
        <p:nvPicPr>
          <p:cNvPr id="7" name="그림 1">
            <a:extLst>
              <a:ext uri="{FF2B5EF4-FFF2-40B4-BE49-F238E27FC236}">
                <a16:creationId xmlns="" xmlns:a16="http://schemas.microsoft.com/office/drawing/2014/main" id="{BBBD7D1F-B124-4ABC-B6A8-3D5242C66020}"/>
              </a:ext>
            </a:extLst>
          </p:cNvPr>
          <p:cNvPicPr>
            <a:picLocks noChangeAspect="1"/>
          </p:cNvPicPr>
          <p:nvPr/>
        </p:nvPicPr>
        <p:blipFill>
          <a:blip r:embed="rId2"/>
          <a:stretch>
            <a:fillRect/>
          </a:stretch>
        </p:blipFill>
        <p:spPr>
          <a:xfrm>
            <a:off x="10750872" y="8385609"/>
            <a:ext cx="1100815" cy="1061095"/>
          </a:xfrm>
          <a:prstGeom prst="rect">
            <a:avLst/>
          </a:prstGeom>
        </p:spPr>
      </p:pic>
      <p:sp>
        <p:nvSpPr>
          <p:cNvPr id="8"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spTree>
    <p:extLst>
      <p:ext uri="{BB962C8B-B14F-4D97-AF65-F5344CB8AC3E}">
        <p14:creationId xmlns:p14="http://schemas.microsoft.com/office/powerpoint/2010/main" val="21772945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a:xfrm>
            <a:off x="-1588" y="-24954"/>
            <a:ext cx="13036550" cy="9803483"/>
          </a:xfrm>
          <a:prstGeom prst="rect">
            <a:avLst/>
          </a:prstGeom>
          <a:solidFill>
            <a:schemeClr val="tx1"/>
          </a:solidFill>
        </p:spPr>
      </p:sp>
      <p:sp>
        <p:nvSpPr>
          <p:cNvPr id="15362" name="AutoShape 2"/>
          <p:cNvSpPr>
            <a:spLocks/>
          </p:cNvSpPr>
          <p:nvPr/>
        </p:nvSpPr>
        <p:spPr bwMode="auto">
          <a:xfrm rot="10800000">
            <a:off x="10123488" y="1839441"/>
            <a:ext cx="2911475" cy="5995988"/>
          </a:xfrm>
          <a:custGeom>
            <a:avLst/>
            <a:gdLst>
              <a:gd name="T0" fmla="*/ 10798 w 21596"/>
              <a:gd name="T1" fmla="*/ 10800 h 21600"/>
              <a:gd name="T2" fmla="*/ 10798 w 21596"/>
              <a:gd name="T3" fmla="*/ 10800 h 21600"/>
              <a:gd name="T4" fmla="*/ 10798 w 21596"/>
              <a:gd name="T5" fmla="*/ 10800 h 21600"/>
              <a:gd name="T6" fmla="*/ 10798 w 21596"/>
              <a:gd name="T7" fmla="*/ 10800 h 21600"/>
            </a:gdLst>
            <a:ahLst/>
            <a:cxnLst>
              <a:cxn ang="0">
                <a:pos x="T0" y="T1"/>
              </a:cxn>
              <a:cxn ang="0">
                <a:pos x="T2" y="T3"/>
              </a:cxn>
              <a:cxn ang="0">
                <a:pos x="T4" y="T5"/>
              </a:cxn>
              <a:cxn ang="0">
                <a:pos x="T6" y="T7"/>
              </a:cxn>
            </a:cxnLst>
            <a:rect l="0" t="0" r="r" b="b"/>
            <a:pathLst>
              <a:path w="21596" h="21600">
                <a:moveTo>
                  <a:pt x="55" y="0"/>
                </a:moveTo>
                <a:lnTo>
                  <a:pt x="3586" y="1752"/>
                </a:lnTo>
                <a:lnTo>
                  <a:pt x="21288" y="10338"/>
                </a:lnTo>
                <a:cubicBezTo>
                  <a:pt x="21491" y="10457"/>
                  <a:pt x="21600" y="10606"/>
                  <a:pt x="21596" y="10760"/>
                </a:cubicBezTo>
                <a:cubicBezTo>
                  <a:pt x="21591" y="10927"/>
                  <a:pt x="21453" y="11087"/>
                  <a:pt x="21212" y="11206"/>
                </a:cubicBezTo>
                <a:lnTo>
                  <a:pt x="0" y="21600"/>
                </a:lnTo>
                <a:lnTo>
                  <a:pt x="55" y="0"/>
                </a:lnTo>
                <a:close/>
              </a:path>
            </a:pathLst>
          </a:custGeom>
          <a:solidFill>
            <a:schemeClr val="accent4">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5363" name="AutoShape 3"/>
          <p:cNvSpPr>
            <a:spLocks/>
          </p:cNvSpPr>
          <p:nvPr/>
        </p:nvSpPr>
        <p:spPr bwMode="auto">
          <a:xfrm rot="10800000">
            <a:off x="5197475" y="-17463"/>
            <a:ext cx="7840663" cy="4613276"/>
          </a:xfrm>
          <a:custGeom>
            <a:avLst/>
            <a:gdLst>
              <a:gd name="T0" fmla="*/ 10800 w 21600"/>
              <a:gd name="T1" fmla="+- 0 10816 33"/>
              <a:gd name="T2" fmla="*/ 10816 h 21567"/>
              <a:gd name="T3" fmla="*/ 10800 w 21600"/>
              <a:gd name="T4" fmla="+- 0 10816 33"/>
              <a:gd name="T5" fmla="*/ 10816 h 21567"/>
              <a:gd name="T6" fmla="*/ 10800 w 21600"/>
              <a:gd name="T7" fmla="+- 0 10816 33"/>
              <a:gd name="T8" fmla="*/ 10816 h 21567"/>
              <a:gd name="T9" fmla="*/ 10800 w 21600"/>
              <a:gd name="T10" fmla="+- 0 10816 33"/>
              <a:gd name="T11" fmla="*/ 10816 h 21567"/>
            </a:gdLst>
            <a:ahLst/>
            <a:cxnLst>
              <a:cxn ang="0">
                <a:pos x="T0" y="T2"/>
              </a:cxn>
              <a:cxn ang="0">
                <a:pos x="T3" y="T5"/>
              </a:cxn>
              <a:cxn ang="0">
                <a:pos x="T6" y="T8"/>
              </a:cxn>
              <a:cxn ang="0">
                <a:pos x="T9" y="T11"/>
              </a:cxn>
            </a:cxnLst>
            <a:rect l="0" t="0" r="r" b="b"/>
            <a:pathLst>
              <a:path w="21600" h="21567">
                <a:moveTo>
                  <a:pt x="71" y="14094"/>
                </a:moveTo>
                <a:cubicBezTo>
                  <a:pt x="718" y="13042"/>
                  <a:pt x="1363" y="11985"/>
                  <a:pt x="2006" y="10923"/>
                </a:cubicBezTo>
                <a:cubicBezTo>
                  <a:pt x="4111" y="7440"/>
                  <a:pt x="6186" y="3906"/>
                  <a:pt x="8230" y="320"/>
                </a:cubicBezTo>
                <a:cubicBezTo>
                  <a:pt x="8354" y="84"/>
                  <a:pt x="8539" y="-33"/>
                  <a:pt x="8724" y="9"/>
                </a:cubicBezTo>
                <a:cubicBezTo>
                  <a:pt x="8850" y="37"/>
                  <a:pt x="8966" y="139"/>
                  <a:pt x="9053" y="296"/>
                </a:cubicBezTo>
                <a:lnTo>
                  <a:pt x="21600" y="21567"/>
                </a:lnTo>
                <a:lnTo>
                  <a:pt x="8691" y="21546"/>
                </a:lnTo>
                <a:lnTo>
                  <a:pt x="2236" y="21536"/>
                </a:lnTo>
                <a:lnTo>
                  <a:pt x="0" y="21533"/>
                </a:lnTo>
                <a:lnTo>
                  <a:pt x="71" y="14094"/>
                </a:lnTo>
                <a:close/>
              </a:path>
            </a:pathLst>
          </a:custGeom>
          <a:solidFill>
            <a:schemeClr val="accent3">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5364" name="AutoShape 4"/>
          <p:cNvSpPr>
            <a:spLocks/>
          </p:cNvSpPr>
          <p:nvPr/>
        </p:nvSpPr>
        <p:spPr bwMode="auto">
          <a:xfrm rot="10800000">
            <a:off x="-1588" y="8729663"/>
            <a:ext cx="1001713" cy="1044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0"/>
                </a:lnTo>
                <a:close/>
              </a:path>
            </a:pathLst>
          </a:custGeom>
          <a:solidFill>
            <a:schemeClr val="accent2">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2" name="Rectangle 5"/>
          <p:cNvSpPr>
            <a:spLocks noGrp="1" noChangeArrowheads="1"/>
          </p:cNvSpPr>
          <p:nvPr>
            <p:ph type="title" idx="4294967295"/>
          </p:nvPr>
        </p:nvSpPr>
        <p:spPr>
          <a:xfrm>
            <a:off x="1317824" y="5915153"/>
            <a:ext cx="4536504" cy="2994025"/>
          </a:xfrm>
        </p:spPr>
        <p:txBody>
          <a:bodyPr anchor="t"/>
          <a:lstStyle/>
          <a:p>
            <a:r>
              <a:rPr lang="ko-KR" altLang="en-US" sz="8000" dirty="0">
                <a:solidFill>
                  <a:srgbClr val="FFFFFF"/>
                </a:solidFill>
                <a:latin typeface="Roboto Bold" charset="0"/>
                <a:ea typeface="Roboto Bold" charset="0"/>
                <a:cs typeface="Roboto Bold" charset="0"/>
                <a:sym typeface="Roboto Bold" charset="0"/>
              </a:rPr>
              <a:t>추가 기능</a:t>
            </a:r>
            <a:endParaRPr lang="en-US" altLang="en-US" sz="8000" dirty="0">
              <a:solidFill>
                <a:srgbClr val="FFFFFF"/>
              </a:solidFill>
              <a:latin typeface="Roboto Bold" charset="0"/>
              <a:ea typeface="Roboto Bold" charset="0"/>
              <a:cs typeface="Roboto Bold" charset="0"/>
              <a:sym typeface="Roboto Bold" charset="0"/>
            </a:endParaRPr>
          </a:p>
        </p:txBody>
      </p:sp>
      <p:sp>
        <p:nvSpPr>
          <p:cNvPr id="13" name="Rectangle 6"/>
          <p:cNvSpPr>
            <a:spLocks/>
          </p:cNvSpPr>
          <p:nvPr/>
        </p:nvSpPr>
        <p:spPr bwMode="auto">
          <a:xfrm>
            <a:off x="1525586" y="5452864"/>
            <a:ext cx="3671888"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sz="3200" dirty="0" smtClean="0">
                <a:solidFill>
                  <a:schemeClr val="accent1"/>
                </a:solidFill>
                <a:latin typeface="Helvetica Neue Medium" charset="0"/>
                <a:ea typeface="Helvetica Neue Medium" charset="0"/>
                <a:cs typeface="Helvetica Neue Medium" charset="0"/>
                <a:sym typeface="Helvetica Neue Medium" charset="0"/>
              </a:rPr>
              <a:t>Free Time</a:t>
            </a:r>
            <a:endParaRPr lang="en-US" altLang="en-US" sz="3200" dirty="0">
              <a:solidFill>
                <a:schemeClr val="accent1"/>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156823538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0" y="554038"/>
            <a:ext cx="13003213" cy="1160462"/>
          </a:xfrm>
        </p:spPr>
        <p:txBody>
          <a:bodyPr/>
          <a:lstStyle/>
          <a:p>
            <a:pPr algn="ctr"/>
            <a:r>
              <a:rPr lang="ko-KR" altLang="en-US" sz="6000" dirty="0" smtClean="0">
                <a:solidFill>
                  <a:srgbClr val="282828"/>
                </a:solidFill>
                <a:latin typeface="Roboto Bold" charset="0"/>
                <a:ea typeface="Roboto Bold" charset="0"/>
                <a:cs typeface="Roboto Bold" charset="0"/>
                <a:sym typeface="Roboto Bold" charset="0"/>
              </a:rPr>
              <a:t>추 가  기 능</a:t>
            </a:r>
            <a:endParaRPr lang="en-US" altLang="en-US" sz="6000" dirty="0">
              <a:solidFill>
                <a:srgbClr val="282828"/>
              </a:solidFill>
              <a:latin typeface="Roboto Bold" charset="0"/>
              <a:ea typeface="Roboto Bold" charset="0"/>
              <a:cs typeface="Roboto Bold" charset="0"/>
              <a:sym typeface="Roboto Bold" charset="0"/>
            </a:endParaRPr>
          </a:p>
        </p:txBody>
      </p:sp>
      <p:sp>
        <p:nvSpPr>
          <p:cNvPr id="5122" name="Rectangle 2"/>
          <p:cNvSpPr>
            <a:spLocks noGrp="1" noChangeArrowheads="1"/>
          </p:cNvSpPr>
          <p:nvPr>
            <p:ph type="body" sz="half" idx="1"/>
          </p:nvPr>
        </p:nvSpPr>
        <p:spPr>
          <a:xfrm>
            <a:off x="1263650" y="3759200"/>
            <a:ext cx="10672763" cy="3887788"/>
          </a:xfrm>
        </p:spPr>
        <p:txBody>
          <a:bodyPr/>
          <a:lstStyle/>
          <a:p>
            <a:pPr marL="0" indent="0">
              <a:spcBef>
                <a:spcPct val="0"/>
              </a:spcBef>
              <a:buSzTx/>
              <a:buFontTx/>
              <a:buNone/>
            </a:pPr>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a:t>popularised</a:t>
            </a:r>
            <a:r>
              <a:rPr lang="en-US" altLang="en-US" dirty="0"/>
              <a:t> in the 1960s with the release of </a:t>
            </a:r>
            <a:r>
              <a:rPr lang="en-US" altLang="en-US" dirty="0" err="1"/>
              <a:t>Letraset</a:t>
            </a:r>
            <a:r>
              <a:rPr lang="en-US" altLang="en-US" dirty="0"/>
              <a:t> sheets containing </a:t>
            </a:r>
            <a:r>
              <a:rPr lang="en-US" altLang="en-US" dirty="0" err="1"/>
              <a:t>Lorem</a:t>
            </a:r>
            <a:r>
              <a:rPr lang="en-US" altLang="en-US" dirty="0"/>
              <a:t> has survived not only five centuries, but also the leap into electronic typesetting. </a:t>
            </a:r>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a:t>popularised</a:t>
            </a:r>
            <a:r>
              <a:rPr lang="en-US" altLang="en-US" dirty="0"/>
              <a:t> in the 1960s with the release of </a:t>
            </a:r>
            <a:r>
              <a:rPr lang="en-US" altLang="en-US" dirty="0" err="1"/>
              <a:t>Letraset</a:t>
            </a:r>
            <a:r>
              <a:rPr lang="en-US" altLang="en-US" dirty="0"/>
              <a:t> sheets containing </a:t>
            </a:r>
            <a:r>
              <a:rPr lang="en-US" altLang="en-US" dirty="0" err="1"/>
              <a:t>Lorem</a:t>
            </a:r>
            <a:r>
              <a:rPr lang="en-US" altLang="en-US" dirty="0"/>
              <a:t> has survived not only five centuries, but also the leap into electronic typesetting.</a:t>
            </a:r>
          </a:p>
        </p:txBody>
      </p:sp>
      <p:sp>
        <p:nvSpPr>
          <p:cNvPr id="5123" name="Rectangle 3"/>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7C12BF0-0FD9-2F4C-BC44-2EBC6F1308CD}" type="slidenum">
              <a:rPr lang="en-US" altLang="en-US">
                <a:solidFill>
                  <a:srgbClr val="FFFFFF"/>
                </a:solidFill>
              </a:rPr>
              <a:pPr algn="ctr"/>
              <a:t>12</a:t>
            </a:fld>
            <a:endParaRPr lang="en-US" altLang="en-US">
              <a:solidFill>
                <a:srgbClr val="FFFFFF"/>
              </a:solidFill>
            </a:endParaRPr>
          </a:p>
        </p:txBody>
      </p:sp>
      <p:sp>
        <p:nvSpPr>
          <p:cNvPr id="5124" name="Rectangle 4"/>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smtClean="0">
                <a:latin typeface="Helvetica Neue Medium" charset="0"/>
                <a:ea typeface="Helvetica Neue Medium" charset="0"/>
                <a:cs typeface="Helvetica Neue Medium" charset="0"/>
                <a:sym typeface="Helvetica Neue Medium" charset="0"/>
              </a:rPr>
              <a:t>VIP booking service</a:t>
            </a:r>
            <a:endParaRPr lang="en-US" altLang="en-US" sz="2400" dirty="0">
              <a:latin typeface="Helvetica Neue Medium" charset="0"/>
              <a:ea typeface="Helvetica Neue Medium" charset="0"/>
              <a:cs typeface="Helvetica Neue Medium" charset="0"/>
              <a:sym typeface="Helvetica Neue Medium" charset="0"/>
            </a:endParaRPr>
          </a:p>
        </p:txBody>
      </p:sp>
      <p:sp>
        <p:nvSpPr>
          <p:cNvPr id="5125" name="Line 5"/>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pic>
        <p:nvPicPr>
          <p:cNvPr id="7" name="그림 1">
            <a:extLst>
              <a:ext uri="{FF2B5EF4-FFF2-40B4-BE49-F238E27FC236}">
                <a16:creationId xmlns="" xmlns:a16="http://schemas.microsoft.com/office/drawing/2014/main" id="{BBBD7D1F-B124-4ABC-B6A8-3D5242C66020}"/>
              </a:ext>
            </a:extLst>
          </p:cNvPr>
          <p:cNvPicPr>
            <a:picLocks noChangeAspect="1"/>
          </p:cNvPicPr>
          <p:nvPr/>
        </p:nvPicPr>
        <p:blipFill>
          <a:blip r:embed="rId3"/>
          <a:stretch>
            <a:fillRect/>
          </a:stretch>
        </p:blipFill>
        <p:spPr>
          <a:xfrm>
            <a:off x="10750872" y="8385609"/>
            <a:ext cx="1100815" cy="1061095"/>
          </a:xfrm>
          <a:prstGeom prst="rect">
            <a:avLst/>
          </a:prstGeom>
        </p:spPr>
      </p:pic>
      <p:sp>
        <p:nvSpPr>
          <p:cNvPr id="8"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spTree>
    <p:extLst>
      <p:ext uri="{BB962C8B-B14F-4D97-AF65-F5344CB8AC3E}">
        <p14:creationId xmlns:p14="http://schemas.microsoft.com/office/powerpoint/2010/main" val="136057416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pic>
        <p:nvPicPr>
          <p:cNvPr id="21510" name="Picture 6" descr="image1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80" y="2716560"/>
            <a:ext cx="7829487" cy="6563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 name="Picture Placeholder 1"/>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3334" r="3334"/>
          <a:stretch>
            <a:fillRect/>
          </a:stretch>
        </p:blipFill>
        <p:spPr>
          <a:xfrm>
            <a:off x="1253511" y="3220498"/>
            <a:ext cx="6794136" cy="3977972"/>
          </a:xfrm>
          <a:prstGeom prst="roundRect">
            <a:avLst>
              <a:gd name="adj" fmla="val 1227"/>
            </a:avLst>
          </a:prstGeom>
        </p:spPr>
      </p:pic>
      <p:sp>
        <p:nvSpPr>
          <p:cNvPr id="21505" name="Rectangle 1"/>
          <p:cNvSpPr>
            <a:spLocks noGrp="1" noChangeArrowheads="1"/>
          </p:cNvSpPr>
          <p:nvPr>
            <p:ph type="title" idx="4294967295"/>
          </p:nvPr>
        </p:nvSpPr>
        <p:spPr>
          <a:xfrm>
            <a:off x="0" y="554038"/>
            <a:ext cx="13003213" cy="1160462"/>
          </a:xfrm>
        </p:spPr>
        <p:txBody>
          <a:bodyPr/>
          <a:lstStyle/>
          <a:p>
            <a:pPr algn="ctr"/>
            <a:r>
              <a:rPr lang="ko-KR" altLang="en-US" sz="6000" dirty="0" smtClean="0">
                <a:solidFill>
                  <a:srgbClr val="282828"/>
                </a:solidFill>
                <a:latin typeface="Roboto Bold" charset="0"/>
                <a:ea typeface="Roboto Bold" charset="0"/>
                <a:cs typeface="Roboto Bold" charset="0"/>
                <a:sym typeface="Roboto Bold" charset="0"/>
              </a:rPr>
              <a:t>추 가  기 능</a:t>
            </a:r>
            <a:endParaRPr lang="en-US" altLang="en-US" sz="6000" dirty="0">
              <a:solidFill>
                <a:srgbClr val="282828"/>
              </a:solidFill>
              <a:latin typeface="Roboto Bold" charset="0"/>
              <a:ea typeface="Roboto Bold" charset="0"/>
              <a:cs typeface="Roboto Bold" charset="0"/>
              <a:sym typeface="Roboto Bold" charset="0"/>
            </a:endParaRPr>
          </a:p>
        </p:txBody>
      </p:sp>
      <p:sp>
        <p:nvSpPr>
          <p:cNvPr id="21506"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6E29A331-F49A-4F41-B97A-F40456C30EAE}" type="slidenum">
              <a:rPr lang="en-US" altLang="en-US">
                <a:solidFill>
                  <a:srgbClr val="FFFFFF"/>
                </a:solidFill>
              </a:rPr>
              <a:pPr algn="ctr"/>
              <a:t>13</a:t>
            </a:fld>
            <a:endParaRPr lang="en-US" altLang="en-US">
              <a:solidFill>
                <a:srgbClr val="FFFFFF"/>
              </a:solidFill>
            </a:endParaRPr>
          </a:p>
        </p:txBody>
      </p:sp>
      <p:sp>
        <p:nvSpPr>
          <p:cNvPr id="2150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smtClean="0">
                <a:latin typeface="Helvetica Neue Medium" charset="0"/>
                <a:ea typeface="Helvetica Neue Medium" charset="0"/>
                <a:cs typeface="Helvetica Neue Medium" charset="0"/>
                <a:sym typeface="Helvetica Neue Medium" charset="0"/>
              </a:rPr>
              <a:t>Show the waiting time on the map</a:t>
            </a:r>
            <a:endParaRPr lang="en-US" altLang="en-US" sz="2400" dirty="0">
              <a:latin typeface="Helvetica Neue Medium" charset="0"/>
              <a:ea typeface="Helvetica Neue Medium" charset="0"/>
              <a:cs typeface="Helvetica Neue Medium" charset="0"/>
              <a:sym typeface="Helvetica Neue Medium" charset="0"/>
            </a:endParaRPr>
          </a:p>
        </p:txBody>
      </p:sp>
      <p:sp>
        <p:nvSpPr>
          <p:cNvPr id="21508"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pic>
        <p:nvPicPr>
          <p:cNvPr id="21" name="그림 1">
            <a:extLst>
              <a:ext uri="{FF2B5EF4-FFF2-40B4-BE49-F238E27FC236}">
                <a16:creationId xmlns="" xmlns:a16="http://schemas.microsoft.com/office/drawing/2014/main" id="{BBBD7D1F-B124-4ABC-B6A8-3D5242C66020}"/>
              </a:ext>
            </a:extLst>
          </p:cNvPr>
          <p:cNvPicPr>
            <a:picLocks noChangeAspect="1"/>
          </p:cNvPicPr>
          <p:nvPr/>
        </p:nvPicPr>
        <p:blipFill>
          <a:blip r:embed="rId4"/>
          <a:stretch>
            <a:fillRect/>
          </a:stretch>
        </p:blipFill>
        <p:spPr>
          <a:xfrm>
            <a:off x="10750872" y="8385609"/>
            <a:ext cx="1100815" cy="1061095"/>
          </a:xfrm>
          <a:prstGeom prst="rect">
            <a:avLst/>
          </a:prstGeom>
        </p:spPr>
      </p:pic>
      <p:pic>
        <p:nvPicPr>
          <p:cNvPr id="21513" name="Picture 9" descr="Phone_gol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66496" y="5481215"/>
            <a:ext cx="1839615" cy="3470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Picture Placeholder 5"/>
          <p:cNvSpPr>
            <a:spLocks noGrp="1"/>
          </p:cNvSpPr>
          <p:nvPr>
            <p:ph type="pic" sz="quarter" idx="15"/>
          </p:nvPr>
        </p:nvSpPr>
        <p:spPr>
          <a:xfrm>
            <a:off x="7572527" y="5956921"/>
            <a:ext cx="1450153" cy="2520280"/>
          </a:xfrm>
          <a:prstGeom prst="roundRect">
            <a:avLst>
              <a:gd name="adj" fmla="val 4850"/>
            </a:avLst>
          </a:prstGeom>
        </p:spPr>
      </p:sp>
      <p:grpSp>
        <p:nvGrpSpPr>
          <p:cNvPr id="21517" name="Group 13"/>
          <p:cNvGrpSpPr>
            <a:grpSpLocks/>
          </p:cNvGrpSpPr>
          <p:nvPr/>
        </p:nvGrpSpPr>
        <p:grpSpPr bwMode="auto">
          <a:xfrm rot="7240798">
            <a:off x="8648062" y="3668869"/>
            <a:ext cx="3689341" cy="3239233"/>
            <a:chOff x="-1" y="-1"/>
            <a:chExt cx="3032921" cy="2581003"/>
          </a:xfrm>
        </p:grpSpPr>
        <p:sp>
          <p:nvSpPr>
            <p:cNvPr id="21518" name="Oval 14"/>
            <p:cNvSpPr>
              <a:spLocks/>
            </p:cNvSpPr>
            <p:nvPr/>
          </p:nvSpPr>
          <p:spPr bwMode="auto">
            <a:xfrm rot="21600000">
              <a:off x="-1" y="-1"/>
              <a:ext cx="2581003" cy="2581003"/>
            </a:xfrm>
            <a:prstGeom prst="ellipse">
              <a:avLst/>
            </a:prstGeom>
            <a:solidFill>
              <a:schemeClr val="accent2"/>
            </a:solidFill>
            <a:ln w="3175" cap="flat" cmpd="sng">
              <a:solidFill>
                <a:schemeClr val="accent2"/>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1519" name="AutoShape 15"/>
            <p:cNvSpPr>
              <a:spLocks/>
            </p:cNvSpPr>
            <p:nvPr/>
          </p:nvSpPr>
          <p:spPr bwMode="auto">
            <a:xfrm rot="7009877">
              <a:off x="1883403" y="1301921"/>
              <a:ext cx="980941" cy="9809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close/>
                </a:path>
              </a:pathLst>
            </a:custGeom>
            <a:solidFill>
              <a:schemeClr val="accent2"/>
            </a:solidFill>
            <a:ln w="3175" cap="flat" cmpd="sng">
              <a:solidFill>
                <a:schemeClr val="accent2"/>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sp>
        <p:nvSpPr>
          <p:cNvPr id="21523" name="Rectangle 19"/>
          <p:cNvSpPr>
            <a:spLocks noChangeAspect="1"/>
          </p:cNvSpPr>
          <p:nvPr/>
        </p:nvSpPr>
        <p:spPr bwMode="auto">
          <a:xfrm>
            <a:off x="9420722" y="4043700"/>
            <a:ext cx="2424515" cy="201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ko-KR" altLang="en-US" dirty="0" smtClean="0">
                <a:solidFill>
                  <a:srgbClr val="FFFFFF"/>
                </a:solidFill>
              </a:rPr>
              <a:t>네이버지도</a:t>
            </a:r>
            <a:r>
              <a:rPr lang="en-US" altLang="ko-KR" dirty="0" smtClean="0">
                <a:solidFill>
                  <a:srgbClr val="FFFFFF"/>
                </a:solidFill>
              </a:rPr>
              <a:t>,</a:t>
            </a:r>
          </a:p>
          <a:p>
            <a:pPr algn="ctr"/>
            <a:r>
              <a:rPr lang="en-US" altLang="ko-KR" dirty="0" smtClean="0">
                <a:solidFill>
                  <a:srgbClr val="FFFFFF"/>
                </a:solidFill>
              </a:rPr>
              <a:t>Google map </a:t>
            </a:r>
            <a:r>
              <a:rPr lang="ko-KR" altLang="en-US" dirty="0" smtClean="0">
                <a:solidFill>
                  <a:srgbClr val="FFFFFF"/>
                </a:solidFill>
              </a:rPr>
              <a:t>등의 지도에</a:t>
            </a:r>
            <a:r>
              <a:rPr lang="en-US" altLang="ko-KR" dirty="0">
                <a:solidFill>
                  <a:srgbClr val="FFFFFF"/>
                </a:solidFill>
              </a:rPr>
              <a:t> </a:t>
            </a:r>
            <a:r>
              <a:rPr lang="ko-KR" altLang="en-US" dirty="0" smtClean="0">
                <a:solidFill>
                  <a:srgbClr val="FFFFFF"/>
                </a:solidFill>
              </a:rPr>
              <a:t>현재</a:t>
            </a:r>
            <a:r>
              <a:rPr lang="en-US" altLang="ko-KR" dirty="0">
                <a:solidFill>
                  <a:srgbClr val="FFFFFF"/>
                </a:solidFill>
              </a:rPr>
              <a:t> </a:t>
            </a:r>
            <a:r>
              <a:rPr lang="ko-KR" altLang="en-US" dirty="0" smtClean="0">
                <a:solidFill>
                  <a:srgbClr val="FFFFFF"/>
                </a:solidFill>
              </a:rPr>
              <a:t>예상</a:t>
            </a:r>
            <a:endParaRPr lang="en-US" altLang="ko-KR" dirty="0" smtClean="0">
              <a:solidFill>
                <a:srgbClr val="FFFFFF"/>
              </a:solidFill>
            </a:endParaRPr>
          </a:p>
          <a:p>
            <a:pPr algn="ctr"/>
            <a:r>
              <a:rPr lang="ko-KR" altLang="en-US" dirty="0" smtClean="0">
                <a:solidFill>
                  <a:srgbClr val="FFFFFF"/>
                </a:solidFill>
              </a:rPr>
              <a:t>대기 시간을 띄워줌</a:t>
            </a:r>
            <a:endParaRPr lang="en-US" altLang="ko-KR" dirty="0" smtClean="0">
              <a:solidFill>
                <a:srgbClr val="FFFFFF"/>
              </a:solidFill>
            </a:endParaRPr>
          </a:p>
          <a:p>
            <a:pPr algn="ctr"/>
            <a:endParaRPr lang="en-US" altLang="en-US" dirty="0">
              <a:solidFill>
                <a:srgbClr val="FFFFFF"/>
              </a:solidFill>
            </a:endParaRPr>
          </a:p>
          <a:p>
            <a:pPr algn="ctr"/>
            <a:r>
              <a:rPr lang="ko-KR" altLang="en-US" dirty="0" smtClean="0">
                <a:solidFill>
                  <a:srgbClr val="FFFFFF"/>
                </a:solidFill>
              </a:rPr>
              <a:t>현재 특허 출원</a:t>
            </a:r>
            <a:r>
              <a:rPr lang="ko-KR" altLang="en-US" dirty="0">
                <a:solidFill>
                  <a:srgbClr val="FFFFFF"/>
                </a:solidFill>
              </a:rPr>
              <a:t>을</a:t>
            </a:r>
            <a:r>
              <a:rPr lang="ko-KR" altLang="en-US" dirty="0" smtClean="0">
                <a:solidFill>
                  <a:srgbClr val="FFFFFF"/>
                </a:solidFill>
              </a:rPr>
              <a:t> 알아보는 중</a:t>
            </a:r>
            <a:endParaRPr lang="en-US" altLang="ko-KR" dirty="0" smtClean="0">
              <a:solidFill>
                <a:srgbClr val="FFFFFF"/>
              </a:solidFill>
            </a:endParaRPr>
          </a:p>
        </p:txBody>
      </p:sp>
    </p:spTree>
    <p:extLst>
      <p:ext uri="{BB962C8B-B14F-4D97-AF65-F5344CB8AC3E}">
        <p14:creationId xmlns:p14="http://schemas.microsoft.com/office/powerpoint/2010/main" val="130316841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a:xfrm>
            <a:off x="-1588" y="-24954"/>
            <a:ext cx="13036550" cy="9803483"/>
          </a:xfrm>
          <a:prstGeom prst="rect">
            <a:avLst/>
          </a:prstGeom>
          <a:solidFill>
            <a:schemeClr val="tx1"/>
          </a:solidFill>
        </p:spPr>
      </p:sp>
      <p:sp>
        <p:nvSpPr>
          <p:cNvPr id="15362" name="AutoShape 2"/>
          <p:cNvSpPr>
            <a:spLocks/>
          </p:cNvSpPr>
          <p:nvPr/>
        </p:nvSpPr>
        <p:spPr bwMode="auto">
          <a:xfrm rot="10800000">
            <a:off x="10123488" y="1839441"/>
            <a:ext cx="2911475" cy="5995988"/>
          </a:xfrm>
          <a:custGeom>
            <a:avLst/>
            <a:gdLst>
              <a:gd name="T0" fmla="*/ 10798 w 21596"/>
              <a:gd name="T1" fmla="*/ 10800 h 21600"/>
              <a:gd name="T2" fmla="*/ 10798 w 21596"/>
              <a:gd name="T3" fmla="*/ 10800 h 21600"/>
              <a:gd name="T4" fmla="*/ 10798 w 21596"/>
              <a:gd name="T5" fmla="*/ 10800 h 21600"/>
              <a:gd name="T6" fmla="*/ 10798 w 21596"/>
              <a:gd name="T7" fmla="*/ 10800 h 21600"/>
            </a:gdLst>
            <a:ahLst/>
            <a:cxnLst>
              <a:cxn ang="0">
                <a:pos x="T0" y="T1"/>
              </a:cxn>
              <a:cxn ang="0">
                <a:pos x="T2" y="T3"/>
              </a:cxn>
              <a:cxn ang="0">
                <a:pos x="T4" y="T5"/>
              </a:cxn>
              <a:cxn ang="0">
                <a:pos x="T6" y="T7"/>
              </a:cxn>
            </a:cxnLst>
            <a:rect l="0" t="0" r="r" b="b"/>
            <a:pathLst>
              <a:path w="21596" h="21600">
                <a:moveTo>
                  <a:pt x="55" y="0"/>
                </a:moveTo>
                <a:lnTo>
                  <a:pt x="3586" y="1752"/>
                </a:lnTo>
                <a:lnTo>
                  <a:pt x="21288" y="10338"/>
                </a:lnTo>
                <a:cubicBezTo>
                  <a:pt x="21491" y="10457"/>
                  <a:pt x="21600" y="10606"/>
                  <a:pt x="21596" y="10760"/>
                </a:cubicBezTo>
                <a:cubicBezTo>
                  <a:pt x="21591" y="10927"/>
                  <a:pt x="21453" y="11087"/>
                  <a:pt x="21212" y="11206"/>
                </a:cubicBezTo>
                <a:lnTo>
                  <a:pt x="0" y="21600"/>
                </a:lnTo>
                <a:lnTo>
                  <a:pt x="55" y="0"/>
                </a:lnTo>
                <a:close/>
              </a:path>
            </a:pathLst>
          </a:custGeom>
          <a:solidFill>
            <a:schemeClr val="accent4">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5363" name="AutoShape 3"/>
          <p:cNvSpPr>
            <a:spLocks/>
          </p:cNvSpPr>
          <p:nvPr/>
        </p:nvSpPr>
        <p:spPr bwMode="auto">
          <a:xfrm rot="10800000">
            <a:off x="5197475" y="-17463"/>
            <a:ext cx="7840663" cy="4613276"/>
          </a:xfrm>
          <a:custGeom>
            <a:avLst/>
            <a:gdLst>
              <a:gd name="T0" fmla="*/ 10800 w 21600"/>
              <a:gd name="T1" fmla="+- 0 10816 33"/>
              <a:gd name="T2" fmla="*/ 10816 h 21567"/>
              <a:gd name="T3" fmla="*/ 10800 w 21600"/>
              <a:gd name="T4" fmla="+- 0 10816 33"/>
              <a:gd name="T5" fmla="*/ 10816 h 21567"/>
              <a:gd name="T6" fmla="*/ 10800 w 21600"/>
              <a:gd name="T7" fmla="+- 0 10816 33"/>
              <a:gd name="T8" fmla="*/ 10816 h 21567"/>
              <a:gd name="T9" fmla="*/ 10800 w 21600"/>
              <a:gd name="T10" fmla="+- 0 10816 33"/>
              <a:gd name="T11" fmla="*/ 10816 h 21567"/>
            </a:gdLst>
            <a:ahLst/>
            <a:cxnLst>
              <a:cxn ang="0">
                <a:pos x="T0" y="T2"/>
              </a:cxn>
              <a:cxn ang="0">
                <a:pos x="T3" y="T5"/>
              </a:cxn>
              <a:cxn ang="0">
                <a:pos x="T6" y="T8"/>
              </a:cxn>
              <a:cxn ang="0">
                <a:pos x="T9" y="T11"/>
              </a:cxn>
            </a:cxnLst>
            <a:rect l="0" t="0" r="r" b="b"/>
            <a:pathLst>
              <a:path w="21600" h="21567">
                <a:moveTo>
                  <a:pt x="71" y="14094"/>
                </a:moveTo>
                <a:cubicBezTo>
                  <a:pt x="718" y="13042"/>
                  <a:pt x="1363" y="11985"/>
                  <a:pt x="2006" y="10923"/>
                </a:cubicBezTo>
                <a:cubicBezTo>
                  <a:pt x="4111" y="7440"/>
                  <a:pt x="6186" y="3906"/>
                  <a:pt x="8230" y="320"/>
                </a:cubicBezTo>
                <a:cubicBezTo>
                  <a:pt x="8354" y="84"/>
                  <a:pt x="8539" y="-33"/>
                  <a:pt x="8724" y="9"/>
                </a:cubicBezTo>
                <a:cubicBezTo>
                  <a:pt x="8850" y="37"/>
                  <a:pt x="8966" y="139"/>
                  <a:pt x="9053" y="296"/>
                </a:cubicBezTo>
                <a:lnTo>
                  <a:pt x="21600" y="21567"/>
                </a:lnTo>
                <a:lnTo>
                  <a:pt x="8691" y="21546"/>
                </a:lnTo>
                <a:lnTo>
                  <a:pt x="2236" y="21536"/>
                </a:lnTo>
                <a:lnTo>
                  <a:pt x="0" y="21533"/>
                </a:lnTo>
                <a:lnTo>
                  <a:pt x="71" y="14094"/>
                </a:lnTo>
                <a:close/>
              </a:path>
            </a:pathLst>
          </a:custGeom>
          <a:solidFill>
            <a:schemeClr val="accent3">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5364" name="AutoShape 4"/>
          <p:cNvSpPr>
            <a:spLocks/>
          </p:cNvSpPr>
          <p:nvPr/>
        </p:nvSpPr>
        <p:spPr bwMode="auto">
          <a:xfrm rot="10800000">
            <a:off x="-1588" y="8729663"/>
            <a:ext cx="1001713" cy="1044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0"/>
                </a:lnTo>
                <a:close/>
              </a:path>
            </a:pathLst>
          </a:custGeom>
          <a:solidFill>
            <a:schemeClr val="accent2">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2" name="Rectangle 5"/>
          <p:cNvSpPr>
            <a:spLocks noGrp="1" noChangeArrowheads="1"/>
          </p:cNvSpPr>
          <p:nvPr>
            <p:ph type="title" idx="4294967295"/>
          </p:nvPr>
        </p:nvSpPr>
        <p:spPr>
          <a:xfrm>
            <a:off x="1317824" y="5915153"/>
            <a:ext cx="4536504" cy="2994025"/>
          </a:xfrm>
        </p:spPr>
        <p:txBody>
          <a:bodyPr anchor="t"/>
          <a:lstStyle/>
          <a:p>
            <a:r>
              <a:rPr lang="ko-KR" altLang="en-US" sz="8000" dirty="0" smtClean="0">
                <a:solidFill>
                  <a:srgbClr val="FFFFFF"/>
                </a:solidFill>
                <a:latin typeface="Roboto Bold" charset="0"/>
                <a:ea typeface="Roboto Bold" charset="0"/>
                <a:cs typeface="Roboto Bold" charset="0"/>
                <a:sym typeface="Roboto Bold" charset="0"/>
              </a:rPr>
              <a:t>향후 계획</a:t>
            </a:r>
            <a:endParaRPr lang="en-US" altLang="en-US" sz="8000" dirty="0">
              <a:solidFill>
                <a:srgbClr val="FFFFFF"/>
              </a:solidFill>
              <a:latin typeface="Roboto Bold" charset="0"/>
              <a:ea typeface="Roboto Bold" charset="0"/>
              <a:cs typeface="Roboto Bold" charset="0"/>
              <a:sym typeface="Roboto Bold" charset="0"/>
            </a:endParaRPr>
          </a:p>
        </p:txBody>
      </p:sp>
      <p:sp>
        <p:nvSpPr>
          <p:cNvPr id="13" name="Rectangle 6"/>
          <p:cNvSpPr>
            <a:spLocks/>
          </p:cNvSpPr>
          <p:nvPr/>
        </p:nvSpPr>
        <p:spPr bwMode="auto">
          <a:xfrm>
            <a:off x="1525586" y="5452864"/>
            <a:ext cx="3671888"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sz="3200" dirty="0" smtClean="0">
                <a:solidFill>
                  <a:schemeClr val="accent1"/>
                </a:solidFill>
                <a:latin typeface="Helvetica Neue Medium" charset="0"/>
                <a:ea typeface="Helvetica Neue Medium" charset="0"/>
                <a:cs typeface="Helvetica Neue Medium" charset="0"/>
                <a:sym typeface="Helvetica Neue Medium" charset="0"/>
              </a:rPr>
              <a:t>Free Time</a:t>
            </a:r>
            <a:endParaRPr lang="en-US" altLang="en-US" sz="3200" dirty="0">
              <a:solidFill>
                <a:schemeClr val="accent1"/>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43877709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0" y="554038"/>
            <a:ext cx="13003213" cy="1160462"/>
          </a:xfrm>
        </p:spPr>
        <p:txBody>
          <a:bodyPr/>
          <a:lstStyle/>
          <a:p>
            <a:pPr algn="ctr"/>
            <a:r>
              <a:rPr lang="ko-KR" altLang="en-US" sz="6000" dirty="0" smtClean="0">
                <a:solidFill>
                  <a:srgbClr val="282828"/>
                </a:solidFill>
                <a:latin typeface="Roboto Bold" charset="0"/>
                <a:ea typeface="Roboto Bold" charset="0"/>
                <a:cs typeface="Roboto Bold" charset="0"/>
                <a:sym typeface="Roboto Bold" charset="0"/>
              </a:rPr>
              <a:t>향 후  계 획</a:t>
            </a:r>
            <a:endParaRPr lang="en-US" altLang="en-US" sz="6000" dirty="0">
              <a:solidFill>
                <a:srgbClr val="282828"/>
              </a:solidFill>
              <a:latin typeface="Roboto Bold" charset="0"/>
              <a:ea typeface="Roboto Bold" charset="0"/>
              <a:cs typeface="Roboto Bold" charset="0"/>
              <a:sym typeface="Roboto Bold" charset="0"/>
            </a:endParaRPr>
          </a:p>
        </p:txBody>
      </p:sp>
      <p:sp>
        <p:nvSpPr>
          <p:cNvPr id="5122" name="Rectangle 2"/>
          <p:cNvSpPr>
            <a:spLocks noGrp="1" noChangeArrowheads="1"/>
          </p:cNvSpPr>
          <p:nvPr>
            <p:ph type="body" sz="half" idx="1"/>
          </p:nvPr>
        </p:nvSpPr>
        <p:spPr>
          <a:xfrm>
            <a:off x="1263650" y="3759200"/>
            <a:ext cx="10672763" cy="3887788"/>
          </a:xfrm>
        </p:spPr>
        <p:txBody>
          <a:bodyPr/>
          <a:lstStyle/>
          <a:p>
            <a:pPr marL="0" indent="0">
              <a:spcBef>
                <a:spcPct val="0"/>
              </a:spcBef>
              <a:buSzTx/>
              <a:buFontTx/>
              <a:buNone/>
            </a:pPr>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a:t>popularised</a:t>
            </a:r>
            <a:r>
              <a:rPr lang="en-US" altLang="en-US" dirty="0"/>
              <a:t> in the 1960s with the release of </a:t>
            </a:r>
            <a:r>
              <a:rPr lang="en-US" altLang="en-US" dirty="0" err="1"/>
              <a:t>Letraset</a:t>
            </a:r>
            <a:r>
              <a:rPr lang="en-US" altLang="en-US" dirty="0"/>
              <a:t> sheets containing </a:t>
            </a:r>
            <a:r>
              <a:rPr lang="en-US" altLang="en-US" dirty="0" err="1"/>
              <a:t>Lorem</a:t>
            </a:r>
            <a:r>
              <a:rPr lang="en-US" altLang="en-US" dirty="0"/>
              <a:t> has survived not only five centuries, but also the leap into electronic typesetting. </a:t>
            </a:r>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a:t>popularised</a:t>
            </a:r>
            <a:r>
              <a:rPr lang="en-US" altLang="en-US" dirty="0"/>
              <a:t> in the 1960s with the release of </a:t>
            </a:r>
            <a:r>
              <a:rPr lang="en-US" altLang="en-US" dirty="0" err="1"/>
              <a:t>Letraset</a:t>
            </a:r>
            <a:r>
              <a:rPr lang="en-US" altLang="en-US" dirty="0"/>
              <a:t> sheets containing </a:t>
            </a:r>
            <a:r>
              <a:rPr lang="en-US" altLang="en-US" dirty="0" err="1"/>
              <a:t>Lorem</a:t>
            </a:r>
            <a:r>
              <a:rPr lang="en-US" altLang="en-US" dirty="0"/>
              <a:t> has survived not only five centuries, but also the leap into electronic typesetting.</a:t>
            </a:r>
          </a:p>
        </p:txBody>
      </p:sp>
      <p:sp>
        <p:nvSpPr>
          <p:cNvPr id="5123" name="Rectangle 3"/>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7C12BF0-0FD9-2F4C-BC44-2EBC6F1308CD}" type="slidenum">
              <a:rPr lang="en-US" altLang="en-US">
                <a:solidFill>
                  <a:srgbClr val="FFFFFF"/>
                </a:solidFill>
              </a:rPr>
              <a:pPr algn="ctr"/>
              <a:t>15</a:t>
            </a:fld>
            <a:endParaRPr lang="en-US" altLang="en-US">
              <a:solidFill>
                <a:srgbClr val="FFFFFF"/>
              </a:solidFill>
            </a:endParaRPr>
          </a:p>
        </p:txBody>
      </p:sp>
      <p:sp>
        <p:nvSpPr>
          <p:cNvPr id="5124" name="Rectangle 4"/>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smtClean="0">
                <a:latin typeface="Helvetica Neue Medium" charset="0"/>
                <a:ea typeface="Helvetica Neue Medium" charset="0"/>
                <a:cs typeface="Helvetica Neue Medium" charset="0"/>
                <a:sym typeface="Helvetica Neue Medium" charset="0"/>
              </a:rPr>
              <a:t>Analysis algorithm</a:t>
            </a:r>
            <a:endParaRPr lang="en-US" altLang="en-US" sz="2400" dirty="0">
              <a:latin typeface="Helvetica Neue Medium" charset="0"/>
              <a:ea typeface="Helvetica Neue Medium" charset="0"/>
              <a:cs typeface="Helvetica Neue Medium" charset="0"/>
              <a:sym typeface="Helvetica Neue Medium" charset="0"/>
            </a:endParaRPr>
          </a:p>
        </p:txBody>
      </p:sp>
      <p:sp>
        <p:nvSpPr>
          <p:cNvPr id="5125" name="Line 5"/>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pic>
        <p:nvPicPr>
          <p:cNvPr id="7" name="그림 1">
            <a:extLst>
              <a:ext uri="{FF2B5EF4-FFF2-40B4-BE49-F238E27FC236}">
                <a16:creationId xmlns="" xmlns:a16="http://schemas.microsoft.com/office/drawing/2014/main" id="{BBBD7D1F-B124-4ABC-B6A8-3D5242C66020}"/>
              </a:ext>
            </a:extLst>
          </p:cNvPr>
          <p:cNvPicPr>
            <a:picLocks noChangeAspect="1"/>
          </p:cNvPicPr>
          <p:nvPr/>
        </p:nvPicPr>
        <p:blipFill>
          <a:blip r:embed="rId2"/>
          <a:stretch>
            <a:fillRect/>
          </a:stretch>
        </p:blipFill>
        <p:spPr>
          <a:xfrm>
            <a:off x="10750872" y="8385609"/>
            <a:ext cx="1100815" cy="1061095"/>
          </a:xfrm>
          <a:prstGeom prst="rect">
            <a:avLst/>
          </a:prstGeom>
        </p:spPr>
      </p:pic>
      <p:sp>
        <p:nvSpPr>
          <p:cNvPr id="8"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spTree>
    <p:extLst>
      <p:ext uri="{BB962C8B-B14F-4D97-AF65-F5344CB8AC3E}">
        <p14:creationId xmlns:p14="http://schemas.microsoft.com/office/powerpoint/2010/main" val="47281626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0" y="554038"/>
            <a:ext cx="13003213" cy="1160462"/>
          </a:xfrm>
        </p:spPr>
        <p:txBody>
          <a:bodyPr/>
          <a:lstStyle/>
          <a:p>
            <a:pPr algn="ctr"/>
            <a:r>
              <a:rPr lang="ko-KR" altLang="en-US" sz="6000" dirty="0" smtClean="0">
                <a:solidFill>
                  <a:srgbClr val="282828"/>
                </a:solidFill>
                <a:latin typeface="Roboto Bold" charset="0"/>
                <a:ea typeface="Roboto Bold" charset="0"/>
                <a:cs typeface="Roboto Bold" charset="0"/>
                <a:sym typeface="Roboto Bold" charset="0"/>
              </a:rPr>
              <a:t>향 후  계 획</a:t>
            </a:r>
            <a:endParaRPr lang="en-US" altLang="en-US" sz="6000" dirty="0">
              <a:solidFill>
                <a:srgbClr val="282828"/>
              </a:solidFill>
              <a:latin typeface="Roboto Bold" charset="0"/>
              <a:ea typeface="Roboto Bold" charset="0"/>
              <a:cs typeface="Roboto Bold" charset="0"/>
              <a:sym typeface="Roboto Bold" charset="0"/>
            </a:endParaRPr>
          </a:p>
        </p:txBody>
      </p:sp>
      <p:sp>
        <p:nvSpPr>
          <p:cNvPr id="5122" name="Rectangle 2"/>
          <p:cNvSpPr>
            <a:spLocks noGrp="1" noChangeArrowheads="1"/>
          </p:cNvSpPr>
          <p:nvPr>
            <p:ph type="body" sz="half" idx="1"/>
          </p:nvPr>
        </p:nvSpPr>
        <p:spPr>
          <a:xfrm>
            <a:off x="1263650" y="3759200"/>
            <a:ext cx="10672763" cy="3887788"/>
          </a:xfrm>
        </p:spPr>
        <p:txBody>
          <a:bodyPr/>
          <a:lstStyle/>
          <a:p>
            <a:pPr marL="0" indent="0">
              <a:spcBef>
                <a:spcPct val="0"/>
              </a:spcBef>
              <a:buSzTx/>
              <a:buFontTx/>
              <a:buNone/>
            </a:pPr>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a:t>popularised</a:t>
            </a:r>
            <a:r>
              <a:rPr lang="en-US" altLang="en-US" dirty="0"/>
              <a:t> in the 1960s with the release of </a:t>
            </a:r>
            <a:r>
              <a:rPr lang="en-US" altLang="en-US" dirty="0" err="1"/>
              <a:t>Letraset</a:t>
            </a:r>
            <a:r>
              <a:rPr lang="en-US" altLang="en-US" dirty="0"/>
              <a:t> sheets containing </a:t>
            </a:r>
            <a:r>
              <a:rPr lang="en-US" altLang="en-US" dirty="0" err="1"/>
              <a:t>Lorem</a:t>
            </a:r>
            <a:r>
              <a:rPr lang="en-US" altLang="en-US" dirty="0"/>
              <a:t> has survived not only five centuries, but also the leap into electronic typesetting. </a:t>
            </a:r>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a:t>popularised</a:t>
            </a:r>
            <a:r>
              <a:rPr lang="en-US" altLang="en-US" dirty="0"/>
              <a:t> in the 1960s with the release of </a:t>
            </a:r>
            <a:r>
              <a:rPr lang="en-US" altLang="en-US" dirty="0" err="1"/>
              <a:t>Letraset</a:t>
            </a:r>
            <a:r>
              <a:rPr lang="en-US" altLang="en-US" dirty="0"/>
              <a:t> sheets containing </a:t>
            </a:r>
            <a:r>
              <a:rPr lang="en-US" altLang="en-US" dirty="0" err="1"/>
              <a:t>Lorem</a:t>
            </a:r>
            <a:r>
              <a:rPr lang="en-US" altLang="en-US" dirty="0"/>
              <a:t> has survived not only five centuries, but also the leap into electronic typesetting.</a:t>
            </a:r>
          </a:p>
        </p:txBody>
      </p:sp>
      <p:sp>
        <p:nvSpPr>
          <p:cNvPr id="5123" name="Rectangle 3"/>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7C12BF0-0FD9-2F4C-BC44-2EBC6F1308CD}" type="slidenum">
              <a:rPr lang="en-US" altLang="en-US">
                <a:solidFill>
                  <a:srgbClr val="FFFFFF"/>
                </a:solidFill>
              </a:rPr>
              <a:pPr algn="ctr"/>
              <a:t>16</a:t>
            </a:fld>
            <a:endParaRPr lang="en-US" altLang="en-US">
              <a:solidFill>
                <a:srgbClr val="FFFFFF"/>
              </a:solidFill>
            </a:endParaRPr>
          </a:p>
        </p:txBody>
      </p:sp>
      <p:sp>
        <p:nvSpPr>
          <p:cNvPr id="5124" name="Rectangle 4"/>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latin typeface="Helvetica Neue Medium" charset="0"/>
                <a:ea typeface="Helvetica Neue Medium" charset="0"/>
                <a:cs typeface="Helvetica Neue Medium" charset="0"/>
                <a:sym typeface="Helvetica Neue Medium" charset="0"/>
              </a:rPr>
              <a:t>Waiting number screen</a:t>
            </a:r>
            <a:endParaRPr lang="en-US" altLang="en-US" sz="2400" dirty="0">
              <a:latin typeface="Helvetica Neue Medium" charset="0"/>
              <a:ea typeface="Helvetica Neue Medium" charset="0"/>
              <a:cs typeface="Helvetica Neue Medium" charset="0"/>
              <a:sym typeface="Helvetica Neue Medium" charset="0"/>
            </a:endParaRPr>
          </a:p>
        </p:txBody>
      </p:sp>
      <p:sp>
        <p:nvSpPr>
          <p:cNvPr id="5125" name="Line 5"/>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pic>
        <p:nvPicPr>
          <p:cNvPr id="7" name="그림 1">
            <a:extLst>
              <a:ext uri="{FF2B5EF4-FFF2-40B4-BE49-F238E27FC236}">
                <a16:creationId xmlns="" xmlns:a16="http://schemas.microsoft.com/office/drawing/2014/main" id="{BBBD7D1F-B124-4ABC-B6A8-3D5242C66020}"/>
              </a:ext>
            </a:extLst>
          </p:cNvPr>
          <p:cNvPicPr>
            <a:picLocks noChangeAspect="1"/>
          </p:cNvPicPr>
          <p:nvPr/>
        </p:nvPicPr>
        <p:blipFill>
          <a:blip r:embed="rId2"/>
          <a:stretch>
            <a:fillRect/>
          </a:stretch>
        </p:blipFill>
        <p:spPr>
          <a:xfrm>
            <a:off x="10750872" y="8385609"/>
            <a:ext cx="1100815" cy="1061095"/>
          </a:xfrm>
          <a:prstGeom prst="rect">
            <a:avLst/>
          </a:prstGeom>
        </p:spPr>
      </p:pic>
      <p:sp>
        <p:nvSpPr>
          <p:cNvPr id="8"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spTree>
    <p:extLst>
      <p:ext uri="{BB962C8B-B14F-4D97-AF65-F5344CB8AC3E}">
        <p14:creationId xmlns:p14="http://schemas.microsoft.com/office/powerpoint/2010/main" val="378299392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0" y="554038"/>
            <a:ext cx="13003213" cy="1160462"/>
          </a:xfrm>
        </p:spPr>
        <p:txBody>
          <a:bodyPr/>
          <a:lstStyle/>
          <a:p>
            <a:pPr algn="ctr"/>
            <a:r>
              <a:rPr lang="en-US" altLang="en-US" sz="6000" dirty="0">
                <a:solidFill>
                  <a:srgbClr val="282828"/>
                </a:solidFill>
                <a:latin typeface="Roboto Bold" charset="0"/>
                <a:ea typeface="Roboto Bold" charset="0"/>
                <a:cs typeface="Roboto Bold" charset="0"/>
                <a:sym typeface="Roboto Bold" charset="0"/>
              </a:rPr>
              <a:t>Demo Title text</a:t>
            </a:r>
          </a:p>
        </p:txBody>
      </p:sp>
      <p:sp>
        <p:nvSpPr>
          <p:cNvPr id="6146" name="Rectangle 2"/>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2E586A49-4542-8442-A37B-6268236E4B9F}" type="slidenum">
              <a:rPr lang="en-US" altLang="en-US">
                <a:solidFill>
                  <a:srgbClr val="FFFFFF"/>
                </a:solidFill>
              </a:rPr>
              <a:pPr algn="ctr"/>
              <a:t>17</a:t>
            </a:fld>
            <a:endParaRPr lang="en-US" altLang="en-US">
              <a:solidFill>
                <a:srgbClr val="FFFFFF"/>
              </a:solidFill>
            </a:endParaRPr>
          </a:p>
        </p:txBody>
      </p:sp>
      <p:sp>
        <p:nvSpPr>
          <p:cNvPr id="614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6148"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grpSp>
        <p:nvGrpSpPr>
          <p:cNvPr id="6149" name="Group 5"/>
          <p:cNvGrpSpPr>
            <a:grpSpLocks/>
          </p:cNvGrpSpPr>
          <p:nvPr/>
        </p:nvGrpSpPr>
        <p:grpSpPr bwMode="auto">
          <a:xfrm>
            <a:off x="1000125" y="3068638"/>
            <a:ext cx="10799763" cy="5199062"/>
            <a:chOff x="0" y="0"/>
            <a:chExt cx="10800236" cy="5199533"/>
          </a:xfrm>
        </p:grpSpPr>
        <p:sp>
          <p:nvSpPr>
            <p:cNvPr id="6150" name="AutoShape 6"/>
            <p:cNvSpPr>
              <a:spLocks/>
            </p:cNvSpPr>
            <p:nvPr/>
          </p:nvSpPr>
          <p:spPr bwMode="auto">
            <a:xfrm>
              <a:off x="0" y="336339"/>
              <a:ext cx="3109046" cy="2409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51" name="AutoShape 7"/>
            <p:cNvSpPr>
              <a:spLocks/>
            </p:cNvSpPr>
            <p:nvPr/>
          </p:nvSpPr>
          <p:spPr bwMode="auto">
            <a:xfrm>
              <a:off x="1706712" y="243177"/>
              <a:ext cx="522662" cy="1884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52" name="AutoShape 8"/>
            <p:cNvSpPr>
              <a:spLocks/>
            </p:cNvSpPr>
            <p:nvPr/>
          </p:nvSpPr>
          <p:spPr bwMode="auto">
            <a:xfrm>
              <a:off x="2270693" y="395536"/>
              <a:ext cx="90610" cy="450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53" name="AutoShape 9"/>
            <p:cNvSpPr>
              <a:spLocks/>
            </p:cNvSpPr>
            <p:nvPr/>
          </p:nvSpPr>
          <p:spPr bwMode="auto">
            <a:xfrm>
              <a:off x="2304240" y="254923"/>
              <a:ext cx="162056" cy="8269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54" name="AutoShape 10"/>
            <p:cNvSpPr>
              <a:spLocks/>
            </p:cNvSpPr>
            <p:nvPr/>
          </p:nvSpPr>
          <p:spPr bwMode="auto">
            <a:xfrm>
              <a:off x="2478557" y="254421"/>
              <a:ext cx="126063" cy="5509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55" name="AutoShape 11"/>
            <p:cNvSpPr>
              <a:spLocks/>
            </p:cNvSpPr>
            <p:nvPr/>
          </p:nvSpPr>
          <p:spPr bwMode="auto">
            <a:xfrm>
              <a:off x="2650060" y="183659"/>
              <a:ext cx="310792" cy="712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56" name="AutoShape 12"/>
            <p:cNvSpPr>
              <a:spLocks/>
            </p:cNvSpPr>
            <p:nvPr/>
          </p:nvSpPr>
          <p:spPr bwMode="auto">
            <a:xfrm>
              <a:off x="2795847" y="0"/>
              <a:ext cx="712078" cy="2018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57" name="AutoShape 13"/>
            <p:cNvSpPr>
              <a:spLocks/>
            </p:cNvSpPr>
            <p:nvPr/>
          </p:nvSpPr>
          <p:spPr bwMode="auto">
            <a:xfrm>
              <a:off x="3224807" y="5943"/>
              <a:ext cx="1386793" cy="7109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58" name="AutoShape 14"/>
            <p:cNvSpPr>
              <a:spLocks/>
            </p:cNvSpPr>
            <p:nvPr/>
          </p:nvSpPr>
          <p:spPr bwMode="auto">
            <a:xfrm>
              <a:off x="2588067" y="266017"/>
              <a:ext cx="570602" cy="3965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59" name="AutoShape 15"/>
            <p:cNvSpPr>
              <a:spLocks/>
            </p:cNvSpPr>
            <p:nvPr/>
          </p:nvSpPr>
          <p:spPr bwMode="auto">
            <a:xfrm>
              <a:off x="2468029" y="545604"/>
              <a:ext cx="144372" cy="67955"/>
            </a:xfrm>
            <a:custGeom>
              <a:avLst/>
              <a:gdLst>
                <a:gd name="T0" fmla="*/ 10743 w 21486"/>
                <a:gd name="T1" fmla="*/ 10800 h 21600"/>
                <a:gd name="T2" fmla="*/ 10743 w 21486"/>
                <a:gd name="T3" fmla="*/ 10800 h 21600"/>
                <a:gd name="T4" fmla="*/ 10743 w 21486"/>
                <a:gd name="T5" fmla="*/ 10800 h 21600"/>
                <a:gd name="T6" fmla="*/ 10743 w 21486"/>
                <a:gd name="T7" fmla="*/ 10800 h 21600"/>
              </a:gdLst>
              <a:ahLst/>
              <a:cxnLst>
                <a:cxn ang="0">
                  <a:pos x="T0" y="T1"/>
                </a:cxn>
                <a:cxn ang="0">
                  <a:pos x="T2" y="T3"/>
                </a:cxn>
                <a:cxn ang="0">
                  <a:pos x="T4" y="T5"/>
                </a:cxn>
                <a:cxn ang="0">
                  <a:pos x="T6" y="T7"/>
                </a:cxn>
              </a:cxnLst>
              <a:rect l="0" t="0" r="r" b="b"/>
              <a:pathLst>
                <a:path w="21486" h="2160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0" name="AutoShape 16"/>
            <p:cNvSpPr>
              <a:spLocks/>
            </p:cNvSpPr>
            <p:nvPr/>
          </p:nvSpPr>
          <p:spPr bwMode="auto">
            <a:xfrm>
              <a:off x="2930454" y="1059161"/>
              <a:ext cx="205888" cy="1637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1" name="AutoShape 17"/>
            <p:cNvSpPr>
              <a:spLocks/>
            </p:cNvSpPr>
            <p:nvPr/>
          </p:nvSpPr>
          <p:spPr bwMode="auto">
            <a:xfrm>
              <a:off x="2549438" y="1744141"/>
              <a:ext cx="46339" cy="3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449" y="0"/>
                  </a:moveTo>
                  <a:lnTo>
                    <a:pt x="4511" y="2596"/>
                  </a:lnTo>
                  <a:lnTo>
                    <a:pt x="0" y="15912"/>
                  </a:lnTo>
                  <a:lnTo>
                    <a:pt x="12679" y="21600"/>
                  </a:lnTo>
                  <a:lnTo>
                    <a:pt x="21600" y="12688"/>
                  </a:lnTo>
                  <a:lnTo>
                    <a:pt x="9449"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2" name="AutoShape 18"/>
            <p:cNvSpPr>
              <a:spLocks/>
            </p:cNvSpPr>
            <p:nvPr/>
          </p:nvSpPr>
          <p:spPr bwMode="auto">
            <a:xfrm>
              <a:off x="1773561" y="2140634"/>
              <a:ext cx="361142" cy="129169"/>
            </a:xfrm>
            <a:custGeom>
              <a:avLst/>
              <a:gdLst>
                <a:gd name="T0" fmla="*/ 10800 w 21600"/>
                <a:gd name="T1" fmla="*/ 10712 h 21424"/>
                <a:gd name="T2" fmla="*/ 10800 w 21600"/>
                <a:gd name="T3" fmla="*/ 10712 h 21424"/>
                <a:gd name="T4" fmla="*/ 10800 w 21600"/>
                <a:gd name="T5" fmla="*/ 10712 h 21424"/>
                <a:gd name="T6" fmla="*/ 10800 w 21600"/>
                <a:gd name="T7" fmla="*/ 10712 h 21424"/>
              </a:gdLst>
              <a:ahLst/>
              <a:cxnLst>
                <a:cxn ang="0">
                  <a:pos x="T0" y="T1"/>
                </a:cxn>
                <a:cxn ang="0">
                  <a:pos x="T2" y="T3"/>
                </a:cxn>
                <a:cxn ang="0">
                  <a:pos x="T4" y="T5"/>
                </a:cxn>
                <a:cxn ang="0">
                  <a:pos x="T6" y="T7"/>
                </a:cxn>
              </a:cxnLst>
              <a:rect l="0" t="0" r="r" b="b"/>
              <a:pathLst>
                <a:path w="21600" h="21424">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3" name="AutoShape 19"/>
            <p:cNvSpPr>
              <a:spLocks/>
            </p:cNvSpPr>
            <p:nvPr/>
          </p:nvSpPr>
          <p:spPr bwMode="auto">
            <a:xfrm>
              <a:off x="2088253" y="2271390"/>
              <a:ext cx="239095" cy="74783"/>
            </a:xfrm>
            <a:custGeom>
              <a:avLst/>
              <a:gdLst>
                <a:gd name="T0" fmla="*/ 10800 w 21600"/>
                <a:gd name="T1" fmla="*/ 10660 h 21321"/>
                <a:gd name="T2" fmla="*/ 10800 w 21600"/>
                <a:gd name="T3" fmla="*/ 10660 h 21321"/>
                <a:gd name="T4" fmla="*/ 10800 w 21600"/>
                <a:gd name="T5" fmla="*/ 10660 h 21321"/>
                <a:gd name="T6" fmla="*/ 10800 w 21600"/>
                <a:gd name="T7" fmla="*/ 10660 h 21321"/>
              </a:gdLst>
              <a:ahLst/>
              <a:cxnLst>
                <a:cxn ang="0">
                  <a:pos x="T0" y="T1"/>
                </a:cxn>
                <a:cxn ang="0">
                  <a:pos x="T2" y="T3"/>
                </a:cxn>
                <a:cxn ang="0">
                  <a:pos x="T4" y="T5"/>
                </a:cxn>
                <a:cxn ang="0">
                  <a:pos x="T6" y="T7"/>
                </a:cxn>
              </a:cxnLst>
              <a:rect l="0" t="0" r="r" b="b"/>
              <a:pathLst>
                <a:path w="21600" h="21321">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4" name="AutoShape 20"/>
            <p:cNvSpPr>
              <a:spLocks/>
            </p:cNvSpPr>
            <p:nvPr/>
          </p:nvSpPr>
          <p:spPr bwMode="auto">
            <a:xfrm>
              <a:off x="1959707" y="2315615"/>
              <a:ext cx="78241" cy="329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5" name="AutoShape 21"/>
            <p:cNvSpPr>
              <a:spLocks/>
            </p:cNvSpPr>
            <p:nvPr/>
          </p:nvSpPr>
          <p:spPr bwMode="auto">
            <a:xfrm>
              <a:off x="2363835" y="2314459"/>
              <a:ext cx="60288" cy="317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6" name="AutoShape 22"/>
            <p:cNvSpPr>
              <a:spLocks/>
            </p:cNvSpPr>
            <p:nvPr/>
          </p:nvSpPr>
          <p:spPr bwMode="auto">
            <a:xfrm>
              <a:off x="2179915" y="2145782"/>
              <a:ext cx="52319" cy="318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7" name="AutoShape 23"/>
            <p:cNvSpPr>
              <a:spLocks/>
            </p:cNvSpPr>
            <p:nvPr/>
          </p:nvSpPr>
          <p:spPr bwMode="auto">
            <a:xfrm>
              <a:off x="2115735" y="2177742"/>
              <a:ext cx="42974" cy="20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268" y="0"/>
                  </a:moveTo>
                  <a:lnTo>
                    <a:pt x="6280" y="4263"/>
                  </a:lnTo>
                  <a:lnTo>
                    <a:pt x="0" y="14496"/>
                  </a:lnTo>
                  <a:lnTo>
                    <a:pt x="4170" y="17941"/>
                  </a:lnTo>
                  <a:lnTo>
                    <a:pt x="13786" y="19078"/>
                  </a:lnTo>
                  <a:lnTo>
                    <a:pt x="21583" y="21600"/>
                  </a:lnTo>
                  <a:lnTo>
                    <a:pt x="21600" y="6005"/>
                  </a:lnTo>
                  <a:lnTo>
                    <a:pt x="13268"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8" name="AutoShape 24"/>
            <p:cNvSpPr>
              <a:spLocks/>
            </p:cNvSpPr>
            <p:nvPr/>
          </p:nvSpPr>
          <p:spPr bwMode="auto">
            <a:xfrm>
              <a:off x="2003073" y="2035494"/>
              <a:ext cx="30453" cy="56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69" name="AutoShape 25"/>
            <p:cNvSpPr>
              <a:spLocks/>
            </p:cNvSpPr>
            <p:nvPr/>
          </p:nvSpPr>
          <p:spPr bwMode="auto">
            <a:xfrm>
              <a:off x="2005584" y="1982740"/>
              <a:ext cx="36390" cy="370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0" name="AutoShape 26"/>
            <p:cNvSpPr>
              <a:spLocks/>
            </p:cNvSpPr>
            <p:nvPr/>
          </p:nvSpPr>
          <p:spPr bwMode="auto">
            <a:xfrm>
              <a:off x="2054864" y="1984436"/>
              <a:ext cx="27116" cy="390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1" name="AutoShape 27"/>
            <p:cNvSpPr>
              <a:spLocks/>
            </p:cNvSpPr>
            <p:nvPr/>
          </p:nvSpPr>
          <p:spPr bwMode="auto">
            <a:xfrm>
              <a:off x="2029482" y="2028381"/>
              <a:ext cx="31074"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041" y="0"/>
                  </a:moveTo>
                  <a:lnTo>
                    <a:pt x="13043" y="2762"/>
                  </a:lnTo>
                  <a:lnTo>
                    <a:pt x="21600" y="12283"/>
                  </a:lnTo>
                  <a:lnTo>
                    <a:pt x="16470" y="21600"/>
                  </a:lnTo>
                  <a:lnTo>
                    <a:pt x="5285" y="18232"/>
                  </a:lnTo>
                  <a:lnTo>
                    <a:pt x="0" y="10410"/>
                  </a:lnTo>
                  <a:lnTo>
                    <a:pt x="6041"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2" name="AutoShape 28"/>
            <p:cNvSpPr>
              <a:spLocks/>
            </p:cNvSpPr>
            <p:nvPr/>
          </p:nvSpPr>
          <p:spPr bwMode="auto">
            <a:xfrm>
              <a:off x="2104574" y="2081930"/>
              <a:ext cx="17584" cy="2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704" y="0"/>
                  </a:moveTo>
                  <a:lnTo>
                    <a:pt x="0" y="5659"/>
                  </a:lnTo>
                  <a:lnTo>
                    <a:pt x="2963" y="18412"/>
                  </a:lnTo>
                  <a:lnTo>
                    <a:pt x="21600" y="21600"/>
                  </a:lnTo>
                  <a:lnTo>
                    <a:pt x="21600" y="6494"/>
                  </a:lnTo>
                  <a:lnTo>
                    <a:pt x="11704"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3" name="AutoShape 29"/>
            <p:cNvSpPr>
              <a:spLocks/>
            </p:cNvSpPr>
            <p:nvPr/>
          </p:nvSpPr>
          <p:spPr bwMode="auto">
            <a:xfrm>
              <a:off x="2109235" y="2124506"/>
              <a:ext cx="26883" cy="175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341" y="1756"/>
                  </a:moveTo>
                  <a:lnTo>
                    <a:pt x="5869" y="0"/>
                  </a:lnTo>
                  <a:lnTo>
                    <a:pt x="0" y="5101"/>
                  </a:lnTo>
                  <a:lnTo>
                    <a:pt x="11023" y="21600"/>
                  </a:lnTo>
                  <a:lnTo>
                    <a:pt x="21600" y="19642"/>
                  </a:lnTo>
                  <a:lnTo>
                    <a:pt x="17341" y="175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4" name="AutoShape 30"/>
            <p:cNvSpPr>
              <a:spLocks/>
            </p:cNvSpPr>
            <p:nvPr/>
          </p:nvSpPr>
          <p:spPr bwMode="auto">
            <a:xfrm>
              <a:off x="1841849" y="2269852"/>
              <a:ext cx="34062" cy="227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640" y="1640"/>
                  </a:moveTo>
                  <a:lnTo>
                    <a:pt x="0" y="7796"/>
                  </a:lnTo>
                  <a:lnTo>
                    <a:pt x="2602" y="18763"/>
                  </a:lnTo>
                  <a:lnTo>
                    <a:pt x="14365" y="21600"/>
                  </a:lnTo>
                  <a:lnTo>
                    <a:pt x="21600" y="10799"/>
                  </a:lnTo>
                  <a:lnTo>
                    <a:pt x="12284" y="0"/>
                  </a:lnTo>
                  <a:lnTo>
                    <a:pt x="3640" y="164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5" name="AutoShape 31"/>
            <p:cNvSpPr>
              <a:spLocks/>
            </p:cNvSpPr>
            <p:nvPr/>
          </p:nvSpPr>
          <p:spPr bwMode="auto">
            <a:xfrm>
              <a:off x="2442545" y="2307569"/>
              <a:ext cx="36134" cy="218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908" y="0"/>
                  </a:moveTo>
                  <a:lnTo>
                    <a:pt x="4923" y="5629"/>
                  </a:lnTo>
                  <a:lnTo>
                    <a:pt x="0" y="15233"/>
                  </a:lnTo>
                  <a:lnTo>
                    <a:pt x="11838" y="21600"/>
                  </a:lnTo>
                  <a:lnTo>
                    <a:pt x="21600" y="13561"/>
                  </a:lnTo>
                  <a:lnTo>
                    <a:pt x="13908"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6" name="AutoShape 32"/>
            <p:cNvSpPr>
              <a:spLocks/>
            </p:cNvSpPr>
            <p:nvPr/>
          </p:nvSpPr>
          <p:spPr bwMode="auto">
            <a:xfrm>
              <a:off x="2428974" y="2341497"/>
              <a:ext cx="30585" cy="20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631" y="0"/>
                  </a:moveTo>
                  <a:lnTo>
                    <a:pt x="0" y="4044"/>
                  </a:lnTo>
                  <a:lnTo>
                    <a:pt x="1813" y="14722"/>
                  </a:lnTo>
                  <a:lnTo>
                    <a:pt x="18125" y="21600"/>
                  </a:lnTo>
                  <a:lnTo>
                    <a:pt x="21600" y="6160"/>
                  </a:lnTo>
                  <a:lnTo>
                    <a:pt x="9631"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7" name="AutoShape 33"/>
            <p:cNvSpPr>
              <a:spLocks/>
            </p:cNvSpPr>
            <p:nvPr/>
          </p:nvSpPr>
          <p:spPr bwMode="auto">
            <a:xfrm>
              <a:off x="2495269" y="2365274"/>
              <a:ext cx="38513" cy="246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523" y="6376"/>
                  </a:moveTo>
                  <a:lnTo>
                    <a:pt x="4204" y="0"/>
                  </a:lnTo>
                  <a:lnTo>
                    <a:pt x="0" y="8047"/>
                  </a:lnTo>
                  <a:lnTo>
                    <a:pt x="10142" y="21600"/>
                  </a:lnTo>
                  <a:lnTo>
                    <a:pt x="18861" y="21123"/>
                  </a:lnTo>
                  <a:lnTo>
                    <a:pt x="21600" y="13528"/>
                  </a:lnTo>
                  <a:lnTo>
                    <a:pt x="16408" y="10012"/>
                  </a:lnTo>
                  <a:lnTo>
                    <a:pt x="11523" y="637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8" name="AutoShape 34"/>
            <p:cNvSpPr>
              <a:spLocks/>
            </p:cNvSpPr>
            <p:nvPr/>
          </p:nvSpPr>
          <p:spPr bwMode="auto">
            <a:xfrm>
              <a:off x="2539248" y="2346309"/>
              <a:ext cx="23951" cy="25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626" y="0"/>
                  </a:moveTo>
                  <a:lnTo>
                    <a:pt x="20027" y="3450"/>
                  </a:lnTo>
                  <a:lnTo>
                    <a:pt x="21600" y="15366"/>
                  </a:lnTo>
                  <a:lnTo>
                    <a:pt x="15221" y="21600"/>
                  </a:lnTo>
                  <a:lnTo>
                    <a:pt x="10567" y="15424"/>
                  </a:lnTo>
                  <a:lnTo>
                    <a:pt x="0" y="9425"/>
                  </a:lnTo>
                  <a:lnTo>
                    <a:pt x="662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79" name="AutoShape 35"/>
            <p:cNvSpPr>
              <a:spLocks/>
            </p:cNvSpPr>
            <p:nvPr/>
          </p:nvSpPr>
          <p:spPr bwMode="auto">
            <a:xfrm>
              <a:off x="2488267" y="2315046"/>
              <a:ext cx="17584"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0" y="4009"/>
                  </a:lnTo>
                  <a:lnTo>
                    <a:pt x="4094" y="21600"/>
                  </a:lnTo>
                  <a:lnTo>
                    <a:pt x="19333" y="19457"/>
                  </a:lnTo>
                  <a:lnTo>
                    <a:pt x="2160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0" name="AutoShape 36"/>
            <p:cNvSpPr>
              <a:spLocks/>
            </p:cNvSpPr>
            <p:nvPr/>
          </p:nvSpPr>
          <p:spPr bwMode="auto">
            <a:xfrm>
              <a:off x="2579111" y="2348579"/>
              <a:ext cx="27103" cy="255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658" y="0"/>
                  </a:moveTo>
                  <a:lnTo>
                    <a:pt x="0" y="6332"/>
                  </a:lnTo>
                  <a:lnTo>
                    <a:pt x="2862" y="20225"/>
                  </a:lnTo>
                  <a:lnTo>
                    <a:pt x="16398" y="21600"/>
                  </a:lnTo>
                  <a:lnTo>
                    <a:pt x="21600" y="13406"/>
                  </a:lnTo>
                  <a:lnTo>
                    <a:pt x="12259" y="9052"/>
                  </a:lnTo>
                  <a:lnTo>
                    <a:pt x="4658"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1" name="AutoShape 37"/>
            <p:cNvSpPr>
              <a:spLocks/>
            </p:cNvSpPr>
            <p:nvPr/>
          </p:nvSpPr>
          <p:spPr bwMode="auto">
            <a:xfrm>
              <a:off x="2550325" y="2389952"/>
              <a:ext cx="17584"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399" y="0"/>
                  </a:moveTo>
                  <a:lnTo>
                    <a:pt x="0" y="5671"/>
                  </a:lnTo>
                  <a:lnTo>
                    <a:pt x="2675" y="21600"/>
                  </a:lnTo>
                  <a:lnTo>
                    <a:pt x="21600" y="16063"/>
                  </a:lnTo>
                  <a:lnTo>
                    <a:pt x="12399"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2" name="AutoShape 38"/>
            <p:cNvSpPr>
              <a:spLocks/>
            </p:cNvSpPr>
            <p:nvPr/>
          </p:nvSpPr>
          <p:spPr bwMode="auto">
            <a:xfrm>
              <a:off x="2582881" y="2391844"/>
              <a:ext cx="22385" cy="36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991" y="1945"/>
                  </a:moveTo>
                  <a:lnTo>
                    <a:pt x="1244" y="7766"/>
                  </a:lnTo>
                  <a:lnTo>
                    <a:pt x="0" y="16103"/>
                  </a:lnTo>
                  <a:lnTo>
                    <a:pt x="7919" y="21600"/>
                  </a:lnTo>
                  <a:lnTo>
                    <a:pt x="15566" y="13365"/>
                  </a:lnTo>
                  <a:lnTo>
                    <a:pt x="21600" y="6755"/>
                  </a:lnTo>
                  <a:lnTo>
                    <a:pt x="18962" y="0"/>
                  </a:lnTo>
                  <a:lnTo>
                    <a:pt x="5991" y="1945"/>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3" name="AutoShape 39"/>
            <p:cNvSpPr>
              <a:spLocks/>
            </p:cNvSpPr>
            <p:nvPr/>
          </p:nvSpPr>
          <p:spPr bwMode="auto">
            <a:xfrm>
              <a:off x="2595375" y="2433902"/>
              <a:ext cx="19944" cy="1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469" y="0"/>
                  </a:moveTo>
                  <a:lnTo>
                    <a:pt x="4293" y="1913"/>
                  </a:lnTo>
                  <a:lnTo>
                    <a:pt x="0" y="13206"/>
                  </a:lnTo>
                  <a:lnTo>
                    <a:pt x="8574" y="21600"/>
                  </a:lnTo>
                  <a:lnTo>
                    <a:pt x="21600" y="15041"/>
                  </a:lnTo>
                  <a:lnTo>
                    <a:pt x="14469"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4" name="AutoShape 40"/>
            <p:cNvSpPr>
              <a:spLocks/>
            </p:cNvSpPr>
            <p:nvPr/>
          </p:nvSpPr>
          <p:spPr bwMode="auto">
            <a:xfrm>
              <a:off x="2289360" y="2540734"/>
              <a:ext cx="26678" cy="36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948" y="0"/>
                  </a:moveTo>
                  <a:lnTo>
                    <a:pt x="0" y="7133"/>
                  </a:lnTo>
                  <a:lnTo>
                    <a:pt x="2568" y="12598"/>
                  </a:lnTo>
                  <a:lnTo>
                    <a:pt x="10534" y="21600"/>
                  </a:lnTo>
                  <a:lnTo>
                    <a:pt x="21600" y="16991"/>
                  </a:lnTo>
                  <a:lnTo>
                    <a:pt x="13411" y="4789"/>
                  </a:lnTo>
                  <a:lnTo>
                    <a:pt x="5948"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5" name="AutoShape 41"/>
            <p:cNvSpPr>
              <a:spLocks/>
            </p:cNvSpPr>
            <p:nvPr/>
          </p:nvSpPr>
          <p:spPr bwMode="auto">
            <a:xfrm>
              <a:off x="2248538" y="2538599"/>
              <a:ext cx="18863" cy="317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385" y="0"/>
                  </a:moveTo>
                  <a:lnTo>
                    <a:pt x="0" y="5129"/>
                  </a:lnTo>
                  <a:lnTo>
                    <a:pt x="434" y="19428"/>
                  </a:lnTo>
                  <a:lnTo>
                    <a:pt x="19135" y="21600"/>
                  </a:lnTo>
                  <a:lnTo>
                    <a:pt x="21600" y="14762"/>
                  </a:lnTo>
                  <a:lnTo>
                    <a:pt x="16043" y="5916"/>
                  </a:lnTo>
                  <a:lnTo>
                    <a:pt x="2385"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6" name="AutoShape 42"/>
            <p:cNvSpPr>
              <a:spLocks/>
            </p:cNvSpPr>
            <p:nvPr/>
          </p:nvSpPr>
          <p:spPr bwMode="auto">
            <a:xfrm>
              <a:off x="2609143" y="2467836"/>
              <a:ext cx="21562" cy="200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114" y="0"/>
                  </a:moveTo>
                  <a:lnTo>
                    <a:pt x="0" y="7264"/>
                  </a:lnTo>
                  <a:lnTo>
                    <a:pt x="3469" y="21600"/>
                  </a:lnTo>
                  <a:lnTo>
                    <a:pt x="16705" y="21600"/>
                  </a:lnTo>
                  <a:lnTo>
                    <a:pt x="21600" y="6746"/>
                  </a:lnTo>
                  <a:lnTo>
                    <a:pt x="8114"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7" name="AutoShape 43"/>
            <p:cNvSpPr>
              <a:spLocks/>
            </p:cNvSpPr>
            <p:nvPr/>
          </p:nvSpPr>
          <p:spPr bwMode="auto">
            <a:xfrm>
              <a:off x="2585411" y="2500030"/>
              <a:ext cx="17584" cy="254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562" y="0"/>
                  </a:moveTo>
                  <a:lnTo>
                    <a:pt x="0" y="10629"/>
                  </a:lnTo>
                  <a:lnTo>
                    <a:pt x="15829" y="21600"/>
                  </a:lnTo>
                  <a:lnTo>
                    <a:pt x="21600" y="10397"/>
                  </a:lnTo>
                  <a:lnTo>
                    <a:pt x="7562"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8" name="AutoShape 44"/>
            <p:cNvSpPr>
              <a:spLocks/>
            </p:cNvSpPr>
            <p:nvPr/>
          </p:nvSpPr>
          <p:spPr bwMode="auto">
            <a:xfrm>
              <a:off x="2570403" y="2532570"/>
              <a:ext cx="17584" cy="197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27" y="736"/>
                  </a:moveTo>
                  <a:lnTo>
                    <a:pt x="0" y="9568"/>
                  </a:lnTo>
                  <a:lnTo>
                    <a:pt x="5961" y="21600"/>
                  </a:lnTo>
                  <a:lnTo>
                    <a:pt x="20526" y="21266"/>
                  </a:lnTo>
                  <a:lnTo>
                    <a:pt x="21600" y="0"/>
                  </a:lnTo>
                  <a:lnTo>
                    <a:pt x="5327" y="73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89" name="AutoShape 45"/>
            <p:cNvSpPr>
              <a:spLocks/>
            </p:cNvSpPr>
            <p:nvPr/>
          </p:nvSpPr>
          <p:spPr bwMode="auto">
            <a:xfrm>
              <a:off x="2548757" y="2570325"/>
              <a:ext cx="17583" cy="236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127" y="0"/>
                  </a:moveTo>
                  <a:lnTo>
                    <a:pt x="0" y="9654"/>
                  </a:lnTo>
                  <a:lnTo>
                    <a:pt x="3308" y="20145"/>
                  </a:lnTo>
                  <a:lnTo>
                    <a:pt x="16235" y="21600"/>
                  </a:lnTo>
                  <a:lnTo>
                    <a:pt x="21600" y="6811"/>
                  </a:lnTo>
                  <a:lnTo>
                    <a:pt x="11127"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0" name="AutoShape 46"/>
            <p:cNvSpPr>
              <a:spLocks/>
            </p:cNvSpPr>
            <p:nvPr/>
          </p:nvSpPr>
          <p:spPr bwMode="auto">
            <a:xfrm>
              <a:off x="2534325" y="2624738"/>
              <a:ext cx="42095" cy="414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1" name="AutoShape 47"/>
            <p:cNvSpPr>
              <a:spLocks/>
            </p:cNvSpPr>
            <p:nvPr/>
          </p:nvSpPr>
          <p:spPr bwMode="auto">
            <a:xfrm>
              <a:off x="2654734" y="2519779"/>
              <a:ext cx="27634" cy="235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204" y="0"/>
                  </a:moveTo>
                  <a:lnTo>
                    <a:pt x="385" y="10265"/>
                  </a:lnTo>
                  <a:lnTo>
                    <a:pt x="0" y="20853"/>
                  </a:lnTo>
                  <a:lnTo>
                    <a:pt x="13483" y="21600"/>
                  </a:lnTo>
                  <a:lnTo>
                    <a:pt x="21600" y="18646"/>
                  </a:lnTo>
                  <a:lnTo>
                    <a:pt x="9663" y="9934"/>
                  </a:lnTo>
                  <a:lnTo>
                    <a:pt x="6204"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2" name="AutoShape 48"/>
            <p:cNvSpPr>
              <a:spLocks/>
            </p:cNvSpPr>
            <p:nvPr/>
          </p:nvSpPr>
          <p:spPr bwMode="auto">
            <a:xfrm>
              <a:off x="2578315" y="2596397"/>
              <a:ext cx="23082"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020" y="3205"/>
                  </a:moveTo>
                  <a:lnTo>
                    <a:pt x="7333" y="0"/>
                  </a:lnTo>
                  <a:lnTo>
                    <a:pt x="0" y="8914"/>
                  </a:lnTo>
                  <a:lnTo>
                    <a:pt x="4730" y="21600"/>
                  </a:lnTo>
                  <a:lnTo>
                    <a:pt x="21600" y="21600"/>
                  </a:lnTo>
                  <a:lnTo>
                    <a:pt x="17020" y="3205"/>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3" name="AutoShape 49"/>
            <p:cNvSpPr>
              <a:spLocks/>
            </p:cNvSpPr>
            <p:nvPr/>
          </p:nvSpPr>
          <p:spPr bwMode="auto">
            <a:xfrm>
              <a:off x="810628" y="1071668"/>
              <a:ext cx="89429" cy="79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4" name="AutoShape 50"/>
            <p:cNvSpPr>
              <a:spLocks/>
            </p:cNvSpPr>
            <p:nvPr/>
          </p:nvSpPr>
          <p:spPr bwMode="auto">
            <a:xfrm>
              <a:off x="807830" y="870033"/>
              <a:ext cx="47537" cy="52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5" name="AutoShape 51"/>
            <p:cNvSpPr>
              <a:spLocks/>
            </p:cNvSpPr>
            <p:nvPr/>
          </p:nvSpPr>
          <p:spPr bwMode="auto">
            <a:xfrm>
              <a:off x="803445" y="809984"/>
              <a:ext cx="30161" cy="45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6" name="AutoShape 52"/>
            <p:cNvSpPr>
              <a:spLocks/>
            </p:cNvSpPr>
            <p:nvPr/>
          </p:nvSpPr>
          <p:spPr bwMode="auto">
            <a:xfrm>
              <a:off x="843138" y="831428"/>
              <a:ext cx="17584" cy="199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929" y="0"/>
                  </a:moveTo>
                  <a:lnTo>
                    <a:pt x="0" y="10904"/>
                  </a:lnTo>
                  <a:lnTo>
                    <a:pt x="10299" y="21600"/>
                  </a:lnTo>
                  <a:lnTo>
                    <a:pt x="21600" y="13776"/>
                  </a:lnTo>
                  <a:lnTo>
                    <a:pt x="19395" y="5259"/>
                  </a:lnTo>
                  <a:lnTo>
                    <a:pt x="6929"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7" name="AutoShape 53"/>
            <p:cNvSpPr>
              <a:spLocks/>
            </p:cNvSpPr>
            <p:nvPr/>
          </p:nvSpPr>
          <p:spPr bwMode="auto">
            <a:xfrm>
              <a:off x="241176" y="795930"/>
              <a:ext cx="98134" cy="461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8" name="AutoShape 54"/>
            <p:cNvSpPr>
              <a:spLocks/>
            </p:cNvSpPr>
            <p:nvPr/>
          </p:nvSpPr>
          <p:spPr bwMode="auto">
            <a:xfrm>
              <a:off x="1833463" y="2565675"/>
              <a:ext cx="1693680" cy="2543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199" name="AutoShape 55"/>
            <p:cNvSpPr>
              <a:spLocks/>
            </p:cNvSpPr>
            <p:nvPr/>
          </p:nvSpPr>
          <p:spPr bwMode="auto">
            <a:xfrm>
              <a:off x="2673793" y="5102970"/>
              <a:ext cx="189619" cy="96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0" name="AutoShape 56"/>
            <p:cNvSpPr>
              <a:spLocks/>
            </p:cNvSpPr>
            <p:nvPr/>
          </p:nvSpPr>
          <p:spPr bwMode="auto">
            <a:xfrm>
              <a:off x="2898665" y="5040749"/>
              <a:ext cx="118334" cy="501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1" name="AutoShape 57"/>
            <p:cNvSpPr>
              <a:spLocks/>
            </p:cNvSpPr>
            <p:nvPr/>
          </p:nvSpPr>
          <p:spPr bwMode="auto">
            <a:xfrm>
              <a:off x="4170225" y="1592683"/>
              <a:ext cx="2449275" cy="28082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2" name="AutoShape 58"/>
            <p:cNvSpPr>
              <a:spLocks/>
            </p:cNvSpPr>
            <p:nvPr/>
          </p:nvSpPr>
          <p:spPr bwMode="auto">
            <a:xfrm>
              <a:off x="6794096" y="3241787"/>
              <a:ext cx="24154" cy="293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326" y="0"/>
                  </a:moveTo>
                  <a:lnTo>
                    <a:pt x="0" y="9333"/>
                  </a:lnTo>
                  <a:lnTo>
                    <a:pt x="1832" y="16236"/>
                  </a:lnTo>
                  <a:lnTo>
                    <a:pt x="15030" y="21600"/>
                  </a:lnTo>
                  <a:lnTo>
                    <a:pt x="21600" y="15013"/>
                  </a:lnTo>
                  <a:lnTo>
                    <a:pt x="21600" y="3233"/>
                  </a:lnTo>
                  <a:lnTo>
                    <a:pt x="632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3" name="AutoShape 59"/>
            <p:cNvSpPr>
              <a:spLocks/>
            </p:cNvSpPr>
            <p:nvPr/>
          </p:nvSpPr>
          <p:spPr bwMode="auto">
            <a:xfrm>
              <a:off x="6318755" y="3537369"/>
              <a:ext cx="267052" cy="5113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4" name="AutoShape 60"/>
            <p:cNvSpPr>
              <a:spLocks/>
            </p:cNvSpPr>
            <p:nvPr/>
          </p:nvSpPr>
          <p:spPr bwMode="auto">
            <a:xfrm>
              <a:off x="6388804" y="3584236"/>
              <a:ext cx="17584" cy="275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02" y="0"/>
                  </a:moveTo>
                  <a:lnTo>
                    <a:pt x="4813" y="1913"/>
                  </a:lnTo>
                  <a:lnTo>
                    <a:pt x="0" y="12064"/>
                  </a:lnTo>
                  <a:lnTo>
                    <a:pt x="5083" y="21600"/>
                  </a:lnTo>
                  <a:lnTo>
                    <a:pt x="21600" y="9513"/>
                  </a:lnTo>
                  <a:lnTo>
                    <a:pt x="18802"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5" name="AutoShape 61"/>
            <p:cNvSpPr>
              <a:spLocks/>
            </p:cNvSpPr>
            <p:nvPr/>
          </p:nvSpPr>
          <p:spPr bwMode="auto">
            <a:xfrm>
              <a:off x="6361186" y="3541742"/>
              <a:ext cx="22648" cy="221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28" y="8886"/>
                  </a:moveTo>
                  <a:lnTo>
                    <a:pt x="8318" y="0"/>
                  </a:lnTo>
                  <a:lnTo>
                    <a:pt x="0" y="6625"/>
                  </a:lnTo>
                  <a:lnTo>
                    <a:pt x="9071" y="16880"/>
                  </a:lnTo>
                  <a:lnTo>
                    <a:pt x="21600" y="21600"/>
                  </a:lnTo>
                  <a:lnTo>
                    <a:pt x="18128" y="888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6" name="AutoShape 62"/>
            <p:cNvSpPr>
              <a:spLocks/>
            </p:cNvSpPr>
            <p:nvPr/>
          </p:nvSpPr>
          <p:spPr bwMode="auto">
            <a:xfrm>
              <a:off x="6333698" y="3555725"/>
              <a:ext cx="21861" cy="17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800" y="0"/>
                  </a:moveTo>
                  <a:lnTo>
                    <a:pt x="0" y="2623"/>
                  </a:lnTo>
                  <a:lnTo>
                    <a:pt x="9524" y="21600"/>
                  </a:lnTo>
                  <a:lnTo>
                    <a:pt x="21600" y="20616"/>
                  </a:lnTo>
                  <a:lnTo>
                    <a:pt x="19979" y="3243"/>
                  </a:lnTo>
                  <a:lnTo>
                    <a:pt x="780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7" name="AutoShape 63"/>
            <p:cNvSpPr>
              <a:spLocks/>
            </p:cNvSpPr>
            <p:nvPr/>
          </p:nvSpPr>
          <p:spPr bwMode="auto">
            <a:xfrm>
              <a:off x="6313844" y="3512372"/>
              <a:ext cx="17584" cy="258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062" y="0"/>
                  </a:moveTo>
                  <a:lnTo>
                    <a:pt x="3048" y="6808"/>
                  </a:lnTo>
                  <a:lnTo>
                    <a:pt x="0" y="16890"/>
                  </a:lnTo>
                  <a:lnTo>
                    <a:pt x="17411" y="21600"/>
                  </a:lnTo>
                  <a:lnTo>
                    <a:pt x="21600" y="12326"/>
                  </a:lnTo>
                  <a:lnTo>
                    <a:pt x="13062"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8" name="AutoShape 64"/>
            <p:cNvSpPr>
              <a:spLocks/>
            </p:cNvSpPr>
            <p:nvPr/>
          </p:nvSpPr>
          <p:spPr bwMode="auto">
            <a:xfrm>
              <a:off x="6754207" y="3851862"/>
              <a:ext cx="28763" cy="38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532" y="0"/>
                  </a:moveTo>
                  <a:lnTo>
                    <a:pt x="1397" y="5278"/>
                  </a:lnTo>
                  <a:lnTo>
                    <a:pt x="0" y="13559"/>
                  </a:lnTo>
                  <a:lnTo>
                    <a:pt x="6822" y="21600"/>
                  </a:lnTo>
                  <a:lnTo>
                    <a:pt x="21600" y="17485"/>
                  </a:lnTo>
                  <a:lnTo>
                    <a:pt x="21600" y="7445"/>
                  </a:lnTo>
                  <a:lnTo>
                    <a:pt x="9532"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09" name="AutoShape 65"/>
            <p:cNvSpPr>
              <a:spLocks/>
            </p:cNvSpPr>
            <p:nvPr/>
          </p:nvSpPr>
          <p:spPr bwMode="auto">
            <a:xfrm>
              <a:off x="6821884" y="3822250"/>
              <a:ext cx="17584" cy="252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56" y="0"/>
                  </a:moveTo>
                  <a:lnTo>
                    <a:pt x="1750" y="4177"/>
                  </a:lnTo>
                  <a:lnTo>
                    <a:pt x="0" y="18148"/>
                  </a:lnTo>
                  <a:lnTo>
                    <a:pt x="21600" y="21600"/>
                  </a:lnTo>
                  <a:lnTo>
                    <a:pt x="21555" y="10257"/>
                  </a:lnTo>
                  <a:lnTo>
                    <a:pt x="1795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0" name="AutoShape 66"/>
            <p:cNvSpPr>
              <a:spLocks/>
            </p:cNvSpPr>
            <p:nvPr/>
          </p:nvSpPr>
          <p:spPr bwMode="auto">
            <a:xfrm>
              <a:off x="4569044" y="3664547"/>
              <a:ext cx="34249" cy="32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397" y="0"/>
                  </a:moveTo>
                  <a:lnTo>
                    <a:pt x="0" y="19826"/>
                  </a:lnTo>
                  <a:lnTo>
                    <a:pt x="21600" y="21600"/>
                  </a:lnTo>
                  <a:lnTo>
                    <a:pt x="9397"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1" name="AutoShape 67"/>
            <p:cNvSpPr>
              <a:spLocks/>
            </p:cNvSpPr>
            <p:nvPr/>
          </p:nvSpPr>
          <p:spPr bwMode="auto">
            <a:xfrm>
              <a:off x="5000999" y="3004794"/>
              <a:ext cx="24984" cy="22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4824" y="4121"/>
                  </a:lnTo>
                  <a:lnTo>
                    <a:pt x="0" y="11667"/>
                  </a:lnTo>
                  <a:lnTo>
                    <a:pt x="9389" y="21600"/>
                  </a:lnTo>
                  <a:lnTo>
                    <a:pt x="20674" y="10869"/>
                  </a:lnTo>
                  <a:lnTo>
                    <a:pt x="2160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2" name="AutoShape 68"/>
            <p:cNvSpPr>
              <a:spLocks/>
            </p:cNvSpPr>
            <p:nvPr/>
          </p:nvSpPr>
          <p:spPr bwMode="auto">
            <a:xfrm>
              <a:off x="5079665" y="2904301"/>
              <a:ext cx="22250"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47" y="0"/>
                  </a:moveTo>
                  <a:lnTo>
                    <a:pt x="0" y="5982"/>
                  </a:lnTo>
                  <a:lnTo>
                    <a:pt x="2019" y="20443"/>
                  </a:lnTo>
                  <a:lnTo>
                    <a:pt x="15499" y="21600"/>
                  </a:lnTo>
                  <a:lnTo>
                    <a:pt x="21600" y="4412"/>
                  </a:lnTo>
                  <a:lnTo>
                    <a:pt x="11047"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3" name="AutoShape 69"/>
            <p:cNvSpPr>
              <a:spLocks/>
            </p:cNvSpPr>
            <p:nvPr/>
          </p:nvSpPr>
          <p:spPr bwMode="auto">
            <a:xfrm>
              <a:off x="5050907" y="2966440"/>
              <a:ext cx="17584"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211" y="0"/>
                  </a:moveTo>
                  <a:lnTo>
                    <a:pt x="0" y="9014"/>
                  </a:lnTo>
                  <a:lnTo>
                    <a:pt x="7385" y="21600"/>
                  </a:lnTo>
                  <a:lnTo>
                    <a:pt x="21600" y="12069"/>
                  </a:lnTo>
                  <a:lnTo>
                    <a:pt x="17567" y="1769"/>
                  </a:lnTo>
                  <a:lnTo>
                    <a:pt x="7211"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4" name="AutoShape 70"/>
            <p:cNvSpPr>
              <a:spLocks/>
            </p:cNvSpPr>
            <p:nvPr/>
          </p:nvSpPr>
          <p:spPr bwMode="auto">
            <a:xfrm>
              <a:off x="3947842" y="2438059"/>
              <a:ext cx="25333" cy="223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40" y="3109"/>
                  </a:moveTo>
                  <a:lnTo>
                    <a:pt x="7082" y="0"/>
                  </a:lnTo>
                  <a:lnTo>
                    <a:pt x="0" y="4651"/>
                  </a:lnTo>
                  <a:lnTo>
                    <a:pt x="2157" y="15611"/>
                  </a:lnTo>
                  <a:lnTo>
                    <a:pt x="14637" y="21600"/>
                  </a:lnTo>
                  <a:lnTo>
                    <a:pt x="21600" y="17214"/>
                  </a:lnTo>
                  <a:lnTo>
                    <a:pt x="18240" y="3109"/>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5" name="AutoShape 71"/>
            <p:cNvSpPr>
              <a:spLocks/>
            </p:cNvSpPr>
            <p:nvPr/>
          </p:nvSpPr>
          <p:spPr bwMode="auto">
            <a:xfrm>
              <a:off x="3919348" y="2442537"/>
              <a:ext cx="19799" cy="192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002" y="0"/>
                  </a:moveTo>
                  <a:lnTo>
                    <a:pt x="2249" y="4561"/>
                  </a:lnTo>
                  <a:lnTo>
                    <a:pt x="0" y="15210"/>
                  </a:lnTo>
                  <a:lnTo>
                    <a:pt x="16269" y="21600"/>
                  </a:lnTo>
                  <a:lnTo>
                    <a:pt x="21600" y="9771"/>
                  </a:lnTo>
                  <a:lnTo>
                    <a:pt x="10002"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6" name="AutoShape 72"/>
            <p:cNvSpPr>
              <a:spLocks/>
            </p:cNvSpPr>
            <p:nvPr/>
          </p:nvSpPr>
          <p:spPr bwMode="auto">
            <a:xfrm>
              <a:off x="3912094" y="2398080"/>
              <a:ext cx="17584"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567" y="0"/>
                  </a:moveTo>
                  <a:lnTo>
                    <a:pt x="0" y="5790"/>
                  </a:lnTo>
                  <a:lnTo>
                    <a:pt x="269" y="21257"/>
                  </a:lnTo>
                  <a:lnTo>
                    <a:pt x="21600" y="21600"/>
                  </a:lnTo>
                  <a:lnTo>
                    <a:pt x="15567"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7" name="AutoShape 73"/>
            <p:cNvSpPr>
              <a:spLocks/>
            </p:cNvSpPr>
            <p:nvPr/>
          </p:nvSpPr>
          <p:spPr bwMode="auto">
            <a:xfrm>
              <a:off x="3957305" y="2400139"/>
              <a:ext cx="17584"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788" y="13213"/>
                  </a:lnTo>
                  <a:lnTo>
                    <a:pt x="15312" y="21600"/>
                  </a:lnTo>
                  <a:lnTo>
                    <a:pt x="21600" y="1906"/>
                  </a:lnTo>
                  <a:lnTo>
                    <a:pt x="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8" name="AutoShape 74"/>
            <p:cNvSpPr>
              <a:spLocks/>
            </p:cNvSpPr>
            <p:nvPr/>
          </p:nvSpPr>
          <p:spPr bwMode="auto">
            <a:xfrm>
              <a:off x="3861665" y="2364229"/>
              <a:ext cx="17583" cy="237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3742"/>
                  </a:moveTo>
                  <a:lnTo>
                    <a:pt x="4329" y="14327"/>
                  </a:lnTo>
                  <a:lnTo>
                    <a:pt x="16819" y="21600"/>
                  </a:lnTo>
                  <a:lnTo>
                    <a:pt x="21600" y="10493"/>
                  </a:lnTo>
                  <a:lnTo>
                    <a:pt x="13195" y="0"/>
                  </a:lnTo>
                  <a:lnTo>
                    <a:pt x="0" y="3742"/>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19" name="AutoShape 75"/>
            <p:cNvSpPr>
              <a:spLocks/>
            </p:cNvSpPr>
            <p:nvPr/>
          </p:nvSpPr>
          <p:spPr bwMode="auto">
            <a:xfrm>
              <a:off x="5678507" y="148681"/>
              <a:ext cx="4358360" cy="2850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0" name="AutoShape 76"/>
            <p:cNvSpPr>
              <a:spLocks/>
            </p:cNvSpPr>
            <p:nvPr/>
          </p:nvSpPr>
          <p:spPr bwMode="auto">
            <a:xfrm>
              <a:off x="6971896" y="67965"/>
              <a:ext cx="353539" cy="962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1" name="AutoShape 77"/>
            <p:cNvSpPr>
              <a:spLocks/>
            </p:cNvSpPr>
            <p:nvPr/>
          </p:nvSpPr>
          <p:spPr bwMode="auto">
            <a:xfrm>
              <a:off x="9197025" y="968130"/>
              <a:ext cx="234130" cy="2748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2" name="AutoShape 78"/>
            <p:cNvSpPr>
              <a:spLocks/>
            </p:cNvSpPr>
            <p:nvPr/>
          </p:nvSpPr>
          <p:spPr bwMode="auto">
            <a:xfrm>
              <a:off x="9418680" y="1277970"/>
              <a:ext cx="164092" cy="1560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3" name="AutoShape 79"/>
            <p:cNvSpPr>
              <a:spLocks/>
            </p:cNvSpPr>
            <p:nvPr/>
          </p:nvSpPr>
          <p:spPr bwMode="auto">
            <a:xfrm>
              <a:off x="9291269" y="1445066"/>
              <a:ext cx="295191" cy="2857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4" name="AutoShape 80"/>
            <p:cNvSpPr>
              <a:spLocks/>
            </p:cNvSpPr>
            <p:nvPr/>
          </p:nvSpPr>
          <p:spPr bwMode="auto">
            <a:xfrm>
              <a:off x="9353132" y="1722582"/>
              <a:ext cx="51201" cy="457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5" name="AutoShape 81"/>
            <p:cNvSpPr>
              <a:spLocks/>
            </p:cNvSpPr>
            <p:nvPr/>
          </p:nvSpPr>
          <p:spPr bwMode="auto">
            <a:xfrm>
              <a:off x="9277494" y="1731858"/>
              <a:ext cx="63040" cy="892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6" name="AutoShape 82"/>
            <p:cNvSpPr>
              <a:spLocks/>
            </p:cNvSpPr>
            <p:nvPr/>
          </p:nvSpPr>
          <p:spPr bwMode="auto">
            <a:xfrm>
              <a:off x="9035558" y="2059022"/>
              <a:ext cx="59979" cy="115595"/>
            </a:xfrm>
            <a:custGeom>
              <a:avLst/>
              <a:gdLst>
                <a:gd name="T0" fmla="*/ 10785 w 21570"/>
                <a:gd name="T1" fmla="*/ 10800 h 21600"/>
                <a:gd name="T2" fmla="*/ 10785 w 21570"/>
                <a:gd name="T3" fmla="*/ 10800 h 21600"/>
                <a:gd name="T4" fmla="*/ 10785 w 21570"/>
                <a:gd name="T5" fmla="*/ 10800 h 21600"/>
                <a:gd name="T6" fmla="*/ 10785 w 21570"/>
                <a:gd name="T7" fmla="*/ 10800 h 21600"/>
              </a:gdLst>
              <a:ahLst/>
              <a:cxnLst>
                <a:cxn ang="0">
                  <a:pos x="T0" y="T1"/>
                </a:cxn>
                <a:cxn ang="0">
                  <a:pos x="T2" y="T3"/>
                </a:cxn>
                <a:cxn ang="0">
                  <a:pos x="T4" y="T5"/>
                </a:cxn>
                <a:cxn ang="0">
                  <a:pos x="T6" y="T7"/>
                </a:cxn>
              </a:cxnLst>
              <a:rect l="0" t="0" r="r" b="b"/>
              <a:pathLst>
                <a:path w="21570" h="2160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7" name="AutoShape 83"/>
            <p:cNvSpPr>
              <a:spLocks/>
            </p:cNvSpPr>
            <p:nvPr/>
          </p:nvSpPr>
          <p:spPr bwMode="auto">
            <a:xfrm>
              <a:off x="8666751" y="2270354"/>
              <a:ext cx="65796" cy="689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8" name="AutoShape 84"/>
            <p:cNvSpPr>
              <a:spLocks/>
            </p:cNvSpPr>
            <p:nvPr/>
          </p:nvSpPr>
          <p:spPr bwMode="auto">
            <a:xfrm>
              <a:off x="9077296" y="2317754"/>
              <a:ext cx="170751" cy="2234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29" name="AutoShape 85"/>
            <p:cNvSpPr>
              <a:spLocks/>
            </p:cNvSpPr>
            <p:nvPr/>
          </p:nvSpPr>
          <p:spPr bwMode="auto">
            <a:xfrm>
              <a:off x="9008881" y="2620951"/>
              <a:ext cx="95988" cy="104251"/>
            </a:xfrm>
            <a:custGeom>
              <a:avLst/>
              <a:gdLst>
                <a:gd name="T0" fmla="+- 0 11347 1095"/>
                <a:gd name="T1" fmla="*/ T0 w 20505"/>
                <a:gd name="T2" fmla="*/ 9954 h 19908"/>
                <a:gd name="T3" fmla="+- 0 11347 1095"/>
                <a:gd name="T4" fmla="*/ T3 w 20505"/>
                <a:gd name="T5" fmla="*/ 9954 h 19908"/>
                <a:gd name="T6" fmla="+- 0 11347 1095"/>
                <a:gd name="T7" fmla="*/ T6 w 20505"/>
                <a:gd name="T8" fmla="*/ 9954 h 19908"/>
                <a:gd name="T9" fmla="+- 0 11347 1095"/>
                <a:gd name="T10" fmla="*/ T9 w 20505"/>
                <a:gd name="T11" fmla="*/ 9954 h 19908"/>
              </a:gdLst>
              <a:ahLst/>
              <a:cxnLst>
                <a:cxn ang="0">
                  <a:pos x="T1" y="T2"/>
                </a:cxn>
                <a:cxn ang="0">
                  <a:pos x="T4" y="T5"/>
                </a:cxn>
                <a:cxn ang="0">
                  <a:pos x="T7" y="T8"/>
                </a:cxn>
                <a:cxn ang="0">
                  <a:pos x="T10" y="T11"/>
                </a:cxn>
              </a:cxnLst>
              <a:rect l="0" t="0" r="r" b="b"/>
              <a:pathLst>
                <a:path w="20505" h="19908">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0" name="AutoShape 86"/>
            <p:cNvSpPr>
              <a:spLocks/>
            </p:cNvSpPr>
            <p:nvPr/>
          </p:nvSpPr>
          <p:spPr bwMode="auto">
            <a:xfrm>
              <a:off x="9116678" y="2533379"/>
              <a:ext cx="45107" cy="447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824" y="0"/>
                  </a:moveTo>
                  <a:lnTo>
                    <a:pt x="0" y="3997"/>
                  </a:lnTo>
                  <a:lnTo>
                    <a:pt x="7260" y="15507"/>
                  </a:lnTo>
                  <a:lnTo>
                    <a:pt x="11327" y="21600"/>
                  </a:lnTo>
                  <a:lnTo>
                    <a:pt x="21600" y="21076"/>
                  </a:lnTo>
                  <a:lnTo>
                    <a:pt x="15668" y="7101"/>
                  </a:lnTo>
                  <a:lnTo>
                    <a:pt x="5824"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1" name="AutoShape 87"/>
            <p:cNvSpPr>
              <a:spLocks/>
            </p:cNvSpPr>
            <p:nvPr/>
          </p:nvSpPr>
          <p:spPr bwMode="auto">
            <a:xfrm>
              <a:off x="9263072" y="2567175"/>
              <a:ext cx="75847" cy="52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2" name="AutoShape 88"/>
            <p:cNvSpPr>
              <a:spLocks/>
            </p:cNvSpPr>
            <p:nvPr/>
          </p:nvSpPr>
          <p:spPr bwMode="auto">
            <a:xfrm>
              <a:off x="9215789" y="2491840"/>
              <a:ext cx="20923" cy="272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4" y="4234"/>
                  </a:moveTo>
                  <a:lnTo>
                    <a:pt x="5083" y="0"/>
                  </a:lnTo>
                  <a:lnTo>
                    <a:pt x="0" y="11342"/>
                  </a:lnTo>
                  <a:lnTo>
                    <a:pt x="21600" y="21600"/>
                  </a:lnTo>
                  <a:lnTo>
                    <a:pt x="20404" y="4234"/>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3" name="AutoShape 89"/>
            <p:cNvSpPr>
              <a:spLocks/>
            </p:cNvSpPr>
            <p:nvPr/>
          </p:nvSpPr>
          <p:spPr bwMode="auto">
            <a:xfrm>
              <a:off x="9160737" y="2587567"/>
              <a:ext cx="51259" cy="526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4" name="AutoShape 90"/>
            <p:cNvSpPr>
              <a:spLocks/>
            </p:cNvSpPr>
            <p:nvPr/>
          </p:nvSpPr>
          <p:spPr bwMode="auto">
            <a:xfrm>
              <a:off x="9201045" y="2643471"/>
              <a:ext cx="40073" cy="590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5" name="AutoShape 91"/>
            <p:cNvSpPr>
              <a:spLocks/>
            </p:cNvSpPr>
            <p:nvPr/>
          </p:nvSpPr>
          <p:spPr bwMode="auto">
            <a:xfrm>
              <a:off x="9254002" y="2612533"/>
              <a:ext cx="32181" cy="548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6" name="AutoShape 92"/>
            <p:cNvSpPr>
              <a:spLocks/>
            </p:cNvSpPr>
            <p:nvPr/>
          </p:nvSpPr>
          <p:spPr bwMode="auto">
            <a:xfrm>
              <a:off x="9196950" y="2664647"/>
              <a:ext cx="174846" cy="170657"/>
            </a:xfrm>
            <a:custGeom>
              <a:avLst/>
              <a:gdLst>
                <a:gd name="T0" fmla="*/ 10623 w 21246"/>
                <a:gd name="T1" fmla="*/ 10800 h 21600"/>
                <a:gd name="T2" fmla="*/ 10623 w 21246"/>
                <a:gd name="T3" fmla="*/ 10800 h 21600"/>
                <a:gd name="T4" fmla="*/ 10623 w 21246"/>
                <a:gd name="T5" fmla="*/ 10800 h 21600"/>
                <a:gd name="T6" fmla="*/ 10623 w 21246"/>
                <a:gd name="T7" fmla="*/ 10800 h 21600"/>
              </a:gdLst>
              <a:ahLst/>
              <a:cxnLst>
                <a:cxn ang="0">
                  <a:pos x="T0" y="T1"/>
                </a:cxn>
                <a:cxn ang="0">
                  <a:pos x="T2" y="T3"/>
                </a:cxn>
                <a:cxn ang="0">
                  <a:pos x="T4" y="T5"/>
                </a:cxn>
                <a:cxn ang="0">
                  <a:pos x="T6" y="T7"/>
                </a:cxn>
              </a:cxnLst>
              <a:rect l="0" t="0" r="r" b="b"/>
              <a:pathLst>
                <a:path w="21246" h="2160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7" name="AutoShape 93"/>
            <p:cNvSpPr>
              <a:spLocks/>
            </p:cNvSpPr>
            <p:nvPr/>
          </p:nvSpPr>
          <p:spPr bwMode="auto">
            <a:xfrm>
              <a:off x="8723141" y="2790049"/>
              <a:ext cx="354429" cy="409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8" name="AutoShape 94"/>
            <p:cNvSpPr>
              <a:spLocks/>
            </p:cNvSpPr>
            <p:nvPr/>
          </p:nvSpPr>
          <p:spPr bwMode="auto">
            <a:xfrm>
              <a:off x="9079115" y="2987411"/>
              <a:ext cx="237618" cy="2841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39" name="AutoShape 95"/>
            <p:cNvSpPr>
              <a:spLocks/>
            </p:cNvSpPr>
            <p:nvPr/>
          </p:nvSpPr>
          <p:spPr bwMode="auto">
            <a:xfrm>
              <a:off x="9398761" y="2951942"/>
              <a:ext cx="44069" cy="11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0" name="AutoShape 96"/>
            <p:cNvSpPr>
              <a:spLocks/>
            </p:cNvSpPr>
            <p:nvPr/>
          </p:nvSpPr>
          <p:spPr bwMode="auto">
            <a:xfrm>
              <a:off x="9418202" y="3156604"/>
              <a:ext cx="88757" cy="40362"/>
            </a:xfrm>
            <a:custGeom>
              <a:avLst/>
              <a:gdLst>
                <a:gd name="T0" fmla="*/ 10750 w 21500"/>
                <a:gd name="T1" fmla="+- 0 11918 2237"/>
                <a:gd name="T2" fmla="*/ 11918 h 19363"/>
                <a:gd name="T3" fmla="*/ 10750 w 21500"/>
                <a:gd name="T4" fmla="+- 0 11918 2237"/>
                <a:gd name="T5" fmla="*/ 11918 h 19363"/>
                <a:gd name="T6" fmla="*/ 10750 w 21500"/>
                <a:gd name="T7" fmla="+- 0 11918 2237"/>
                <a:gd name="T8" fmla="*/ 11918 h 19363"/>
                <a:gd name="T9" fmla="*/ 10750 w 21500"/>
                <a:gd name="T10" fmla="+- 0 11918 2237"/>
                <a:gd name="T11" fmla="*/ 11918 h 19363"/>
              </a:gdLst>
              <a:ahLst/>
              <a:cxnLst>
                <a:cxn ang="0">
                  <a:pos x="T0" y="T2"/>
                </a:cxn>
                <a:cxn ang="0">
                  <a:pos x="T3" y="T5"/>
                </a:cxn>
                <a:cxn ang="0">
                  <a:pos x="T6" y="T8"/>
                </a:cxn>
                <a:cxn ang="0">
                  <a:pos x="T9" y="T11"/>
                </a:cxn>
              </a:cxnLst>
              <a:rect l="0" t="0" r="r" b="b"/>
              <a:pathLst>
                <a:path w="21500" h="19363">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1" name="AutoShape 97"/>
            <p:cNvSpPr>
              <a:spLocks/>
            </p:cNvSpPr>
            <p:nvPr/>
          </p:nvSpPr>
          <p:spPr bwMode="auto">
            <a:xfrm>
              <a:off x="9235314" y="3375066"/>
              <a:ext cx="143513" cy="87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2" name="AutoShape 98"/>
            <p:cNvSpPr>
              <a:spLocks/>
            </p:cNvSpPr>
            <p:nvPr/>
          </p:nvSpPr>
          <p:spPr bwMode="auto">
            <a:xfrm>
              <a:off x="9120317" y="3366070"/>
              <a:ext cx="97202" cy="46573"/>
            </a:xfrm>
            <a:custGeom>
              <a:avLst/>
              <a:gdLst>
                <a:gd name="T0" fmla="*/ 10063 w 20127"/>
                <a:gd name="T1" fmla="+- 0 11499 1398"/>
                <a:gd name="T2" fmla="*/ 11499 h 20202"/>
                <a:gd name="T3" fmla="*/ 10063 w 20127"/>
                <a:gd name="T4" fmla="+- 0 11499 1398"/>
                <a:gd name="T5" fmla="*/ 11499 h 20202"/>
                <a:gd name="T6" fmla="*/ 10063 w 20127"/>
                <a:gd name="T7" fmla="+- 0 11499 1398"/>
                <a:gd name="T8" fmla="*/ 11499 h 20202"/>
                <a:gd name="T9" fmla="*/ 10063 w 20127"/>
                <a:gd name="T10" fmla="+- 0 11499 1398"/>
                <a:gd name="T11" fmla="*/ 11499 h 20202"/>
              </a:gdLst>
              <a:ahLst/>
              <a:cxnLst>
                <a:cxn ang="0">
                  <a:pos x="T0" y="T2"/>
                </a:cxn>
                <a:cxn ang="0">
                  <a:pos x="T3" y="T5"/>
                </a:cxn>
                <a:cxn ang="0">
                  <a:pos x="T6" y="T8"/>
                </a:cxn>
                <a:cxn ang="0">
                  <a:pos x="T9" y="T11"/>
                </a:cxn>
              </a:cxnLst>
              <a:rect l="0" t="0" r="r" b="b"/>
              <a:pathLst>
                <a:path w="20127" h="20202">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3" name="AutoShape 99"/>
            <p:cNvSpPr>
              <a:spLocks/>
            </p:cNvSpPr>
            <p:nvPr/>
          </p:nvSpPr>
          <p:spPr bwMode="auto">
            <a:xfrm>
              <a:off x="8982957" y="3375601"/>
              <a:ext cx="79769" cy="37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4" name="AutoShape 100"/>
            <p:cNvSpPr>
              <a:spLocks/>
            </p:cNvSpPr>
            <p:nvPr/>
          </p:nvSpPr>
          <p:spPr bwMode="auto">
            <a:xfrm>
              <a:off x="9080317" y="3418618"/>
              <a:ext cx="59217" cy="33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5" name="AutoShape 101"/>
            <p:cNvSpPr>
              <a:spLocks/>
            </p:cNvSpPr>
            <p:nvPr/>
          </p:nvSpPr>
          <p:spPr bwMode="auto">
            <a:xfrm>
              <a:off x="8594146" y="3286281"/>
              <a:ext cx="356121" cy="1016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6" name="AutoShape 102"/>
            <p:cNvSpPr>
              <a:spLocks/>
            </p:cNvSpPr>
            <p:nvPr/>
          </p:nvSpPr>
          <p:spPr bwMode="auto">
            <a:xfrm>
              <a:off x="8241696" y="2831354"/>
              <a:ext cx="379373" cy="445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7" name="AutoShape 103"/>
            <p:cNvSpPr>
              <a:spLocks/>
            </p:cNvSpPr>
            <p:nvPr/>
          </p:nvSpPr>
          <p:spPr bwMode="auto">
            <a:xfrm>
              <a:off x="7660675" y="2682035"/>
              <a:ext cx="81814" cy="1232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8" name="AutoShape 104"/>
            <p:cNvSpPr>
              <a:spLocks/>
            </p:cNvSpPr>
            <p:nvPr/>
          </p:nvSpPr>
          <p:spPr bwMode="auto">
            <a:xfrm>
              <a:off x="7400566" y="2816649"/>
              <a:ext cx="21716" cy="267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606" y="3000"/>
                  </a:moveTo>
                  <a:lnTo>
                    <a:pt x="21600" y="0"/>
                  </a:lnTo>
                  <a:lnTo>
                    <a:pt x="18445" y="10511"/>
                  </a:lnTo>
                  <a:lnTo>
                    <a:pt x="15227" y="21600"/>
                  </a:lnTo>
                  <a:lnTo>
                    <a:pt x="0" y="20686"/>
                  </a:lnTo>
                  <a:lnTo>
                    <a:pt x="8606" y="300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49" name="AutoShape 105"/>
            <p:cNvSpPr>
              <a:spLocks/>
            </p:cNvSpPr>
            <p:nvPr/>
          </p:nvSpPr>
          <p:spPr bwMode="auto">
            <a:xfrm>
              <a:off x="7396957" y="2869754"/>
              <a:ext cx="23155" cy="216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494" y="0"/>
                  </a:moveTo>
                  <a:lnTo>
                    <a:pt x="0" y="8708"/>
                  </a:lnTo>
                  <a:lnTo>
                    <a:pt x="11400" y="21600"/>
                  </a:lnTo>
                  <a:lnTo>
                    <a:pt x="21600" y="9737"/>
                  </a:lnTo>
                  <a:lnTo>
                    <a:pt x="10494"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0" name="AutoShape 106"/>
            <p:cNvSpPr>
              <a:spLocks/>
            </p:cNvSpPr>
            <p:nvPr/>
          </p:nvSpPr>
          <p:spPr bwMode="auto">
            <a:xfrm>
              <a:off x="7373064" y="2783399"/>
              <a:ext cx="20244" cy="218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886" y="0"/>
                  </a:moveTo>
                  <a:lnTo>
                    <a:pt x="0" y="12052"/>
                  </a:lnTo>
                  <a:lnTo>
                    <a:pt x="10759" y="21600"/>
                  </a:lnTo>
                  <a:lnTo>
                    <a:pt x="21600" y="9540"/>
                  </a:lnTo>
                  <a:lnTo>
                    <a:pt x="1188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1" name="AutoShape 107"/>
            <p:cNvSpPr>
              <a:spLocks/>
            </p:cNvSpPr>
            <p:nvPr/>
          </p:nvSpPr>
          <p:spPr bwMode="auto">
            <a:xfrm>
              <a:off x="6555761" y="1998877"/>
              <a:ext cx="24019" cy="33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6" y="0"/>
                  </a:moveTo>
                  <a:lnTo>
                    <a:pt x="0" y="6738"/>
                  </a:lnTo>
                  <a:lnTo>
                    <a:pt x="6059" y="21600"/>
                  </a:lnTo>
                  <a:lnTo>
                    <a:pt x="21600" y="18596"/>
                  </a:lnTo>
                  <a:lnTo>
                    <a:pt x="1822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2" name="AutoShape 108"/>
            <p:cNvSpPr>
              <a:spLocks/>
            </p:cNvSpPr>
            <p:nvPr/>
          </p:nvSpPr>
          <p:spPr bwMode="auto">
            <a:xfrm>
              <a:off x="5900206" y="1653373"/>
              <a:ext cx="72251" cy="477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3" name="AutoShape 109"/>
            <p:cNvSpPr>
              <a:spLocks/>
            </p:cNvSpPr>
            <p:nvPr/>
          </p:nvSpPr>
          <p:spPr bwMode="auto">
            <a:xfrm>
              <a:off x="4496301" y="363915"/>
              <a:ext cx="2195143" cy="12787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4" name="AutoShape 110"/>
            <p:cNvSpPr>
              <a:spLocks/>
            </p:cNvSpPr>
            <p:nvPr/>
          </p:nvSpPr>
          <p:spPr bwMode="auto">
            <a:xfrm>
              <a:off x="6235169" y="192735"/>
              <a:ext cx="331641" cy="1931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5" name="AutoShape 111"/>
            <p:cNvSpPr>
              <a:spLocks/>
            </p:cNvSpPr>
            <p:nvPr/>
          </p:nvSpPr>
          <p:spPr bwMode="auto">
            <a:xfrm>
              <a:off x="5156542" y="84671"/>
              <a:ext cx="384952" cy="1472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6" name="AutoShape 112"/>
            <p:cNvSpPr>
              <a:spLocks/>
            </p:cNvSpPr>
            <p:nvPr/>
          </p:nvSpPr>
          <p:spPr bwMode="auto">
            <a:xfrm>
              <a:off x="4239502" y="518141"/>
              <a:ext cx="245815" cy="100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7" name="AutoShape 113"/>
            <p:cNvSpPr>
              <a:spLocks/>
            </p:cNvSpPr>
            <p:nvPr/>
          </p:nvSpPr>
          <p:spPr bwMode="auto">
            <a:xfrm>
              <a:off x="4668070" y="380436"/>
              <a:ext cx="44378" cy="215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8" name="AutoShape 114"/>
            <p:cNvSpPr>
              <a:spLocks/>
            </p:cNvSpPr>
            <p:nvPr/>
          </p:nvSpPr>
          <p:spPr bwMode="auto">
            <a:xfrm>
              <a:off x="4680491" y="634734"/>
              <a:ext cx="37801" cy="247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779" y="0"/>
                  </a:moveTo>
                  <a:lnTo>
                    <a:pt x="0" y="1898"/>
                  </a:lnTo>
                  <a:lnTo>
                    <a:pt x="497" y="14515"/>
                  </a:lnTo>
                  <a:lnTo>
                    <a:pt x="10043" y="15938"/>
                  </a:lnTo>
                  <a:lnTo>
                    <a:pt x="21600" y="21600"/>
                  </a:lnTo>
                  <a:lnTo>
                    <a:pt x="18457" y="5083"/>
                  </a:lnTo>
                  <a:lnTo>
                    <a:pt x="9779"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59" name="AutoShape 115"/>
            <p:cNvSpPr>
              <a:spLocks/>
            </p:cNvSpPr>
            <p:nvPr/>
          </p:nvSpPr>
          <p:spPr bwMode="auto">
            <a:xfrm>
              <a:off x="4684751" y="662119"/>
              <a:ext cx="22943"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170" y="2345"/>
                  </a:moveTo>
                  <a:lnTo>
                    <a:pt x="2749" y="0"/>
                  </a:lnTo>
                  <a:lnTo>
                    <a:pt x="0" y="17437"/>
                  </a:lnTo>
                  <a:lnTo>
                    <a:pt x="16227" y="21600"/>
                  </a:lnTo>
                  <a:lnTo>
                    <a:pt x="21600" y="10871"/>
                  </a:lnTo>
                  <a:lnTo>
                    <a:pt x="12170" y="2345"/>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0" name="AutoShape 116"/>
            <p:cNvSpPr>
              <a:spLocks/>
            </p:cNvSpPr>
            <p:nvPr/>
          </p:nvSpPr>
          <p:spPr bwMode="auto">
            <a:xfrm>
              <a:off x="4519386" y="905954"/>
              <a:ext cx="152080" cy="147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1" name="AutoShape 117"/>
            <p:cNvSpPr>
              <a:spLocks/>
            </p:cNvSpPr>
            <p:nvPr/>
          </p:nvSpPr>
          <p:spPr bwMode="auto">
            <a:xfrm>
              <a:off x="4659746" y="801777"/>
              <a:ext cx="222377" cy="291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2" name="AutoShape 118"/>
            <p:cNvSpPr>
              <a:spLocks/>
            </p:cNvSpPr>
            <p:nvPr/>
          </p:nvSpPr>
          <p:spPr bwMode="auto">
            <a:xfrm>
              <a:off x="4694625" y="930544"/>
              <a:ext cx="17584" cy="227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405" y="858"/>
                  </a:moveTo>
                  <a:lnTo>
                    <a:pt x="0" y="8854"/>
                  </a:lnTo>
                  <a:lnTo>
                    <a:pt x="5633" y="18505"/>
                  </a:lnTo>
                  <a:lnTo>
                    <a:pt x="16548" y="21600"/>
                  </a:lnTo>
                  <a:lnTo>
                    <a:pt x="21600" y="10060"/>
                  </a:lnTo>
                  <a:lnTo>
                    <a:pt x="18861" y="0"/>
                  </a:lnTo>
                  <a:lnTo>
                    <a:pt x="4405" y="858"/>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3" name="AutoShape 119"/>
            <p:cNvSpPr>
              <a:spLocks/>
            </p:cNvSpPr>
            <p:nvPr/>
          </p:nvSpPr>
          <p:spPr bwMode="auto">
            <a:xfrm>
              <a:off x="4717863" y="1111222"/>
              <a:ext cx="19093" cy="1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214" y="0"/>
                  </a:moveTo>
                  <a:lnTo>
                    <a:pt x="0" y="6137"/>
                  </a:lnTo>
                  <a:lnTo>
                    <a:pt x="4727" y="21600"/>
                  </a:lnTo>
                  <a:lnTo>
                    <a:pt x="21600" y="12940"/>
                  </a:lnTo>
                  <a:lnTo>
                    <a:pt x="13214"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4" name="AutoShape 120"/>
            <p:cNvSpPr>
              <a:spLocks/>
            </p:cNvSpPr>
            <p:nvPr/>
          </p:nvSpPr>
          <p:spPr bwMode="auto">
            <a:xfrm>
              <a:off x="4745163" y="1117190"/>
              <a:ext cx="17584" cy="17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4630" y="1789"/>
                  </a:lnTo>
                  <a:lnTo>
                    <a:pt x="0" y="17575"/>
                  </a:lnTo>
                  <a:lnTo>
                    <a:pt x="16425" y="21600"/>
                  </a:lnTo>
                  <a:lnTo>
                    <a:pt x="2160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5" name="AutoShape 121"/>
            <p:cNvSpPr>
              <a:spLocks/>
            </p:cNvSpPr>
            <p:nvPr/>
          </p:nvSpPr>
          <p:spPr bwMode="auto">
            <a:xfrm>
              <a:off x="4872392" y="1472591"/>
              <a:ext cx="42432" cy="49360"/>
            </a:xfrm>
            <a:custGeom>
              <a:avLst/>
              <a:gdLst>
                <a:gd name="T0" fmla="*/ 10122 w 20245"/>
                <a:gd name="T1" fmla="*/ 10594 h 21188"/>
                <a:gd name="T2" fmla="*/ 10122 w 20245"/>
                <a:gd name="T3" fmla="*/ 10594 h 21188"/>
                <a:gd name="T4" fmla="*/ 10122 w 20245"/>
                <a:gd name="T5" fmla="*/ 10594 h 21188"/>
                <a:gd name="T6" fmla="*/ 10122 w 20245"/>
                <a:gd name="T7" fmla="*/ 10594 h 21188"/>
              </a:gdLst>
              <a:ahLst/>
              <a:cxnLst>
                <a:cxn ang="0">
                  <a:pos x="T0" y="T1"/>
                </a:cxn>
                <a:cxn ang="0">
                  <a:pos x="T2" y="T3"/>
                </a:cxn>
                <a:cxn ang="0">
                  <a:pos x="T4" y="T5"/>
                </a:cxn>
                <a:cxn ang="0">
                  <a:pos x="T6" y="T7"/>
                </a:cxn>
              </a:cxnLst>
              <a:rect l="0" t="0" r="r" b="b"/>
              <a:pathLst>
                <a:path w="20245" h="21188">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6" name="AutoShape 122"/>
            <p:cNvSpPr>
              <a:spLocks/>
            </p:cNvSpPr>
            <p:nvPr/>
          </p:nvSpPr>
          <p:spPr bwMode="auto">
            <a:xfrm>
              <a:off x="5096116" y="1366969"/>
              <a:ext cx="35120" cy="563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7" name="AutoShape 123"/>
            <p:cNvSpPr>
              <a:spLocks/>
            </p:cNvSpPr>
            <p:nvPr/>
          </p:nvSpPr>
          <p:spPr bwMode="auto">
            <a:xfrm>
              <a:off x="5082399" y="1443946"/>
              <a:ext cx="47645" cy="83267"/>
            </a:xfrm>
            <a:custGeom>
              <a:avLst/>
              <a:gdLst>
                <a:gd name="T0" fmla="*/ 10527 w 21055"/>
                <a:gd name="T1" fmla="*/ 10662 h 21324"/>
                <a:gd name="T2" fmla="*/ 10527 w 21055"/>
                <a:gd name="T3" fmla="*/ 10662 h 21324"/>
                <a:gd name="T4" fmla="*/ 10527 w 21055"/>
                <a:gd name="T5" fmla="*/ 10662 h 21324"/>
                <a:gd name="T6" fmla="*/ 10527 w 21055"/>
                <a:gd name="T7" fmla="*/ 10662 h 21324"/>
              </a:gdLst>
              <a:ahLst/>
              <a:cxnLst>
                <a:cxn ang="0">
                  <a:pos x="T0" y="T1"/>
                </a:cxn>
                <a:cxn ang="0">
                  <a:pos x="T2" y="T3"/>
                </a:cxn>
                <a:cxn ang="0">
                  <a:pos x="T4" y="T5"/>
                </a:cxn>
                <a:cxn ang="0">
                  <a:pos x="T6" y="T7"/>
                </a:cxn>
              </a:cxnLst>
              <a:rect l="0" t="0" r="r" b="b"/>
              <a:pathLst>
                <a:path w="21055" h="21324">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8" name="AutoShape 124"/>
            <p:cNvSpPr>
              <a:spLocks/>
            </p:cNvSpPr>
            <p:nvPr/>
          </p:nvSpPr>
          <p:spPr bwMode="auto">
            <a:xfrm>
              <a:off x="5227742" y="1556099"/>
              <a:ext cx="94007" cy="50473"/>
            </a:xfrm>
            <a:custGeom>
              <a:avLst/>
              <a:gdLst>
                <a:gd name="T0" fmla="*/ 10800 w 21600"/>
                <a:gd name="T1" fmla="+- 0 10933 266"/>
                <a:gd name="T2" fmla="*/ 10933 h 21334"/>
                <a:gd name="T3" fmla="*/ 10800 w 21600"/>
                <a:gd name="T4" fmla="+- 0 10933 266"/>
                <a:gd name="T5" fmla="*/ 10933 h 21334"/>
                <a:gd name="T6" fmla="*/ 10800 w 21600"/>
                <a:gd name="T7" fmla="+- 0 10933 266"/>
                <a:gd name="T8" fmla="*/ 10933 h 21334"/>
                <a:gd name="T9" fmla="*/ 10800 w 21600"/>
                <a:gd name="T10" fmla="+- 0 10933 266"/>
                <a:gd name="T11" fmla="*/ 10933 h 21334"/>
              </a:gdLst>
              <a:ahLst/>
              <a:cxnLst>
                <a:cxn ang="0">
                  <a:pos x="T0" y="T2"/>
                </a:cxn>
                <a:cxn ang="0">
                  <a:pos x="T3" y="T5"/>
                </a:cxn>
                <a:cxn ang="0">
                  <a:pos x="T6" y="T8"/>
                </a:cxn>
                <a:cxn ang="0">
                  <a:pos x="T9" y="T11"/>
                </a:cxn>
              </a:cxnLst>
              <a:rect l="0" t="0" r="r" b="b"/>
              <a:pathLst>
                <a:path w="21600" h="21334">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69" name="AutoShape 125"/>
            <p:cNvSpPr>
              <a:spLocks/>
            </p:cNvSpPr>
            <p:nvPr/>
          </p:nvSpPr>
          <p:spPr bwMode="auto">
            <a:xfrm>
              <a:off x="5272383" y="1634939"/>
              <a:ext cx="20833" cy="182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74" y="1048"/>
                  </a:moveTo>
                  <a:lnTo>
                    <a:pt x="1426" y="0"/>
                  </a:lnTo>
                  <a:lnTo>
                    <a:pt x="0" y="17702"/>
                  </a:lnTo>
                  <a:lnTo>
                    <a:pt x="21600" y="21600"/>
                  </a:lnTo>
                  <a:lnTo>
                    <a:pt x="15774" y="1048"/>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0" name="AutoShape 126"/>
            <p:cNvSpPr>
              <a:spLocks/>
            </p:cNvSpPr>
            <p:nvPr/>
          </p:nvSpPr>
          <p:spPr bwMode="auto">
            <a:xfrm>
              <a:off x="5595573" y="1652659"/>
              <a:ext cx="104614" cy="36199"/>
            </a:xfrm>
            <a:custGeom>
              <a:avLst/>
              <a:gdLst>
                <a:gd name="T0" fmla="+- 0 10817 35"/>
                <a:gd name="T1" fmla="*/ T0 w 21565"/>
                <a:gd name="T2" fmla="+- 0 11646 1757"/>
                <a:gd name="T3" fmla="*/ 11646 h 19779"/>
                <a:gd name="T4" fmla="+- 0 10817 35"/>
                <a:gd name="T5" fmla="*/ T4 w 21565"/>
                <a:gd name="T6" fmla="+- 0 11646 1757"/>
                <a:gd name="T7" fmla="*/ 11646 h 19779"/>
                <a:gd name="T8" fmla="+- 0 10817 35"/>
                <a:gd name="T9" fmla="*/ T8 w 21565"/>
                <a:gd name="T10" fmla="+- 0 11646 1757"/>
                <a:gd name="T11" fmla="*/ 11646 h 19779"/>
                <a:gd name="T12" fmla="+- 0 10817 35"/>
                <a:gd name="T13" fmla="*/ T12 w 21565"/>
                <a:gd name="T14" fmla="+- 0 11646 1757"/>
                <a:gd name="T15" fmla="*/ 11646 h 19779"/>
              </a:gdLst>
              <a:ahLst/>
              <a:cxnLst>
                <a:cxn ang="0">
                  <a:pos x="T1" y="T3"/>
                </a:cxn>
                <a:cxn ang="0">
                  <a:pos x="T5" y="T7"/>
                </a:cxn>
                <a:cxn ang="0">
                  <a:pos x="T9" y="T11"/>
                </a:cxn>
                <a:cxn ang="0">
                  <a:pos x="T13" y="T15"/>
                </a:cxn>
              </a:cxnLst>
              <a:rect l="0" t="0" r="r" b="b"/>
              <a:pathLst>
                <a:path w="21565" h="19779">
                  <a:moveTo>
                    <a:pt x="12434" y="4397"/>
                  </a:moveTo>
                  <a:lnTo>
                    <a:pt x="7006" y="2044"/>
                  </a:lnTo>
                  <a:lnTo>
                    <a:pt x="3364" y="1828"/>
                  </a:lnTo>
                  <a:cubicBezTo>
                    <a:pt x="2241" y="-1757"/>
                    <a:pt x="29" y="279"/>
                    <a:pt x="0" y="4926"/>
                  </a:cubicBezTo>
                  <a:cubicBezTo>
                    <a:pt x="-35" y="10379"/>
                    <a:pt x="2718" y="12346"/>
                    <a:pt x="3736" y="7595"/>
                  </a:cubicBezTo>
                  <a:lnTo>
                    <a:pt x="6269" y="12491"/>
                  </a:lnTo>
                  <a:lnTo>
                    <a:pt x="8797" y="17829"/>
                  </a:lnTo>
                  <a:cubicBezTo>
                    <a:pt x="10237" y="18722"/>
                    <a:pt x="11702" y="19311"/>
                    <a:pt x="13178" y="19590"/>
                  </a:cubicBezTo>
                  <a:cubicBezTo>
                    <a:pt x="14509" y="19843"/>
                    <a:pt x="15846" y="19843"/>
                    <a:pt x="17178" y="19590"/>
                  </a:cubicBezTo>
                  <a:lnTo>
                    <a:pt x="21565" y="16031"/>
                  </a:lnTo>
                  <a:lnTo>
                    <a:pt x="21234" y="9358"/>
                  </a:lnTo>
                  <a:cubicBezTo>
                    <a:pt x="20150" y="10055"/>
                    <a:pt x="19031" y="10305"/>
                    <a:pt x="17917" y="10099"/>
                  </a:cubicBezTo>
                  <a:cubicBezTo>
                    <a:pt x="16919" y="9915"/>
                    <a:pt x="15935" y="9366"/>
                    <a:pt x="14995" y="8468"/>
                  </a:cubicBezTo>
                  <a:lnTo>
                    <a:pt x="12434" y="4397"/>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1" name="AutoShape 127"/>
            <p:cNvSpPr>
              <a:spLocks/>
            </p:cNvSpPr>
            <p:nvPr/>
          </p:nvSpPr>
          <p:spPr bwMode="auto">
            <a:xfrm>
              <a:off x="5410470" y="713609"/>
              <a:ext cx="34822" cy="29614"/>
            </a:xfrm>
            <a:custGeom>
              <a:avLst/>
              <a:gdLst>
                <a:gd name="T0" fmla="*/ 10247 w 20495"/>
                <a:gd name="T1" fmla="*/ 10800 h 21600"/>
                <a:gd name="T2" fmla="*/ 10247 w 20495"/>
                <a:gd name="T3" fmla="*/ 10800 h 21600"/>
                <a:gd name="T4" fmla="*/ 10247 w 20495"/>
                <a:gd name="T5" fmla="*/ 10800 h 21600"/>
                <a:gd name="T6" fmla="*/ 10247 w 20495"/>
                <a:gd name="T7" fmla="*/ 10800 h 21600"/>
              </a:gdLst>
              <a:ahLst/>
              <a:cxnLst>
                <a:cxn ang="0">
                  <a:pos x="T0" y="T1"/>
                </a:cxn>
                <a:cxn ang="0">
                  <a:pos x="T2" y="T3"/>
                </a:cxn>
                <a:cxn ang="0">
                  <a:pos x="T4" y="T5"/>
                </a:cxn>
                <a:cxn ang="0">
                  <a:pos x="T6" y="T7"/>
                </a:cxn>
              </a:cxnLst>
              <a:rect l="0" t="0" r="r" b="b"/>
              <a:pathLst>
                <a:path w="20495" h="2160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2" name="AutoShape 128"/>
            <p:cNvSpPr>
              <a:spLocks/>
            </p:cNvSpPr>
            <p:nvPr/>
          </p:nvSpPr>
          <p:spPr bwMode="auto">
            <a:xfrm>
              <a:off x="8754038" y="3496677"/>
              <a:ext cx="1421239" cy="1085880"/>
            </a:xfrm>
            <a:custGeom>
              <a:avLst/>
              <a:gdLst>
                <a:gd name="T0" fmla="*/ 10800 w 21600"/>
                <a:gd name="T1" fmla="*/ 10793 h 21587"/>
                <a:gd name="T2" fmla="*/ 10800 w 21600"/>
                <a:gd name="T3" fmla="*/ 10793 h 21587"/>
                <a:gd name="T4" fmla="*/ 10800 w 21600"/>
                <a:gd name="T5" fmla="*/ 10793 h 21587"/>
                <a:gd name="T6" fmla="*/ 10800 w 21600"/>
                <a:gd name="T7" fmla="*/ 10793 h 21587"/>
              </a:gdLst>
              <a:ahLst/>
              <a:cxnLst>
                <a:cxn ang="0">
                  <a:pos x="T0" y="T1"/>
                </a:cxn>
                <a:cxn ang="0">
                  <a:pos x="T2" y="T3"/>
                </a:cxn>
                <a:cxn ang="0">
                  <a:pos x="T4" y="T5"/>
                </a:cxn>
                <a:cxn ang="0">
                  <a:pos x="T6" y="T7"/>
                </a:cxn>
              </a:cxnLst>
              <a:rect l="0" t="0" r="r" b="b"/>
              <a:pathLst>
                <a:path w="21600" h="21587">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3" name="AutoShape 129"/>
            <p:cNvSpPr>
              <a:spLocks/>
            </p:cNvSpPr>
            <p:nvPr/>
          </p:nvSpPr>
          <p:spPr bwMode="auto">
            <a:xfrm>
              <a:off x="9602623" y="4647429"/>
              <a:ext cx="133115" cy="1101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4" name="AutoShape 130"/>
            <p:cNvSpPr>
              <a:spLocks/>
            </p:cNvSpPr>
            <p:nvPr/>
          </p:nvSpPr>
          <p:spPr bwMode="auto">
            <a:xfrm>
              <a:off x="10211319" y="4640918"/>
              <a:ext cx="362038" cy="226314"/>
            </a:xfrm>
            <a:custGeom>
              <a:avLst/>
              <a:gdLst>
                <a:gd name="T0" fmla="*/ 10800 w 21600"/>
                <a:gd name="T1" fmla="+- 0 10828 56"/>
                <a:gd name="T2" fmla="*/ 10828 h 21544"/>
                <a:gd name="T3" fmla="*/ 10800 w 21600"/>
                <a:gd name="T4" fmla="+- 0 10828 56"/>
                <a:gd name="T5" fmla="*/ 10828 h 21544"/>
                <a:gd name="T6" fmla="*/ 10800 w 21600"/>
                <a:gd name="T7" fmla="+- 0 10828 56"/>
                <a:gd name="T8" fmla="*/ 10828 h 21544"/>
                <a:gd name="T9" fmla="*/ 10800 w 21600"/>
                <a:gd name="T10" fmla="+- 0 10828 56"/>
                <a:gd name="T11" fmla="*/ 10828 h 21544"/>
              </a:gdLst>
              <a:ahLst/>
              <a:cxnLst>
                <a:cxn ang="0">
                  <a:pos x="T0" y="T2"/>
                </a:cxn>
                <a:cxn ang="0">
                  <a:pos x="T3" y="T5"/>
                </a:cxn>
                <a:cxn ang="0">
                  <a:pos x="T6" y="T8"/>
                </a:cxn>
                <a:cxn ang="0">
                  <a:pos x="T9" y="T11"/>
                </a:cxn>
              </a:cxnLst>
              <a:rect l="0" t="0" r="r" b="b"/>
              <a:pathLst>
                <a:path w="21600" h="21544">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5" name="AutoShape 131"/>
            <p:cNvSpPr>
              <a:spLocks/>
            </p:cNvSpPr>
            <p:nvPr/>
          </p:nvSpPr>
          <p:spPr bwMode="auto">
            <a:xfrm>
              <a:off x="10623134" y="4415559"/>
              <a:ext cx="177102" cy="2698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6" name="AutoShape 132"/>
            <p:cNvSpPr>
              <a:spLocks/>
            </p:cNvSpPr>
            <p:nvPr/>
          </p:nvSpPr>
          <p:spPr bwMode="auto">
            <a:xfrm>
              <a:off x="10635927" y="4175972"/>
              <a:ext cx="17584" cy="304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518" y="240"/>
                  </a:moveTo>
                  <a:lnTo>
                    <a:pt x="21579" y="0"/>
                  </a:lnTo>
                  <a:lnTo>
                    <a:pt x="21600" y="11228"/>
                  </a:lnTo>
                  <a:lnTo>
                    <a:pt x="15549" y="21600"/>
                  </a:lnTo>
                  <a:lnTo>
                    <a:pt x="2290" y="19891"/>
                  </a:lnTo>
                  <a:lnTo>
                    <a:pt x="0" y="10674"/>
                  </a:lnTo>
                  <a:lnTo>
                    <a:pt x="7518" y="24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7" name="AutoShape 133"/>
            <p:cNvSpPr>
              <a:spLocks/>
            </p:cNvSpPr>
            <p:nvPr/>
          </p:nvSpPr>
          <p:spPr bwMode="auto">
            <a:xfrm>
              <a:off x="10597726" y="3794202"/>
              <a:ext cx="112857" cy="139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8" name="AutoShape 134"/>
            <p:cNvSpPr>
              <a:spLocks/>
            </p:cNvSpPr>
            <p:nvPr/>
          </p:nvSpPr>
          <p:spPr bwMode="auto">
            <a:xfrm>
              <a:off x="10755597" y="3642517"/>
              <a:ext cx="40407" cy="680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79" name="AutoShape 135"/>
            <p:cNvSpPr>
              <a:spLocks/>
            </p:cNvSpPr>
            <p:nvPr/>
          </p:nvSpPr>
          <p:spPr bwMode="auto">
            <a:xfrm>
              <a:off x="10342166" y="3263292"/>
              <a:ext cx="49162" cy="69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80" name="AutoShape 136"/>
            <p:cNvSpPr>
              <a:spLocks/>
            </p:cNvSpPr>
            <p:nvPr/>
          </p:nvSpPr>
          <p:spPr bwMode="auto">
            <a:xfrm>
              <a:off x="10407270" y="3316489"/>
              <a:ext cx="49013" cy="424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085" y="0"/>
                  </a:moveTo>
                  <a:lnTo>
                    <a:pt x="17293" y="9046"/>
                  </a:lnTo>
                  <a:lnTo>
                    <a:pt x="21600" y="14848"/>
                  </a:lnTo>
                  <a:lnTo>
                    <a:pt x="21013" y="21600"/>
                  </a:lnTo>
                  <a:lnTo>
                    <a:pt x="12837" y="18854"/>
                  </a:lnTo>
                  <a:lnTo>
                    <a:pt x="5986" y="12225"/>
                  </a:lnTo>
                  <a:lnTo>
                    <a:pt x="0" y="7390"/>
                  </a:lnTo>
                  <a:lnTo>
                    <a:pt x="7085"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81" name="AutoShape 137"/>
            <p:cNvSpPr>
              <a:spLocks/>
            </p:cNvSpPr>
            <p:nvPr/>
          </p:nvSpPr>
          <p:spPr bwMode="auto">
            <a:xfrm>
              <a:off x="10427803" y="3373754"/>
              <a:ext cx="40077" cy="41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DCDEE0"/>
                </a:solidFill>
                <a:latin typeface="Calibri" charset="0"/>
                <a:ea typeface="Calibri" charset="0"/>
                <a:cs typeface="Calibri" charset="0"/>
                <a:sym typeface="Calibri" charset="0"/>
              </a:endParaRPr>
            </a:p>
          </p:txBody>
        </p:sp>
        <p:sp>
          <p:nvSpPr>
            <p:cNvPr id="6282" name="AutoShape 138"/>
            <p:cNvSpPr>
              <a:spLocks/>
            </p:cNvSpPr>
            <p:nvPr/>
          </p:nvSpPr>
          <p:spPr bwMode="auto">
            <a:xfrm>
              <a:off x="10477476" y="3354890"/>
              <a:ext cx="50236" cy="4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83" name="AutoShape 139"/>
            <p:cNvSpPr>
              <a:spLocks/>
            </p:cNvSpPr>
            <p:nvPr/>
          </p:nvSpPr>
          <p:spPr bwMode="auto">
            <a:xfrm>
              <a:off x="10503442" y="3424312"/>
              <a:ext cx="40277" cy="257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DCDEE0"/>
                </a:solidFill>
                <a:latin typeface="Calibri" charset="0"/>
                <a:ea typeface="Calibri" charset="0"/>
                <a:cs typeface="Calibri" charset="0"/>
                <a:sym typeface="Calibri" charset="0"/>
              </a:endParaRPr>
            </a:p>
          </p:txBody>
        </p:sp>
        <p:sp>
          <p:nvSpPr>
            <p:cNvPr id="6284" name="AutoShape 140"/>
            <p:cNvSpPr>
              <a:spLocks/>
            </p:cNvSpPr>
            <p:nvPr/>
          </p:nvSpPr>
          <p:spPr bwMode="auto">
            <a:xfrm>
              <a:off x="10551544" y="3387257"/>
              <a:ext cx="29503" cy="58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85" name="AutoShape 141"/>
            <p:cNvSpPr>
              <a:spLocks/>
            </p:cNvSpPr>
            <p:nvPr/>
          </p:nvSpPr>
          <p:spPr bwMode="auto">
            <a:xfrm>
              <a:off x="10567603" y="3465150"/>
              <a:ext cx="26241" cy="226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703" y="9868"/>
                  </a:lnTo>
                  <a:lnTo>
                    <a:pt x="12853" y="21600"/>
                  </a:lnTo>
                  <a:lnTo>
                    <a:pt x="21600" y="16680"/>
                  </a:lnTo>
                  <a:lnTo>
                    <a:pt x="12403" y="144"/>
                  </a:lnTo>
                  <a:lnTo>
                    <a:pt x="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86" name="AutoShape 142"/>
            <p:cNvSpPr>
              <a:spLocks/>
            </p:cNvSpPr>
            <p:nvPr/>
          </p:nvSpPr>
          <p:spPr bwMode="auto">
            <a:xfrm>
              <a:off x="10228266" y="3153560"/>
              <a:ext cx="93542" cy="818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87" name="AutoShape 143"/>
            <p:cNvSpPr>
              <a:spLocks/>
            </p:cNvSpPr>
            <p:nvPr/>
          </p:nvSpPr>
          <p:spPr bwMode="auto">
            <a:xfrm>
              <a:off x="10164609" y="3213824"/>
              <a:ext cx="124048" cy="995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88" name="AutoShape 144"/>
            <p:cNvSpPr>
              <a:spLocks/>
            </p:cNvSpPr>
            <p:nvPr/>
          </p:nvSpPr>
          <p:spPr bwMode="auto">
            <a:xfrm>
              <a:off x="9529425" y="3072009"/>
              <a:ext cx="706977" cy="4178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89" name="AutoShape 145"/>
            <p:cNvSpPr>
              <a:spLocks/>
            </p:cNvSpPr>
            <p:nvPr/>
          </p:nvSpPr>
          <p:spPr bwMode="auto">
            <a:xfrm>
              <a:off x="9628903" y="2732996"/>
              <a:ext cx="19693" cy="245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34" y="0"/>
                  </a:moveTo>
                  <a:lnTo>
                    <a:pt x="0" y="3883"/>
                  </a:lnTo>
                  <a:lnTo>
                    <a:pt x="4598" y="21600"/>
                  </a:lnTo>
                  <a:lnTo>
                    <a:pt x="21600" y="15889"/>
                  </a:lnTo>
                  <a:lnTo>
                    <a:pt x="21600" y="4677"/>
                  </a:lnTo>
                  <a:lnTo>
                    <a:pt x="11034"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90" name="AutoShape 146"/>
            <p:cNvSpPr>
              <a:spLocks/>
            </p:cNvSpPr>
            <p:nvPr/>
          </p:nvSpPr>
          <p:spPr bwMode="auto">
            <a:xfrm>
              <a:off x="9974257" y="2396237"/>
              <a:ext cx="17584" cy="235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547" y="0"/>
                  </a:moveTo>
                  <a:lnTo>
                    <a:pt x="2757" y="5238"/>
                  </a:lnTo>
                  <a:lnTo>
                    <a:pt x="0" y="18231"/>
                  </a:lnTo>
                  <a:lnTo>
                    <a:pt x="17487" y="21600"/>
                  </a:lnTo>
                  <a:lnTo>
                    <a:pt x="21600" y="12744"/>
                  </a:lnTo>
                  <a:lnTo>
                    <a:pt x="11547"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91" name="AutoShape 147"/>
            <p:cNvSpPr>
              <a:spLocks/>
            </p:cNvSpPr>
            <p:nvPr/>
          </p:nvSpPr>
          <p:spPr bwMode="auto">
            <a:xfrm>
              <a:off x="9946024" y="2478336"/>
              <a:ext cx="19722" cy="33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652" y="0"/>
                  </a:moveTo>
                  <a:lnTo>
                    <a:pt x="0" y="4334"/>
                  </a:lnTo>
                  <a:lnTo>
                    <a:pt x="342" y="20725"/>
                  </a:lnTo>
                  <a:lnTo>
                    <a:pt x="18905" y="21600"/>
                  </a:lnTo>
                  <a:lnTo>
                    <a:pt x="21600" y="4465"/>
                  </a:lnTo>
                  <a:lnTo>
                    <a:pt x="5652"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sp>
          <p:nvSpPr>
            <p:cNvPr id="6292" name="AutoShape 148"/>
            <p:cNvSpPr>
              <a:spLocks/>
            </p:cNvSpPr>
            <p:nvPr/>
          </p:nvSpPr>
          <p:spPr bwMode="auto">
            <a:xfrm>
              <a:off x="10489027" y="2753739"/>
              <a:ext cx="20493" cy="310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7350"/>
                  </a:lnTo>
                  <a:lnTo>
                    <a:pt x="7288" y="21600"/>
                  </a:lnTo>
                  <a:lnTo>
                    <a:pt x="0" y="0"/>
                  </a:lnTo>
                  <a:close/>
                </a:path>
              </a:pathLst>
            </a:custGeom>
            <a:solidFill>
              <a:srgbClr val="DCDEE0"/>
            </a:solidFill>
            <a:ln w="25400" cap="flat" cmpd="sng">
              <a:solidFill>
                <a:srgbClr val="FF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defTabSz="1557338">
                <a:defRPr>
                  <a:solidFill>
                    <a:srgbClr val="525860"/>
                  </a:solidFill>
                  <a:latin typeface="Roboto Regular" charset="0"/>
                  <a:ea typeface="Roboto Regular" charset="0"/>
                  <a:cs typeface="Roboto Regular" charset="0"/>
                  <a:sym typeface="Roboto Regular" charset="0"/>
                </a:defRPr>
              </a:lvl1pPr>
              <a:lvl2pPr defTabSz="1557338">
                <a:defRPr>
                  <a:solidFill>
                    <a:srgbClr val="525860"/>
                  </a:solidFill>
                  <a:latin typeface="Roboto Regular" charset="0"/>
                  <a:ea typeface="Roboto Regular" charset="0"/>
                  <a:cs typeface="Roboto Regular" charset="0"/>
                  <a:sym typeface="Roboto Regular" charset="0"/>
                </a:defRPr>
              </a:lvl2pPr>
              <a:lvl3pPr defTabSz="1557338">
                <a:defRPr>
                  <a:solidFill>
                    <a:srgbClr val="525860"/>
                  </a:solidFill>
                  <a:latin typeface="Roboto Regular" charset="0"/>
                  <a:ea typeface="Roboto Regular" charset="0"/>
                  <a:cs typeface="Roboto Regular" charset="0"/>
                  <a:sym typeface="Roboto Regular" charset="0"/>
                </a:defRPr>
              </a:lvl3pPr>
              <a:lvl4pPr defTabSz="1557338">
                <a:defRPr>
                  <a:solidFill>
                    <a:srgbClr val="525860"/>
                  </a:solidFill>
                  <a:latin typeface="Roboto Regular" charset="0"/>
                  <a:ea typeface="Roboto Regular" charset="0"/>
                  <a:cs typeface="Roboto Regular" charset="0"/>
                  <a:sym typeface="Roboto Regular" charset="0"/>
                </a:defRPr>
              </a:lvl4pPr>
              <a:lvl5pPr defTabSz="1557338">
                <a:defRPr>
                  <a:solidFill>
                    <a:srgbClr val="525860"/>
                  </a:solidFill>
                  <a:latin typeface="Roboto Regular" charset="0"/>
                  <a:ea typeface="Roboto Regular" charset="0"/>
                  <a:cs typeface="Roboto Regular" charset="0"/>
                  <a:sym typeface="Roboto Regular" charset="0"/>
                </a:defRPr>
              </a:lvl5pPr>
              <a:lvl6pPr marL="4572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defTabSz="1557338"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endParaRPr lang="en-US" altLang="en-US" sz="20200">
                <a:solidFill>
                  <a:srgbClr val="070707"/>
                </a:solidFill>
                <a:latin typeface="Calibri" charset="0"/>
                <a:ea typeface="Calibri" charset="0"/>
                <a:cs typeface="Calibri" charset="0"/>
                <a:sym typeface="Calibri" charset="0"/>
              </a:endParaRPr>
            </a:p>
          </p:txBody>
        </p:sp>
      </p:grpSp>
      <p:sp>
        <p:nvSpPr>
          <p:cNvPr id="6294" name="Oval 150"/>
          <p:cNvSpPr>
            <a:spLocks/>
          </p:cNvSpPr>
          <p:nvPr/>
        </p:nvSpPr>
        <p:spPr bwMode="auto">
          <a:xfrm>
            <a:off x="10520363" y="6157913"/>
            <a:ext cx="966787" cy="966787"/>
          </a:xfrm>
          <a:prstGeom prst="ellipse">
            <a:avLst/>
          </a:prstGeom>
          <a:noFill/>
          <a:ln w="25400" cap="flat" cmpd="sng">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295" name="Oval 151"/>
          <p:cNvSpPr>
            <a:spLocks/>
          </p:cNvSpPr>
          <p:nvPr/>
        </p:nvSpPr>
        <p:spPr bwMode="auto">
          <a:xfrm>
            <a:off x="10520363" y="6170637"/>
            <a:ext cx="966787" cy="966787"/>
          </a:xfrm>
          <a:prstGeom prst="ellipse">
            <a:avLst/>
          </a:prstGeom>
          <a:solidFill>
            <a:schemeClr val="accent1">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297" name="Oval 153"/>
          <p:cNvSpPr>
            <a:spLocks/>
          </p:cNvSpPr>
          <p:nvPr/>
        </p:nvSpPr>
        <p:spPr bwMode="auto">
          <a:xfrm>
            <a:off x="10861675" y="6816725"/>
            <a:ext cx="563563" cy="563563"/>
          </a:xfrm>
          <a:prstGeom prst="ellipse">
            <a:avLst/>
          </a:prstGeom>
          <a:noFill/>
          <a:ln w="25400" cap="flat" cmpd="sng">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298" name="Oval 154"/>
          <p:cNvSpPr>
            <a:spLocks/>
          </p:cNvSpPr>
          <p:nvPr/>
        </p:nvSpPr>
        <p:spPr bwMode="auto">
          <a:xfrm>
            <a:off x="10861675" y="6829449"/>
            <a:ext cx="563563" cy="563563"/>
          </a:xfrm>
          <a:prstGeom prst="ellipse">
            <a:avLst/>
          </a:prstGeom>
          <a:solidFill>
            <a:schemeClr val="accent1">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00" name="Oval 156"/>
          <p:cNvSpPr>
            <a:spLocks/>
          </p:cNvSpPr>
          <p:nvPr/>
        </p:nvSpPr>
        <p:spPr bwMode="auto">
          <a:xfrm>
            <a:off x="9832975" y="7108825"/>
            <a:ext cx="563563" cy="563563"/>
          </a:xfrm>
          <a:prstGeom prst="ellipse">
            <a:avLst/>
          </a:prstGeom>
          <a:noFill/>
          <a:ln w="25400" cap="flat" cmpd="sng">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01" name="Oval 157"/>
          <p:cNvSpPr>
            <a:spLocks/>
          </p:cNvSpPr>
          <p:nvPr/>
        </p:nvSpPr>
        <p:spPr bwMode="auto">
          <a:xfrm>
            <a:off x="9832975" y="7121549"/>
            <a:ext cx="563563" cy="563563"/>
          </a:xfrm>
          <a:prstGeom prst="ellipse">
            <a:avLst/>
          </a:prstGeom>
          <a:solidFill>
            <a:schemeClr val="accent1">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03" name="Oval 159"/>
          <p:cNvSpPr>
            <a:spLocks/>
          </p:cNvSpPr>
          <p:nvPr/>
        </p:nvSpPr>
        <p:spPr bwMode="auto">
          <a:xfrm>
            <a:off x="3568700" y="5732463"/>
            <a:ext cx="1457325" cy="1458912"/>
          </a:xfrm>
          <a:prstGeom prst="ellipse">
            <a:avLst/>
          </a:prstGeom>
          <a:noFill/>
          <a:ln w="25400" cap="flat" cmpd="sng">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04" name="Oval 160"/>
          <p:cNvSpPr>
            <a:spLocks/>
          </p:cNvSpPr>
          <p:nvPr/>
        </p:nvSpPr>
        <p:spPr bwMode="auto">
          <a:xfrm>
            <a:off x="3568700" y="5730875"/>
            <a:ext cx="1457325" cy="1458912"/>
          </a:xfrm>
          <a:prstGeom prst="ellipse">
            <a:avLst/>
          </a:prstGeom>
          <a:solidFill>
            <a:schemeClr val="accent3">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06" name="Oval 162"/>
          <p:cNvSpPr>
            <a:spLocks/>
          </p:cNvSpPr>
          <p:nvPr/>
        </p:nvSpPr>
        <p:spPr bwMode="auto">
          <a:xfrm>
            <a:off x="3517900" y="5621338"/>
            <a:ext cx="563563" cy="563562"/>
          </a:xfrm>
          <a:prstGeom prst="ellipse">
            <a:avLst/>
          </a:prstGeom>
          <a:noFill/>
          <a:ln w="25400" cap="flat" cmpd="sng">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07" name="Oval 163"/>
          <p:cNvSpPr>
            <a:spLocks/>
          </p:cNvSpPr>
          <p:nvPr/>
        </p:nvSpPr>
        <p:spPr bwMode="auto">
          <a:xfrm>
            <a:off x="3531547" y="5626129"/>
            <a:ext cx="563563" cy="563562"/>
          </a:xfrm>
          <a:prstGeom prst="ellipse">
            <a:avLst/>
          </a:prstGeom>
          <a:solidFill>
            <a:schemeClr val="accent3">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09" name="Oval 165"/>
          <p:cNvSpPr>
            <a:spLocks/>
          </p:cNvSpPr>
          <p:nvPr/>
        </p:nvSpPr>
        <p:spPr bwMode="auto">
          <a:xfrm>
            <a:off x="3638550" y="6737350"/>
            <a:ext cx="722313" cy="722313"/>
          </a:xfrm>
          <a:prstGeom prst="ellipse">
            <a:avLst/>
          </a:prstGeom>
          <a:noFill/>
          <a:ln w="25400" cap="flat" cmpd="sng">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10" name="Oval 166"/>
          <p:cNvSpPr>
            <a:spLocks/>
          </p:cNvSpPr>
          <p:nvPr/>
        </p:nvSpPr>
        <p:spPr bwMode="auto">
          <a:xfrm>
            <a:off x="2803678" y="7270750"/>
            <a:ext cx="722313" cy="722313"/>
          </a:xfrm>
          <a:prstGeom prst="ellipse">
            <a:avLst/>
          </a:prstGeom>
          <a:solidFill>
            <a:schemeClr val="accent3">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12" name="Oval 168"/>
          <p:cNvSpPr>
            <a:spLocks/>
          </p:cNvSpPr>
          <p:nvPr/>
        </p:nvSpPr>
        <p:spPr bwMode="auto">
          <a:xfrm>
            <a:off x="2800350" y="7270750"/>
            <a:ext cx="722313" cy="722313"/>
          </a:xfrm>
          <a:prstGeom prst="ellipse">
            <a:avLst/>
          </a:prstGeom>
          <a:noFill/>
          <a:ln w="25400" cap="flat" cmpd="sng">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13" name="Oval 169"/>
          <p:cNvSpPr>
            <a:spLocks/>
          </p:cNvSpPr>
          <p:nvPr/>
        </p:nvSpPr>
        <p:spPr bwMode="auto">
          <a:xfrm>
            <a:off x="3651539" y="6732559"/>
            <a:ext cx="722313" cy="722313"/>
          </a:xfrm>
          <a:prstGeom prst="ellipse">
            <a:avLst/>
          </a:prstGeom>
          <a:solidFill>
            <a:schemeClr val="accent3">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15" name="Oval 171"/>
          <p:cNvSpPr>
            <a:spLocks/>
          </p:cNvSpPr>
          <p:nvPr/>
        </p:nvSpPr>
        <p:spPr bwMode="auto">
          <a:xfrm>
            <a:off x="2581275" y="3200400"/>
            <a:ext cx="1158875" cy="1160463"/>
          </a:xfrm>
          <a:prstGeom prst="ellipse">
            <a:avLst/>
          </a:prstGeom>
          <a:noFill/>
          <a:ln w="25400" cap="flat" cmpd="sng">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16" name="Oval 172"/>
          <p:cNvSpPr>
            <a:spLocks/>
          </p:cNvSpPr>
          <p:nvPr/>
        </p:nvSpPr>
        <p:spPr bwMode="auto">
          <a:xfrm>
            <a:off x="2586544" y="3207085"/>
            <a:ext cx="1158875" cy="1160463"/>
          </a:xfrm>
          <a:prstGeom prst="ellipse">
            <a:avLst/>
          </a:prstGeom>
          <a:solidFill>
            <a:schemeClr val="accent3">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18" name="Oval 174"/>
          <p:cNvSpPr>
            <a:spLocks/>
          </p:cNvSpPr>
          <p:nvPr/>
        </p:nvSpPr>
        <p:spPr bwMode="auto">
          <a:xfrm>
            <a:off x="3298825" y="3038475"/>
            <a:ext cx="722313" cy="722313"/>
          </a:xfrm>
          <a:prstGeom prst="ellipse">
            <a:avLst/>
          </a:prstGeom>
          <a:noFill/>
          <a:ln w="25400" cap="flat" cmpd="sng">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19" name="Oval 175"/>
          <p:cNvSpPr>
            <a:spLocks/>
          </p:cNvSpPr>
          <p:nvPr/>
        </p:nvSpPr>
        <p:spPr bwMode="auto">
          <a:xfrm>
            <a:off x="3307402" y="3044975"/>
            <a:ext cx="722313" cy="722313"/>
          </a:xfrm>
          <a:prstGeom prst="ellipse">
            <a:avLst/>
          </a:prstGeom>
          <a:solidFill>
            <a:schemeClr val="accent3">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21" name="Oval 177"/>
          <p:cNvSpPr>
            <a:spLocks/>
          </p:cNvSpPr>
          <p:nvPr/>
        </p:nvSpPr>
        <p:spPr bwMode="auto">
          <a:xfrm>
            <a:off x="4822825" y="3038475"/>
            <a:ext cx="563563" cy="563563"/>
          </a:xfrm>
          <a:prstGeom prst="ellipse">
            <a:avLst/>
          </a:prstGeom>
          <a:noFill/>
          <a:ln w="25400" cap="flat" cmpd="sng">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22" name="Oval 178"/>
          <p:cNvSpPr>
            <a:spLocks/>
          </p:cNvSpPr>
          <p:nvPr/>
        </p:nvSpPr>
        <p:spPr bwMode="auto">
          <a:xfrm>
            <a:off x="4833959" y="3050630"/>
            <a:ext cx="563563" cy="563563"/>
          </a:xfrm>
          <a:prstGeom prst="ellipse">
            <a:avLst/>
          </a:prstGeom>
          <a:solidFill>
            <a:schemeClr val="accent3">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24" name="Oval 180"/>
          <p:cNvSpPr>
            <a:spLocks/>
          </p:cNvSpPr>
          <p:nvPr/>
        </p:nvSpPr>
        <p:spPr bwMode="auto">
          <a:xfrm>
            <a:off x="5930900" y="4019550"/>
            <a:ext cx="1457325" cy="1458913"/>
          </a:xfrm>
          <a:prstGeom prst="ellipse">
            <a:avLst/>
          </a:prstGeom>
          <a:noFill/>
          <a:ln w="25400" cap="flat" cmpd="sng">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25" name="Oval 181"/>
          <p:cNvSpPr>
            <a:spLocks/>
          </p:cNvSpPr>
          <p:nvPr/>
        </p:nvSpPr>
        <p:spPr bwMode="auto">
          <a:xfrm>
            <a:off x="5930900" y="4032274"/>
            <a:ext cx="1457325" cy="1458913"/>
          </a:xfrm>
          <a:prstGeom prst="ellipse">
            <a:avLst/>
          </a:prstGeom>
          <a:solidFill>
            <a:schemeClr val="accent1">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27" name="Oval 183"/>
          <p:cNvSpPr>
            <a:spLocks/>
          </p:cNvSpPr>
          <p:nvPr/>
        </p:nvSpPr>
        <p:spPr bwMode="auto">
          <a:xfrm>
            <a:off x="6797675" y="3760788"/>
            <a:ext cx="563563" cy="563562"/>
          </a:xfrm>
          <a:prstGeom prst="ellipse">
            <a:avLst/>
          </a:prstGeom>
          <a:noFill/>
          <a:ln w="25400" cap="flat" cmpd="sng">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28" name="Oval 184"/>
          <p:cNvSpPr>
            <a:spLocks/>
          </p:cNvSpPr>
          <p:nvPr/>
        </p:nvSpPr>
        <p:spPr bwMode="auto">
          <a:xfrm>
            <a:off x="6797675" y="3773512"/>
            <a:ext cx="563563" cy="563562"/>
          </a:xfrm>
          <a:prstGeom prst="ellipse">
            <a:avLst/>
          </a:prstGeom>
          <a:solidFill>
            <a:schemeClr val="accent1">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30" name="Oval 186"/>
          <p:cNvSpPr>
            <a:spLocks/>
          </p:cNvSpPr>
          <p:nvPr/>
        </p:nvSpPr>
        <p:spPr bwMode="auto">
          <a:xfrm>
            <a:off x="9578975" y="3632200"/>
            <a:ext cx="563563" cy="561975"/>
          </a:xfrm>
          <a:prstGeom prst="ellipse">
            <a:avLst/>
          </a:prstGeom>
          <a:noFill/>
          <a:ln w="25400" cap="flat" cmpd="sng">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31" name="Oval 187"/>
          <p:cNvSpPr>
            <a:spLocks/>
          </p:cNvSpPr>
          <p:nvPr/>
        </p:nvSpPr>
        <p:spPr bwMode="auto">
          <a:xfrm>
            <a:off x="9575393" y="3639194"/>
            <a:ext cx="563563" cy="561975"/>
          </a:xfrm>
          <a:prstGeom prst="ellipse">
            <a:avLst/>
          </a:prstGeom>
          <a:solidFill>
            <a:schemeClr val="accent1">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33" name="Oval 189"/>
          <p:cNvSpPr>
            <a:spLocks/>
          </p:cNvSpPr>
          <p:nvPr/>
        </p:nvSpPr>
        <p:spPr bwMode="auto">
          <a:xfrm>
            <a:off x="9832975" y="3116263"/>
            <a:ext cx="823913" cy="823912"/>
          </a:xfrm>
          <a:prstGeom prst="ellipse">
            <a:avLst/>
          </a:prstGeom>
          <a:noFill/>
          <a:ln w="25400" cap="flat" cmpd="sng">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34" name="Oval 190"/>
          <p:cNvSpPr>
            <a:spLocks/>
          </p:cNvSpPr>
          <p:nvPr/>
        </p:nvSpPr>
        <p:spPr bwMode="auto">
          <a:xfrm>
            <a:off x="9832975" y="3128987"/>
            <a:ext cx="823913" cy="823912"/>
          </a:xfrm>
          <a:prstGeom prst="ellipse">
            <a:avLst/>
          </a:prstGeom>
          <a:solidFill>
            <a:schemeClr val="accent1">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36" name="Oval 192"/>
          <p:cNvSpPr>
            <a:spLocks/>
          </p:cNvSpPr>
          <p:nvPr/>
        </p:nvSpPr>
        <p:spPr bwMode="auto">
          <a:xfrm>
            <a:off x="9963150" y="3760788"/>
            <a:ext cx="563563" cy="563562"/>
          </a:xfrm>
          <a:prstGeom prst="ellipse">
            <a:avLst/>
          </a:prstGeom>
          <a:noFill/>
          <a:ln w="25400" cap="flat" cmpd="sng">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37" name="Oval 193"/>
          <p:cNvSpPr>
            <a:spLocks/>
          </p:cNvSpPr>
          <p:nvPr/>
        </p:nvSpPr>
        <p:spPr bwMode="auto">
          <a:xfrm>
            <a:off x="9957604" y="3760232"/>
            <a:ext cx="563563" cy="563562"/>
          </a:xfrm>
          <a:prstGeom prst="ellipse">
            <a:avLst/>
          </a:prstGeom>
          <a:solidFill>
            <a:schemeClr val="accent3">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39" name="Oval 195"/>
          <p:cNvSpPr>
            <a:spLocks/>
          </p:cNvSpPr>
          <p:nvPr/>
        </p:nvSpPr>
        <p:spPr bwMode="auto">
          <a:xfrm>
            <a:off x="9241864" y="4685964"/>
            <a:ext cx="846138" cy="846137"/>
          </a:xfrm>
          <a:prstGeom prst="ellipse">
            <a:avLst/>
          </a:prstGeom>
          <a:noFill/>
          <a:ln w="25400" cap="flat" cmpd="sng">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40" name="Oval 196"/>
          <p:cNvSpPr>
            <a:spLocks/>
          </p:cNvSpPr>
          <p:nvPr/>
        </p:nvSpPr>
        <p:spPr bwMode="auto">
          <a:xfrm>
            <a:off x="9249125" y="4692236"/>
            <a:ext cx="846138" cy="846137"/>
          </a:xfrm>
          <a:prstGeom prst="ellipse">
            <a:avLst/>
          </a:prstGeom>
          <a:solidFill>
            <a:schemeClr val="accent3">
              <a:alpha val="27487"/>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6341" name="Rectangle 197"/>
          <p:cNvSpPr>
            <a:spLocks/>
          </p:cNvSpPr>
          <p:nvPr/>
        </p:nvSpPr>
        <p:spPr bwMode="auto">
          <a:xfrm>
            <a:off x="1625600" y="3606800"/>
            <a:ext cx="8239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r"/>
            <a:r>
              <a:rPr lang="en-US" altLang="en-US" sz="2000">
                <a:solidFill>
                  <a:srgbClr val="282828"/>
                </a:solidFill>
                <a:latin typeface="Roboto Bold" charset="0"/>
                <a:ea typeface="Roboto Bold" charset="0"/>
                <a:cs typeface="Roboto Bold" charset="0"/>
                <a:sym typeface="Roboto Bold" charset="0"/>
              </a:rPr>
              <a:t>+56%</a:t>
            </a:r>
          </a:p>
        </p:txBody>
      </p:sp>
      <p:sp>
        <p:nvSpPr>
          <p:cNvPr id="6342" name="Rectangle 198"/>
          <p:cNvSpPr>
            <a:spLocks/>
          </p:cNvSpPr>
          <p:nvPr/>
        </p:nvSpPr>
        <p:spPr bwMode="auto">
          <a:xfrm>
            <a:off x="2641600" y="6297613"/>
            <a:ext cx="8239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r"/>
            <a:r>
              <a:rPr lang="en-US" altLang="en-US" sz="2000">
                <a:solidFill>
                  <a:srgbClr val="282828"/>
                </a:solidFill>
                <a:latin typeface="Roboto Bold" charset="0"/>
                <a:ea typeface="Roboto Bold" charset="0"/>
                <a:cs typeface="Roboto Bold" charset="0"/>
                <a:sym typeface="Roboto Bold" charset="0"/>
              </a:rPr>
              <a:t>+71%</a:t>
            </a:r>
          </a:p>
        </p:txBody>
      </p:sp>
      <p:sp>
        <p:nvSpPr>
          <p:cNvPr id="6343" name="Rectangle 199"/>
          <p:cNvSpPr>
            <a:spLocks/>
          </p:cNvSpPr>
          <p:nvPr/>
        </p:nvSpPr>
        <p:spPr bwMode="auto">
          <a:xfrm>
            <a:off x="4991100" y="4556125"/>
            <a:ext cx="82391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r"/>
            <a:r>
              <a:rPr lang="en-US" altLang="en-US" sz="2000">
                <a:solidFill>
                  <a:srgbClr val="282828"/>
                </a:solidFill>
                <a:latin typeface="Roboto Bold" charset="0"/>
                <a:ea typeface="Roboto Bold" charset="0"/>
                <a:cs typeface="Roboto Bold" charset="0"/>
                <a:sym typeface="Roboto Bold" charset="0"/>
              </a:rPr>
              <a:t>+47%</a:t>
            </a:r>
          </a:p>
        </p:txBody>
      </p:sp>
      <p:sp>
        <p:nvSpPr>
          <p:cNvPr id="6344" name="Rectangle 200"/>
          <p:cNvSpPr>
            <a:spLocks/>
          </p:cNvSpPr>
          <p:nvPr/>
        </p:nvSpPr>
        <p:spPr bwMode="auto">
          <a:xfrm>
            <a:off x="9577388" y="6448425"/>
            <a:ext cx="823912"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r"/>
            <a:r>
              <a:rPr lang="en-US" altLang="en-US" sz="2000">
                <a:solidFill>
                  <a:srgbClr val="282828"/>
                </a:solidFill>
                <a:latin typeface="Roboto Bold" charset="0"/>
                <a:ea typeface="Roboto Bold" charset="0"/>
                <a:cs typeface="Roboto Bold" charset="0"/>
                <a:sym typeface="Roboto Bold" charset="0"/>
              </a:rPr>
              <a:t>+15%</a:t>
            </a:r>
          </a:p>
        </p:txBody>
      </p:sp>
      <p:sp>
        <p:nvSpPr>
          <p:cNvPr id="6345" name="Rectangle 201"/>
          <p:cNvSpPr>
            <a:spLocks/>
          </p:cNvSpPr>
          <p:nvPr/>
        </p:nvSpPr>
        <p:spPr bwMode="auto">
          <a:xfrm>
            <a:off x="8394700" y="4683125"/>
            <a:ext cx="82391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r"/>
            <a:r>
              <a:rPr lang="en-US" altLang="en-US" sz="2000">
                <a:solidFill>
                  <a:srgbClr val="282828"/>
                </a:solidFill>
                <a:latin typeface="Roboto Bold" charset="0"/>
                <a:ea typeface="Roboto Bold" charset="0"/>
                <a:cs typeface="Roboto Bold" charset="0"/>
                <a:sym typeface="Roboto Bold" charset="0"/>
              </a:rPr>
              <a:t>+12%</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7170" name="Rectangle 2"/>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27795C2A-6666-4B47-8EAC-053F0C5508B1}" type="slidenum">
              <a:rPr lang="en-US" altLang="en-US">
                <a:solidFill>
                  <a:srgbClr val="FFFFFF"/>
                </a:solidFill>
              </a:rPr>
              <a:pPr algn="ctr"/>
              <a:t>18</a:t>
            </a:fld>
            <a:endParaRPr lang="en-US" altLang="en-US">
              <a:solidFill>
                <a:srgbClr val="FFFFFF"/>
              </a:solidFill>
            </a:endParaRPr>
          </a:p>
        </p:txBody>
      </p:sp>
      <p:sp>
        <p:nvSpPr>
          <p:cNvPr id="7171"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7172"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grpSp>
        <p:nvGrpSpPr>
          <p:cNvPr id="7173" name="Group 5"/>
          <p:cNvGrpSpPr>
            <a:grpSpLocks/>
          </p:cNvGrpSpPr>
          <p:nvPr/>
        </p:nvGrpSpPr>
        <p:grpSpPr bwMode="auto">
          <a:xfrm>
            <a:off x="1298575" y="3435351"/>
            <a:ext cx="3414713" cy="4313237"/>
            <a:chOff x="0" y="0"/>
            <a:chExt cx="3415543" cy="4312755"/>
          </a:xfrm>
        </p:grpSpPr>
        <p:grpSp>
          <p:nvGrpSpPr>
            <p:cNvPr id="7174" name="Group 6"/>
            <p:cNvGrpSpPr>
              <a:grpSpLocks/>
            </p:cNvGrpSpPr>
            <p:nvPr/>
          </p:nvGrpSpPr>
          <p:grpSpPr bwMode="auto">
            <a:xfrm>
              <a:off x="85" y="0"/>
              <a:ext cx="3415458" cy="987670"/>
              <a:chOff x="0" y="0"/>
              <a:chExt cx="3415457" cy="987670"/>
            </a:xfrm>
          </p:grpSpPr>
          <p:grpSp>
            <p:nvGrpSpPr>
              <p:cNvPr id="7175" name="Group 7"/>
              <p:cNvGrpSpPr>
                <a:grpSpLocks/>
              </p:cNvGrpSpPr>
              <p:nvPr/>
            </p:nvGrpSpPr>
            <p:grpSpPr bwMode="auto">
              <a:xfrm>
                <a:off x="0" y="0"/>
                <a:ext cx="3415457" cy="987670"/>
                <a:chOff x="0" y="0"/>
                <a:chExt cx="3415457" cy="987670"/>
              </a:xfrm>
            </p:grpSpPr>
            <p:sp>
              <p:nvSpPr>
                <p:cNvPr id="7176" name="AutoShape 8"/>
                <p:cNvSpPr>
                  <a:spLocks/>
                </p:cNvSpPr>
                <p:nvPr/>
              </p:nvSpPr>
              <p:spPr bwMode="auto">
                <a:xfrm>
                  <a:off x="0" y="0"/>
                  <a:ext cx="3415457" cy="826429"/>
                </a:xfrm>
                <a:prstGeom prst="roundRect">
                  <a:avLst>
                    <a:gd name="adj" fmla="val 10560"/>
                  </a:avLst>
                </a:pr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7177" name="Rectangle 9"/>
                <p:cNvSpPr>
                  <a:spLocks/>
                </p:cNvSpPr>
                <p:nvPr/>
              </p:nvSpPr>
              <p:spPr bwMode="auto">
                <a:xfrm rot="18900000">
                  <a:off x="1440392" y="342264"/>
                  <a:ext cx="534673" cy="534672"/>
                </a:xfrm>
                <a:prstGeom prst="rect">
                  <a:avLst/>
                </a:pr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sp>
            <p:nvSpPr>
              <p:cNvPr id="7178" name="Rectangle 10"/>
              <p:cNvSpPr>
                <a:spLocks/>
              </p:cNvSpPr>
              <p:nvPr/>
            </p:nvSpPr>
            <p:spPr bwMode="auto">
              <a:xfrm>
                <a:off x="465656" y="251797"/>
                <a:ext cx="2560830" cy="331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pPr algn="ctr"/>
                <a:r>
                  <a:rPr lang="en-US" altLang="en-US">
                    <a:solidFill>
                      <a:schemeClr val="accent1"/>
                    </a:solidFill>
                  </a:rPr>
                  <a:t>The subtitle of the block</a:t>
                </a:r>
              </a:p>
            </p:txBody>
          </p:sp>
        </p:grpSp>
        <p:sp>
          <p:nvSpPr>
            <p:cNvPr id="7179" name="Rectangle 11"/>
            <p:cNvSpPr>
              <a:spLocks/>
            </p:cNvSpPr>
            <p:nvPr/>
          </p:nvSpPr>
          <p:spPr bwMode="auto">
            <a:xfrm>
              <a:off x="0" y="1234658"/>
              <a:ext cx="3255539" cy="30780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a:t>Lorem Ipsum is simply dummy text of the printing and typesetting industry. Lorem Ipsum has been the industry's standard dummy text ever since the 1500s, when an unknown printer took a galley of type and scrambled it to make a type specimen book.</a:t>
              </a:r>
            </a:p>
          </p:txBody>
        </p:sp>
      </p:grpSp>
      <p:grpSp>
        <p:nvGrpSpPr>
          <p:cNvPr id="7180" name="Group 12"/>
          <p:cNvGrpSpPr>
            <a:grpSpLocks/>
          </p:cNvGrpSpPr>
          <p:nvPr/>
        </p:nvGrpSpPr>
        <p:grpSpPr bwMode="auto">
          <a:xfrm>
            <a:off x="4938713" y="3435351"/>
            <a:ext cx="3416300" cy="4313237"/>
            <a:chOff x="0" y="0"/>
            <a:chExt cx="3415543" cy="4312755"/>
          </a:xfrm>
        </p:grpSpPr>
        <p:grpSp>
          <p:nvGrpSpPr>
            <p:cNvPr id="7181" name="Group 13"/>
            <p:cNvGrpSpPr>
              <a:grpSpLocks/>
            </p:cNvGrpSpPr>
            <p:nvPr/>
          </p:nvGrpSpPr>
          <p:grpSpPr bwMode="auto">
            <a:xfrm>
              <a:off x="85" y="0"/>
              <a:ext cx="3415458" cy="987670"/>
              <a:chOff x="0" y="0"/>
              <a:chExt cx="3415457" cy="987670"/>
            </a:xfrm>
          </p:grpSpPr>
          <p:grpSp>
            <p:nvGrpSpPr>
              <p:cNvPr id="7182" name="Group 14"/>
              <p:cNvGrpSpPr>
                <a:grpSpLocks/>
              </p:cNvGrpSpPr>
              <p:nvPr/>
            </p:nvGrpSpPr>
            <p:grpSpPr bwMode="auto">
              <a:xfrm>
                <a:off x="0" y="0"/>
                <a:ext cx="3415457" cy="987670"/>
                <a:chOff x="0" y="0"/>
                <a:chExt cx="3415457" cy="987670"/>
              </a:xfrm>
            </p:grpSpPr>
            <p:sp>
              <p:nvSpPr>
                <p:cNvPr id="7183" name="AutoShape 15"/>
                <p:cNvSpPr>
                  <a:spLocks/>
                </p:cNvSpPr>
                <p:nvPr/>
              </p:nvSpPr>
              <p:spPr bwMode="auto">
                <a:xfrm>
                  <a:off x="0" y="0"/>
                  <a:ext cx="3415457" cy="826429"/>
                </a:xfrm>
                <a:prstGeom prst="roundRect">
                  <a:avLst>
                    <a:gd name="adj" fmla="val 10560"/>
                  </a:avLst>
                </a:pr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7184" name="Rectangle 16"/>
                <p:cNvSpPr>
                  <a:spLocks/>
                </p:cNvSpPr>
                <p:nvPr/>
              </p:nvSpPr>
              <p:spPr bwMode="auto">
                <a:xfrm rot="18900000">
                  <a:off x="1440392" y="342264"/>
                  <a:ext cx="534673" cy="534672"/>
                </a:xfrm>
                <a:prstGeom prst="rect">
                  <a:avLst/>
                </a:pr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sp>
            <p:nvSpPr>
              <p:cNvPr id="7185" name="Rectangle 17"/>
              <p:cNvSpPr>
                <a:spLocks/>
              </p:cNvSpPr>
              <p:nvPr/>
            </p:nvSpPr>
            <p:spPr bwMode="auto">
              <a:xfrm>
                <a:off x="466251" y="251797"/>
                <a:ext cx="2559640" cy="331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pPr algn="ctr"/>
                <a:r>
                  <a:rPr lang="en-US" altLang="en-US">
                    <a:solidFill>
                      <a:schemeClr val="accent1"/>
                    </a:solidFill>
                  </a:rPr>
                  <a:t>The subtitle of the block</a:t>
                </a:r>
              </a:p>
            </p:txBody>
          </p:sp>
        </p:grpSp>
        <p:sp>
          <p:nvSpPr>
            <p:cNvPr id="7186" name="Rectangle 18"/>
            <p:cNvSpPr>
              <a:spLocks/>
            </p:cNvSpPr>
            <p:nvPr/>
          </p:nvSpPr>
          <p:spPr bwMode="auto">
            <a:xfrm>
              <a:off x="0" y="1234658"/>
              <a:ext cx="3255539" cy="30780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a:t>Lorem Ipsum is simply dummy text of the printing and typesetting industry. Lorem Ipsum has been the industry's standard dummy text ever since the 1500s, when an unknown printer took a galley of type and scrambled it to make a type specimen book.</a:t>
              </a:r>
            </a:p>
          </p:txBody>
        </p:sp>
      </p:grpSp>
      <p:grpSp>
        <p:nvGrpSpPr>
          <p:cNvPr id="7187" name="Group 19"/>
          <p:cNvGrpSpPr>
            <a:grpSpLocks/>
          </p:cNvGrpSpPr>
          <p:nvPr/>
        </p:nvGrpSpPr>
        <p:grpSpPr bwMode="auto">
          <a:xfrm>
            <a:off x="8580438" y="3435351"/>
            <a:ext cx="3414712" cy="4313237"/>
            <a:chOff x="0" y="0"/>
            <a:chExt cx="3415543" cy="4312755"/>
          </a:xfrm>
        </p:grpSpPr>
        <p:grpSp>
          <p:nvGrpSpPr>
            <p:cNvPr id="7188" name="Group 20"/>
            <p:cNvGrpSpPr>
              <a:grpSpLocks/>
            </p:cNvGrpSpPr>
            <p:nvPr/>
          </p:nvGrpSpPr>
          <p:grpSpPr bwMode="auto">
            <a:xfrm>
              <a:off x="85" y="0"/>
              <a:ext cx="3415458" cy="987670"/>
              <a:chOff x="0" y="0"/>
              <a:chExt cx="3415457" cy="987670"/>
            </a:xfrm>
          </p:grpSpPr>
          <p:grpSp>
            <p:nvGrpSpPr>
              <p:cNvPr id="7189" name="Group 21"/>
              <p:cNvGrpSpPr>
                <a:grpSpLocks/>
              </p:cNvGrpSpPr>
              <p:nvPr/>
            </p:nvGrpSpPr>
            <p:grpSpPr bwMode="auto">
              <a:xfrm>
                <a:off x="0" y="0"/>
                <a:ext cx="3415457" cy="987670"/>
                <a:chOff x="0" y="0"/>
                <a:chExt cx="3415457" cy="987670"/>
              </a:xfrm>
            </p:grpSpPr>
            <p:sp>
              <p:nvSpPr>
                <p:cNvPr id="7190" name="AutoShape 22"/>
                <p:cNvSpPr>
                  <a:spLocks/>
                </p:cNvSpPr>
                <p:nvPr/>
              </p:nvSpPr>
              <p:spPr bwMode="auto">
                <a:xfrm>
                  <a:off x="0" y="0"/>
                  <a:ext cx="3415457" cy="826429"/>
                </a:xfrm>
                <a:prstGeom prst="roundRect">
                  <a:avLst>
                    <a:gd name="adj" fmla="val 10560"/>
                  </a:avLst>
                </a:pr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7191" name="Rectangle 23"/>
                <p:cNvSpPr>
                  <a:spLocks/>
                </p:cNvSpPr>
                <p:nvPr/>
              </p:nvSpPr>
              <p:spPr bwMode="auto">
                <a:xfrm rot="18900000">
                  <a:off x="1440392" y="342264"/>
                  <a:ext cx="534673" cy="534672"/>
                </a:xfrm>
                <a:prstGeom prst="rect">
                  <a:avLst/>
                </a:pr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sp>
            <p:nvSpPr>
              <p:cNvPr id="7192" name="Rectangle 24"/>
              <p:cNvSpPr>
                <a:spLocks/>
              </p:cNvSpPr>
              <p:nvPr/>
            </p:nvSpPr>
            <p:spPr bwMode="auto">
              <a:xfrm>
                <a:off x="465655" y="251797"/>
                <a:ext cx="2560830" cy="331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pPr algn="ctr"/>
                <a:r>
                  <a:rPr lang="en-US" altLang="en-US">
                    <a:solidFill>
                      <a:schemeClr val="accent1"/>
                    </a:solidFill>
                  </a:rPr>
                  <a:t>The subtitle of the block</a:t>
                </a:r>
              </a:p>
            </p:txBody>
          </p:sp>
        </p:grpSp>
        <p:sp>
          <p:nvSpPr>
            <p:cNvPr id="7193" name="Rectangle 25"/>
            <p:cNvSpPr>
              <a:spLocks/>
            </p:cNvSpPr>
            <p:nvPr/>
          </p:nvSpPr>
          <p:spPr bwMode="auto">
            <a:xfrm>
              <a:off x="0" y="1234658"/>
              <a:ext cx="3255539" cy="30780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a:t>Lorem Ipsum is simply dummy text of the printing and typesetting industry. Lorem Ipsum has been the industry's standard dummy text ever since the 1500s, when an unknown printer took a galley of type and scrambled it to make a type specimen book.</a:t>
              </a:r>
            </a:p>
          </p:txBody>
        </p:sp>
      </p:gr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a:xfrm>
            <a:off x="1156389" y="3427906"/>
            <a:ext cx="3024336" cy="3026559"/>
          </a:xfrm>
          <a:ln w="38100">
            <a:solidFill>
              <a:schemeClr val="accent3"/>
            </a:solidFill>
          </a:ln>
        </p:spPr>
      </p:sp>
      <p:sp>
        <p:nvSpPr>
          <p:cNvPr id="3" name="Picture Placeholder 2"/>
          <p:cNvSpPr>
            <a:spLocks noGrp="1"/>
          </p:cNvSpPr>
          <p:nvPr>
            <p:ph type="pic" sz="quarter" idx="12"/>
          </p:nvPr>
        </p:nvSpPr>
        <p:spPr>
          <a:xfrm>
            <a:off x="5030424" y="3427906"/>
            <a:ext cx="3024336" cy="3026559"/>
          </a:xfrm>
          <a:ln w="38100">
            <a:solidFill>
              <a:schemeClr val="accent3"/>
            </a:solidFill>
          </a:ln>
        </p:spPr>
      </p:sp>
      <p:sp>
        <p:nvSpPr>
          <p:cNvPr id="4" name="Picture Placeholder 3"/>
          <p:cNvSpPr>
            <a:spLocks noGrp="1"/>
          </p:cNvSpPr>
          <p:nvPr>
            <p:ph type="pic" sz="quarter" idx="13"/>
          </p:nvPr>
        </p:nvSpPr>
        <p:spPr>
          <a:xfrm>
            <a:off x="8904460" y="3427906"/>
            <a:ext cx="3024336" cy="3026559"/>
          </a:xfrm>
          <a:ln w="38100">
            <a:solidFill>
              <a:schemeClr val="accent3"/>
            </a:solidFill>
          </a:ln>
        </p:spPr>
      </p:sp>
      <p:sp>
        <p:nvSpPr>
          <p:cNvPr id="8194" name="Rectangle 2"/>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87840760-0422-3442-A95F-8AD47C5D175D}" type="slidenum">
              <a:rPr lang="en-US" altLang="en-US">
                <a:solidFill>
                  <a:srgbClr val="FFFFFF"/>
                </a:solidFill>
              </a:rPr>
              <a:pPr algn="ctr"/>
              <a:t>19</a:t>
            </a:fld>
            <a:endParaRPr lang="en-US" altLang="en-US">
              <a:solidFill>
                <a:srgbClr val="FFFFFF"/>
              </a:solidFill>
            </a:endParaRPr>
          </a:p>
        </p:txBody>
      </p:sp>
      <p:sp>
        <p:nvSpPr>
          <p:cNvPr id="8195"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8196"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8199" name="Rectangle 7"/>
          <p:cNvSpPr>
            <a:spLocks/>
          </p:cNvSpPr>
          <p:nvPr/>
        </p:nvSpPr>
        <p:spPr bwMode="auto">
          <a:xfrm>
            <a:off x="1071563" y="7181164"/>
            <a:ext cx="3254375" cy="856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t>Lorem Ipsum is simply dummy typesetting industry</a:t>
            </a:r>
          </a:p>
        </p:txBody>
      </p:sp>
      <p:sp>
        <p:nvSpPr>
          <p:cNvPr id="8200" name="Rectangle 8"/>
          <p:cNvSpPr>
            <a:spLocks/>
          </p:cNvSpPr>
          <p:nvPr/>
        </p:nvSpPr>
        <p:spPr bwMode="auto">
          <a:xfrm>
            <a:off x="1131160" y="6696698"/>
            <a:ext cx="3135181" cy="563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Mary Stark</a:t>
            </a:r>
          </a:p>
        </p:txBody>
      </p:sp>
      <p:sp>
        <p:nvSpPr>
          <p:cNvPr id="8203" name="Rectangle 11"/>
          <p:cNvSpPr>
            <a:spLocks/>
          </p:cNvSpPr>
          <p:nvPr/>
        </p:nvSpPr>
        <p:spPr bwMode="auto">
          <a:xfrm>
            <a:off x="4933950" y="7181164"/>
            <a:ext cx="3255963" cy="856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t>Lorem Ipsum is simply dummy typesetting industry</a:t>
            </a:r>
          </a:p>
        </p:txBody>
      </p:sp>
      <p:sp>
        <p:nvSpPr>
          <p:cNvPr id="8204" name="Rectangle 12"/>
          <p:cNvSpPr>
            <a:spLocks/>
          </p:cNvSpPr>
          <p:nvPr/>
        </p:nvSpPr>
        <p:spPr bwMode="auto">
          <a:xfrm>
            <a:off x="4993576" y="6696698"/>
            <a:ext cx="3136710" cy="563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Andy Brown</a:t>
            </a:r>
          </a:p>
        </p:txBody>
      </p:sp>
      <p:sp>
        <p:nvSpPr>
          <p:cNvPr id="8207" name="Rectangle 15"/>
          <p:cNvSpPr>
            <a:spLocks/>
          </p:cNvSpPr>
          <p:nvPr/>
        </p:nvSpPr>
        <p:spPr bwMode="auto">
          <a:xfrm>
            <a:off x="8797925" y="7181164"/>
            <a:ext cx="3255963" cy="856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t>Lorem Ipsum is simply dummy typesetting industry</a:t>
            </a:r>
          </a:p>
        </p:txBody>
      </p:sp>
      <p:sp>
        <p:nvSpPr>
          <p:cNvPr id="8208" name="Rectangle 16"/>
          <p:cNvSpPr>
            <a:spLocks/>
          </p:cNvSpPr>
          <p:nvPr/>
        </p:nvSpPr>
        <p:spPr bwMode="auto">
          <a:xfrm>
            <a:off x="8857551" y="6696698"/>
            <a:ext cx="3136710" cy="563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err="1">
                <a:solidFill>
                  <a:schemeClr val="accent1"/>
                </a:solidFill>
                <a:latin typeface="Helvetica Neue Medium" charset="0"/>
                <a:ea typeface="Helvetica Neue Medium" charset="0"/>
                <a:cs typeface="Helvetica Neue Medium" charset="0"/>
                <a:sym typeface="Helvetica Neue Medium" charset="0"/>
              </a:rPr>
              <a:t>Lory</a:t>
            </a:r>
            <a:r>
              <a:rPr lang="en-US" altLang="en-US" sz="2400" dirty="0">
                <a:solidFill>
                  <a:schemeClr val="accent1"/>
                </a:solidFill>
                <a:latin typeface="Helvetica Neue Medium" charset="0"/>
                <a:ea typeface="Helvetica Neue Medium" charset="0"/>
                <a:cs typeface="Helvetica Neue Medium" charset="0"/>
                <a:sym typeface="Helvetica Neue Medium" charset="0"/>
              </a:rPr>
              <a:t> Freeman</a:t>
            </a:r>
          </a:p>
        </p:txBody>
      </p:sp>
      <p:sp>
        <p:nvSpPr>
          <p:cNvPr id="22"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0" y="554038"/>
            <a:ext cx="13003213" cy="1160462"/>
          </a:xfrm>
        </p:spPr>
        <p:txBody>
          <a:bodyPr/>
          <a:lstStyle/>
          <a:p>
            <a:pPr algn="ctr"/>
            <a:r>
              <a:rPr lang="ko-KR" altLang="en-US" sz="6000" dirty="0">
                <a:solidFill>
                  <a:srgbClr val="282828"/>
                </a:solidFill>
                <a:latin typeface="Roboto Bold" charset="0"/>
                <a:ea typeface="Roboto Bold" charset="0"/>
                <a:cs typeface="Roboto Bold" charset="0"/>
                <a:sym typeface="Roboto Bold" charset="0"/>
              </a:rPr>
              <a:t>목   차</a:t>
            </a:r>
            <a:endParaRPr lang="en-US" altLang="en-US" sz="6000" dirty="0">
              <a:solidFill>
                <a:srgbClr val="282828"/>
              </a:solidFill>
              <a:latin typeface="Roboto Bold" charset="0"/>
              <a:ea typeface="Roboto Bold" charset="0"/>
              <a:cs typeface="Roboto Bold" charset="0"/>
              <a:sym typeface="Roboto Bold" charset="0"/>
            </a:endParaRPr>
          </a:p>
        </p:txBody>
      </p:sp>
      <p:sp>
        <p:nvSpPr>
          <p:cNvPr id="11266" name="Rectangle 2"/>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627F1317-D7EF-5E44-B613-C0EED9E4EA54}" type="slidenum">
              <a:rPr lang="en-US" altLang="en-US">
                <a:solidFill>
                  <a:srgbClr val="FFFFFF"/>
                </a:solidFill>
              </a:rPr>
              <a:pPr algn="ctr"/>
              <a:t>2</a:t>
            </a:fld>
            <a:endParaRPr lang="en-US" altLang="en-US">
              <a:solidFill>
                <a:srgbClr val="FFFFFF"/>
              </a:solidFill>
            </a:endParaRPr>
          </a:p>
        </p:txBody>
      </p:sp>
      <p:sp>
        <p:nvSpPr>
          <p:cNvPr id="1126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latin typeface="Helvetica Neue Medium" charset="0"/>
                <a:ea typeface="Helvetica Neue Medium" charset="0"/>
                <a:cs typeface="Helvetica Neue Medium" charset="0"/>
                <a:sym typeface="Helvetica Neue Medium" charset="0"/>
              </a:rPr>
              <a:t>Free Time</a:t>
            </a:r>
            <a:endParaRPr lang="en-US" altLang="en-US" sz="2400" dirty="0">
              <a:latin typeface="Helvetica Neue Medium" charset="0"/>
              <a:ea typeface="Helvetica Neue Medium" charset="0"/>
              <a:cs typeface="Helvetica Neue Medium" charset="0"/>
              <a:sym typeface="Helvetica Neue Medium" charset="0"/>
            </a:endParaRPr>
          </a:p>
        </p:txBody>
      </p:sp>
      <p:sp>
        <p:nvSpPr>
          <p:cNvPr id="11268"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1271" name="Oval 7"/>
          <p:cNvSpPr>
            <a:spLocks/>
          </p:cNvSpPr>
          <p:nvPr/>
        </p:nvSpPr>
        <p:spPr bwMode="auto">
          <a:xfrm>
            <a:off x="1523208" y="3181350"/>
            <a:ext cx="563406" cy="563450"/>
          </a:xfrm>
          <a:prstGeom prst="ellipse">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1273" name="Rectangle 9"/>
          <p:cNvSpPr>
            <a:spLocks/>
          </p:cNvSpPr>
          <p:nvPr/>
        </p:nvSpPr>
        <p:spPr bwMode="auto">
          <a:xfrm>
            <a:off x="1488070" y="4372335"/>
            <a:ext cx="4663493" cy="1337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endParaRPr lang="en-US" altLang="ko-KR" dirty="0" smtClean="0"/>
          </a:p>
          <a:p>
            <a:r>
              <a:rPr lang="en-US" altLang="ko-KR" dirty="0" smtClean="0"/>
              <a:t> -	</a:t>
            </a:r>
            <a:r>
              <a:rPr lang="ko-KR" altLang="en-US" dirty="0" smtClean="0"/>
              <a:t>약 </a:t>
            </a:r>
            <a:r>
              <a:rPr lang="en-US" altLang="ko-KR" dirty="0"/>
              <a:t>8</a:t>
            </a:r>
            <a:r>
              <a:rPr lang="en-US" altLang="ko-KR" dirty="0" smtClean="0"/>
              <a:t>0%</a:t>
            </a:r>
            <a:endParaRPr lang="en-US" altLang="en-US" dirty="0"/>
          </a:p>
        </p:txBody>
      </p:sp>
      <p:sp>
        <p:nvSpPr>
          <p:cNvPr id="11274" name="Rectangle 10"/>
          <p:cNvSpPr>
            <a:spLocks/>
          </p:cNvSpPr>
          <p:nvPr/>
        </p:nvSpPr>
        <p:spPr bwMode="auto">
          <a:xfrm>
            <a:off x="1473200" y="3946639"/>
            <a:ext cx="3136522" cy="56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ko-KR" altLang="en-US" sz="2400" dirty="0">
                <a:solidFill>
                  <a:schemeClr val="accent1"/>
                </a:solidFill>
                <a:latin typeface="Helvetica Neue Medium" charset="0"/>
                <a:ea typeface="Helvetica Neue Medium" charset="0"/>
                <a:cs typeface="Helvetica Neue Medium" charset="0"/>
                <a:sym typeface="Helvetica Neue Medium" charset="0"/>
              </a:rPr>
              <a:t>진행 상황</a:t>
            </a:r>
          </a:p>
        </p:txBody>
      </p:sp>
      <p:sp>
        <p:nvSpPr>
          <p:cNvPr id="11276" name="Oval 12"/>
          <p:cNvSpPr>
            <a:spLocks/>
          </p:cNvSpPr>
          <p:nvPr/>
        </p:nvSpPr>
        <p:spPr bwMode="auto">
          <a:xfrm>
            <a:off x="7428708" y="3181350"/>
            <a:ext cx="563405" cy="563450"/>
          </a:xfrm>
          <a:prstGeom prst="ellipse">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1277" name="Rectangle 13"/>
          <p:cNvSpPr>
            <a:spLocks/>
          </p:cNvSpPr>
          <p:nvPr/>
        </p:nvSpPr>
        <p:spPr bwMode="auto">
          <a:xfrm>
            <a:off x="7393570" y="4372335"/>
            <a:ext cx="4663493" cy="1337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endParaRPr lang="en-US" altLang="ko-KR" dirty="0" smtClean="0"/>
          </a:p>
          <a:p>
            <a:r>
              <a:rPr lang="en-US" altLang="ko-KR" dirty="0" smtClean="0"/>
              <a:t> -	VIP </a:t>
            </a:r>
            <a:r>
              <a:rPr lang="ko-KR" altLang="en-US" dirty="0" smtClean="0"/>
              <a:t>에약 서비스</a:t>
            </a:r>
            <a:endParaRPr lang="en-US" altLang="ko-KR" dirty="0" smtClean="0"/>
          </a:p>
          <a:p>
            <a:endParaRPr lang="en-US" altLang="en-US" dirty="0"/>
          </a:p>
          <a:p>
            <a:r>
              <a:rPr lang="en-US" altLang="en-US" dirty="0" smtClean="0"/>
              <a:t> -	</a:t>
            </a:r>
            <a:r>
              <a:rPr lang="ko-KR" altLang="en-US" dirty="0" smtClean="0"/>
              <a:t>지도에 대기시간 출력</a:t>
            </a:r>
            <a:endParaRPr lang="en-US" altLang="en-US" dirty="0"/>
          </a:p>
        </p:txBody>
      </p:sp>
      <p:sp>
        <p:nvSpPr>
          <p:cNvPr id="11278" name="Rectangle 14"/>
          <p:cNvSpPr>
            <a:spLocks/>
          </p:cNvSpPr>
          <p:nvPr/>
        </p:nvSpPr>
        <p:spPr bwMode="auto">
          <a:xfrm>
            <a:off x="7378700" y="3946639"/>
            <a:ext cx="3136522" cy="56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ko-KR" altLang="en-US" sz="2400" dirty="0">
                <a:solidFill>
                  <a:schemeClr val="accent1"/>
                </a:solidFill>
                <a:latin typeface="Helvetica Neue Medium" charset="0"/>
                <a:ea typeface="Helvetica Neue Medium" charset="0"/>
                <a:cs typeface="Helvetica Neue Medium" charset="0"/>
                <a:sym typeface="Helvetica Neue Medium" charset="0"/>
              </a:rPr>
              <a:t>추가 기능</a:t>
            </a:r>
          </a:p>
        </p:txBody>
      </p:sp>
      <p:sp>
        <p:nvSpPr>
          <p:cNvPr id="11279" name="AutoShape 15"/>
          <p:cNvSpPr>
            <a:spLocks/>
          </p:cNvSpPr>
          <p:nvPr/>
        </p:nvSpPr>
        <p:spPr bwMode="auto">
          <a:xfrm>
            <a:off x="7588345" y="3330375"/>
            <a:ext cx="251590" cy="23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1281" name="Oval 17"/>
          <p:cNvSpPr>
            <a:spLocks/>
          </p:cNvSpPr>
          <p:nvPr/>
        </p:nvSpPr>
        <p:spPr bwMode="auto">
          <a:xfrm>
            <a:off x="7428708" y="5707063"/>
            <a:ext cx="563405" cy="563450"/>
          </a:xfrm>
          <a:prstGeom prst="ellipse">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1282" name="Rectangle 18"/>
          <p:cNvSpPr>
            <a:spLocks/>
          </p:cNvSpPr>
          <p:nvPr/>
        </p:nvSpPr>
        <p:spPr bwMode="auto">
          <a:xfrm>
            <a:off x="7393570" y="6898048"/>
            <a:ext cx="4663493" cy="1337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endParaRPr lang="en-US" altLang="en-US" dirty="0" smtClean="0"/>
          </a:p>
          <a:p>
            <a:r>
              <a:rPr lang="en-US" altLang="en-US" dirty="0" smtClean="0"/>
              <a:t> -	</a:t>
            </a:r>
            <a:r>
              <a:rPr lang="ko-KR" altLang="en-US" dirty="0" smtClean="0"/>
              <a:t>분석 알고리즘 작성</a:t>
            </a:r>
            <a:endParaRPr lang="en-US" altLang="en-US" dirty="0"/>
          </a:p>
          <a:p>
            <a:endParaRPr lang="en-US" altLang="en-US" dirty="0" smtClean="0"/>
          </a:p>
          <a:p>
            <a:r>
              <a:rPr lang="en-US" altLang="en-US" dirty="0" smtClean="0"/>
              <a:t> -	</a:t>
            </a:r>
            <a:r>
              <a:rPr lang="ko-KR" altLang="en-US" dirty="0" smtClean="0"/>
              <a:t>대기번호판 제작</a:t>
            </a:r>
            <a:endParaRPr lang="en-US" altLang="en-US" dirty="0"/>
          </a:p>
        </p:txBody>
      </p:sp>
      <p:sp>
        <p:nvSpPr>
          <p:cNvPr id="11283" name="Rectangle 19"/>
          <p:cNvSpPr>
            <a:spLocks/>
          </p:cNvSpPr>
          <p:nvPr/>
        </p:nvSpPr>
        <p:spPr bwMode="auto">
          <a:xfrm>
            <a:off x="7378700" y="6472352"/>
            <a:ext cx="3136522" cy="56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ko-KR" altLang="en-US" sz="2400" dirty="0">
                <a:solidFill>
                  <a:schemeClr val="accent1"/>
                </a:solidFill>
                <a:latin typeface="Helvetica Neue Medium" charset="0"/>
                <a:ea typeface="Helvetica Neue Medium" charset="0"/>
                <a:cs typeface="Helvetica Neue Medium" charset="0"/>
                <a:sym typeface="Helvetica Neue Medium" charset="0"/>
              </a:rPr>
              <a:t>향후 계획</a:t>
            </a:r>
          </a:p>
        </p:txBody>
      </p:sp>
      <p:sp>
        <p:nvSpPr>
          <p:cNvPr id="11284" name="AutoShape 20"/>
          <p:cNvSpPr>
            <a:spLocks/>
          </p:cNvSpPr>
          <p:nvPr/>
        </p:nvSpPr>
        <p:spPr bwMode="auto">
          <a:xfrm>
            <a:off x="7597316" y="5864072"/>
            <a:ext cx="251590" cy="224028"/>
          </a:xfrm>
          <a:custGeom>
            <a:avLst/>
            <a:gdLst>
              <a:gd name="T0" fmla="*/ 10800 w 21600"/>
              <a:gd name="T1" fmla="+- 0 10855 111"/>
              <a:gd name="T2" fmla="*/ 10855 h 21489"/>
              <a:gd name="T3" fmla="*/ 10800 w 21600"/>
              <a:gd name="T4" fmla="+- 0 10855 111"/>
              <a:gd name="T5" fmla="*/ 10855 h 21489"/>
              <a:gd name="T6" fmla="*/ 10800 w 21600"/>
              <a:gd name="T7" fmla="+- 0 10855 111"/>
              <a:gd name="T8" fmla="*/ 10855 h 21489"/>
              <a:gd name="T9" fmla="*/ 10800 w 21600"/>
              <a:gd name="T10" fmla="+- 0 10855 111"/>
              <a:gd name="T11" fmla="*/ 10855 h 21489"/>
            </a:gdLst>
            <a:ahLst/>
            <a:cxnLst>
              <a:cxn ang="0">
                <a:pos x="T0" y="T2"/>
              </a:cxn>
              <a:cxn ang="0">
                <a:pos x="T3" y="T5"/>
              </a:cxn>
              <a:cxn ang="0">
                <a:pos x="T6" y="T8"/>
              </a:cxn>
              <a:cxn ang="0">
                <a:pos x="T9" y="T11"/>
              </a:cxn>
            </a:cxnLst>
            <a:rect l="0" t="0" r="r" b="b"/>
            <a:pathLst>
              <a:path w="21600" h="21489">
                <a:moveTo>
                  <a:pt x="0" y="16876"/>
                </a:moveTo>
                <a:lnTo>
                  <a:pt x="0" y="21489"/>
                </a:lnTo>
                <a:lnTo>
                  <a:pt x="4090" y="21489"/>
                </a:lnTo>
                <a:lnTo>
                  <a:pt x="16041" y="8139"/>
                </a:lnTo>
                <a:lnTo>
                  <a:pt x="11912" y="3570"/>
                </a:lnTo>
                <a:lnTo>
                  <a:pt x="0" y="16876"/>
                </a:lnTo>
                <a:close/>
                <a:moveTo>
                  <a:pt x="19138" y="4723"/>
                </a:moveTo>
                <a:cubicBezTo>
                  <a:pt x="19535" y="4236"/>
                  <a:pt x="19535" y="3570"/>
                  <a:pt x="19138" y="3082"/>
                </a:cubicBezTo>
                <a:lnTo>
                  <a:pt x="16676" y="333"/>
                </a:lnTo>
                <a:cubicBezTo>
                  <a:pt x="16240" y="-111"/>
                  <a:pt x="15644" y="-111"/>
                  <a:pt x="15207" y="333"/>
                </a:cubicBezTo>
                <a:lnTo>
                  <a:pt x="13143" y="2417"/>
                </a:lnTo>
                <a:lnTo>
                  <a:pt x="17272" y="6986"/>
                </a:lnTo>
                <a:lnTo>
                  <a:pt x="19138" y="4723"/>
                </a:lnTo>
                <a:close/>
                <a:moveTo>
                  <a:pt x="9847" y="19183"/>
                </a:moveTo>
                <a:lnTo>
                  <a:pt x="7584" y="21489"/>
                </a:lnTo>
                <a:lnTo>
                  <a:pt x="21600" y="21489"/>
                </a:lnTo>
                <a:lnTo>
                  <a:pt x="21600" y="19183"/>
                </a:lnTo>
                <a:lnTo>
                  <a:pt x="9847" y="19183"/>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1286" name="Oval 22"/>
          <p:cNvSpPr>
            <a:spLocks/>
          </p:cNvSpPr>
          <p:nvPr/>
        </p:nvSpPr>
        <p:spPr bwMode="auto">
          <a:xfrm>
            <a:off x="1523208" y="5707063"/>
            <a:ext cx="563406" cy="563450"/>
          </a:xfrm>
          <a:prstGeom prst="ellipse">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1287" name="Rectangle 23"/>
          <p:cNvSpPr>
            <a:spLocks/>
          </p:cNvSpPr>
          <p:nvPr/>
        </p:nvSpPr>
        <p:spPr bwMode="auto">
          <a:xfrm>
            <a:off x="1488070" y="6898048"/>
            <a:ext cx="4663493" cy="1337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endParaRPr lang="en-US" altLang="en-US" dirty="0" smtClean="0"/>
          </a:p>
          <a:p>
            <a:r>
              <a:rPr lang="en-US" altLang="en-US" dirty="0" smtClean="0"/>
              <a:t> -	Raspberry Pi3</a:t>
            </a:r>
          </a:p>
          <a:p>
            <a:r>
              <a:rPr lang="en-US" altLang="en-US" dirty="0" smtClean="0"/>
              <a:t>	</a:t>
            </a:r>
            <a:r>
              <a:rPr lang="en-US" altLang="en-US" dirty="0" err="1" smtClean="0"/>
              <a:t>Uart</a:t>
            </a:r>
            <a:r>
              <a:rPr lang="en-US" altLang="en-US" dirty="0" smtClean="0"/>
              <a:t> </a:t>
            </a:r>
            <a:r>
              <a:rPr lang="ko-KR" altLang="en-US" dirty="0" smtClean="0"/>
              <a:t>통신 </a:t>
            </a:r>
            <a:r>
              <a:rPr lang="en-US" altLang="ko-KR" dirty="0" smtClean="0"/>
              <a:t>&amp; Bluetooth </a:t>
            </a:r>
            <a:r>
              <a:rPr lang="ko-KR" altLang="en-US" dirty="0" smtClean="0"/>
              <a:t>동시 사용</a:t>
            </a:r>
            <a:endParaRPr lang="en-US" altLang="ko-KR" dirty="0" smtClean="0"/>
          </a:p>
          <a:p>
            <a:r>
              <a:rPr lang="en-US" altLang="en-US" dirty="0"/>
              <a:t> </a:t>
            </a:r>
            <a:r>
              <a:rPr lang="en-US" altLang="en-US" dirty="0" smtClean="0"/>
              <a:t>-	Web </a:t>
            </a:r>
            <a:r>
              <a:rPr lang="ko-KR" altLang="en-US" dirty="0" smtClean="0"/>
              <a:t>보안</a:t>
            </a:r>
            <a:endParaRPr lang="en-US" altLang="en-US" dirty="0"/>
          </a:p>
        </p:txBody>
      </p:sp>
      <p:sp>
        <p:nvSpPr>
          <p:cNvPr id="11288" name="Rectangle 24"/>
          <p:cNvSpPr>
            <a:spLocks/>
          </p:cNvSpPr>
          <p:nvPr/>
        </p:nvSpPr>
        <p:spPr bwMode="auto">
          <a:xfrm>
            <a:off x="1473200" y="6472353"/>
            <a:ext cx="3136522" cy="56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ko-KR" altLang="en-US" sz="2400" dirty="0">
                <a:solidFill>
                  <a:schemeClr val="accent1"/>
                </a:solidFill>
                <a:latin typeface="Helvetica Neue Medium" charset="0"/>
                <a:ea typeface="Helvetica Neue Medium" charset="0"/>
                <a:cs typeface="Helvetica Neue Medium" charset="0"/>
                <a:sym typeface="Helvetica Neue Medium" charset="0"/>
              </a:rPr>
              <a:t>문제 </a:t>
            </a:r>
            <a:r>
              <a:rPr lang="ko-KR" altLang="en-US" sz="2400" dirty="0" smtClean="0">
                <a:solidFill>
                  <a:schemeClr val="accent1"/>
                </a:solidFill>
                <a:latin typeface="Helvetica Neue Medium" charset="0"/>
                <a:ea typeface="Helvetica Neue Medium" charset="0"/>
                <a:cs typeface="Helvetica Neue Medium" charset="0"/>
                <a:sym typeface="Helvetica Neue Medium" charset="0"/>
              </a:rPr>
              <a:t>및 </a:t>
            </a:r>
            <a:r>
              <a:rPr lang="ko-KR" altLang="en-US" sz="2400" dirty="0">
                <a:solidFill>
                  <a:schemeClr val="accent1"/>
                </a:solidFill>
                <a:latin typeface="Helvetica Neue Medium" charset="0"/>
                <a:ea typeface="Helvetica Neue Medium" charset="0"/>
                <a:cs typeface="Helvetica Neue Medium" charset="0"/>
                <a:sym typeface="Helvetica Neue Medium" charset="0"/>
              </a:rPr>
              <a:t>해결 방안</a:t>
            </a:r>
          </a:p>
        </p:txBody>
      </p:sp>
      <p:sp>
        <p:nvSpPr>
          <p:cNvPr id="22" name="AutoShape 23">
            <a:extLst>
              <a:ext uri="{FF2B5EF4-FFF2-40B4-BE49-F238E27FC236}">
                <a16:creationId xmlns="" xmlns:a16="http://schemas.microsoft.com/office/drawing/2014/main" id="{CB3ECF8E-CDC0-4233-AEDE-DB27BC5CA387}"/>
              </a:ext>
            </a:extLst>
          </p:cNvPr>
          <p:cNvSpPr>
            <a:spLocks noChangeAspect="1"/>
          </p:cNvSpPr>
          <p:nvPr/>
        </p:nvSpPr>
        <p:spPr bwMode="auto">
          <a:xfrm>
            <a:off x="1713070" y="3253881"/>
            <a:ext cx="229820" cy="3840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48" y="3604"/>
                </a:moveTo>
                <a:cubicBezTo>
                  <a:pt x="14926" y="3604"/>
                  <a:pt x="16504" y="2663"/>
                  <a:pt x="16504" y="1695"/>
                </a:cubicBezTo>
                <a:cubicBezTo>
                  <a:pt x="16504" y="753"/>
                  <a:pt x="14926" y="0"/>
                  <a:pt x="13348" y="0"/>
                </a:cubicBezTo>
                <a:cubicBezTo>
                  <a:pt x="11724" y="0"/>
                  <a:pt x="10462" y="753"/>
                  <a:pt x="10462" y="1695"/>
                </a:cubicBezTo>
                <a:cubicBezTo>
                  <a:pt x="10462" y="2663"/>
                  <a:pt x="11724" y="3604"/>
                  <a:pt x="13348" y="3604"/>
                </a:cubicBezTo>
                <a:close/>
                <a:moveTo>
                  <a:pt x="13663" y="9657"/>
                </a:moveTo>
                <a:lnTo>
                  <a:pt x="21600" y="9657"/>
                </a:lnTo>
                <a:lnTo>
                  <a:pt x="21600" y="7962"/>
                </a:lnTo>
                <a:lnTo>
                  <a:pt x="15557" y="7962"/>
                </a:lnTo>
                <a:lnTo>
                  <a:pt x="12401" y="4546"/>
                </a:lnTo>
                <a:cubicBezTo>
                  <a:pt x="11724" y="4169"/>
                  <a:pt x="10777" y="3793"/>
                  <a:pt x="9830" y="3793"/>
                </a:cubicBezTo>
                <a:cubicBezTo>
                  <a:pt x="9515" y="3793"/>
                  <a:pt x="9515" y="3793"/>
                  <a:pt x="9199" y="3793"/>
                </a:cubicBezTo>
                <a:lnTo>
                  <a:pt x="0" y="5487"/>
                </a:lnTo>
                <a:lnTo>
                  <a:pt x="0" y="10625"/>
                </a:lnTo>
                <a:lnTo>
                  <a:pt x="3157" y="10625"/>
                </a:lnTo>
                <a:lnTo>
                  <a:pt x="3157" y="7021"/>
                </a:lnTo>
                <a:lnTo>
                  <a:pt x="6674" y="6267"/>
                </a:lnTo>
                <a:lnTo>
                  <a:pt x="0" y="21600"/>
                </a:lnTo>
                <a:lnTo>
                  <a:pt x="3157" y="21600"/>
                </a:lnTo>
                <a:lnTo>
                  <a:pt x="7937" y="13450"/>
                </a:lnTo>
                <a:lnTo>
                  <a:pt x="11724" y="16677"/>
                </a:lnTo>
                <a:lnTo>
                  <a:pt x="11724" y="21600"/>
                </a:lnTo>
                <a:lnTo>
                  <a:pt x="14610" y="21600"/>
                </a:lnTo>
                <a:lnTo>
                  <a:pt x="14610" y="15171"/>
                </a:lnTo>
                <a:lnTo>
                  <a:pt x="10462" y="10813"/>
                </a:lnTo>
                <a:lnTo>
                  <a:pt x="11724" y="7962"/>
                </a:lnTo>
                <a:lnTo>
                  <a:pt x="13663" y="9657"/>
                </a:lnTo>
                <a:close/>
              </a:path>
            </a:pathLst>
          </a:custGeom>
          <a:solidFill>
            <a:schemeClr val="accent5"/>
          </a:solidFill>
          <a:ln>
            <a:noFill/>
          </a:ln>
          <a:effectLst/>
        </p:spPr>
        <p:txBody>
          <a:bodyPr lIns="45720" rIns="45720" anchor="ctr"/>
          <a:lstStyle>
            <a:defPPr>
              <a:defRPr lang="en-US"/>
            </a:defPPr>
            <a:lvl1pPr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1pPr>
            <a:lvl2pPr indent="2286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2pPr>
            <a:lvl3pPr indent="4572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3pPr>
            <a:lvl4pPr indent="6858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4pPr>
            <a:lvl5pPr indent="9144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5pPr>
            <a:lvl6pPr marL="22860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6pPr>
            <a:lvl7pPr marL="27432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7pPr>
            <a:lvl8pPr marL="32004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8pPr>
            <a:lvl9pPr marL="36576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23" name="AutoShape 26">
            <a:extLst>
              <a:ext uri="{FF2B5EF4-FFF2-40B4-BE49-F238E27FC236}">
                <a16:creationId xmlns="" xmlns:a16="http://schemas.microsoft.com/office/drawing/2014/main" id="{B32A9608-DE62-4F50-92BE-CF8F60D3FD43}"/>
              </a:ext>
            </a:extLst>
          </p:cNvPr>
          <p:cNvSpPr>
            <a:spLocks noChangeAspect="1"/>
          </p:cNvSpPr>
          <p:nvPr/>
        </p:nvSpPr>
        <p:spPr bwMode="auto">
          <a:xfrm>
            <a:off x="1687674" y="5864072"/>
            <a:ext cx="234474" cy="3254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38" y="10687"/>
                </a:moveTo>
                <a:lnTo>
                  <a:pt x="18138" y="2255"/>
                </a:lnTo>
                <a:lnTo>
                  <a:pt x="19869" y="2255"/>
                </a:lnTo>
                <a:lnTo>
                  <a:pt x="19869" y="0"/>
                </a:lnTo>
                <a:lnTo>
                  <a:pt x="2032" y="0"/>
                </a:lnTo>
                <a:lnTo>
                  <a:pt x="2032" y="2255"/>
                </a:lnTo>
                <a:lnTo>
                  <a:pt x="3763" y="2255"/>
                </a:lnTo>
                <a:lnTo>
                  <a:pt x="3763" y="10687"/>
                </a:lnTo>
                <a:lnTo>
                  <a:pt x="0" y="12942"/>
                </a:lnTo>
                <a:lnTo>
                  <a:pt x="0" y="15016"/>
                </a:lnTo>
                <a:lnTo>
                  <a:pt x="9558" y="15016"/>
                </a:lnTo>
                <a:lnTo>
                  <a:pt x="9558" y="21600"/>
                </a:lnTo>
                <a:lnTo>
                  <a:pt x="12343" y="21600"/>
                </a:lnTo>
                <a:lnTo>
                  <a:pt x="12343" y="15016"/>
                </a:lnTo>
                <a:lnTo>
                  <a:pt x="21600" y="15016"/>
                </a:lnTo>
                <a:lnTo>
                  <a:pt x="21600" y="12942"/>
                </a:lnTo>
                <a:lnTo>
                  <a:pt x="18138" y="10687"/>
                </a:lnTo>
              </a:path>
            </a:pathLst>
          </a:custGeom>
          <a:solidFill>
            <a:schemeClr val="accent5"/>
          </a:solidFill>
          <a:ln>
            <a:noFill/>
          </a:ln>
          <a:effectLst/>
        </p:spPr>
        <p:txBody>
          <a:bodyPr lIns="45720" rIns="45720" anchor="ctr"/>
          <a:lstStyle>
            <a:defPPr>
              <a:defRPr lang="en-US"/>
            </a:defPPr>
            <a:lvl1pPr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1pPr>
            <a:lvl2pPr indent="2286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2pPr>
            <a:lvl3pPr indent="4572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3pPr>
            <a:lvl4pPr indent="6858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4pPr>
            <a:lvl5pPr indent="914400" algn="l" defTabSz="585788" rtl="0" fontAlgn="base" hangingPunct="0">
              <a:spcBef>
                <a:spcPct val="0"/>
              </a:spcBef>
              <a:spcAft>
                <a:spcPct val="0"/>
              </a:spcAft>
              <a:defRPr kern="1200">
                <a:solidFill>
                  <a:srgbClr val="525860"/>
                </a:solidFill>
                <a:latin typeface="Roboto Regular" charset="0"/>
                <a:ea typeface="Roboto Regular" charset="0"/>
                <a:cs typeface="Roboto Regular" charset="0"/>
                <a:sym typeface="Roboto Regular" charset="0"/>
              </a:defRPr>
            </a:lvl5pPr>
            <a:lvl6pPr marL="22860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6pPr>
            <a:lvl7pPr marL="27432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7pPr>
            <a:lvl8pPr marL="32004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8pPr>
            <a:lvl9pPr marL="3657600" algn="l" defTabSz="914400" rtl="0" eaLnBrk="1" latinLnBrk="0" hangingPunct="1">
              <a:defRPr kern="1200">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24"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spTree>
    <p:extLst>
      <p:ext uri="{BB962C8B-B14F-4D97-AF65-F5344CB8AC3E}">
        <p14:creationId xmlns:p14="http://schemas.microsoft.com/office/powerpoint/2010/main" val="93576734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a:xfrm>
            <a:off x="1156389" y="3427906"/>
            <a:ext cx="3024336" cy="3026559"/>
          </a:xfrm>
          <a:ln w="38100">
            <a:solidFill>
              <a:schemeClr val="accent3"/>
            </a:solidFill>
          </a:ln>
        </p:spPr>
      </p:sp>
      <p:sp>
        <p:nvSpPr>
          <p:cNvPr id="3" name="Picture Placeholder 2"/>
          <p:cNvSpPr>
            <a:spLocks noGrp="1"/>
          </p:cNvSpPr>
          <p:nvPr>
            <p:ph type="pic" sz="quarter" idx="12"/>
          </p:nvPr>
        </p:nvSpPr>
        <p:spPr>
          <a:xfrm>
            <a:off x="5030424" y="3427906"/>
            <a:ext cx="3024336" cy="3026559"/>
          </a:xfrm>
          <a:ln w="38100">
            <a:solidFill>
              <a:schemeClr val="accent3"/>
            </a:solidFill>
          </a:ln>
        </p:spPr>
      </p:sp>
      <p:sp>
        <p:nvSpPr>
          <p:cNvPr id="4" name="Picture Placeholder 3"/>
          <p:cNvSpPr>
            <a:spLocks noGrp="1"/>
          </p:cNvSpPr>
          <p:nvPr>
            <p:ph type="pic" sz="quarter" idx="13"/>
          </p:nvPr>
        </p:nvSpPr>
        <p:spPr>
          <a:xfrm>
            <a:off x="8904460" y="3427906"/>
            <a:ext cx="3024336" cy="3026559"/>
          </a:xfrm>
          <a:ln w="38100">
            <a:solidFill>
              <a:schemeClr val="accent3"/>
            </a:solidFill>
          </a:ln>
        </p:spPr>
      </p:sp>
      <p:sp>
        <p:nvSpPr>
          <p:cNvPr id="8194" name="Rectangle 2"/>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87840760-0422-3442-A95F-8AD47C5D175D}" type="slidenum">
              <a:rPr lang="en-US" altLang="en-US">
                <a:solidFill>
                  <a:srgbClr val="FFFFFF"/>
                </a:solidFill>
              </a:rPr>
              <a:pPr algn="ctr"/>
              <a:t>20</a:t>
            </a:fld>
            <a:endParaRPr lang="en-US" altLang="en-US">
              <a:solidFill>
                <a:srgbClr val="FFFFFF"/>
              </a:solidFill>
            </a:endParaRPr>
          </a:p>
        </p:txBody>
      </p:sp>
      <p:sp>
        <p:nvSpPr>
          <p:cNvPr id="8195"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8196"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8199" name="Rectangle 7"/>
          <p:cNvSpPr>
            <a:spLocks/>
          </p:cNvSpPr>
          <p:nvPr/>
        </p:nvSpPr>
        <p:spPr bwMode="auto">
          <a:xfrm>
            <a:off x="1071563" y="7181164"/>
            <a:ext cx="3254375" cy="856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t>Lorem Ipsum is simply dummy typesetting industry</a:t>
            </a:r>
          </a:p>
        </p:txBody>
      </p:sp>
      <p:sp>
        <p:nvSpPr>
          <p:cNvPr id="8200" name="Rectangle 8"/>
          <p:cNvSpPr>
            <a:spLocks/>
          </p:cNvSpPr>
          <p:nvPr/>
        </p:nvSpPr>
        <p:spPr bwMode="auto">
          <a:xfrm>
            <a:off x="1131160" y="6696698"/>
            <a:ext cx="3135181" cy="563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smtClean="0">
                <a:solidFill>
                  <a:schemeClr val="accent1"/>
                </a:solidFill>
                <a:latin typeface="Helvetica Neue Medium" charset="0"/>
                <a:ea typeface="Helvetica Neue Medium" charset="0"/>
                <a:cs typeface="Helvetica Neue Medium" charset="0"/>
                <a:sym typeface="Helvetica Neue Medium" charset="0"/>
              </a:rPr>
              <a:t>Project Name</a:t>
            </a:r>
            <a:endParaRPr lang="en-US" altLang="en-US" sz="2400" dirty="0">
              <a:solidFill>
                <a:schemeClr val="accent1"/>
              </a:solidFill>
              <a:latin typeface="Helvetica Neue Medium" charset="0"/>
              <a:ea typeface="Helvetica Neue Medium" charset="0"/>
              <a:cs typeface="Helvetica Neue Medium" charset="0"/>
              <a:sym typeface="Helvetica Neue Medium" charset="0"/>
            </a:endParaRPr>
          </a:p>
        </p:txBody>
      </p:sp>
      <p:sp>
        <p:nvSpPr>
          <p:cNvPr id="8203" name="Rectangle 11"/>
          <p:cNvSpPr>
            <a:spLocks/>
          </p:cNvSpPr>
          <p:nvPr/>
        </p:nvSpPr>
        <p:spPr bwMode="auto">
          <a:xfrm>
            <a:off x="4933950" y="7181164"/>
            <a:ext cx="3255963" cy="856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t>Lorem Ipsum is simply dummy typesetting industry</a:t>
            </a:r>
          </a:p>
        </p:txBody>
      </p:sp>
      <p:sp>
        <p:nvSpPr>
          <p:cNvPr id="8204" name="Rectangle 12"/>
          <p:cNvSpPr>
            <a:spLocks/>
          </p:cNvSpPr>
          <p:nvPr/>
        </p:nvSpPr>
        <p:spPr bwMode="auto">
          <a:xfrm>
            <a:off x="4993576" y="6696698"/>
            <a:ext cx="3136710" cy="563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smtClean="0">
                <a:solidFill>
                  <a:schemeClr val="accent1"/>
                </a:solidFill>
                <a:latin typeface="Helvetica Neue Medium" charset="0"/>
                <a:ea typeface="Helvetica Neue Medium" charset="0"/>
                <a:cs typeface="Helvetica Neue Medium" charset="0"/>
                <a:sym typeface="Helvetica Neue Medium" charset="0"/>
              </a:rPr>
              <a:t>Project Name</a:t>
            </a:r>
            <a:endParaRPr lang="en-US" altLang="en-US" sz="2400" dirty="0">
              <a:solidFill>
                <a:schemeClr val="accent1"/>
              </a:solidFill>
              <a:latin typeface="Helvetica Neue Medium" charset="0"/>
              <a:ea typeface="Helvetica Neue Medium" charset="0"/>
              <a:cs typeface="Helvetica Neue Medium" charset="0"/>
              <a:sym typeface="Helvetica Neue Medium" charset="0"/>
            </a:endParaRPr>
          </a:p>
        </p:txBody>
      </p:sp>
      <p:sp>
        <p:nvSpPr>
          <p:cNvPr id="8207" name="Rectangle 15"/>
          <p:cNvSpPr>
            <a:spLocks/>
          </p:cNvSpPr>
          <p:nvPr/>
        </p:nvSpPr>
        <p:spPr bwMode="auto">
          <a:xfrm>
            <a:off x="8797925" y="7181164"/>
            <a:ext cx="3255963" cy="856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t>Lorem Ipsum is simply dummy typesetting industry</a:t>
            </a:r>
          </a:p>
        </p:txBody>
      </p:sp>
      <p:sp>
        <p:nvSpPr>
          <p:cNvPr id="8208" name="Rectangle 16"/>
          <p:cNvSpPr>
            <a:spLocks/>
          </p:cNvSpPr>
          <p:nvPr/>
        </p:nvSpPr>
        <p:spPr bwMode="auto">
          <a:xfrm>
            <a:off x="8857551" y="6696698"/>
            <a:ext cx="3136710" cy="563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smtClean="0">
                <a:solidFill>
                  <a:schemeClr val="accent1"/>
                </a:solidFill>
                <a:latin typeface="Helvetica Neue Medium" charset="0"/>
                <a:ea typeface="Helvetica Neue Medium" charset="0"/>
                <a:cs typeface="Helvetica Neue Medium" charset="0"/>
                <a:sym typeface="Helvetica Neue Medium" charset="0"/>
              </a:rPr>
              <a:t>Project Name</a:t>
            </a:r>
            <a:endParaRPr lang="en-US" altLang="en-US" sz="2400" dirty="0">
              <a:solidFill>
                <a:schemeClr val="accent1"/>
              </a:solidFill>
              <a:latin typeface="Helvetica Neue Medium" charset="0"/>
              <a:ea typeface="Helvetica Neue Medium" charset="0"/>
              <a:cs typeface="Helvetica Neue Medium" charset="0"/>
              <a:sym typeface="Helvetica Neue Medium" charset="0"/>
            </a:endParaRPr>
          </a:p>
        </p:txBody>
      </p:sp>
      <p:sp>
        <p:nvSpPr>
          <p:cNvPr id="22"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15" name="Oval 14"/>
          <p:cNvSpPr>
            <a:spLocks/>
          </p:cNvSpPr>
          <p:nvPr/>
        </p:nvSpPr>
        <p:spPr bwMode="auto">
          <a:xfrm>
            <a:off x="3371850" y="3427413"/>
            <a:ext cx="855663" cy="855662"/>
          </a:xfrm>
          <a:prstGeom prst="ellipse">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6" name="AutoShape 15"/>
          <p:cNvSpPr>
            <a:spLocks/>
          </p:cNvSpPr>
          <p:nvPr/>
        </p:nvSpPr>
        <p:spPr bwMode="auto">
          <a:xfrm>
            <a:off x="3676650" y="3651250"/>
            <a:ext cx="271463" cy="3571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7" name="Oval 16"/>
          <p:cNvSpPr>
            <a:spLocks/>
          </p:cNvSpPr>
          <p:nvPr/>
        </p:nvSpPr>
        <p:spPr bwMode="auto">
          <a:xfrm>
            <a:off x="7227888" y="3427413"/>
            <a:ext cx="855662" cy="855662"/>
          </a:xfrm>
          <a:prstGeom prst="ellipse">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8" name="AutoShape 17"/>
          <p:cNvSpPr>
            <a:spLocks/>
          </p:cNvSpPr>
          <p:nvPr/>
        </p:nvSpPr>
        <p:spPr bwMode="auto">
          <a:xfrm>
            <a:off x="7500938" y="3716338"/>
            <a:ext cx="303212" cy="301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150" y="7110"/>
                </a:moveTo>
                <a:lnTo>
                  <a:pt x="9630" y="7110"/>
                </a:lnTo>
                <a:lnTo>
                  <a:pt x="9630" y="9630"/>
                </a:lnTo>
                <a:lnTo>
                  <a:pt x="12150" y="9630"/>
                </a:lnTo>
                <a:lnTo>
                  <a:pt x="12150" y="7110"/>
                </a:lnTo>
                <a:close/>
                <a:moveTo>
                  <a:pt x="17010" y="7110"/>
                </a:moveTo>
                <a:lnTo>
                  <a:pt x="14445" y="7110"/>
                </a:lnTo>
                <a:lnTo>
                  <a:pt x="14445" y="9630"/>
                </a:lnTo>
                <a:lnTo>
                  <a:pt x="17010" y="9630"/>
                </a:lnTo>
                <a:lnTo>
                  <a:pt x="17010" y="7110"/>
                </a:lnTo>
                <a:close/>
                <a:moveTo>
                  <a:pt x="20430" y="14940"/>
                </a:moveTo>
                <a:cubicBezTo>
                  <a:pt x="19080" y="14940"/>
                  <a:pt x="17685" y="14715"/>
                  <a:pt x="16065" y="14265"/>
                </a:cubicBezTo>
                <a:cubicBezTo>
                  <a:pt x="15840" y="13995"/>
                  <a:pt x="15390" y="14265"/>
                  <a:pt x="14940" y="14490"/>
                </a:cubicBezTo>
                <a:lnTo>
                  <a:pt x="12375" y="17235"/>
                </a:lnTo>
                <a:cubicBezTo>
                  <a:pt x="8955" y="15390"/>
                  <a:pt x="6210" y="12645"/>
                  <a:pt x="4365" y="9180"/>
                </a:cubicBezTo>
                <a:lnTo>
                  <a:pt x="7110" y="6660"/>
                </a:lnTo>
                <a:cubicBezTo>
                  <a:pt x="7335" y="6210"/>
                  <a:pt x="7560" y="5715"/>
                  <a:pt x="7335" y="5265"/>
                </a:cubicBezTo>
                <a:cubicBezTo>
                  <a:pt x="6885" y="4140"/>
                  <a:pt x="6660" y="2520"/>
                  <a:pt x="6660" y="1125"/>
                </a:cubicBezTo>
                <a:cubicBezTo>
                  <a:pt x="6660" y="450"/>
                  <a:pt x="6210" y="0"/>
                  <a:pt x="5490" y="0"/>
                </a:cubicBezTo>
                <a:lnTo>
                  <a:pt x="1350" y="0"/>
                </a:lnTo>
                <a:cubicBezTo>
                  <a:pt x="450" y="0"/>
                  <a:pt x="0" y="450"/>
                  <a:pt x="0" y="1125"/>
                </a:cubicBezTo>
                <a:cubicBezTo>
                  <a:pt x="0" y="12420"/>
                  <a:pt x="9180" y="21600"/>
                  <a:pt x="20430" y="21600"/>
                </a:cubicBezTo>
                <a:cubicBezTo>
                  <a:pt x="21150" y="21600"/>
                  <a:pt x="21600" y="21150"/>
                  <a:pt x="21600" y="20475"/>
                </a:cubicBezTo>
                <a:lnTo>
                  <a:pt x="21600" y="16065"/>
                </a:lnTo>
                <a:cubicBezTo>
                  <a:pt x="21600" y="15390"/>
                  <a:pt x="21150" y="14940"/>
                  <a:pt x="20430" y="14940"/>
                </a:cubicBezTo>
                <a:close/>
                <a:moveTo>
                  <a:pt x="19305" y="7110"/>
                </a:moveTo>
                <a:lnTo>
                  <a:pt x="19305" y="9630"/>
                </a:lnTo>
                <a:lnTo>
                  <a:pt x="21600" y="9630"/>
                </a:lnTo>
                <a:lnTo>
                  <a:pt x="21600" y="7110"/>
                </a:lnTo>
                <a:lnTo>
                  <a:pt x="19305" y="7110"/>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9" name="Oval 18"/>
          <p:cNvSpPr>
            <a:spLocks/>
          </p:cNvSpPr>
          <p:nvPr/>
        </p:nvSpPr>
        <p:spPr bwMode="auto">
          <a:xfrm>
            <a:off x="11091863" y="3427413"/>
            <a:ext cx="855662" cy="855662"/>
          </a:xfrm>
          <a:prstGeom prst="ellipse">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0" name="AutoShape 19"/>
          <p:cNvSpPr>
            <a:spLocks/>
          </p:cNvSpPr>
          <p:nvPr/>
        </p:nvSpPr>
        <p:spPr bwMode="auto">
          <a:xfrm>
            <a:off x="11374438" y="3725863"/>
            <a:ext cx="303212" cy="266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30" y="0"/>
                </a:moveTo>
                <a:lnTo>
                  <a:pt x="1350" y="0"/>
                </a:lnTo>
                <a:lnTo>
                  <a:pt x="1350" y="2598"/>
                </a:lnTo>
                <a:lnTo>
                  <a:pt x="20430" y="2598"/>
                </a:lnTo>
                <a:lnTo>
                  <a:pt x="20430" y="0"/>
                </a:lnTo>
                <a:close/>
                <a:moveTo>
                  <a:pt x="21600" y="13551"/>
                </a:moveTo>
                <a:lnTo>
                  <a:pt x="21600" y="10647"/>
                </a:lnTo>
                <a:lnTo>
                  <a:pt x="20430" y="3872"/>
                </a:lnTo>
                <a:lnTo>
                  <a:pt x="1350" y="3872"/>
                </a:lnTo>
                <a:lnTo>
                  <a:pt x="0" y="10647"/>
                </a:lnTo>
                <a:lnTo>
                  <a:pt x="0" y="13551"/>
                </a:lnTo>
                <a:lnTo>
                  <a:pt x="1350" y="13551"/>
                </a:lnTo>
                <a:lnTo>
                  <a:pt x="1350" y="21600"/>
                </a:lnTo>
                <a:lnTo>
                  <a:pt x="13320" y="21600"/>
                </a:lnTo>
                <a:lnTo>
                  <a:pt x="13320" y="13551"/>
                </a:lnTo>
                <a:lnTo>
                  <a:pt x="18135" y="13551"/>
                </a:lnTo>
                <a:lnTo>
                  <a:pt x="18135" y="21600"/>
                </a:lnTo>
                <a:lnTo>
                  <a:pt x="20430" y="21600"/>
                </a:lnTo>
                <a:lnTo>
                  <a:pt x="20430" y="13551"/>
                </a:lnTo>
                <a:lnTo>
                  <a:pt x="21600" y="13551"/>
                </a:lnTo>
                <a:close/>
                <a:moveTo>
                  <a:pt x="10800" y="19002"/>
                </a:moveTo>
                <a:lnTo>
                  <a:pt x="3645" y="19002"/>
                </a:lnTo>
                <a:lnTo>
                  <a:pt x="3645" y="13551"/>
                </a:lnTo>
                <a:lnTo>
                  <a:pt x="10800" y="13551"/>
                </a:lnTo>
                <a:lnTo>
                  <a:pt x="10800" y="19002"/>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Tree>
    <p:extLst>
      <p:ext uri="{BB962C8B-B14F-4D97-AF65-F5344CB8AC3E}">
        <p14:creationId xmlns:p14="http://schemas.microsoft.com/office/powerpoint/2010/main" val="42692282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12290" name="Rectangle 2"/>
          <p:cNvSpPr>
            <a:spLocks/>
          </p:cNvSpPr>
          <p:nvPr/>
        </p:nvSpPr>
        <p:spPr bwMode="auto">
          <a:xfrm>
            <a:off x="12284075" y="8750300"/>
            <a:ext cx="1952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2E008D74-DDBC-B04B-B5EB-70231661F161}" type="slidenum">
              <a:rPr lang="en-US" altLang="en-US">
                <a:solidFill>
                  <a:srgbClr val="FFFFFF"/>
                </a:solidFill>
              </a:rPr>
              <a:pPr algn="ctr"/>
              <a:t>21</a:t>
            </a:fld>
            <a:endParaRPr lang="en-US" altLang="en-US">
              <a:solidFill>
                <a:srgbClr val="FFFFFF"/>
              </a:solidFill>
            </a:endParaRPr>
          </a:p>
        </p:txBody>
      </p:sp>
      <p:sp>
        <p:nvSpPr>
          <p:cNvPr id="12291"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12292"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2295" name="AutoShape 7"/>
          <p:cNvSpPr>
            <a:spLocks/>
          </p:cNvSpPr>
          <p:nvPr/>
        </p:nvSpPr>
        <p:spPr bwMode="auto">
          <a:xfrm>
            <a:off x="4855092" y="3192463"/>
            <a:ext cx="3415268" cy="4953000"/>
          </a:xfrm>
          <a:prstGeom prst="roundRect">
            <a:avLst>
              <a:gd name="adj" fmla="val 2556"/>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2296" name="Rectangle 8"/>
          <p:cNvSpPr>
            <a:spLocks/>
          </p:cNvSpPr>
          <p:nvPr/>
        </p:nvSpPr>
        <p:spPr bwMode="auto">
          <a:xfrm>
            <a:off x="5342490" y="4568016"/>
            <a:ext cx="2440471" cy="793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ctr"/>
            <a:r>
              <a:rPr lang="en-US" altLang="en-US" sz="2400">
                <a:solidFill>
                  <a:schemeClr val="accent1"/>
                </a:solidFill>
                <a:latin typeface="Helvetica Neue Medium" charset="0"/>
                <a:ea typeface="Helvetica Neue Medium" charset="0"/>
                <a:cs typeface="Helvetica Neue Medium" charset="0"/>
                <a:sym typeface="Helvetica Neue Medium" charset="0"/>
              </a:rPr>
              <a:t>The subtitle of the block</a:t>
            </a:r>
          </a:p>
        </p:txBody>
      </p:sp>
      <p:sp>
        <p:nvSpPr>
          <p:cNvPr id="12297" name="Rectangle 9"/>
          <p:cNvSpPr>
            <a:spLocks/>
          </p:cNvSpPr>
          <p:nvPr/>
        </p:nvSpPr>
        <p:spPr bwMode="auto">
          <a:xfrm>
            <a:off x="5141732" y="5499580"/>
            <a:ext cx="2841988" cy="2362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solidFill>
                  <a:srgbClr val="FFFFFF"/>
                </a:solidFill>
              </a:rPr>
              <a:t>Lorem Ipsum is simply dummy text of the printing and typesetting industry. Lorem Ipsum has been the industry's standard dummy text ever since the 1500s, when an.</a:t>
            </a:r>
          </a:p>
        </p:txBody>
      </p:sp>
      <p:sp>
        <p:nvSpPr>
          <p:cNvPr id="12298" name="AutoShape 10"/>
          <p:cNvSpPr>
            <a:spLocks/>
          </p:cNvSpPr>
          <p:nvPr/>
        </p:nvSpPr>
        <p:spPr bwMode="auto">
          <a:xfrm>
            <a:off x="6226057" y="3601230"/>
            <a:ext cx="673338" cy="6184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2300" name="AutoShape 12"/>
          <p:cNvSpPr>
            <a:spLocks/>
          </p:cNvSpPr>
          <p:nvPr/>
        </p:nvSpPr>
        <p:spPr bwMode="auto">
          <a:xfrm>
            <a:off x="8495745" y="3192463"/>
            <a:ext cx="3415268" cy="4953000"/>
          </a:xfrm>
          <a:prstGeom prst="roundRect">
            <a:avLst>
              <a:gd name="adj" fmla="val 2556"/>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2301" name="Rectangle 13"/>
          <p:cNvSpPr>
            <a:spLocks/>
          </p:cNvSpPr>
          <p:nvPr/>
        </p:nvSpPr>
        <p:spPr bwMode="auto">
          <a:xfrm>
            <a:off x="8983144" y="4568016"/>
            <a:ext cx="2440470" cy="793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The subtitle of the block</a:t>
            </a:r>
          </a:p>
        </p:txBody>
      </p:sp>
      <p:sp>
        <p:nvSpPr>
          <p:cNvPr id="12302" name="Rectangle 14"/>
          <p:cNvSpPr>
            <a:spLocks/>
          </p:cNvSpPr>
          <p:nvPr/>
        </p:nvSpPr>
        <p:spPr bwMode="auto">
          <a:xfrm>
            <a:off x="8782385" y="5499580"/>
            <a:ext cx="2841988" cy="2362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solidFill>
                  <a:srgbClr val="FFFFFF"/>
                </a:solidFill>
              </a:rPr>
              <a:t>Lorem Ipsum is simply dummy text of the printing and typesetting industry. Lorem Ipsum has been the industry's standard dummy text ever since the 1500s, when an.</a:t>
            </a:r>
          </a:p>
        </p:txBody>
      </p:sp>
      <p:sp>
        <p:nvSpPr>
          <p:cNvPr id="12303" name="AutoShape 15"/>
          <p:cNvSpPr>
            <a:spLocks/>
          </p:cNvSpPr>
          <p:nvPr/>
        </p:nvSpPr>
        <p:spPr bwMode="auto">
          <a:xfrm>
            <a:off x="9889122" y="3659998"/>
            <a:ext cx="628514" cy="559729"/>
          </a:xfrm>
          <a:custGeom>
            <a:avLst/>
            <a:gdLst>
              <a:gd name="T0" fmla="*/ 10800 w 21600"/>
              <a:gd name="T1" fmla="+- 0 10855 111"/>
              <a:gd name="T2" fmla="*/ 10855 h 21489"/>
              <a:gd name="T3" fmla="*/ 10800 w 21600"/>
              <a:gd name="T4" fmla="+- 0 10855 111"/>
              <a:gd name="T5" fmla="*/ 10855 h 21489"/>
              <a:gd name="T6" fmla="*/ 10800 w 21600"/>
              <a:gd name="T7" fmla="+- 0 10855 111"/>
              <a:gd name="T8" fmla="*/ 10855 h 21489"/>
              <a:gd name="T9" fmla="*/ 10800 w 21600"/>
              <a:gd name="T10" fmla="+- 0 10855 111"/>
              <a:gd name="T11" fmla="*/ 10855 h 21489"/>
            </a:gdLst>
            <a:ahLst/>
            <a:cxnLst>
              <a:cxn ang="0">
                <a:pos x="T0" y="T2"/>
              </a:cxn>
              <a:cxn ang="0">
                <a:pos x="T3" y="T5"/>
              </a:cxn>
              <a:cxn ang="0">
                <a:pos x="T6" y="T8"/>
              </a:cxn>
              <a:cxn ang="0">
                <a:pos x="T9" y="T11"/>
              </a:cxn>
            </a:cxnLst>
            <a:rect l="0" t="0" r="r" b="b"/>
            <a:pathLst>
              <a:path w="21600" h="21489">
                <a:moveTo>
                  <a:pt x="0" y="16876"/>
                </a:moveTo>
                <a:lnTo>
                  <a:pt x="0" y="21489"/>
                </a:lnTo>
                <a:lnTo>
                  <a:pt x="4090" y="21489"/>
                </a:lnTo>
                <a:lnTo>
                  <a:pt x="16041" y="8139"/>
                </a:lnTo>
                <a:lnTo>
                  <a:pt x="11912" y="3570"/>
                </a:lnTo>
                <a:lnTo>
                  <a:pt x="0" y="16876"/>
                </a:lnTo>
                <a:close/>
                <a:moveTo>
                  <a:pt x="19138" y="4723"/>
                </a:moveTo>
                <a:cubicBezTo>
                  <a:pt x="19535" y="4236"/>
                  <a:pt x="19535" y="3570"/>
                  <a:pt x="19138" y="3082"/>
                </a:cubicBezTo>
                <a:lnTo>
                  <a:pt x="16676" y="333"/>
                </a:lnTo>
                <a:cubicBezTo>
                  <a:pt x="16240" y="-111"/>
                  <a:pt x="15644" y="-111"/>
                  <a:pt x="15207" y="333"/>
                </a:cubicBezTo>
                <a:lnTo>
                  <a:pt x="13143" y="2417"/>
                </a:lnTo>
                <a:lnTo>
                  <a:pt x="17272" y="6986"/>
                </a:lnTo>
                <a:lnTo>
                  <a:pt x="19138" y="4723"/>
                </a:lnTo>
                <a:close/>
                <a:moveTo>
                  <a:pt x="9847" y="19183"/>
                </a:moveTo>
                <a:lnTo>
                  <a:pt x="7584" y="21489"/>
                </a:lnTo>
                <a:lnTo>
                  <a:pt x="21600" y="21489"/>
                </a:lnTo>
                <a:lnTo>
                  <a:pt x="21600" y="19183"/>
                </a:lnTo>
                <a:lnTo>
                  <a:pt x="9847" y="19183"/>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2305" name="AutoShape 17"/>
          <p:cNvSpPr>
            <a:spLocks/>
          </p:cNvSpPr>
          <p:nvPr/>
        </p:nvSpPr>
        <p:spPr bwMode="auto">
          <a:xfrm>
            <a:off x="1214438" y="3192463"/>
            <a:ext cx="3415268" cy="4953000"/>
          </a:xfrm>
          <a:prstGeom prst="roundRect">
            <a:avLst>
              <a:gd name="adj" fmla="val 2556"/>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2306" name="Rectangle 18"/>
          <p:cNvSpPr>
            <a:spLocks/>
          </p:cNvSpPr>
          <p:nvPr/>
        </p:nvSpPr>
        <p:spPr bwMode="auto">
          <a:xfrm>
            <a:off x="1701836" y="4568016"/>
            <a:ext cx="2440471" cy="793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ctr"/>
            <a:r>
              <a:rPr lang="en-US" altLang="en-US" sz="2400">
                <a:solidFill>
                  <a:schemeClr val="accent1"/>
                </a:solidFill>
                <a:latin typeface="Helvetica Neue Medium" charset="0"/>
                <a:ea typeface="Helvetica Neue Medium" charset="0"/>
                <a:cs typeface="Helvetica Neue Medium" charset="0"/>
                <a:sym typeface="Helvetica Neue Medium" charset="0"/>
              </a:rPr>
              <a:t>The subtitle of the block</a:t>
            </a:r>
          </a:p>
        </p:txBody>
      </p:sp>
      <p:sp>
        <p:nvSpPr>
          <p:cNvPr id="12307" name="Rectangle 19"/>
          <p:cNvSpPr>
            <a:spLocks/>
          </p:cNvSpPr>
          <p:nvPr/>
        </p:nvSpPr>
        <p:spPr bwMode="auto">
          <a:xfrm>
            <a:off x="1501078" y="5499580"/>
            <a:ext cx="2841988" cy="2362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solidFill>
                  <a:srgbClr val="FFFFFF"/>
                </a:solidFill>
              </a:rPr>
              <a:t>Lorem Ipsum is simply dummy text of the printing and typesetting industry. Lorem Ipsum has been the industry's standard dummy text ever since the 1500s, when an.</a:t>
            </a:r>
          </a:p>
        </p:txBody>
      </p:sp>
      <p:sp>
        <p:nvSpPr>
          <p:cNvPr id="12308" name="AutoShape 20"/>
          <p:cNvSpPr>
            <a:spLocks/>
          </p:cNvSpPr>
          <p:nvPr/>
        </p:nvSpPr>
        <p:spPr bwMode="auto">
          <a:xfrm>
            <a:off x="2634313" y="3638795"/>
            <a:ext cx="602016" cy="6021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150" y="7110"/>
                </a:moveTo>
                <a:lnTo>
                  <a:pt x="9630" y="7110"/>
                </a:lnTo>
                <a:lnTo>
                  <a:pt x="9630" y="9630"/>
                </a:lnTo>
                <a:lnTo>
                  <a:pt x="12150" y="9630"/>
                </a:lnTo>
                <a:lnTo>
                  <a:pt x="12150" y="7110"/>
                </a:lnTo>
                <a:close/>
                <a:moveTo>
                  <a:pt x="17010" y="7110"/>
                </a:moveTo>
                <a:lnTo>
                  <a:pt x="14445" y="7110"/>
                </a:lnTo>
                <a:lnTo>
                  <a:pt x="14445" y="9630"/>
                </a:lnTo>
                <a:lnTo>
                  <a:pt x="17010" y="9630"/>
                </a:lnTo>
                <a:lnTo>
                  <a:pt x="17010" y="7110"/>
                </a:lnTo>
                <a:close/>
                <a:moveTo>
                  <a:pt x="20430" y="14940"/>
                </a:moveTo>
                <a:cubicBezTo>
                  <a:pt x="19080" y="14940"/>
                  <a:pt x="17685" y="14715"/>
                  <a:pt x="16065" y="14265"/>
                </a:cubicBezTo>
                <a:cubicBezTo>
                  <a:pt x="15840" y="13995"/>
                  <a:pt x="15390" y="14265"/>
                  <a:pt x="14940" y="14490"/>
                </a:cubicBezTo>
                <a:lnTo>
                  <a:pt x="12375" y="17235"/>
                </a:lnTo>
                <a:cubicBezTo>
                  <a:pt x="8955" y="15390"/>
                  <a:pt x="6210" y="12645"/>
                  <a:pt x="4365" y="9180"/>
                </a:cubicBezTo>
                <a:lnTo>
                  <a:pt x="7110" y="6660"/>
                </a:lnTo>
                <a:cubicBezTo>
                  <a:pt x="7335" y="6210"/>
                  <a:pt x="7560" y="5715"/>
                  <a:pt x="7335" y="5265"/>
                </a:cubicBezTo>
                <a:cubicBezTo>
                  <a:pt x="6885" y="4140"/>
                  <a:pt x="6660" y="2520"/>
                  <a:pt x="6660" y="1125"/>
                </a:cubicBezTo>
                <a:cubicBezTo>
                  <a:pt x="6660" y="450"/>
                  <a:pt x="6210" y="0"/>
                  <a:pt x="5490" y="0"/>
                </a:cubicBezTo>
                <a:lnTo>
                  <a:pt x="1350" y="0"/>
                </a:lnTo>
                <a:cubicBezTo>
                  <a:pt x="450" y="0"/>
                  <a:pt x="0" y="450"/>
                  <a:pt x="0" y="1125"/>
                </a:cubicBezTo>
                <a:cubicBezTo>
                  <a:pt x="0" y="12420"/>
                  <a:pt x="9180" y="21600"/>
                  <a:pt x="20430" y="21600"/>
                </a:cubicBezTo>
                <a:cubicBezTo>
                  <a:pt x="21150" y="21600"/>
                  <a:pt x="21600" y="21150"/>
                  <a:pt x="21600" y="20475"/>
                </a:cubicBezTo>
                <a:lnTo>
                  <a:pt x="21600" y="16065"/>
                </a:lnTo>
                <a:cubicBezTo>
                  <a:pt x="21600" y="15390"/>
                  <a:pt x="21150" y="14940"/>
                  <a:pt x="20430" y="14940"/>
                </a:cubicBezTo>
                <a:close/>
                <a:moveTo>
                  <a:pt x="19305" y="7110"/>
                </a:moveTo>
                <a:lnTo>
                  <a:pt x="19305" y="9630"/>
                </a:lnTo>
                <a:lnTo>
                  <a:pt x="21600" y="9630"/>
                </a:lnTo>
                <a:lnTo>
                  <a:pt x="21600" y="7110"/>
                </a:lnTo>
                <a:lnTo>
                  <a:pt x="19305" y="7110"/>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Oval 13"/>
          <p:cNvSpPr>
            <a:spLocks/>
          </p:cNvSpPr>
          <p:nvPr/>
        </p:nvSpPr>
        <p:spPr bwMode="auto">
          <a:xfrm>
            <a:off x="1442349" y="3526735"/>
            <a:ext cx="4155865" cy="4155865"/>
          </a:xfrm>
          <a:prstGeom prst="ellipse">
            <a:avLst/>
          </a:prstGeom>
          <a:noFill/>
          <a:ln w="38100" cap="flat" cmpd="sng">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13"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13314"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3E94D965-55A7-034B-9D77-75A18CCBE51B}" type="slidenum">
              <a:rPr lang="en-US" altLang="en-US">
                <a:solidFill>
                  <a:srgbClr val="FFFFFF"/>
                </a:solidFill>
              </a:rPr>
              <a:pPr algn="ctr"/>
              <a:t>22</a:t>
            </a:fld>
            <a:endParaRPr lang="en-US" altLang="en-US">
              <a:solidFill>
                <a:srgbClr val="FFFFFF"/>
              </a:solidFill>
            </a:endParaRPr>
          </a:p>
        </p:txBody>
      </p:sp>
      <p:sp>
        <p:nvSpPr>
          <p:cNvPr id="13315"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13316"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3318" name="Oval 6"/>
          <p:cNvSpPr>
            <a:spLocks/>
          </p:cNvSpPr>
          <p:nvPr/>
        </p:nvSpPr>
        <p:spPr bwMode="auto">
          <a:xfrm>
            <a:off x="2004512" y="4088898"/>
            <a:ext cx="3031539" cy="3031539"/>
          </a:xfrm>
          <a:prstGeom prst="ellipse">
            <a:avLst/>
          </a:prstGeom>
          <a:solidFill>
            <a:schemeClr val="accent4"/>
          </a:solidFill>
          <a:ln w="3175" cap="flat" cmpd="sng">
            <a:solidFill>
              <a:schemeClr val="accent4"/>
            </a:solidFill>
            <a:prstDash val="solid"/>
            <a:miter lim="400000"/>
            <a:headEnd type="none" w="med" len="med"/>
            <a:tailEnd type="none" w="med" len="med"/>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19" name="Oval 7"/>
          <p:cNvSpPr>
            <a:spLocks/>
          </p:cNvSpPr>
          <p:nvPr/>
        </p:nvSpPr>
        <p:spPr bwMode="auto">
          <a:xfrm>
            <a:off x="2243515" y="4327901"/>
            <a:ext cx="2553533" cy="2553533"/>
          </a:xfrm>
          <a:prstGeom prst="ellipse">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nvGrpSpPr>
          <p:cNvPr id="13320" name="Group 8"/>
          <p:cNvGrpSpPr>
            <a:grpSpLocks/>
          </p:cNvGrpSpPr>
          <p:nvPr/>
        </p:nvGrpSpPr>
        <p:grpSpPr bwMode="auto">
          <a:xfrm>
            <a:off x="3028458" y="5090823"/>
            <a:ext cx="983648" cy="1002291"/>
            <a:chOff x="-1" y="-1"/>
            <a:chExt cx="983710" cy="1002354"/>
          </a:xfrm>
          <a:solidFill>
            <a:schemeClr val="accent1"/>
          </a:solidFill>
        </p:grpSpPr>
        <p:sp>
          <p:nvSpPr>
            <p:cNvPr id="13321" name="AutoShape 9"/>
            <p:cNvSpPr>
              <a:spLocks/>
            </p:cNvSpPr>
            <p:nvPr/>
          </p:nvSpPr>
          <p:spPr bwMode="auto">
            <a:xfrm>
              <a:off x="182550" y="0"/>
              <a:ext cx="231418" cy="2500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03" y="15083"/>
                  </a:moveTo>
                  <a:lnTo>
                    <a:pt x="21600" y="21600"/>
                  </a:lnTo>
                  <a:lnTo>
                    <a:pt x="15762" y="11172"/>
                  </a:lnTo>
                  <a:lnTo>
                    <a:pt x="21600" y="0"/>
                  </a:lnTo>
                  <a:lnTo>
                    <a:pt x="10703" y="6331"/>
                  </a:lnTo>
                  <a:lnTo>
                    <a:pt x="0" y="0"/>
                  </a:lnTo>
                  <a:lnTo>
                    <a:pt x="6616" y="11172"/>
                  </a:lnTo>
                  <a:lnTo>
                    <a:pt x="0" y="21600"/>
                  </a:lnTo>
                  <a:lnTo>
                    <a:pt x="10703" y="15083"/>
                  </a:lnTo>
                </a:path>
              </a:pathLst>
            </a:custGeom>
            <a:grp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22" name="AutoShape 10"/>
            <p:cNvSpPr>
              <a:spLocks/>
            </p:cNvSpPr>
            <p:nvPr/>
          </p:nvSpPr>
          <p:spPr bwMode="auto">
            <a:xfrm>
              <a:off x="752296" y="569747"/>
              <a:ext cx="231413" cy="2314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03" y="6616"/>
                  </a:moveTo>
                  <a:lnTo>
                    <a:pt x="0" y="0"/>
                  </a:lnTo>
                  <a:lnTo>
                    <a:pt x="5838" y="10703"/>
                  </a:lnTo>
                  <a:lnTo>
                    <a:pt x="0" y="21600"/>
                  </a:lnTo>
                  <a:lnTo>
                    <a:pt x="10703" y="15762"/>
                  </a:lnTo>
                  <a:lnTo>
                    <a:pt x="21600" y="21600"/>
                  </a:lnTo>
                  <a:lnTo>
                    <a:pt x="15762" y="10703"/>
                  </a:lnTo>
                  <a:lnTo>
                    <a:pt x="21600" y="0"/>
                  </a:lnTo>
                  <a:lnTo>
                    <a:pt x="10703" y="6616"/>
                  </a:lnTo>
                </a:path>
              </a:pathLst>
            </a:custGeom>
            <a:grp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23" name="AutoShape 11"/>
            <p:cNvSpPr>
              <a:spLocks/>
            </p:cNvSpPr>
            <p:nvPr/>
          </p:nvSpPr>
          <p:spPr bwMode="auto">
            <a:xfrm>
              <a:off x="752296" y="0"/>
              <a:ext cx="231413" cy="2500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10703" y="6331"/>
                  </a:lnTo>
                  <a:lnTo>
                    <a:pt x="0" y="0"/>
                  </a:lnTo>
                  <a:lnTo>
                    <a:pt x="5838" y="11172"/>
                  </a:lnTo>
                  <a:lnTo>
                    <a:pt x="0" y="21600"/>
                  </a:lnTo>
                  <a:lnTo>
                    <a:pt x="10703" y="15083"/>
                  </a:lnTo>
                  <a:lnTo>
                    <a:pt x="21600" y="21600"/>
                  </a:lnTo>
                  <a:lnTo>
                    <a:pt x="15762" y="11172"/>
                  </a:lnTo>
                  <a:lnTo>
                    <a:pt x="21600" y="0"/>
                  </a:lnTo>
                </a:path>
              </a:pathLst>
            </a:custGeom>
            <a:grp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24" name="AutoShape 12"/>
            <p:cNvSpPr>
              <a:spLocks/>
            </p:cNvSpPr>
            <p:nvPr/>
          </p:nvSpPr>
          <p:spPr bwMode="auto">
            <a:xfrm>
              <a:off x="0" y="238279"/>
              <a:ext cx="761958" cy="764074"/>
            </a:xfrm>
            <a:custGeom>
              <a:avLst/>
              <a:gdLst>
                <a:gd name="T0" fmla="+- 0 10763 119"/>
                <a:gd name="T1" fmla="*/ T0 w 21288"/>
                <a:gd name="T2" fmla="+- 0 10808 134"/>
                <a:gd name="T3" fmla="*/ 10808 h 21348"/>
                <a:gd name="T4" fmla="+- 0 10763 119"/>
                <a:gd name="T5" fmla="*/ T4 w 21288"/>
                <a:gd name="T6" fmla="+- 0 10808 134"/>
                <a:gd name="T7" fmla="*/ 10808 h 21348"/>
                <a:gd name="T8" fmla="+- 0 10763 119"/>
                <a:gd name="T9" fmla="*/ T8 w 21288"/>
                <a:gd name="T10" fmla="+- 0 10808 134"/>
                <a:gd name="T11" fmla="*/ 10808 h 21348"/>
                <a:gd name="T12" fmla="+- 0 10763 119"/>
                <a:gd name="T13" fmla="*/ T12 w 21288"/>
                <a:gd name="T14" fmla="+- 0 10808 134"/>
                <a:gd name="T15" fmla="*/ 10808 h 21348"/>
              </a:gdLst>
              <a:ahLst/>
              <a:cxnLst>
                <a:cxn ang="0">
                  <a:pos x="T1" y="T3"/>
                </a:cxn>
                <a:cxn ang="0">
                  <a:pos x="T5" y="T7"/>
                </a:cxn>
                <a:cxn ang="0">
                  <a:pos x="T9" y="T11"/>
                </a:cxn>
                <a:cxn ang="0">
                  <a:pos x="T13" y="T15"/>
                </a:cxn>
              </a:cxnLst>
              <a:rect l="0" t="0" r="r" b="b"/>
              <a:pathLst>
                <a:path w="21288" h="21348">
                  <a:moveTo>
                    <a:pt x="17683" y="400"/>
                  </a:moveTo>
                  <a:cubicBezTo>
                    <a:pt x="17149" y="-134"/>
                    <a:pt x="16378" y="-134"/>
                    <a:pt x="15903" y="400"/>
                  </a:cubicBezTo>
                  <a:lnTo>
                    <a:pt x="356" y="15888"/>
                  </a:lnTo>
                  <a:cubicBezTo>
                    <a:pt x="-119" y="16422"/>
                    <a:pt x="-119" y="17431"/>
                    <a:pt x="356" y="17906"/>
                  </a:cubicBezTo>
                  <a:lnTo>
                    <a:pt x="3441" y="20991"/>
                  </a:lnTo>
                  <a:cubicBezTo>
                    <a:pt x="3916" y="21466"/>
                    <a:pt x="4688" y="21466"/>
                    <a:pt x="5222" y="20991"/>
                  </a:cubicBezTo>
                  <a:lnTo>
                    <a:pt x="20710" y="5503"/>
                  </a:lnTo>
                  <a:cubicBezTo>
                    <a:pt x="21481" y="4732"/>
                    <a:pt x="21481" y="3961"/>
                    <a:pt x="20710" y="3426"/>
                  </a:cubicBezTo>
                  <a:lnTo>
                    <a:pt x="17683" y="400"/>
                  </a:lnTo>
                  <a:close/>
                  <a:moveTo>
                    <a:pt x="16378" y="7758"/>
                  </a:moveTo>
                  <a:lnTo>
                    <a:pt x="13589" y="4969"/>
                  </a:lnTo>
                  <a:lnTo>
                    <a:pt x="16674" y="1646"/>
                  </a:lnTo>
                  <a:lnTo>
                    <a:pt x="19463" y="4435"/>
                  </a:lnTo>
                  <a:lnTo>
                    <a:pt x="16378" y="7758"/>
                  </a:lnTo>
                  <a:close/>
                </a:path>
              </a:pathLst>
            </a:custGeom>
            <a:grp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grpSp>
      <p:sp>
        <p:nvSpPr>
          <p:cNvPr id="13326" name="Oval 14"/>
          <p:cNvSpPr>
            <a:spLocks/>
          </p:cNvSpPr>
          <p:nvPr/>
        </p:nvSpPr>
        <p:spPr bwMode="auto">
          <a:xfrm>
            <a:off x="3143124" y="3182938"/>
            <a:ext cx="754317" cy="754317"/>
          </a:xfrm>
          <a:prstGeom prst="ellipse">
            <a:avLst/>
          </a:prstGeom>
          <a:solidFill>
            <a:srgbClr val="FFFFFF"/>
          </a:solidFill>
          <a:ln w="38100" cap="flat" cmpd="sng">
            <a:solidFill>
              <a:schemeClr val="accent1"/>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27" name="Oval 15"/>
          <p:cNvSpPr>
            <a:spLocks/>
          </p:cNvSpPr>
          <p:nvPr/>
        </p:nvSpPr>
        <p:spPr bwMode="auto">
          <a:xfrm>
            <a:off x="3143124" y="7246683"/>
            <a:ext cx="754317" cy="754317"/>
          </a:xfrm>
          <a:prstGeom prst="ellipse">
            <a:avLst/>
          </a:prstGeom>
          <a:solidFill>
            <a:srgbClr val="FFFFFF"/>
          </a:solidFill>
          <a:ln w="38100" cap="flat" cmpd="sng">
            <a:solidFill>
              <a:schemeClr val="accent1"/>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28" name="Oval 16"/>
          <p:cNvSpPr>
            <a:spLocks/>
          </p:cNvSpPr>
          <p:nvPr/>
        </p:nvSpPr>
        <p:spPr bwMode="auto">
          <a:xfrm rot="5400000">
            <a:off x="5174996" y="5214811"/>
            <a:ext cx="754317" cy="754317"/>
          </a:xfrm>
          <a:prstGeom prst="ellipse">
            <a:avLst/>
          </a:prstGeom>
          <a:solidFill>
            <a:srgbClr val="FFFFFF"/>
          </a:solidFill>
          <a:ln w="38100" cap="flat" cmpd="sng">
            <a:solidFill>
              <a:schemeClr val="accent1"/>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29" name="Oval 17"/>
          <p:cNvSpPr>
            <a:spLocks/>
          </p:cNvSpPr>
          <p:nvPr/>
        </p:nvSpPr>
        <p:spPr bwMode="auto">
          <a:xfrm rot="5400000">
            <a:off x="1111250" y="5214811"/>
            <a:ext cx="754318" cy="754316"/>
          </a:xfrm>
          <a:prstGeom prst="ellipse">
            <a:avLst/>
          </a:prstGeom>
          <a:solidFill>
            <a:srgbClr val="FFFFFF"/>
          </a:solidFill>
          <a:ln w="38100" cap="flat" cmpd="sng">
            <a:solidFill>
              <a:schemeClr val="accent1"/>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30" name="Oval 18"/>
          <p:cNvSpPr>
            <a:spLocks/>
          </p:cNvSpPr>
          <p:nvPr/>
        </p:nvSpPr>
        <p:spPr bwMode="auto">
          <a:xfrm rot="2700000">
            <a:off x="4579875" y="3778060"/>
            <a:ext cx="754317" cy="754317"/>
          </a:xfrm>
          <a:prstGeom prst="ellipse">
            <a:avLst/>
          </a:prstGeom>
          <a:solidFill>
            <a:srgbClr val="FFFFFF"/>
          </a:solidFill>
          <a:ln w="38100" cap="flat" cmpd="sng">
            <a:solidFill>
              <a:schemeClr val="accent1"/>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31" name="Oval 19"/>
          <p:cNvSpPr>
            <a:spLocks/>
          </p:cNvSpPr>
          <p:nvPr/>
        </p:nvSpPr>
        <p:spPr bwMode="auto">
          <a:xfrm rot="2700000">
            <a:off x="1706373" y="6651562"/>
            <a:ext cx="754317" cy="754317"/>
          </a:xfrm>
          <a:prstGeom prst="ellipse">
            <a:avLst/>
          </a:prstGeom>
          <a:solidFill>
            <a:srgbClr val="FFFFFF"/>
          </a:solidFill>
          <a:ln w="38100" cap="flat" cmpd="sng">
            <a:solidFill>
              <a:schemeClr val="accent1"/>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32" name="Oval 20"/>
          <p:cNvSpPr>
            <a:spLocks/>
          </p:cNvSpPr>
          <p:nvPr/>
        </p:nvSpPr>
        <p:spPr bwMode="auto">
          <a:xfrm rot="18900000">
            <a:off x="1706373" y="3770772"/>
            <a:ext cx="754317" cy="754317"/>
          </a:xfrm>
          <a:prstGeom prst="ellipse">
            <a:avLst/>
          </a:prstGeom>
          <a:solidFill>
            <a:srgbClr val="FFFFFF"/>
          </a:solidFill>
          <a:ln w="38100" cap="flat" cmpd="sng">
            <a:solidFill>
              <a:schemeClr val="accent1"/>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33" name="Oval 21"/>
          <p:cNvSpPr>
            <a:spLocks/>
          </p:cNvSpPr>
          <p:nvPr/>
        </p:nvSpPr>
        <p:spPr bwMode="auto">
          <a:xfrm rot="18900000">
            <a:off x="4579875" y="6644274"/>
            <a:ext cx="754317" cy="754317"/>
          </a:xfrm>
          <a:prstGeom prst="ellipse">
            <a:avLst/>
          </a:prstGeom>
          <a:solidFill>
            <a:srgbClr val="FFFFFF"/>
          </a:solidFill>
          <a:ln w="38100" cap="flat" cmpd="sng">
            <a:solidFill>
              <a:schemeClr val="accent1"/>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3334" name="AutoShape 22"/>
          <p:cNvSpPr>
            <a:spLocks/>
          </p:cNvSpPr>
          <p:nvPr/>
        </p:nvSpPr>
        <p:spPr bwMode="auto">
          <a:xfrm>
            <a:off x="1381439" y="5473092"/>
            <a:ext cx="239337" cy="2123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059" y="1277"/>
                </a:moveTo>
                <a:cubicBezTo>
                  <a:pt x="18831" y="511"/>
                  <a:pt x="18147" y="0"/>
                  <a:pt x="17462" y="0"/>
                </a:cubicBezTo>
                <a:lnTo>
                  <a:pt x="4138" y="0"/>
                </a:lnTo>
                <a:cubicBezTo>
                  <a:pt x="3453" y="0"/>
                  <a:pt x="2769" y="511"/>
                  <a:pt x="2541" y="1277"/>
                </a:cubicBezTo>
                <a:lnTo>
                  <a:pt x="0" y="9486"/>
                </a:lnTo>
                <a:lnTo>
                  <a:pt x="0" y="20286"/>
                </a:lnTo>
                <a:cubicBezTo>
                  <a:pt x="0" y="21089"/>
                  <a:pt x="456" y="21600"/>
                  <a:pt x="1173" y="21600"/>
                </a:cubicBezTo>
                <a:lnTo>
                  <a:pt x="2541" y="21600"/>
                </a:lnTo>
                <a:cubicBezTo>
                  <a:pt x="3225" y="21600"/>
                  <a:pt x="3681" y="21089"/>
                  <a:pt x="3681" y="20286"/>
                </a:cubicBezTo>
                <a:lnTo>
                  <a:pt x="3681" y="18754"/>
                </a:lnTo>
                <a:lnTo>
                  <a:pt x="18147" y="18754"/>
                </a:lnTo>
                <a:lnTo>
                  <a:pt x="18147" y="20286"/>
                </a:lnTo>
                <a:cubicBezTo>
                  <a:pt x="18147" y="21089"/>
                  <a:pt x="18603" y="21600"/>
                  <a:pt x="19287" y="21600"/>
                </a:cubicBezTo>
                <a:lnTo>
                  <a:pt x="20460" y="21600"/>
                </a:lnTo>
                <a:cubicBezTo>
                  <a:pt x="21144" y="21600"/>
                  <a:pt x="21600" y="21089"/>
                  <a:pt x="21600" y="20286"/>
                </a:cubicBezTo>
                <a:lnTo>
                  <a:pt x="21600" y="9486"/>
                </a:lnTo>
                <a:lnTo>
                  <a:pt x="19059" y="1277"/>
                </a:lnTo>
                <a:close/>
                <a:moveTo>
                  <a:pt x="4138" y="14886"/>
                </a:moveTo>
                <a:cubicBezTo>
                  <a:pt x="3225" y="14886"/>
                  <a:pt x="2541" y="13865"/>
                  <a:pt x="2541" y="12843"/>
                </a:cubicBezTo>
                <a:cubicBezTo>
                  <a:pt x="2541" y="11822"/>
                  <a:pt x="3095" y="10800"/>
                  <a:pt x="4138" y="10800"/>
                </a:cubicBezTo>
                <a:cubicBezTo>
                  <a:pt x="5180" y="10800"/>
                  <a:pt x="5995" y="11822"/>
                  <a:pt x="5995" y="12843"/>
                </a:cubicBezTo>
                <a:cubicBezTo>
                  <a:pt x="5995" y="13865"/>
                  <a:pt x="5278" y="14886"/>
                  <a:pt x="4138" y="14886"/>
                </a:cubicBezTo>
                <a:close/>
                <a:moveTo>
                  <a:pt x="17462" y="14886"/>
                </a:moveTo>
                <a:cubicBezTo>
                  <a:pt x="16550" y="14886"/>
                  <a:pt x="15638" y="13865"/>
                  <a:pt x="15638" y="12843"/>
                </a:cubicBezTo>
                <a:cubicBezTo>
                  <a:pt x="15638" y="11822"/>
                  <a:pt x="16550" y="10800"/>
                  <a:pt x="17462" y="10800"/>
                </a:cubicBezTo>
                <a:cubicBezTo>
                  <a:pt x="18375" y="10800"/>
                  <a:pt x="19287" y="11822"/>
                  <a:pt x="19287" y="12843"/>
                </a:cubicBezTo>
                <a:cubicBezTo>
                  <a:pt x="19287" y="13865"/>
                  <a:pt x="18375" y="14886"/>
                  <a:pt x="17462" y="14886"/>
                </a:cubicBezTo>
                <a:close/>
                <a:moveTo>
                  <a:pt x="2541" y="8209"/>
                </a:moveTo>
                <a:lnTo>
                  <a:pt x="4138" y="2043"/>
                </a:lnTo>
                <a:lnTo>
                  <a:pt x="17462" y="2043"/>
                </a:lnTo>
                <a:lnTo>
                  <a:pt x="19287" y="8209"/>
                </a:lnTo>
                <a:lnTo>
                  <a:pt x="2541" y="8209"/>
                </a:lnTo>
                <a:close/>
              </a:path>
            </a:pathLst>
          </a:custGeom>
          <a:solidFill>
            <a:schemeClr val="accent4"/>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35" name="AutoShape 23"/>
          <p:cNvSpPr>
            <a:spLocks/>
          </p:cNvSpPr>
          <p:nvPr/>
        </p:nvSpPr>
        <p:spPr bwMode="auto">
          <a:xfrm>
            <a:off x="5491219" y="5447694"/>
            <a:ext cx="172667" cy="2885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48" y="3604"/>
                </a:moveTo>
                <a:cubicBezTo>
                  <a:pt x="14926" y="3604"/>
                  <a:pt x="16504" y="2663"/>
                  <a:pt x="16504" y="1695"/>
                </a:cubicBezTo>
                <a:cubicBezTo>
                  <a:pt x="16504" y="753"/>
                  <a:pt x="14926" y="0"/>
                  <a:pt x="13348" y="0"/>
                </a:cubicBezTo>
                <a:cubicBezTo>
                  <a:pt x="11724" y="0"/>
                  <a:pt x="10462" y="753"/>
                  <a:pt x="10462" y="1695"/>
                </a:cubicBezTo>
                <a:cubicBezTo>
                  <a:pt x="10462" y="2663"/>
                  <a:pt x="11724" y="3604"/>
                  <a:pt x="13348" y="3604"/>
                </a:cubicBezTo>
                <a:close/>
                <a:moveTo>
                  <a:pt x="13663" y="9657"/>
                </a:moveTo>
                <a:lnTo>
                  <a:pt x="21600" y="9657"/>
                </a:lnTo>
                <a:lnTo>
                  <a:pt x="21600" y="7962"/>
                </a:lnTo>
                <a:lnTo>
                  <a:pt x="15557" y="7962"/>
                </a:lnTo>
                <a:lnTo>
                  <a:pt x="12401" y="4546"/>
                </a:lnTo>
                <a:cubicBezTo>
                  <a:pt x="11724" y="4169"/>
                  <a:pt x="10777" y="3793"/>
                  <a:pt x="9830" y="3793"/>
                </a:cubicBezTo>
                <a:cubicBezTo>
                  <a:pt x="9515" y="3793"/>
                  <a:pt x="9515" y="3793"/>
                  <a:pt x="9199" y="3793"/>
                </a:cubicBezTo>
                <a:lnTo>
                  <a:pt x="0" y="5487"/>
                </a:lnTo>
                <a:lnTo>
                  <a:pt x="0" y="10625"/>
                </a:lnTo>
                <a:lnTo>
                  <a:pt x="3157" y="10625"/>
                </a:lnTo>
                <a:lnTo>
                  <a:pt x="3157" y="7021"/>
                </a:lnTo>
                <a:lnTo>
                  <a:pt x="6674" y="6267"/>
                </a:lnTo>
                <a:lnTo>
                  <a:pt x="0" y="21600"/>
                </a:lnTo>
                <a:lnTo>
                  <a:pt x="3157" y="21600"/>
                </a:lnTo>
                <a:lnTo>
                  <a:pt x="7937" y="13450"/>
                </a:lnTo>
                <a:lnTo>
                  <a:pt x="11724" y="16677"/>
                </a:lnTo>
                <a:lnTo>
                  <a:pt x="11724" y="21600"/>
                </a:lnTo>
                <a:lnTo>
                  <a:pt x="14610" y="21600"/>
                </a:lnTo>
                <a:lnTo>
                  <a:pt x="14610" y="15171"/>
                </a:lnTo>
                <a:lnTo>
                  <a:pt x="10462" y="10813"/>
                </a:lnTo>
                <a:lnTo>
                  <a:pt x="11724" y="7962"/>
                </a:lnTo>
                <a:lnTo>
                  <a:pt x="13663" y="9657"/>
                </a:lnTo>
                <a:close/>
              </a:path>
            </a:pathLst>
          </a:custGeom>
          <a:solidFill>
            <a:schemeClr val="accent4"/>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36" name="AutoShape 24"/>
          <p:cNvSpPr>
            <a:spLocks/>
          </p:cNvSpPr>
          <p:nvPr/>
        </p:nvSpPr>
        <p:spPr bwMode="auto">
          <a:xfrm>
            <a:off x="4838156" y="6895384"/>
            <a:ext cx="263151" cy="250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908"/>
                </a:moveTo>
                <a:cubicBezTo>
                  <a:pt x="21600" y="10041"/>
                  <a:pt x="20981" y="9173"/>
                  <a:pt x="19950" y="9173"/>
                </a:cubicBezTo>
                <a:lnTo>
                  <a:pt x="14115" y="9173"/>
                </a:lnTo>
                <a:lnTo>
                  <a:pt x="8516" y="0"/>
                </a:lnTo>
                <a:lnTo>
                  <a:pt x="6453" y="0"/>
                </a:lnTo>
                <a:lnTo>
                  <a:pt x="9135" y="9173"/>
                </a:lnTo>
                <a:lnTo>
                  <a:pt x="3124" y="9173"/>
                </a:lnTo>
                <a:lnTo>
                  <a:pt x="1473" y="6756"/>
                </a:lnTo>
                <a:lnTo>
                  <a:pt x="0" y="6756"/>
                </a:lnTo>
                <a:lnTo>
                  <a:pt x="1031" y="10908"/>
                </a:lnTo>
                <a:lnTo>
                  <a:pt x="0" y="14844"/>
                </a:lnTo>
                <a:lnTo>
                  <a:pt x="1473" y="14844"/>
                </a:lnTo>
                <a:lnTo>
                  <a:pt x="3124" y="12644"/>
                </a:lnTo>
                <a:lnTo>
                  <a:pt x="9135" y="12644"/>
                </a:lnTo>
                <a:lnTo>
                  <a:pt x="6453" y="21600"/>
                </a:lnTo>
                <a:lnTo>
                  <a:pt x="8516" y="21600"/>
                </a:lnTo>
                <a:lnTo>
                  <a:pt x="14115" y="12644"/>
                </a:lnTo>
                <a:lnTo>
                  <a:pt x="19950" y="12644"/>
                </a:lnTo>
                <a:cubicBezTo>
                  <a:pt x="20981" y="12644"/>
                  <a:pt x="21600" y="11776"/>
                  <a:pt x="21600" y="10908"/>
                </a:cubicBezTo>
              </a:path>
            </a:pathLst>
          </a:custGeom>
          <a:solidFill>
            <a:schemeClr val="accent4"/>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37" name="AutoShape 25"/>
          <p:cNvSpPr>
            <a:spLocks/>
          </p:cNvSpPr>
          <p:nvPr/>
        </p:nvSpPr>
        <p:spPr bwMode="auto">
          <a:xfrm>
            <a:off x="3401405" y="3441220"/>
            <a:ext cx="237752" cy="2377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lnTo>
                  <a:pt x="10800" y="10800"/>
                </a:lnTo>
                <a:lnTo>
                  <a:pt x="10800" y="21600"/>
                </a:lnTo>
                <a:lnTo>
                  <a:pt x="11942" y="21600"/>
                </a:lnTo>
                <a:lnTo>
                  <a:pt x="21600" y="0"/>
                </a:lnTo>
                <a:lnTo>
                  <a:pt x="0" y="9658"/>
                </a:lnTo>
                <a:lnTo>
                  <a:pt x="0" y="10800"/>
                </a:lnTo>
              </a:path>
            </a:pathLst>
          </a:custGeom>
          <a:solidFill>
            <a:schemeClr val="accent4"/>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38" name="AutoShape 26"/>
          <p:cNvSpPr>
            <a:spLocks/>
          </p:cNvSpPr>
          <p:nvPr/>
        </p:nvSpPr>
        <p:spPr bwMode="auto">
          <a:xfrm>
            <a:off x="3460186" y="7503261"/>
            <a:ext cx="145590" cy="2444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38" y="10687"/>
                </a:moveTo>
                <a:lnTo>
                  <a:pt x="18138" y="2255"/>
                </a:lnTo>
                <a:lnTo>
                  <a:pt x="19869" y="2255"/>
                </a:lnTo>
                <a:lnTo>
                  <a:pt x="19869" y="0"/>
                </a:lnTo>
                <a:lnTo>
                  <a:pt x="2032" y="0"/>
                </a:lnTo>
                <a:lnTo>
                  <a:pt x="2032" y="2255"/>
                </a:lnTo>
                <a:lnTo>
                  <a:pt x="3763" y="2255"/>
                </a:lnTo>
                <a:lnTo>
                  <a:pt x="3763" y="10687"/>
                </a:lnTo>
                <a:lnTo>
                  <a:pt x="0" y="12942"/>
                </a:lnTo>
                <a:lnTo>
                  <a:pt x="0" y="15016"/>
                </a:lnTo>
                <a:lnTo>
                  <a:pt x="9558" y="15016"/>
                </a:lnTo>
                <a:lnTo>
                  <a:pt x="9558" y="21600"/>
                </a:lnTo>
                <a:lnTo>
                  <a:pt x="12343" y="21600"/>
                </a:lnTo>
                <a:lnTo>
                  <a:pt x="12343" y="15016"/>
                </a:lnTo>
                <a:lnTo>
                  <a:pt x="21600" y="15016"/>
                </a:lnTo>
                <a:lnTo>
                  <a:pt x="21600" y="12942"/>
                </a:lnTo>
                <a:lnTo>
                  <a:pt x="18138" y="10687"/>
                </a:lnTo>
              </a:path>
            </a:pathLst>
          </a:custGeom>
          <a:solidFill>
            <a:schemeClr val="accent4"/>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39" name="AutoShape 27"/>
          <p:cNvSpPr>
            <a:spLocks/>
          </p:cNvSpPr>
          <p:nvPr/>
        </p:nvSpPr>
        <p:spPr bwMode="auto">
          <a:xfrm>
            <a:off x="1973653" y="6924554"/>
            <a:ext cx="219756" cy="217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42" y="15140"/>
                </a:moveTo>
                <a:cubicBezTo>
                  <a:pt x="18831" y="15140"/>
                  <a:pt x="17421" y="14938"/>
                  <a:pt x="16062" y="14232"/>
                </a:cubicBezTo>
                <a:cubicBezTo>
                  <a:pt x="15608" y="14232"/>
                  <a:pt x="15155" y="14232"/>
                  <a:pt x="14903" y="14686"/>
                </a:cubicBezTo>
                <a:lnTo>
                  <a:pt x="12185" y="17209"/>
                </a:lnTo>
                <a:cubicBezTo>
                  <a:pt x="8710" y="15645"/>
                  <a:pt x="5992" y="12617"/>
                  <a:pt x="4380" y="9437"/>
                </a:cubicBezTo>
                <a:lnTo>
                  <a:pt x="6898" y="6662"/>
                </a:lnTo>
                <a:cubicBezTo>
                  <a:pt x="7351" y="6207"/>
                  <a:pt x="7351" y="5753"/>
                  <a:pt x="7099" y="5501"/>
                </a:cubicBezTo>
                <a:cubicBezTo>
                  <a:pt x="6898" y="4138"/>
                  <a:pt x="6445" y="2725"/>
                  <a:pt x="6445" y="1161"/>
                </a:cubicBezTo>
                <a:cubicBezTo>
                  <a:pt x="6445" y="454"/>
                  <a:pt x="5992" y="0"/>
                  <a:pt x="5287" y="0"/>
                </a:cubicBezTo>
                <a:lnTo>
                  <a:pt x="1158" y="0"/>
                </a:lnTo>
                <a:cubicBezTo>
                  <a:pt x="453" y="0"/>
                  <a:pt x="0" y="454"/>
                  <a:pt x="0" y="1161"/>
                </a:cubicBezTo>
                <a:cubicBezTo>
                  <a:pt x="0" y="12617"/>
                  <a:pt x="8962" y="21600"/>
                  <a:pt x="20442" y="21600"/>
                </a:cubicBezTo>
                <a:cubicBezTo>
                  <a:pt x="21097" y="21600"/>
                  <a:pt x="21600" y="21146"/>
                  <a:pt x="21600" y="20439"/>
                </a:cubicBezTo>
                <a:lnTo>
                  <a:pt x="21600" y="16301"/>
                </a:lnTo>
                <a:cubicBezTo>
                  <a:pt x="21600" y="15645"/>
                  <a:pt x="21097" y="15140"/>
                  <a:pt x="20442" y="15140"/>
                </a:cubicBezTo>
                <a:close/>
                <a:moveTo>
                  <a:pt x="19032" y="10800"/>
                </a:moveTo>
                <a:lnTo>
                  <a:pt x="21600" y="10800"/>
                </a:lnTo>
                <a:cubicBezTo>
                  <a:pt x="21600" y="4794"/>
                  <a:pt x="16766" y="0"/>
                  <a:pt x="10775" y="0"/>
                </a:cubicBezTo>
                <a:lnTo>
                  <a:pt x="10775" y="2523"/>
                </a:lnTo>
                <a:cubicBezTo>
                  <a:pt x="15357" y="2523"/>
                  <a:pt x="19032" y="6207"/>
                  <a:pt x="19032" y="10800"/>
                </a:cubicBezTo>
                <a:close/>
                <a:moveTo>
                  <a:pt x="14249" y="10800"/>
                </a:moveTo>
                <a:lnTo>
                  <a:pt x="16766" y="10800"/>
                </a:lnTo>
                <a:cubicBezTo>
                  <a:pt x="16766" y="7570"/>
                  <a:pt x="13997" y="4794"/>
                  <a:pt x="10775" y="4794"/>
                </a:cubicBezTo>
                <a:lnTo>
                  <a:pt x="10775" y="7368"/>
                </a:lnTo>
                <a:cubicBezTo>
                  <a:pt x="12839" y="7368"/>
                  <a:pt x="14249" y="8731"/>
                  <a:pt x="14249" y="10800"/>
                </a:cubicBezTo>
                <a:close/>
              </a:path>
            </a:pathLst>
          </a:custGeom>
          <a:solidFill>
            <a:schemeClr val="accent4"/>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40" name="AutoShape 28"/>
          <p:cNvSpPr>
            <a:spLocks/>
          </p:cNvSpPr>
          <p:nvPr/>
        </p:nvSpPr>
        <p:spPr bwMode="auto">
          <a:xfrm>
            <a:off x="1928193" y="4029990"/>
            <a:ext cx="310675" cy="23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4450"/>
                </a:moveTo>
                <a:lnTo>
                  <a:pt x="1708" y="14450"/>
                </a:lnTo>
                <a:lnTo>
                  <a:pt x="1708" y="7351"/>
                </a:lnTo>
                <a:lnTo>
                  <a:pt x="0" y="7351"/>
                </a:lnTo>
                <a:lnTo>
                  <a:pt x="0" y="14450"/>
                </a:lnTo>
                <a:close/>
                <a:moveTo>
                  <a:pt x="2581" y="16968"/>
                </a:moveTo>
                <a:lnTo>
                  <a:pt x="4479" y="16968"/>
                </a:lnTo>
                <a:lnTo>
                  <a:pt x="4479" y="4834"/>
                </a:lnTo>
                <a:lnTo>
                  <a:pt x="2581" y="4834"/>
                </a:lnTo>
                <a:lnTo>
                  <a:pt x="2581" y="16968"/>
                </a:lnTo>
                <a:close/>
                <a:moveTo>
                  <a:pt x="19892" y="7351"/>
                </a:moveTo>
                <a:lnTo>
                  <a:pt x="19892" y="14450"/>
                </a:lnTo>
                <a:lnTo>
                  <a:pt x="21600" y="14450"/>
                </a:lnTo>
                <a:lnTo>
                  <a:pt x="21600" y="7351"/>
                </a:lnTo>
                <a:lnTo>
                  <a:pt x="19892" y="7351"/>
                </a:lnTo>
                <a:close/>
                <a:moveTo>
                  <a:pt x="17121" y="16968"/>
                </a:moveTo>
                <a:lnTo>
                  <a:pt x="18829" y="16968"/>
                </a:lnTo>
                <a:lnTo>
                  <a:pt x="18829" y="4834"/>
                </a:lnTo>
                <a:lnTo>
                  <a:pt x="17121" y="4834"/>
                </a:lnTo>
                <a:lnTo>
                  <a:pt x="17121" y="16968"/>
                </a:lnTo>
                <a:close/>
                <a:moveTo>
                  <a:pt x="14881" y="0"/>
                </a:moveTo>
                <a:lnTo>
                  <a:pt x="6757" y="0"/>
                </a:lnTo>
                <a:cubicBezTo>
                  <a:pt x="6036" y="0"/>
                  <a:pt x="5353" y="957"/>
                  <a:pt x="5353" y="1863"/>
                </a:cubicBezTo>
                <a:lnTo>
                  <a:pt x="5353" y="19989"/>
                </a:lnTo>
                <a:cubicBezTo>
                  <a:pt x="5353" y="20895"/>
                  <a:pt x="6036" y="21600"/>
                  <a:pt x="6757" y="21600"/>
                </a:cubicBezTo>
                <a:lnTo>
                  <a:pt x="14881" y="21600"/>
                </a:lnTo>
                <a:cubicBezTo>
                  <a:pt x="15564" y="21600"/>
                  <a:pt x="16247" y="20895"/>
                  <a:pt x="16247" y="19989"/>
                </a:cubicBezTo>
                <a:lnTo>
                  <a:pt x="16247" y="1863"/>
                </a:lnTo>
                <a:cubicBezTo>
                  <a:pt x="16247" y="957"/>
                  <a:pt x="15564" y="0"/>
                  <a:pt x="14881" y="0"/>
                </a:cubicBezTo>
                <a:close/>
                <a:moveTo>
                  <a:pt x="14349" y="19284"/>
                </a:moveTo>
                <a:lnTo>
                  <a:pt x="7099" y="19284"/>
                </a:lnTo>
                <a:lnTo>
                  <a:pt x="7099" y="2517"/>
                </a:lnTo>
                <a:lnTo>
                  <a:pt x="14349" y="2517"/>
                </a:lnTo>
                <a:lnTo>
                  <a:pt x="14349" y="19284"/>
                </a:lnTo>
                <a:close/>
              </a:path>
            </a:pathLst>
          </a:custGeom>
          <a:solidFill>
            <a:schemeClr val="accent4"/>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3341" name="AutoShape 29"/>
          <p:cNvSpPr>
            <a:spLocks/>
          </p:cNvSpPr>
          <p:nvPr/>
        </p:nvSpPr>
        <p:spPr bwMode="auto">
          <a:xfrm>
            <a:off x="4859854" y="4026071"/>
            <a:ext cx="219755" cy="2599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659" y="21600"/>
                </a:moveTo>
                <a:cubicBezTo>
                  <a:pt x="12121" y="21600"/>
                  <a:pt x="13347" y="20560"/>
                  <a:pt x="13347" y="19520"/>
                </a:cubicBezTo>
                <a:lnTo>
                  <a:pt x="8253" y="19520"/>
                </a:lnTo>
                <a:cubicBezTo>
                  <a:pt x="8253" y="20560"/>
                  <a:pt x="9479" y="21600"/>
                  <a:pt x="10659" y="21600"/>
                </a:cubicBezTo>
                <a:close/>
                <a:moveTo>
                  <a:pt x="18912" y="15200"/>
                </a:moveTo>
                <a:lnTo>
                  <a:pt x="18912" y="9240"/>
                </a:lnTo>
                <a:cubicBezTo>
                  <a:pt x="18912" y="5960"/>
                  <a:pt x="16271" y="3280"/>
                  <a:pt x="12639" y="2480"/>
                </a:cubicBezTo>
                <a:lnTo>
                  <a:pt x="12639" y="1640"/>
                </a:lnTo>
                <a:cubicBezTo>
                  <a:pt x="12639" y="840"/>
                  <a:pt x="11790" y="0"/>
                  <a:pt x="10659" y="0"/>
                </a:cubicBezTo>
                <a:cubicBezTo>
                  <a:pt x="9574" y="0"/>
                  <a:pt x="9008" y="840"/>
                  <a:pt x="9008" y="1640"/>
                </a:cubicBezTo>
                <a:lnTo>
                  <a:pt x="9008" y="2480"/>
                </a:lnTo>
                <a:cubicBezTo>
                  <a:pt x="5093" y="3280"/>
                  <a:pt x="2452" y="5960"/>
                  <a:pt x="2452" y="9240"/>
                </a:cubicBezTo>
                <a:lnTo>
                  <a:pt x="2452" y="15200"/>
                </a:lnTo>
                <a:lnTo>
                  <a:pt x="0" y="17280"/>
                </a:lnTo>
                <a:lnTo>
                  <a:pt x="0" y="18280"/>
                </a:lnTo>
                <a:lnTo>
                  <a:pt x="21600" y="18280"/>
                </a:lnTo>
                <a:lnTo>
                  <a:pt x="21600" y="17280"/>
                </a:lnTo>
                <a:lnTo>
                  <a:pt x="18912" y="15200"/>
                </a:lnTo>
                <a:close/>
              </a:path>
            </a:pathLst>
          </a:custGeom>
          <a:solidFill>
            <a:schemeClr val="accent4"/>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grpSp>
        <p:nvGrpSpPr>
          <p:cNvPr id="13342" name="Group 30"/>
          <p:cNvGrpSpPr>
            <a:grpSpLocks/>
          </p:cNvGrpSpPr>
          <p:nvPr/>
        </p:nvGrpSpPr>
        <p:grpSpPr bwMode="auto">
          <a:xfrm>
            <a:off x="6819900" y="3629025"/>
            <a:ext cx="4935538" cy="1912938"/>
            <a:chOff x="0" y="0"/>
            <a:chExt cx="4935227" cy="1912998"/>
          </a:xfrm>
        </p:grpSpPr>
        <p:sp>
          <p:nvSpPr>
            <p:cNvPr id="13343" name="Rectangle 31"/>
            <p:cNvSpPr>
              <a:spLocks/>
            </p:cNvSpPr>
            <p:nvPr/>
          </p:nvSpPr>
          <p:spPr bwMode="auto">
            <a:xfrm>
              <a:off x="2169" y="545292"/>
              <a:ext cx="4933058" cy="1367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a:t>Lorem Ipsum is simply dummy text of the printing and typesetting industry. Lorem Ipsum ever since the 1500s, when an unknown printer took a galley of type and scrambled it to make.</a:t>
              </a:r>
            </a:p>
          </p:txBody>
        </p:sp>
        <p:sp>
          <p:nvSpPr>
            <p:cNvPr id="13344" name="Rectangle 32"/>
            <p:cNvSpPr>
              <a:spLocks/>
            </p:cNvSpPr>
            <p:nvPr/>
          </p:nvSpPr>
          <p:spPr bwMode="auto">
            <a:xfrm>
              <a:off x="0" y="0"/>
              <a:ext cx="3136301" cy="563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sz="2400" dirty="0">
                  <a:solidFill>
                    <a:schemeClr val="accent1"/>
                  </a:solidFill>
                  <a:latin typeface="Helvetica Neue Medium" charset="0"/>
                  <a:ea typeface="Helvetica Neue Medium" charset="0"/>
                  <a:cs typeface="Helvetica Neue Medium" charset="0"/>
                  <a:sym typeface="Helvetica Neue Medium" charset="0"/>
                </a:rPr>
                <a:t>Project Name</a:t>
              </a:r>
            </a:p>
          </p:txBody>
        </p:sp>
      </p:grpSp>
      <p:grpSp>
        <p:nvGrpSpPr>
          <p:cNvPr id="13345" name="Group 33"/>
          <p:cNvGrpSpPr>
            <a:grpSpLocks/>
          </p:cNvGrpSpPr>
          <p:nvPr/>
        </p:nvGrpSpPr>
        <p:grpSpPr bwMode="auto">
          <a:xfrm>
            <a:off x="6819900" y="5838825"/>
            <a:ext cx="4935538" cy="1912938"/>
            <a:chOff x="0" y="0"/>
            <a:chExt cx="4935227" cy="1912998"/>
          </a:xfrm>
        </p:grpSpPr>
        <p:sp>
          <p:nvSpPr>
            <p:cNvPr id="13346" name="Rectangle 34"/>
            <p:cNvSpPr>
              <a:spLocks/>
            </p:cNvSpPr>
            <p:nvPr/>
          </p:nvSpPr>
          <p:spPr bwMode="auto">
            <a:xfrm>
              <a:off x="2169" y="545292"/>
              <a:ext cx="4933058" cy="1367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a:t>Lorem Ipsum is simply dummy text of the printing and typesetting industry. Lorem Ipsum ever since the 1500s, when an unknown printer took a galley of type and scrambled it to make.</a:t>
              </a:r>
            </a:p>
          </p:txBody>
        </p:sp>
        <p:sp>
          <p:nvSpPr>
            <p:cNvPr id="13347" name="Rectangle 35"/>
            <p:cNvSpPr>
              <a:spLocks/>
            </p:cNvSpPr>
            <p:nvPr/>
          </p:nvSpPr>
          <p:spPr bwMode="auto">
            <a:xfrm>
              <a:off x="0" y="0"/>
              <a:ext cx="3136301" cy="563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sz="2400" dirty="0">
                  <a:solidFill>
                    <a:schemeClr val="accent1"/>
                  </a:solidFill>
                  <a:latin typeface="Helvetica Neue Medium" charset="0"/>
                  <a:ea typeface="Helvetica Neue Medium" charset="0"/>
                  <a:cs typeface="Helvetica Neue Medium" charset="0"/>
                  <a:sym typeface="Helvetica Neue Medium" charset="0"/>
                </a:rPr>
                <a:t>Project Name</a:t>
              </a: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14338"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441EC4C5-2F2C-744A-82A2-991D5C7938F1}" type="slidenum">
              <a:rPr lang="en-US" altLang="en-US">
                <a:solidFill>
                  <a:srgbClr val="FFFFFF"/>
                </a:solidFill>
              </a:rPr>
              <a:pPr algn="ctr"/>
              <a:t>23</a:t>
            </a:fld>
            <a:endParaRPr lang="en-US" altLang="en-US">
              <a:solidFill>
                <a:srgbClr val="FFFFFF"/>
              </a:solidFill>
            </a:endParaRPr>
          </a:p>
        </p:txBody>
      </p:sp>
      <p:sp>
        <p:nvSpPr>
          <p:cNvPr id="14339"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14340"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4341" name="Oval 5"/>
          <p:cNvSpPr>
            <a:spLocks/>
          </p:cNvSpPr>
          <p:nvPr/>
        </p:nvSpPr>
        <p:spPr bwMode="auto">
          <a:xfrm>
            <a:off x="1082675" y="2967038"/>
            <a:ext cx="4564063" cy="4564062"/>
          </a:xfrm>
          <a:prstGeom prst="ellipse">
            <a:avLst/>
          </a:prstGeom>
          <a:solidFill>
            <a:schemeClr val="accent4">
              <a:alpha val="89468"/>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4342" name="Oval 6"/>
          <p:cNvSpPr>
            <a:spLocks/>
          </p:cNvSpPr>
          <p:nvPr/>
        </p:nvSpPr>
        <p:spPr bwMode="auto">
          <a:xfrm>
            <a:off x="4791075" y="5730875"/>
            <a:ext cx="2430463" cy="2430463"/>
          </a:xfrm>
          <a:prstGeom prst="ellipse">
            <a:avLst/>
          </a:prstGeom>
          <a:solidFill>
            <a:schemeClr val="accent1">
              <a:alpha val="41132"/>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4343" name="Oval 7"/>
          <p:cNvSpPr>
            <a:spLocks/>
          </p:cNvSpPr>
          <p:nvPr/>
        </p:nvSpPr>
        <p:spPr bwMode="auto">
          <a:xfrm>
            <a:off x="6391275" y="4173538"/>
            <a:ext cx="2838450" cy="2838450"/>
          </a:xfrm>
          <a:prstGeom prst="ellipse">
            <a:avLst/>
          </a:prstGeom>
          <a:solidFill>
            <a:schemeClr val="accent4">
              <a:alpha val="41132"/>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4344" name="Oval 8"/>
          <p:cNvSpPr>
            <a:spLocks/>
          </p:cNvSpPr>
          <p:nvPr/>
        </p:nvSpPr>
        <p:spPr bwMode="auto">
          <a:xfrm>
            <a:off x="8283575" y="2752725"/>
            <a:ext cx="3736975" cy="3738563"/>
          </a:xfrm>
          <a:prstGeom prst="ellipse">
            <a:avLst/>
          </a:prstGeom>
          <a:solidFill>
            <a:schemeClr val="accent2">
              <a:alpha val="89468"/>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4345" name="Oval 9"/>
          <p:cNvSpPr>
            <a:spLocks/>
          </p:cNvSpPr>
          <p:nvPr/>
        </p:nvSpPr>
        <p:spPr bwMode="auto">
          <a:xfrm>
            <a:off x="9563100" y="5951538"/>
            <a:ext cx="1990725" cy="1989137"/>
          </a:xfrm>
          <a:prstGeom prst="ellipse">
            <a:avLst/>
          </a:prstGeom>
          <a:solidFill>
            <a:schemeClr val="accent1">
              <a:alpha val="41132"/>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4346" name="Oval 10"/>
          <p:cNvSpPr>
            <a:spLocks/>
          </p:cNvSpPr>
          <p:nvPr/>
        </p:nvSpPr>
        <p:spPr bwMode="auto">
          <a:xfrm>
            <a:off x="8689975" y="6827838"/>
            <a:ext cx="1160463" cy="1160462"/>
          </a:xfrm>
          <a:prstGeom prst="ellipse">
            <a:avLst/>
          </a:prstGeom>
          <a:solidFill>
            <a:schemeClr val="accent3">
              <a:alpha val="69186"/>
            </a:schemeClr>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nvGrpSpPr>
          <p:cNvPr id="14347" name="Group 11"/>
          <p:cNvGrpSpPr>
            <a:grpSpLocks/>
          </p:cNvGrpSpPr>
          <p:nvPr/>
        </p:nvGrpSpPr>
        <p:grpSpPr bwMode="auto">
          <a:xfrm>
            <a:off x="1943100" y="3751816"/>
            <a:ext cx="2843213" cy="3293509"/>
            <a:chOff x="0" y="-5798"/>
            <a:chExt cx="2842144" cy="3294188"/>
          </a:xfrm>
        </p:grpSpPr>
        <p:sp>
          <p:nvSpPr>
            <p:cNvPr id="14348" name="Rectangle 12"/>
            <p:cNvSpPr>
              <a:spLocks/>
            </p:cNvSpPr>
            <p:nvPr/>
          </p:nvSpPr>
          <p:spPr bwMode="auto">
            <a:xfrm>
              <a:off x="200769" y="-5798"/>
              <a:ext cx="2440606" cy="793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The subtitle of the block</a:t>
              </a:r>
            </a:p>
          </p:txBody>
        </p:sp>
        <p:sp>
          <p:nvSpPr>
            <p:cNvPr id="14349" name="Rectangle 13"/>
            <p:cNvSpPr>
              <a:spLocks/>
            </p:cNvSpPr>
            <p:nvPr/>
          </p:nvSpPr>
          <p:spPr bwMode="auto">
            <a:xfrm>
              <a:off x="0" y="925768"/>
              <a:ext cx="2842144" cy="2362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solidFill>
                    <a:srgbClr val="FFFFFF"/>
                  </a:solidFill>
                </a:rPr>
                <a:t>Lorem Ipsum is simply dummy text of the printing and typesetting industry. Lorem Ipsum has been the industry's standard dummy text ever since the 1500s, when an.</a:t>
              </a:r>
            </a:p>
          </p:txBody>
        </p:sp>
      </p:grpSp>
      <p:sp>
        <p:nvSpPr>
          <p:cNvPr id="14350" name="Rectangle 14"/>
          <p:cNvSpPr>
            <a:spLocks/>
          </p:cNvSpPr>
          <p:nvPr/>
        </p:nvSpPr>
        <p:spPr bwMode="auto">
          <a:xfrm>
            <a:off x="8731250" y="3590925"/>
            <a:ext cx="2841625"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solidFill>
                  <a:srgbClr val="FFFFFF"/>
                </a:solidFill>
              </a:rPr>
              <a:t>Lorem Ipsum is simply dummy text of the printing and typesetting industry. Lorem Ipsum has been the industry's standard dummy text ever since the 1500s, when an.</a:t>
            </a:r>
          </a:p>
        </p:txBody>
      </p:sp>
      <p:sp>
        <p:nvSpPr>
          <p:cNvPr id="14351" name="AutoShape 15"/>
          <p:cNvSpPr>
            <a:spLocks/>
          </p:cNvSpPr>
          <p:nvPr/>
        </p:nvSpPr>
        <p:spPr bwMode="auto">
          <a:xfrm>
            <a:off x="9074150" y="7219950"/>
            <a:ext cx="392113" cy="376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696" y="1840"/>
                </a:moveTo>
                <a:lnTo>
                  <a:pt x="4320" y="200"/>
                </a:lnTo>
                <a:cubicBezTo>
                  <a:pt x="1950" y="2280"/>
                  <a:pt x="191" y="5360"/>
                  <a:pt x="0" y="8640"/>
                </a:cubicBezTo>
                <a:lnTo>
                  <a:pt x="2141" y="8640"/>
                </a:lnTo>
                <a:cubicBezTo>
                  <a:pt x="2332" y="5760"/>
                  <a:pt x="3517" y="3280"/>
                  <a:pt x="5696" y="1840"/>
                </a:cubicBezTo>
                <a:close/>
                <a:moveTo>
                  <a:pt x="19650" y="8640"/>
                </a:moveTo>
                <a:lnTo>
                  <a:pt x="21600" y="8640"/>
                </a:lnTo>
                <a:cubicBezTo>
                  <a:pt x="21409" y="5360"/>
                  <a:pt x="19841" y="2280"/>
                  <a:pt x="17471" y="200"/>
                </a:cubicBezTo>
                <a:lnTo>
                  <a:pt x="15904" y="1840"/>
                </a:lnTo>
                <a:cubicBezTo>
                  <a:pt x="18045" y="3280"/>
                  <a:pt x="19421" y="5760"/>
                  <a:pt x="19650" y="8640"/>
                </a:cubicBezTo>
                <a:close/>
                <a:moveTo>
                  <a:pt x="17471" y="9240"/>
                </a:moveTo>
                <a:cubicBezTo>
                  <a:pt x="17471" y="5960"/>
                  <a:pt x="15330" y="3280"/>
                  <a:pt x="12348" y="2480"/>
                </a:cubicBezTo>
                <a:lnTo>
                  <a:pt x="12348" y="1640"/>
                </a:lnTo>
                <a:cubicBezTo>
                  <a:pt x="12348" y="840"/>
                  <a:pt x="11584" y="0"/>
                  <a:pt x="10781" y="0"/>
                </a:cubicBezTo>
                <a:cubicBezTo>
                  <a:pt x="10016" y="0"/>
                  <a:pt x="9213" y="840"/>
                  <a:pt x="9213" y="1640"/>
                </a:cubicBezTo>
                <a:lnTo>
                  <a:pt x="9213" y="2480"/>
                </a:lnTo>
                <a:cubicBezTo>
                  <a:pt x="6270" y="3280"/>
                  <a:pt x="4129" y="5960"/>
                  <a:pt x="4129" y="9240"/>
                </a:cubicBezTo>
                <a:lnTo>
                  <a:pt x="4129" y="15200"/>
                </a:lnTo>
                <a:lnTo>
                  <a:pt x="2141" y="17280"/>
                </a:lnTo>
                <a:lnTo>
                  <a:pt x="2141" y="18280"/>
                </a:lnTo>
                <a:lnTo>
                  <a:pt x="19650" y="18280"/>
                </a:lnTo>
                <a:lnTo>
                  <a:pt x="19650" y="17280"/>
                </a:lnTo>
                <a:lnTo>
                  <a:pt x="17471" y="15200"/>
                </a:lnTo>
                <a:lnTo>
                  <a:pt x="17471" y="9240"/>
                </a:lnTo>
                <a:close/>
                <a:moveTo>
                  <a:pt x="10781" y="21600"/>
                </a:moveTo>
                <a:lnTo>
                  <a:pt x="11201" y="21600"/>
                </a:lnTo>
                <a:cubicBezTo>
                  <a:pt x="11966" y="21400"/>
                  <a:pt x="12348" y="20960"/>
                  <a:pt x="12769" y="20360"/>
                </a:cubicBezTo>
                <a:cubicBezTo>
                  <a:pt x="12769" y="20160"/>
                  <a:pt x="12960" y="19720"/>
                  <a:pt x="12960" y="19520"/>
                </a:cubicBezTo>
                <a:lnTo>
                  <a:pt x="8831" y="19520"/>
                </a:lnTo>
                <a:cubicBezTo>
                  <a:pt x="8831" y="20560"/>
                  <a:pt x="9634" y="21600"/>
                  <a:pt x="10781" y="21600"/>
                </a:cubicBezTo>
                <a:close/>
              </a:path>
            </a:pathLst>
          </a:custGeom>
          <a:solidFill>
            <a:srgbClr val="FFFFFF"/>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16386"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7B2995CF-50D7-8F41-97C2-FD5869AEC44E}" type="slidenum">
              <a:rPr lang="en-US" altLang="en-US">
                <a:solidFill>
                  <a:srgbClr val="FFFFFF"/>
                </a:solidFill>
              </a:rPr>
              <a:pPr algn="ctr"/>
              <a:t>24</a:t>
            </a:fld>
            <a:endParaRPr lang="en-US" altLang="en-US">
              <a:solidFill>
                <a:srgbClr val="FFFFFF"/>
              </a:solidFill>
            </a:endParaRPr>
          </a:p>
        </p:txBody>
      </p:sp>
      <p:sp>
        <p:nvSpPr>
          <p:cNvPr id="1638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16388"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6389" name="Rectangle 5"/>
          <p:cNvSpPr>
            <a:spLocks noGrp="1" noChangeArrowheads="1"/>
          </p:cNvSpPr>
          <p:nvPr>
            <p:ph type="body" sz="quarter" idx="1"/>
          </p:nvPr>
        </p:nvSpPr>
        <p:spPr>
          <a:xfrm>
            <a:off x="1263650" y="3759200"/>
            <a:ext cx="5202238" cy="3887788"/>
          </a:xfrm>
        </p:spPr>
        <p:txBody>
          <a:bodyPr/>
          <a:lstStyle/>
          <a:p>
            <a:pPr marL="0" indent="0">
              <a:spcBef>
                <a:spcPct val="0"/>
              </a:spcBef>
              <a:buSzTx/>
              <a:buFontTx/>
              <a:buNone/>
            </a:pPr>
            <a:r>
              <a:rPr lang="en-US" alt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a:t>
            </a:r>
          </a:p>
        </p:txBody>
      </p:sp>
      <p:grpSp>
        <p:nvGrpSpPr>
          <p:cNvPr id="16391" name="Group 7"/>
          <p:cNvGrpSpPr>
            <a:grpSpLocks/>
          </p:cNvGrpSpPr>
          <p:nvPr/>
        </p:nvGrpSpPr>
        <p:grpSpPr bwMode="auto">
          <a:xfrm>
            <a:off x="8123072" y="4263036"/>
            <a:ext cx="3914941" cy="359165"/>
            <a:chOff x="0" y="0"/>
            <a:chExt cx="3914987" cy="358987"/>
          </a:xfrm>
        </p:grpSpPr>
        <p:sp>
          <p:nvSpPr>
            <p:cNvPr id="16392" name="AutoShape 8"/>
            <p:cNvSpPr>
              <a:spLocks/>
            </p:cNvSpPr>
            <p:nvPr/>
          </p:nvSpPr>
          <p:spPr bwMode="auto">
            <a:xfrm>
              <a:off x="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393" name="AutoShape 9"/>
            <p:cNvSpPr>
              <a:spLocks/>
            </p:cNvSpPr>
            <p:nvPr/>
          </p:nvSpPr>
          <p:spPr bwMode="auto">
            <a:xfrm>
              <a:off x="508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394" name="AutoShape 10"/>
            <p:cNvSpPr>
              <a:spLocks/>
            </p:cNvSpPr>
            <p:nvPr/>
          </p:nvSpPr>
          <p:spPr bwMode="auto">
            <a:xfrm>
              <a:off x="1016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395" name="AutoShape 11"/>
            <p:cNvSpPr>
              <a:spLocks/>
            </p:cNvSpPr>
            <p:nvPr/>
          </p:nvSpPr>
          <p:spPr bwMode="auto">
            <a:xfrm>
              <a:off x="1524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396" name="AutoShape 12"/>
            <p:cNvSpPr>
              <a:spLocks/>
            </p:cNvSpPr>
            <p:nvPr/>
          </p:nvSpPr>
          <p:spPr bwMode="auto">
            <a:xfrm>
              <a:off x="2032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397" name="AutoShape 13"/>
            <p:cNvSpPr>
              <a:spLocks/>
            </p:cNvSpPr>
            <p:nvPr/>
          </p:nvSpPr>
          <p:spPr bwMode="auto">
            <a:xfrm>
              <a:off x="2540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398" name="AutoShape 14"/>
            <p:cNvSpPr>
              <a:spLocks/>
            </p:cNvSpPr>
            <p:nvPr/>
          </p:nvSpPr>
          <p:spPr bwMode="auto">
            <a:xfrm>
              <a:off x="3048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399" name="AutoShape 15"/>
            <p:cNvSpPr>
              <a:spLocks/>
            </p:cNvSpPr>
            <p:nvPr/>
          </p:nvSpPr>
          <p:spPr bwMode="auto">
            <a:xfrm>
              <a:off x="3556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grpSp>
      <p:grpSp>
        <p:nvGrpSpPr>
          <p:cNvPr id="16404" name="Group 20"/>
          <p:cNvGrpSpPr>
            <a:grpSpLocks/>
          </p:cNvGrpSpPr>
          <p:nvPr/>
        </p:nvGrpSpPr>
        <p:grpSpPr bwMode="auto">
          <a:xfrm>
            <a:off x="8123072" y="6782399"/>
            <a:ext cx="3914941" cy="359165"/>
            <a:chOff x="0" y="0"/>
            <a:chExt cx="3914987" cy="358987"/>
          </a:xfrm>
        </p:grpSpPr>
        <p:sp>
          <p:nvSpPr>
            <p:cNvPr id="16405" name="AutoShape 21"/>
            <p:cNvSpPr>
              <a:spLocks/>
            </p:cNvSpPr>
            <p:nvPr/>
          </p:nvSpPr>
          <p:spPr bwMode="auto">
            <a:xfrm>
              <a:off x="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06" name="AutoShape 22"/>
            <p:cNvSpPr>
              <a:spLocks/>
            </p:cNvSpPr>
            <p:nvPr/>
          </p:nvSpPr>
          <p:spPr bwMode="auto">
            <a:xfrm>
              <a:off x="508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07" name="AutoShape 23"/>
            <p:cNvSpPr>
              <a:spLocks/>
            </p:cNvSpPr>
            <p:nvPr/>
          </p:nvSpPr>
          <p:spPr bwMode="auto">
            <a:xfrm>
              <a:off x="1016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08" name="AutoShape 24"/>
            <p:cNvSpPr>
              <a:spLocks/>
            </p:cNvSpPr>
            <p:nvPr/>
          </p:nvSpPr>
          <p:spPr bwMode="auto">
            <a:xfrm>
              <a:off x="1524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09" name="AutoShape 25"/>
            <p:cNvSpPr>
              <a:spLocks/>
            </p:cNvSpPr>
            <p:nvPr/>
          </p:nvSpPr>
          <p:spPr bwMode="auto">
            <a:xfrm>
              <a:off x="2032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10" name="AutoShape 26"/>
            <p:cNvSpPr>
              <a:spLocks/>
            </p:cNvSpPr>
            <p:nvPr/>
          </p:nvSpPr>
          <p:spPr bwMode="auto">
            <a:xfrm>
              <a:off x="2540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11" name="AutoShape 27"/>
            <p:cNvSpPr>
              <a:spLocks/>
            </p:cNvSpPr>
            <p:nvPr/>
          </p:nvSpPr>
          <p:spPr bwMode="auto">
            <a:xfrm>
              <a:off x="3048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12" name="AutoShape 28"/>
            <p:cNvSpPr>
              <a:spLocks/>
            </p:cNvSpPr>
            <p:nvPr/>
          </p:nvSpPr>
          <p:spPr bwMode="auto">
            <a:xfrm>
              <a:off x="3556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grpSp>
      <p:grpSp>
        <p:nvGrpSpPr>
          <p:cNvPr id="16417" name="Group 33"/>
          <p:cNvGrpSpPr>
            <a:grpSpLocks/>
          </p:cNvGrpSpPr>
          <p:nvPr/>
        </p:nvGrpSpPr>
        <p:grpSpPr bwMode="auto">
          <a:xfrm>
            <a:off x="8123072" y="5523511"/>
            <a:ext cx="3914941" cy="359165"/>
            <a:chOff x="0" y="0"/>
            <a:chExt cx="3914987" cy="358987"/>
          </a:xfrm>
        </p:grpSpPr>
        <p:sp>
          <p:nvSpPr>
            <p:cNvPr id="16418" name="AutoShape 34"/>
            <p:cNvSpPr>
              <a:spLocks/>
            </p:cNvSpPr>
            <p:nvPr/>
          </p:nvSpPr>
          <p:spPr bwMode="auto">
            <a:xfrm>
              <a:off x="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19" name="AutoShape 35"/>
            <p:cNvSpPr>
              <a:spLocks/>
            </p:cNvSpPr>
            <p:nvPr/>
          </p:nvSpPr>
          <p:spPr bwMode="auto">
            <a:xfrm>
              <a:off x="508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20" name="AutoShape 36"/>
            <p:cNvSpPr>
              <a:spLocks/>
            </p:cNvSpPr>
            <p:nvPr/>
          </p:nvSpPr>
          <p:spPr bwMode="auto">
            <a:xfrm>
              <a:off x="1016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21" name="AutoShape 37"/>
            <p:cNvSpPr>
              <a:spLocks/>
            </p:cNvSpPr>
            <p:nvPr/>
          </p:nvSpPr>
          <p:spPr bwMode="auto">
            <a:xfrm>
              <a:off x="1524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22" name="AutoShape 38"/>
            <p:cNvSpPr>
              <a:spLocks/>
            </p:cNvSpPr>
            <p:nvPr/>
          </p:nvSpPr>
          <p:spPr bwMode="auto">
            <a:xfrm>
              <a:off x="2032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23" name="AutoShape 39"/>
            <p:cNvSpPr>
              <a:spLocks/>
            </p:cNvSpPr>
            <p:nvPr/>
          </p:nvSpPr>
          <p:spPr bwMode="auto">
            <a:xfrm>
              <a:off x="2540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24" name="AutoShape 40"/>
            <p:cNvSpPr>
              <a:spLocks/>
            </p:cNvSpPr>
            <p:nvPr/>
          </p:nvSpPr>
          <p:spPr bwMode="auto">
            <a:xfrm>
              <a:off x="3048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6425" name="AutoShape 41"/>
            <p:cNvSpPr>
              <a:spLocks/>
            </p:cNvSpPr>
            <p:nvPr/>
          </p:nvSpPr>
          <p:spPr bwMode="auto">
            <a:xfrm>
              <a:off x="3556000" y="0"/>
              <a:ext cx="358987" cy="358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999"/>
              </a:schemeClr>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grpSp>
      <p:grpSp>
        <p:nvGrpSpPr>
          <p:cNvPr id="2" name="Group 1"/>
          <p:cNvGrpSpPr/>
          <p:nvPr/>
        </p:nvGrpSpPr>
        <p:grpSpPr>
          <a:xfrm>
            <a:off x="6877050" y="3967163"/>
            <a:ext cx="950431" cy="3470275"/>
            <a:chOff x="6877050" y="3967163"/>
            <a:chExt cx="950431" cy="3470275"/>
          </a:xfrm>
        </p:grpSpPr>
        <p:grpSp>
          <p:nvGrpSpPr>
            <p:cNvPr id="16400" name="Group 16"/>
            <p:cNvGrpSpPr>
              <a:grpSpLocks/>
            </p:cNvGrpSpPr>
            <p:nvPr/>
          </p:nvGrpSpPr>
          <p:grpSpPr bwMode="auto">
            <a:xfrm>
              <a:off x="6877050" y="3967163"/>
              <a:ext cx="950431" cy="950912"/>
              <a:chOff x="0" y="0"/>
              <a:chExt cx="950442" cy="950442"/>
            </a:xfrm>
          </p:grpSpPr>
          <p:sp>
            <p:nvSpPr>
              <p:cNvPr id="16401" name="Oval 17"/>
              <p:cNvSpPr>
                <a:spLocks/>
              </p:cNvSpPr>
              <p:nvPr/>
            </p:nvSpPr>
            <p:spPr bwMode="auto">
              <a:xfrm>
                <a:off x="0" y="0"/>
                <a:ext cx="950442" cy="950442"/>
              </a:xfrm>
              <a:prstGeom prst="ellipse">
                <a:avLst/>
              </a:prstGeom>
              <a:solidFill>
                <a:schemeClr val="accent1"/>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6402" name="Rectangle 18"/>
              <p:cNvSpPr>
                <a:spLocks/>
              </p:cNvSpPr>
              <p:nvPr/>
            </p:nvSpPr>
            <p:spPr bwMode="auto">
              <a:xfrm>
                <a:off x="22562" y="225877"/>
                <a:ext cx="905317" cy="47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ctr"/>
                <a:r>
                  <a:rPr lang="en-US" altLang="en-US" sz="2500" dirty="0">
                    <a:solidFill>
                      <a:srgbClr val="FFFFFF"/>
                    </a:solidFill>
                    <a:latin typeface="Roboto Bold" charset="0"/>
                    <a:ea typeface="Roboto Bold" charset="0"/>
                    <a:cs typeface="Roboto Bold" charset="0"/>
                    <a:sym typeface="Roboto Bold" charset="0"/>
                  </a:rPr>
                  <a:t>50%</a:t>
                </a:r>
              </a:p>
            </p:txBody>
          </p:sp>
        </p:grpSp>
        <p:grpSp>
          <p:nvGrpSpPr>
            <p:cNvPr id="16413" name="Group 29"/>
            <p:cNvGrpSpPr>
              <a:grpSpLocks/>
            </p:cNvGrpSpPr>
            <p:nvPr/>
          </p:nvGrpSpPr>
          <p:grpSpPr bwMode="auto">
            <a:xfrm>
              <a:off x="6877050" y="6486525"/>
              <a:ext cx="950431" cy="950913"/>
              <a:chOff x="0" y="0"/>
              <a:chExt cx="950442" cy="950442"/>
            </a:xfrm>
          </p:grpSpPr>
          <p:sp>
            <p:nvSpPr>
              <p:cNvPr id="16414" name="Oval 30"/>
              <p:cNvSpPr>
                <a:spLocks/>
              </p:cNvSpPr>
              <p:nvPr/>
            </p:nvSpPr>
            <p:spPr bwMode="auto">
              <a:xfrm>
                <a:off x="0" y="0"/>
                <a:ext cx="950442" cy="950442"/>
              </a:xfrm>
              <a:prstGeom prst="ellipse">
                <a:avLst/>
              </a:prstGeom>
              <a:solidFill>
                <a:schemeClr val="accent3"/>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6415" name="Rectangle 31"/>
              <p:cNvSpPr>
                <a:spLocks/>
              </p:cNvSpPr>
              <p:nvPr/>
            </p:nvSpPr>
            <p:spPr bwMode="auto">
              <a:xfrm>
                <a:off x="22562" y="225877"/>
                <a:ext cx="905317" cy="47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ctr"/>
                <a:r>
                  <a:rPr lang="en-US" altLang="en-US" sz="2500">
                    <a:solidFill>
                      <a:srgbClr val="FFFFFF"/>
                    </a:solidFill>
                    <a:latin typeface="Roboto Bold" charset="0"/>
                    <a:ea typeface="Roboto Bold" charset="0"/>
                    <a:cs typeface="Roboto Bold" charset="0"/>
                    <a:sym typeface="Roboto Bold" charset="0"/>
                  </a:rPr>
                  <a:t>73%</a:t>
                </a:r>
              </a:p>
            </p:txBody>
          </p:sp>
        </p:grpSp>
        <p:grpSp>
          <p:nvGrpSpPr>
            <p:cNvPr id="16426" name="Group 42"/>
            <p:cNvGrpSpPr>
              <a:grpSpLocks/>
            </p:cNvGrpSpPr>
            <p:nvPr/>
          </p:nvGrpSpPr>
          <p:grpSpPr bwMode="auto">
            <a:xfrm>
              <a:off x="6877050" y="5227638"/>
              <a:ext cx="950431" cy="950912"/>
              <a:chOff x="0" y="0"/>
              <a:chExt cx="950442" cy="950442"/>
            </a:xfrm>
          </p:grpSpPr>
          <p:sp>
            <p:nvSpPr>
              <p:cNvPr id="16427" name="Oval 43"/>
              <p:cNvSpPr>
                <a:spLocks/>
              </p:cNvSpPr>
              <p:nvPr/>
            </p:nvSpPr>
            <p:spPr bwMode="auto">
              <a:xfrm>
                <a:off x="0" y="0"/>
                <a:ext cx="950442" cy="950442"/>
              </a:xfrm>
              <a:prstGeom prst="ellipse">
                <a:avLst/>
              </a:prstGeom>
              <a:solidFill>
                <a:schemeClr val="accent2"/>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16428" name="Rectangle 44"/>
              <p:cNvSpPr>
                <a:spLocks/>
              </p:cNvSpPr>
              <p:nvPr/>
            </p:nvSpPr>
            <p:spPr bwMode="auto">
              <a:xfrm>
                <a:off x="22562" y="225877"/>
                <a:ext cx="905317" cy="47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spAutoFit/>
              </a:bodyPr>
              <a:lstStyle/>
              <a:p>
                <a:pPr algn="ctr"/>
                <a:r>
                  <a:rPr lang="en-US" altLang="en-US" sz="2500">
                    <a:solidFill>
                      <a:srgbClr val="FFFFFF"/>
                    </a:solidFill>
                    <a:latin typeface="Roboto Bold" charset="0"/>
                    <a:ea typeface="Roboto Bold" charset="0"/>
                    <a:cs typeface="Roboto Bold" charset="0"/>
                    <a:sym typeface="Roboto Bold" charset="0"/>
                  </a:rPr>
                  <a:t>18%</a:t>
                </a:r>
              </a:p>
            </p:txBody>
          </p:sp>
        </p:grpSp>
      </p:gr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17410"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3455A53C-F6E6-544A-9472-CC28D2FA3ACD}" type="slidenum">
              <a:rPr lang="en-US" altLang="en-US">
                <a:solidFill>
                  <a:srgbClr val="FFFFFF"/>
                </a:solidFill>
              </a:rPr>
              <a:pPr algn="ctr"/>
              <a:t>25</a:t>
            </a:fld>
            <a:endParaRPr lang="en-US" altLang="en-US">
              <a:solidFill>
                <a:srgbClr val="FFFFFF"/>
              </a:solidFill>
            </a:endParaRPr>
          </a:p>
        </p:txBody>
      </p:sp>
      <p:sp>
        <p:nvSpPr>
          <p:cNvPr id="17411"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17412"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grpSp>
        <p:nvGrpSpPr>
          <p:cNvPr id="7" name="Group 6"/>
          <p:cNvGrpSpPr/>
          <p:nvPr/>
        </p:nvGrpSpPr>
        <p:grpSpPr>
          <a:xfrm>
            <a:off x="886504" y="3128003"/>
            <a:ext cx="5331734" cy="4973146"/>
            <a:chOff x="886504" y="3128003"/>
            <a:chExt cx="5331734" cy="4973146"/>
          </a:xfrm>
        </p:grpSpPr>
        <p:grpSp>
          <p:nvGrpSpPr>
            <p:cNvPr id="4" name="Group 3"/>
            <p:cNvGrpSpPr/>
            <p:nvPr/>
          </p:nvGrpSpPr>
          <p:grpSpPr>
            <a:xfrm>
              <a:off x="886504" y="3128003"/>
              <a:ext cx="5331734" cy="1581096"/>
              <a:chOff x="886504" y="3128003"/>
              <a:chExt cx="5331734" cy="1581096"/>
            </a:xfrm>
          </p:grpSpPr>
          <p:sp>
            <p:nvSpPr>
              <p:cNvPr id="17415" name="Rectangle 7"/>
              <p:cNvSpPr>
                <a:spLocks/>
              </p:cNvSpPr>
              <p:nvPr/>
            </p:nvSpPr>
            <p:spPr bwMode="auto">
              <a:xfrm>
                <a:off x="2606304" y="3509250"/>
                <a:ext cx="3611934" cy="1159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a:t>
                </a:r>
              </a:p>
            </p:txBody>
          </p:sp>
          <p:grpSp>
            <p:nvGrpSpPr>
              <p:cNvPr id="3" name="Group 2"/>
              <p:cNvGrpSpPr/>
              <p:nvPr/>
            </p:nvGrpSpPr>
            <p:grpSpPr>
              <a:xfrm>
                <a:off x="886504" y="3128003"/>
                <a:ext cx="1796454" cy="1581096"/>
                <a:chOff x="886504" y="3128003"/>
                <a:chExt cx="1796454" cy="1581096"/>
              </a:xfrm>
            </p:grpSpPr>
            <p:graphicFrame>
              <p:nvGraphicFramePr>
                <p:cNvPr id="2" name="Chart 1"/>
                <p:cNvGraphicFramePr/>
                <p:nvPr>
                  <p:extLst>
                    <p:ext uri="{D42A27DB-BD31-4B8C-83A1-F6EECF244321}">
                      <p14:modId xmlns:p14="http://schemas.microsoft.com/office/powerpoint/2010/main" val="1813256630"/>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2"/>
                </a:graphicData>
              </a:graphic>
            </p:graphicFrame>
            <p:sp>
              <p:nvSpPr>
                <p:cNvPr id="17429" name="Rectangle 21"/>
                <p:cNvSpPr>
                  <a:spLocks/>
                </p:cNvSpPr>
                <p:nvPr/>
              </p:nvSpPr>
              <p:spPr bwMode="auto">
                <a:xfrm>
                  <a:off x="1609897" y="3737305"/>
                  <a:ext cx="349668" cy="362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2000" smtClean="0">
                      <a:solidFill>
                        <a:srgbClr val="282828"/>
                      </a:solidFill>
                      <a:latin typeface="Roboto Bold" charset="0"/>
                      <a:ea typeface="Roboto Bold" charset="0"/>
                      <a:cs typeface="Roboto Bold" charset="0"/>
                      <a:sym typeface="Roboto Bold" charset="0"/>
                    </a:rPr>
                    <a:t>68</a:t>
                  </a:r>
                  <a:endParaRPr lang="en-US" altLang="en-US" sz="2000" dirty="0">
                    <a:solidFill>
                      <a:srgbClr val="282828"/>
                    </a:solidFill>
                    <a:latin typeface="Roboto Bold" charset="0"/>
                    <a:ea typeface="Roboto Bold" charset="0"/>
                    <a:cs typeface="Roboto Bold" charset="0"/>
                    <a:sym typeface="Roboto Bold" charset="0"/>
                  </a:endParaRPr>
                </a:p>
              </p:txBody>
            </p:sp>
          </p:grpSp>
        </p:grpSp>
        <p:grpSp>
          <p:nvGrpSpPr>
            <p:cNvPr id="5" name="Group 4"/>
            <p:cNvGrpSpPr/>
            <p:nvPr/>
          </p:nvGrpSpPr>
          <p:grpSpPr>
            <a:xfrm>
              <a:off x="886504" y="4824028"/>
              <a:ext cx="5331734" cy="1581096"/>
              <a:chOff x="886504" y="4835223"/>
              <a:chExt cx="5331734" cy="1581096"/>
            </a:xfrm>
          </p:grpSpPr>
          <p:sp>
            <p:nvSpPr>
              <p:cNvPr id="17420" name="Rectangle 12"/>
              <p:cNvSpPr>
                <a:spLocks/>
              </p:cNvSpPr>
              <p:nvPr/>
            </p:nvSpPr>
            <p:spPr bwMode="auto">
              <a:xfrm>
                <a:off x="2606304" y="5179901"/>
                <a:ext cx="3611934" cy="1159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a:t>
                </a:r>
              </a:p>
            </p:txBody>
          </p:sp>
          <p:grpSp>
            <p:nvGrpSpPr>
              <p:cNvPr id="46" name="Group 45"/>
              <p:cNvGrpSpPr/>
              <p:nvPr/>
            </p:nvGrpSpPr>
            <p:grpSpPr>
              <a:xfrm>
                <a:off x="886504" y="4835223"/>
                <a:ext cx="1796454" cy="1581096"/>
                <a:chOff x="886504" y="3128003"/>
                <a:chExt cx="1796454" cy="1581096"/>
              </a:xfrm>
            </p:grpSpPr>
            <p:graphicFrame>
              <p:nvGraphicFramePr>
                <p:cNvPr id="47" name="Chart 46"/>
                <p:cNvGraphicFramePr/>
                <p:nvPr>
                  <p:extLst>
                    <p:ext uri="{D42A27DB-BD31-4B8C-83A1-F6EECF244321}">
                      <p14:modId xmlns:p14="http://schemas.microsoft.com/office/powerpoint/2010/main" val="1402169654"/>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3"/>
                </a:graphicData>
              </a:graphic>
            </p:graphicFrame>
            <p:sp>
              <p:nvSpPr>
                <p:cNvPr id="48" name="Rectangle 21"/>
                <p:cNvSpPr>
                  <a:spLocks/>
                </p:cNvSpPr>
                <p:nvPr/>
              </p:nvSpPr>
              <p:spPr bwMode="auto">
                <a:xfrm>
                  <a:off x="1609897" y="3737305"/>
                  <a:ext cx="349668" cy="362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2000" dirty="0" smtClean="0">
                      <a:solidFill>
                        <a:srgbClr val="282828"/>
                      </a:solidFill>
                      <a:latin typeface="Roboto Bold" charset="0"/>
                      <a:ea typeface="Roboto Bold" charset="0"/>
                      <a:cs typeface="Roboto Bold" charset="0"/>
                      <a:sym typeface="Roboto Bold" charset="0"/>
                    </a:rPr>
                    <a:t>50</a:t>
                  </a:r>
                  <a:endParaRPr lang="en-US" altLang="en-US" sz="2000" dirty="0">
                    <a:solidFill>
                      <a:srgbClr val="282828"/>
                    </a:solidFill>
                    <a:latin typeface="Roboto Bold" charset="0"/>
                    <a:ea typeface="Roboto Bold" charset="0"/>
                    <a:cs typeface="Roboto Bold" charset="0"/>
                    <a:sym typeface="Roboto Bold" charset="0"/>
                  </a:endParaRPr>
                </a:p>
              </p:txBody>
            </p:sp>
          </p:grpSp>
        </p:grpSp>
        <p:grpSp>
          <p:nvGrpSpPr>
            <p:cNvPr id="6" name="Group 5"/>
            <p:cNvGrpSpPr/>
            <p:nvPr/>
          </p:nvGrpSpPr>
          <p:grpSpPr>
            <a:xfrm>
              <a:off x="886504" y="6520053"/>
              <a:ext cx="5331734" cy="1581096"/>
              <a:chOff x="886504" y="6520053"/>
              <a:chExt cx="5331734" cy="1581096"/>
            </a:xfrm>
          </p:grpSpPr>
          <p:sp>
            <p:nvSpPr>
              <p:cNvPr id="17425" name="Rectangle 17"/>
              <p:cNvSpPr>
                <a:spLocks/>
              </p:cNvSpPr>
              <p:nvPr/>
            </p:nvSpPr>
            <p:spPr bwMode="auto">
              <a:xfrm>
                <a:off x="2606304" y="6850552"/>
                <a:ext cx="3611934" cy="1159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a:t>
                </a:r>
              </a:p>
            </p:txBody>
          </p:sp>
          <p:grpSp>
            <p:nvGrpSpPr>
              <p:cNvPr id="49" name="Group 48"/>
              <p:cNvGrpSpPr/>
              <p:nvPr/>
            </p:nvGrpSpPr>
            <p:grpSpPr>
              <a:xfrm>
                <a:off x="886504" y="6520053"/>
                <a:ext cx="1796454" cy="1581096"/>
                <a:chOff x="886504" y="3128003"/>
                <a:chExt cx="1796454" cy="1581096"/>
              </a:xfrm>
            </p:grpSpPr>
            <p:graphicFrame>
              <p:nvGraphicFramePr>
                <p:cNvPr id="50" name="Chart 49"/>
                <p:cNvGraphicFramePr/>
                <p:nvPr>
                  <p:extLst>
                    <p:ext uri="{D42A27DB-BD31-4B8C-83A1-F6EECF244321}">
                      <p14:modId xmlns:p14="http://schemas.microsoft.com/office/powerpoint/2010/main" val="1512814432"/>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4"/>
                </a:graphicData>
              </a:graphic>
            </p:graphicFrame>
            <p:sp>
              <p:nvSpPr>
                <p:cNvPr id="51" name="Rectangle 21"/>
                <p:cNvSpPr>
                  <a:spLocks/>
                </p:cNvSpPr>
                <p:nvPr/>
              </p:nvSpPr>
              <p:spPr bwMode="auto">
                <a:xfrm>
                  <a:off x="1609897" y="3737305"/>
                  <a:ext cx="349668" cy="362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2000" dirty="0" smtClean="0">
                      <a:solidFill>
                        <a:srgbClr val="282828"/>
                      </a:solidFill>
                      <a:latin typeface="Roboto Bold" charset="0"/>
                      <a:ea typeface="Roboto Bold" charset="0"/>
                      <a:cs typeface="Roboto Bold" charset="0"/>
                      <a:sym typeface="Roboto Bold" charset="0"/>
                    </a:rPr>
                    <a:t>12</a:t>
                  </a:r>
                  <a:endParaRPr lang="en-US" altLang="en-US" sz="2000" dirty="0">
                    <a:solidFill>
                      <a:srgbClr val="282828"/>
                    </a:solidFill>
                    <a:latin typeface="Roboto Bold" charset="0"/>
                    <a:ea typeface="Roboto Bold" charset="0"/>
                    <a:cs typeface="Roboto Bold" charset="0"/>
                    <a:sym typeface="Roboto Bold" charset="0"/>
                  </a:endParaRPr>
                </a:p>
              </p:txBody>
            </p:sp>
          </p:grpSp>
        </p:grpSp>
      </p:grpSp>
      <p:grpSp>
        <p:nvGrpSpPr>
          <p:cNvPr id="56" name="Group 55"/>
          <p:cNvGrpSpPr/>
          <p:nvPr/>
        </p:nvGrpSpPr>
        <p:grpSpPr>
          <a:xfrm>
            <a:off x="6646416" y="3128003"/>
            <a:ext cx="5331734" cy="4973146"/>
            <a:chOff x="886504" y="3128003"/>
            <a:chExt cx="5331734" cy="4973146"/>
          </a:xfrm>
        </p:grpSpPr>
        <p:grpSp>
          <p:nvGrpSpPr>
            <p:cNvPr id="57" name="Group 56"/>
            <p:cNvGrpSpPr/>
            <p:nvPr/>
          </p:nvGrpSpPr>
          <p:grpSpPr>
            <a:xfrm>
              <a:off x="886504" y="3128003"/>
              <a:ext cx="5331734" cy="1581096"/>
              <a:chOff x="886504" y="3128003"/>
              <a:chExt cx="5331734" cy="1581096"/>
            </a:xfrm>
          </p:grpSpPr>
          <p:sp>
            <p:nvSpPr>
              <p:cNvPr id="68" name="Rectangle 7"/>
              <p:cNvSpPr>
                <a:spLocks/>
              </p:cNvSpPr>
              <p:nvPr/>
            </p:nvSpPr>
            <p:spPr bwMode="auto">
              <a:xfrm>
                <a:off x="2606304" y="3509250"/>
                <a:ext cx="3611934" cy="1159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a:t>
                </a:r>
              </a:p>
            </p:txBody>
          </p:sp>
          <p:grpSp>
            <p:nvGrpSpPr>
              <p:cNvPr id="69" name="Group 68"/>
              <p:cNvGrpSpPr/>
              <p:nvPr/>
            </p:nvGrpSpPr>
            <p:grpSpPr>
              <a:xfrm>
                <a:off x="886504" y="3128003"/>
                <a:ext cx="1796454" cy="1581096"/>
                <a:chOff x="886504" y="3128003"/>
                <a:chExt cx="1796454" cy="1581096"/>
              </a:xfrm>
            </p:grpSpPr>
            <p:graphicFrame>
              <p:nvGraphicFramePr>
                <p:cNvPr id="70" name="Chart 69"/>
                <p:cNvGraphicFramePr/>
                <p:nvPr>
                  <p:extLst>
                    <p:ext uri="{D42A27DB-BD31-4B8C-83A1-F6EECF244321}">
                      <p14:modId xmlns:p14="http://schemas.microsoft.com/office/powerpoint/2010/main" val="430457159"/>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5"/>
                </a:graphicData>
              </a:graphic>
            </p:graphicFrame>
            <p:sp>
              <p:nvSpPr>
                <p:cNvPr id="71" name="Rectangle 21"/>
                <p:cNvSpPr>
                  <a:spLocks/>
                </p:cNvSpPr>
                <p:nvPr/>
              </p:nvSpPr>
              <p:spPr bwMode="auto">
                <a:xfrm>
                  <a:off x="1609897" y="3737305"/>
                  <a:ext cx="349668" cy="362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2000" smtClean="0">
                      <a:solidFill>
                        <a:srgbClr val="282828"/>
                      </a:solidFill>
                      <a:latin typeface="Roboto Bold" charset="0"/>
                      <a:ea typeface="Roboto Bold" charset="0"/>
                      <a:cs typeface="Roboto Bold" charset="0"/>
                      <a:sym typeface="Roboto Bold" charset="0"/>
                    </a:rPr>
                    <a:t>68</a:t>
                  </a:r>
                  <a:endParaRPr lang="en-US" altLang="en-US" sz="2000" dirty="0">
                    <a:solidFill>
                      <a:srgbClr val="282828"/>
                    </a:solidFill>
                    <a:latin typeface="Roboto Bold" charset="0"/>
                    <a:ea typeface="Roboto Bold" charset="0"/>
                    <a:cs typeface="Roboto Bold" charset="0"/>
                    <a:sym typeface="Roboto Bold" charset="0"/>
                  </a:endParaRPr>
                </a:p>
              </p:txBody>
            </p:sp>
          </p:grpSp>
        </p:grpSp>
        <p:grpSp>
          <p:nvGrpSpPr>
            <p:cNvPr id="58" name="Group 57"/>
            <p:cNvGrpSpPr/>
            <p:nvPr/>
          </p:nvGrpSpPr>
          <p:grpSpPr>
            <a:xfrm>
              <a:off x="886504" y="4824028"/>
              <a:ext cx="5331734" cy="1581096"/>
              <a:chOff x="886504" y="4835223"/>
              <a:chExt cx="5331734" cy="1581096"/>
            </a:xfrm>
          </p:grpSpPr>
          <p:sp>
            <p:nvSpPr>
              <p:cNvPr id="64" name="Rectangle 12"/>
              <p:cNvSpPr>
                <a:spLocks/>
              </p:cNvSpPr>
              <p:nvPr/>
            </p:nvSpPr>
            <p:spPr bwMode="auto">
              <a:xfrm>
                <a:off x="2606304" y="5179901"/>
                <a:ext cx="3611934" cy="1159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a:t>
                </a:r>
              </a:p>
            </p:txBody>
          </p:sp>
          <p:grpSp>
            <p:nvGrpSpPr>
              <p:cNvPr id="65" name="Group 64"/>
              <p:cNvGrpSpPr/>
              <p:nvPr/>
            </p:nvGrpSpPr>
            <p:grpSpPr>
              <a:xfrm>
                <a:off x="886504" y="4835223"/>
                <a:ext cx="1796454" cy="1581096"/>
                <a:chOff x="886504" y="3128003"/>
                <a:chExt cx="1796454" cy="1581096"/>
              </a:xfrm>
            </p:grpSpPr>
            <p:graphicFrame>
              <p:nvGraphicFramePr>
                <p:cNvPr id="66" name="Chart 65"/>
                <p:cNvGraphicFramePr/>
                <p:nvPr>
                  <p:extLst>
                    <p:ext uri="{D42A27DB-BD31-4B8C-83A1-F6EECF244321}">
                      <p14:modId xmlns:p14="http://schemas.microsoft.com/office/powerpoint/2010/main" val="1968548217"/>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6"/>
                </a:graphicData>
              </a:graphic>
            </p:graphicFrame>
            <p:sp>
              <p:nvSpPr>
                <p:cNvPr id="67" name="Rectangle 21"/>
                <p:cNvSpPr>
                  <a:spLocks/>
                </p:cNvSpPr>
                <p:nvPr/>
              </p:nvSpPr>
              <p:spPr bwMode="auto">
                <a:xfrm>
                  <a:off x="1609897" y="3737305"/>
                  <a:ext cx="349668" cy="362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2000" dirty="0" smtClean="0">
                      <a:solidFill>
                        <a:srgbClr val="282828"/>
                      </a:solidFill>
                      <a:latin typeface="Roboto Bold" charset="0"/>
                      <a:ea typeface="Roboto Bold" charset="0"/>
                      <a:cs typeface="Roboto Bold" charset="0"/>
                      <a:sym typeface="Roboto Bold" charset="0"/>
                    </a:rPr>
                    <a:t>50</a:t>
                  </a:r>
                  <a:endParaRPr lang="en-US" altLang="en-US" sz="2000" dirty="0">
                    <a:solidFill>
                      <a:srgbClr val="282828"/>
                    </a:solidFill>
                    <a:latin typeface="Roboto Bold" charset="0"/>
                    <a:ea typeface="Roboto Bold" charset="0"/>
                    <a:cs typeface="Roboto Bold" charset="0"/>
                    <a:sym typeface="Roboto Bold" charset="0"/>
                  </a:endParaRPr>
                </a:p>
              </p:txBody>
            </p:sp>
          </p:grpSp>
        </p:grpSp>
        <p:grpSp>
          <p:nvGrpSpPr>
            <p:cNvPr id="59" name="Group 58"/>
            <p:cNvGrpSpPr/>
            <p:nvPr/>
          </p:nvGrpSpPr>
          <p:grpSpPr>
            <a:xfrm>
              <a:off x="886504" y="6520053"/>
              <a:ext cx="5331734" cy="1581096"/>
              <a:chOff x="886504" y="6520053"/>
              <a:chExt cx="5331734" cy="1581096"/>
            </a:xfrm>
          </p:grpSpPr>
          <p:sp>
            <p:nvSpPr>
              <p:cNvPr id="60" name="Rectangle 17"/>
              <p:cNvSpPr>
                <a:spLocks/>
              </p:cNvSpPr>
              <p:nvPr/>
            </p:nvSpPr>
            <p:spPr bwMode="auto">
              <a:xfrm>
                <a:off x="2606304" y="6850552"/>
                <a:ext cx="3611934" cy="1159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dirty="0" err="1"/>
                  <a:t>Lorem</a:t>
                </a:r>
                <a:r>
                  <a:rPr lang="en-US" altLang="en-US" dirty="0"/>
                  <a:t> </a:t>
                </a:r>
                <a:r>
                  <a:rPr lang="en-US" altLang="en-US" dirty="0" err="1"/>
                  <a:t>Ipsum</a:t>
                </a:r>
                <a:r>
                  <a:rPr lang="en-US" altLang="en-US" dirty="0"/>
                  <a:t> is simply dummy text of the printing and typesetting industry. </a:t>
                </a:r>
                <a:r>
                  <a:rPr lang="en-US" altLang="en-US" dirty="0" err="1"/>
                  <a:t>Lorem</a:t>
                </a:r>
                <a:r>
                  <a:rPr lang="en-US" altLang="en-US" dirty="0"/>
                  <a:t> </a:t>
                </a:r>
                <a:r>
                  <a:rPr lang="en-US" altLang="en-US" dirty="0" err="1"/>
                  <a:t>Ipsum</a:t>
                </a:r>
                <a:r>
                  <a:rPr lang="en-US" altLang="en-US" dirty="0"/>
                  <a:t> has been.</a:t>
                </a:r>
              </a:p>
            </p:txBody>
          </p:sp>
          <p:grpSp>
            <p:nvGrpSpPr>
              <p:cNvPr id="61" name="Group 60"/>
              <p:cNvGrpSpPr/>
              <p:nvPr/>
            </p:nvGrpSpPr>
            <p:grpSpPr>
              <a:xfrm>
                <a:off x="886504" y="6520053"/>
                <a:ext cx="1796454" cy="1581096"/>
                <a:chOff x="886504" y="3128003"/>
                <a:chExt cx="1796454" cy="1581096"/>
              </a:xfrm>
            </p:grpSpPr>
            <p:graphicFrame>
              <p:nvGraphicFramePr>
                <p:cNvPr id="62" name="Chart 61"/>
                <p:cNvGraphicFramePr/>
                <p:nvPr>
                  <p:extLst>
                    <p:ext uri="{D42A27DB-BD31-4B8C-83A1-F6EECF244321}">
                      <p14:modId xmlns:p14="http://schemas.microsoft.com/office/powerpoint/2010/main" val="1256817437"/>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7"/>
                </a:graphicData>
              </a:graphic>
            </p:graphicFrame>
            <p:sp>
              <p:nvSpPr>
                <p:cNvPr id="63" name="Rectangle 21"/>
                <p:cNvSpPr>
                  <a:spLocks/>
                </p:cNvSpPr>
                <p:nvPr/>
              </p:nvSpPr>
              <p:spPr bwMode="auto">
                <a:xfrm>
                  <a:off x="1609897" y="3737305"/>
                  <a:ext cx="349668" cy="362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2000" dirty="0" smtClean="0">
                      <a:solidFill>
                        <a:srgbClr val="282828"/>
                      </a:solidFill>
                      <a:latin typeface="Roboto Bold" charset="0"/>
                      <a:ea typeface="Roboto Bold" charset="0"/>
                      <a:cs typeface="Roboto Bold" charset="0"/>
                      <a:sym typeface="Roboto Bold" charset="0"/>
                    </a:rPr>
                    <a:t>12</a:t>
                  </a:r>
                  <a:endParaRPr lang="en-US" altLang="en-US" sz="2000" dirty="0">
                    <a:solidFill>
                      <a:srgbClr val="282828"/>
                    </a:solidFill>
                    <a:latin typeface="Roboto Bold" charset="0"/>
                    <a:ea typeface="Roboto Bold" charset="0"/>
                    <a:cs typeface="Roboto Bold" charset="0"/>
                    <a:sym typeface="Roboto Bold" charset="0"/>
                  </a:endParaRPr>
                </a:p>
              </p:txBody>
            </p:sp>
          </p:grpSp>
        </p:grpSp>
      </p:gr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1" name="Rectangle 19"/>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18452" name="Rectangle 20"/>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E343C7AF-B29B-6D42-BF58-26F390054744}" type="slidenum">
              <a:rPr lang="en-US" altLang="en-US">
                <a:solidFill>
                  <a:srgbClr val="FFFFFF"/>
                </a:solidFill>
              </a:rPr>
              <a:pPr algn="ctr"/>
              <a:t>26</a:t>
            </a:fld>
            <a:endParaRPr lang="en-US" altLang="en-US">
              <a:solidFill>
                <a:srgbClr val="FFFFFF"/>
              </a:solidFill>
            </a:endParaRPr>
          </a:p>
        </p:txBody>
      </p:sp>
      <p:sp>
        <p:nvSpPr>
          <p:cNvPr id="18453" name="Rectangle 21"/>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18454" name="Line 22"/>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grpSp>
        <p:nvGrpSpPr>
          <p:cNvPr id="2" name="Group 1"/>
          <p:cNvGrpSpPr/>
          <p:nvPr/>
        </p:nvGrpSpPr>
        <p:grpSpPr>
          <a:xfrm>
            <a:off x="885776" y="3177976"/>
            <a:ext cx="3765713" cy="4791274"/>
            <a:chOff x="804270" y="3177976"/>
            <a:chExt cx="3765713" cy="4791274"/>
          </a:xfrm>
        </p:grpSpPr>
        <p:sp>
          <p:nvSpPr>
            <p:cNvPr id="18434" name="Rectangle 2"/>
            <p:cNvSpPr>
              <a:spLocks/>
            </p:cNvSpPr>
            <p:nvPr/>
          </p:nvSpPr>
          <p:spPr bwMode="auto">
            <a:xfrm>
              <a:off x="1071563" y="7113090"/>
              <a:ext cx="3254375" cy="856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dirty="0" err="1"/>
                <a:t>Lorem</a:t>
              </a:r>
              <a:r>
                <a:rPr lang="en-US" altLang="en-US" dirty="0"/>
                <a:t> </a:t>
              </a:r>
              <a:r>
                <a:rPr lang="en-US" altLang="en-US" dirty="0" err="1"/>
                <a:t>Ipsum</a:t>
              </a:r>
              <a:r>
                <a:rPr lang="en-US" altLang="en-US" dirty="0"/>
                <a:t> is simply dummy typesetting industry</a:t>
              </a:r>
            </a:p>
          </p:txBody>
        </p:sp>
        <p:sp>
          <p:nvSpPr>
            <p:cNvPr id="18435" name="Rectangle 3"/>
            <p:cNvSpPr>
              <a:spLocks/>
            </p:cNvSpPr>
            <p:nvPr/>
          </p:nvSpPr>
          <p:spPr bwMode="auto">
            <a:xfrm>
              <a:off x="1131160" y="6628728"/>
              <a:ext cx="3135181" cy="563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Project Name</a:t>
              </a:r>
            </a:p>
          </p:txBody>
        </p:sp>
        <p:graphicFrame>
          <p:nvGraphicFramePr>
            <p:cNvPr id="26" name="Chart 25"/>
            <p:cNvGraphicFramePr/>
            <p:nvPr>
              <p:extLst>
                <p:ext uri="{D42A27DB-BD31-4B8C-83A1-F6EECF244321}">
                  <p14:modId xmlns:p14="http://schemas.microsoft.com/office/powerpoint/2010/main" val="242997125"/>
                </p:ext>
              </p:extLst>
            </p:nvPr>
          </p:nvGraphicFramePr>
          <p:xfrm>
            <a:off x="804270" y="3177976"/>
            <a:ext cx="3765713" cy="3314281"/>
          </p:xfrm>
          <a:graphic>
            <a:graphicData uri="http://schemas.openxmlformats.org/drawingml/2006/chart">
              <c:chart xmlns:c="http://schemas.openxmlformats.org/drawingml/2006/chart" xmlns:r="http://schemas.openxmlformats.org/officeDocument/2006/relationships" r:id="rId2"/>
            </a:graphicData>
          </a:graphic>
        </p:graphicFrame>
        <p:sp>
          <p:nvSpPr>
            <p:cNvPr id="18440" name="AutoShape 8"/>
            <p:cNvSpPr>
              <a:spLocks/>
            </p:cNvSpPr>
            <p:nvPr/>
          </p:nvSpPr>
          <p:spPr bwMode="auto">
            <a:xfrm>
              <a:off x="2417166" y="4553413"/>
              <a:ext cx="563167" cy="563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150" y="7110"/>
                  </a:moveTo>
                  <a:lnTo>
                    <a:pt x="9630" y="7110"/>
                  </a:lnTo>
                  <a:lnTo>
                    <a:pt x="9630" y="9630"/>
                  </a:lnTo>
                  <a:lnTo>
                    <a:pt x="12150" y="9630"/>
                  </a:lnTo>
                  <a:lnTo>
                    <a:pt x="12150" y="7110"/>
                  </a:lnTo>
                  <a:close/>
                  <a:moveTo>
                    <a:pt x="17010" y="7110"/>
                  </a:moveTo>
                  <a:lnTo>
                    <a:pt x="14445" y="7110"/>
                  </a:lnTo>
                  <a:lnTo>
                    <a:pt x="14445" y="9630"/>
                  </a:lnTo>
                  <a:lnTo>
                    <a:pt x="17010" y="9630"/>
                  </a:lnTo>
                  <a:lnTo>
                    <a:pt x="17010" y="7110"/>
                  </a:lnTo>
                  <a:close/>
                  <a:moveTo>
                    <a:pt x="20430" y="14940"/>
                  </a:moveTo>
                  <a:cubicBezTo>
                    <a:pt x="19080" y="14940"/>
                    <a:pt x="17685" y="14715"/>
                    <a:pt x="16065" y="14265"/>
                  </a:cubicBezTo>
                  <a:cubicBezTo>
                    <a:pt x="15840" y="13995"/>
                    <a:pt x="15390" y="14265"/>
                    <a:pt x="14940" y="14490"/>
                  </a:cubicBezTo>
                  <a:lnTo>
                    <a:pt x="12375" y="17235"/>
                  </a:lnTo>
                  <a:cubicBezTo>
                    <a:pt x="8955" y="15390"/>
                    <a:pt x="6210" y="12645"/>
                    <a:pt x="4365" y="9180"/>
                  </a:cubicBezTo>
                  <a:lnTo>
                    <a:pt x="7110" y="6660"/>
                  </a:lnTo>
                  <a:cubicBezTo>
                    <a:pt x="7335" y="6210"/>
                    <a:pt x="7560" y="5715"/>
                    <a:pt x="7335" y="5265"/>
                  </a:cubicBezTo>
                  <a:cubicBezTo>
                    <a:pt x="6885" y="4140"/>
                    <a:pt x="6660" y="2520"/>
                    <a:pt x="6660" y="1125"/>
                  </a:cubicBezTo>
                  <a:cubicBezTo>
                    <a:pt x="6660" y="450"/>
                    <a:pt x="6210" y="0"/>
                    <a:pt x="5490" y="0"/>
                  </a:cubicBezTo>
                  <a:lnTo>
                    <a:pt x="1350" y="0"/>
                  </a:lnTo>
                  <a:cubicBezTo>
                    <a:pt x="450" y="0"/>
                    <a:pt x="0" y="450"/>
                    <a:pt x="0" y="1125"/>
                  </a:cubicBezTo>
                  <a:cubicBezTo>
                    <a:pt x="0" y="12420"/>
                    <a:pt x="9180" y="21600"/>
                    <a:pt x="20430" y="21600"/>
                  </a:cubicBezTo>
                  <a:cubicBezTo>
                    <a:pt x="21150" y="21600"/>
                    <a:pt x="21600" y="21150"/>
                    <a:pt x="21600" y="20475"/>
                  </a:cubicBezTo>
                  <a:lnTo>
                    <a:pt x="21600" y="16065"/>
                  </a:lnTo>
                  <a:cubicBezTo>
                    <a:pt x="21600" y="15390"/>
                    <a:pt x="21150" y="14940"/>
                    <a:pt x="20430" y="14940"/>
                  </a:cubicBezTo>
                  <a:close/>
                  <a:moveTo>
                    <a:pt x="19305" y="7110"/>
                  </a:moveTo>
                  <a:lnTo>
                    <a:pt x="19305" y="9630"/>
                  </a:lnTo>
                  <a:lnTo>
                    <a:pt x="21600" y="9630"/>
                  </a:lnTo>
                  <a:lnTo>
                    <a:pt x="21600" y="7110"/>
                  </a:lnTo>
                  <a:lnTo>
                    <a:pt x="19305" y="7110"/>
                  </a:lnTo>
                  <a:close/>
                </a:path>
              </a:pathLst>
            </a:custGeom>
            <a:solidFill>
              <a:schemeClr val="accent1"/>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grpSp>
      <p:sp>
        <p:nvSpPr>
          <p:cNvPr id="29" name="Rectangle 28"/>
          <p:cNvSpPr>
            <a:spLocks/>
          </p:cNvSpPr>
          <p:nvPr/>
        </p:nvSpPr>
        <p:spPr bwMode="auto">
          <a:xfrm>
            <a:off x="4960046" y="7113090"/>
            <a:ext cx="3254375" cy="856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t>Lorem Ipsum is simply dummy typesetting industry</a:t>
            </a:r>
          </a:p>
        </p:txBody>
      </p:sp>
      <p:sp>
        <p:nvSpPr>
          <p:cNvPr id="30" name="Rectangle 29"/>
          <p:cNvSpPr>
            <a:spLocks/>
          </p:cNvSpPr>
          <p:nvPr/>
        </p:nvSpPr>
        <p:spPr bwMode="auto">
          <a:xfrm>
            <a:off x="5019643" y="6628728"/>
            <a:ext cx="3135181" cy="563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Project Name</a:t>
            </a:r>
          </a:p>
        </p:txBody>
      </p:sp>
      <p:graphicFrame>
        <p:nvGraphicFramePr>
          <p:cNvPr id="31" name="Chart 30"/>
          <p:cNvGraphicFramePr/>
          <p:nvPr>
            <p:extLst>
              <p:ext uri="{D42A27DB-BD31-4B8C-83A1-F6EECF244321}">
                <p14:modId xmlns:p14="http://schemas.microsoft.com/office/powerpoint/2010/main" val="1773297711"/>
              </p:ext>
            </p:extLst>
          </p:nvPr>
        </p:nvGraphicFramePr>
        <p:xfrm>
          <a:off x="4692753" y="3177976"/>
          <a:ext cx="3765713" cy="3314281"/>
        </p:xfrm>
        <a:graphic>
          <a:graphicData uri="http://schemas.openxmlformats.org/drawingml/2006/chart">
            <c:chart xmlns:c="http://schemas.openxmlformats.org/drawingml/2006/chart" xmlns:r="http://schemas.openxmlformats.org/officeDocument/2006/relationships" r:id="rId3"/>
          </a:graphicData>
        </a:graphic>
      </p:graphicFrame>
      <p:sp>
        <p:nvSpPr>
          <p:cNvPr id="34" name="Rectangle 33"/>
          <p:cNvSpPr>
            <a:spLocks/>
          </p:cNvSpPr>
          <p:nvPr/>
        </p:nvSpPr>
        <p:spPr bwMode="auto">
          <a:xfrm>
            <a:off x="8767024" y="7113090"/>
            <a:ext cx="3254375" cy="856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dirty="0" err="1"/>
              <a:t>Lorem</a:t>
            </a:r>
            <a:r>
              <a:rPr lang="en-US" altLang="en-US" dirty="0"/>
              <a:t> </a:t>
            </a:r>
            <a:r>
              <a:rPr lang="en-US" altLang="en-US" dirty="0" err="1"/>
              <a:t>Ipsum</a:t>
            </a:r>
            <a:r>
              <a:rPr lang="en-US" altLang="en-US" dirty="0"/>
              <a:t> is simply dummy typesetting industry</a:t>
            </a:r>
          </a:p>
        </p:txBody>
      </p:sp>
      <p:sp>
        <p:nvSpPr>
          <p:cNvPr id="35" name="Rectangle 34"/>
          <p:cNvSpPr>
            <a:spLocks/>
          </p:cNvSpPr>
          <p:nvPr/>
        </p:nvSpPr>
        <p:spPr bwMode="auto">
          <a:xfrm>
            <a:off x="8826621" y="6628728"/>
            <a:ext cx="3135181" cy="563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Project Name</a:t>
            </a:r>
          </a:p>
        </p:txBody>
      </p:sp>
      <p:graphicFrame>
        <p:nvGraphicFramePr>
          <p:cNvPr id="36" name="Chart 35"/>
          <p:cNvGraphicFramePr/>
          <p:nvPr>
            <p:extLst>
              <p:ext uri="{D42A27DB-BD31-4B8C-83A1-F6EECF244321}">
                <p14:modId xmlns:p14="http://schemas.microsoft.com/office/powerpoint/2010/main" val="532622614"/>
              </p:ext>
            </p:extLst>
          </p:nvPr>
        </p:nvGraphicFramePr>
        <p:xfrm>
          <a:off x="8499731" y="3177976"/>
          <a:ext cx="3765713" cy="3314281"/>
        </p:xfrm>
        <a:graphic>
          <a:graphicData uri="http://schemas.openxmlformats.org/drawingml/2006/chart">
            <c:chart xmlns:c="http://schemas.openxmlformats.org/drawingml/2006/chart" xmlns:r="http://schemas.openxmlformats.org/officeDocument/2006/relationships" r:id="rId4"/>
          </a:graphicData>
        </a:graphic>
      </p:graphicFrame>
      <p:sp>
        <p:nvSpPr>
          <p:cNvPr id="18455" name="AutoShape 23"/>
          <p:cNvSpPr>
            <a:spLocks/>
          </p:cNvSpPr>
          <p:nvPr/>
        </p:nvSpPr>
        <p:spPr bwMode="auto">
          <a:xfrm>
            <a:off x="10175929" y="4519737"/>
            <a:ext cx="436563" cy="5730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
        <p:nvSpPr>
          <p:cNvPr id="18456" name="AutoShape 24"/>
          <p:cNvSpPr>
            <a:spLocks/>
          </p:cNvSpPr>
          <p:nvPr/>
        </p:nvSpPr>
        <p:spPr bwMode="auto">
          <a:xfrm>
            <a:off x="6293827" y="4588768"/>
            <a:ext cx="563563" cy="4968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30" y="0"/>
                </a:moveTo>
                <a:lnTo>
                  <a:pt x="1350" y="0"/>
                </a:lnTo>
                <a:lnTo>
                  <a:pt x="1350" y="2598"/>
                </a:lnTo>
                <a:lnTo>
                  <a:pt x="20430" y="2598"/>
                </a:lnTo>
                <a:lnTo>
                  <a:pt x="20430" y="0"/>
                </a:lnTo>
                <a:close/>
                <a:moveTo>
                  <a:pt x="21600" y="13551"/>
                </a:moveTo>
                <a:lnTo>
                  <a:pt x="21600" y="10647"/>
                </a:lnTo>
                <a:lnTo>
                  <a:pt x="20430" y="3872"/>
                </a:lnTo>
                <a:lnTo>
                  <a:pt x="1350" y="3872"/>
                </a:lnTo>
                <a:lnTo>
                  <a:pt x="0" y="10647"/>
                </a:lnTo>
                <a:lnTo>
                  <a:pt x="0" y="13551"/>
                </a:lnTo>
                <a:lnTo>
                  <a:pt x="1350" y="13551"/>
                </a:lnTo>
                <a:lnTo>
                  <a:pt x="1350" y="21600"/>
                </a:lnTo>
                <a:lnTo>
                  <a:pt x="13320" y="21600"/>
                </a:lnTo>
                <a:lnTo>
                  <a:pt x="13320" y="13551"/>
                </a:lnTo>
                <a:lnTo>
                  <a:pt x="18135" y="13551"/>
                </a:lnTo>
                <a:lnTo>
                  <a:pt x="18135" y="21600"/>
                </a:lnTo>
                <a:lnTo>
                  <a:pt x="20430" y="21600"/>
                </a:lnTo>
                <a:lnTo>
                  <a:pt x="20430" y="13551"/>
                </a:lnTo>
                <a:lnTo>
                  <a:pt x="21600" y="13551"/>
                </a:lnTo>
                <a:close/>
                <a:moveTo>
                  <a:pt x="10800" y="19002"/>
                </a:moveTo>
                <a:lnTo>
                  <a:pt x="3645" y="19002"/>
                </a:lnTo>
                <a:lnTo>
                  <a:pt x="3645" y="13551"/>
                </a:lnTo>
                <a:lnTo>
                  <a:pt x="10800" y="13551"/>
                </a:lnTo>
                <a:lnTo>
                  <a:pt x="10800" y="19002"/>
                </a:lnTo>
                <a:close/>
              </a:path>
            </a:pathLst>
          </a:custGeom>
          <a:solidFill>
            <a:schemeClr val="accent1"/>
          </a:solidFill>
          <a:ln>
            <a:noFill/>
          </a:ln>
          <a:effectLst/>
        </p:spPr>
        <p:txBody>
          <a:bodyPr lIns="45720" rIns="45720" anchor="ctr"/>
          <a:lstStyle>
            <a:lvl1pPr>
              <a:defRPr>
                <a:solidFill>
                  <a:srgbClr val="525860"/>
                </a:solidFill>
                <a:latin typeface="Roboto Regular" charset="0"/>
                <a:ea typeface="Roboto Regular" charset="0"/>
                <a:cs typeface="Roboto Regular" charset="0"/>
                <a:sym typeface="Roboto Regular" charset="0"/>
              </a:defRPr>
            </a:lvl1pPr>
            <a:lvl2pPr>
              <a:defRPr>
                <a:solidFill>
                  <a:srgbClr val="525860"/>
                </a:solidFill>
                <a:latin typeface="Roboto Regular" charset="0"/>
                <a:ea typeface="Roboto Regular" charset="0"/>
                <a:cs typeface="Roboto Regular" charset="0"/>
                <a:sym typeface="Roboto Regular" charset="0"/>
              </a:defRPr>
            </a:lvl2pPr>
            <a:lvl3pPr>
              <a:defRPr>
                <a:solidFill>
                  <a:srgbClr val="525860"/>
                </a:solidFill>
                <a:latin typeface="Roboto Regular" charset="0"/>
                <a:ea typeface="Roboto Regular" charset="0"/>
                <a:cs typeface="Roboto Regular" charset="0"/>
                <a:sym typeface="Roboto Regular" charset="0"/>
              </a:defRPr>
            </a:lvl3pPr>
            <a:lvl4pPr>
              <a:defRPr>
                <a:solidFill>
                  <a:srgbClr val="525860"/>
                </a:solidFill>
                <a:latin typeface="Roboto Regular" charset="0"/>
                <a:ea typeface="Roboto Regular" charset="0"/>
                <a:cs typeface="Roboto Regular" charset="0"/>
                <a:sym typeface="Roboto Regular" charset="0"/>
              </a:defRPr>
            </a:lvl4pPr>
            <a:lvl5pPr>
              <a:defRPr>
                <a:solidFill>
                  <a:srgbClr val="525860"/>
                </a:solidFill>
                <a:latin typeface="Roboto Regular" charset="0"/>
                <a:ea typeface="Roboto Regular" charset="0"/>
                <a:cs typeface="Roboto Regular" charset="0"/>
                <a:sym typeface="Roboto Regular" charset="0"/>
              </a:defRPr>
            </a:lvl5pPr>
            <a:lvl6pPr marL="4572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indent="91440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defTabSz="914400"/>
            <a:endParaRPr lang="en-US" altLang="en-US">
              <a:solidFill>
                <a:srgbClr val="000000"/>
              </a:solidFill>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1" name="Rectangle 19"/>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18452" name="Rectangle 20"/>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E343C7AF-B29B-6D42-BF58-26F390054744}" type="slidenum">
              <a:rPr lang="en-US" altLang="en-US">
                <a:solidFill>
                  <a:srgbClr val="FFFFFF"/>
                </a:solidFill>
              </a:rPr>
              <a:pPr algn="ctr"/>
              <a:t>27</a:t>
            </a:fld>
            <a:endParaRPr lang="en-US" altLang="en-US">
              <a:solidFill>
                <a:srgbClr val="FFFFFF"/>
              </a:solidFill>
            </a:endParaRPr>
          </a:p>
        </p:txBody>
      </p:sp>
      <p:sp>
        <p:nvSpPr>
          <p:cNvPr id="18453" name="Rectangle 21"/>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18454" name="Line 22"/>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grpSp>
        <p:nvGrpSpPr>
          <p:cNvPr id="2" name="Group 1"/>
          <p:cNvGrpSpPr/>
          <p:nvPr/>
        </p:nvGrpSpPr>
        <p:grpSpPr>
          <a:xfrm>
            <a:off x="885776" y="3177976"/>
            <a:ext cx="3765713" cy="4791274"/>
            <a:chOff x="804270" y="3177976"/>
            <a:chExt cx="3765713" cy="4791274"/>
          </a:xfrm>
        </p:grpSpPr>
        <p:sp>
          <p:nvSpPr>
            <p:cNvPr id="18434" name="Rectangle 2"/>
            <p:cNvSpPr>
              <a:spLocks/>
            </p:cNvSpPr>
            <p:nvPr/>
          </p:nvSpPr>
          <p:spPr bwMode="auto">
            <a:xfrm>
              <a:off x="1071563" y="7113090"/>
              <a:ext cx="3254375" cy="856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dirty="0" err="1"/>
                <a:t>Lorem</a:t>
              </a:r>
              <a:r>
                <a:rPr lang="en-US" altLang="en-US" dirty="0"/>
                <a:t> </a:t>
              </a:r>
              <a:r>
                <a:rPr lang="en-US" altLang="en-US" dirty="0" err="1"/>
                <a:t>Ipsum</a:t>
              </a:r>
              <a:r>
                <a:rPr lang="en-US" altLang="en-US" dirty="0"/>
                <a:t> is simply dummy typesetting industry</a:t>
              </a:r>
            </a:p>
          </p:txBody>
        </p:sp>
        <p:sp>
          <p:nvSpPr>
            <p:cNvPr id="18435" name="Rectangle 3"/>
            <p:cNvSpPr>
              <a:spLocks/>
            </p:cNvSpPr>
            <p:nvPr/>
          </p:nvSpPr>
          <p:spPr bwMode="auto">
            <a:xfrm>
              <a:off x="1131160" y="6628728"/>
              <a:ext cx="3135181" cy="563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Project Name</a:t>
              </a:r>
            </a:p>
          </p:txBody>
        </p:sp>
        <p:graphicFrame>
          <p:nvGraphicFramePr>
            <p:cNvPr id="26" name="Chart 25"/>
            <p:cNvGraphicFramePr/>
            <p:nvPr>
              <p:extLst>
                <p:ext uri="{D42A27DB-BD31-4B8C-83A1-F6EECF244321}">
                  <p14:modId xmlns:p14="http://schemas.microsoft.com/office/powerpoint/2010/main" val="807278152"/>
                </p:ext>
              </p:extLst>
            </p:nvPr>
          </p:nvGraphicFramePr>
          <p:xfrm>
            <a:off x="804270" y="3177976"/>
            <a:ext cx="3765713" cy="3314281"/>
          </p:xfrm>
          <a:graphic>
            <a:graphicData uri="http://schemas.openxmlformats.org/drawingml/2006/chart">
              <c:chart xmlns:c="http://schemas.openxmlformats.org/drawingml/2006/chart" xmlns:r="http://schemas.openxmlformats.org/officeDocument/2006/relationships" r:id="rId2"/>
            </a:graphicData>
          </a:graphic>
        </p:graphicFrame>
      </p:grpSp>
      <p:sp>
        <p:nvSpPr>
          <p:cNvPr id="29" name="Rectangle 28"/>
          <p:cNvSpPr>
            <a:spLocks/>
          </p:cNvSpPr>
          <p:nvPr/>
        </p:nvSpPr>
        <p:spPr bwMode="auto">
          <a:xfrm>
            <a:off x="4960046" y="7113090"/>
            <a:ext cx="3254375" cy="856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a:t>Lorem Ipsum is simply dummy typesetting industry</a:t>
            </a:r>
          </a:p>
        </p:txBody>
      </p:sp>
      <p:sp>
        <p:nvSpPr>
          <p:cNvPr id="30" name="Rectangle 29"/>
          <p:cNvSpPr>
            <a:spLocks/>
          </p:cNvSpPr>
          <p:nvPr/>
        </p:nvSpPr>
        <p:spPr bwMode="auto">
          <a:xfrm>
            <a:off x="5019643" y="6628728"/>
            <a:ext cx="3135181" cy="563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Project Name</a:t>
            </a:r>
          </a:p>
        </p:txBody>
      </p:sp>
      <p:graphicFrame>
        <p:nvGraphicFramePr>
          <p:cNvPr id="31" name="Chart 30"/>
          <p:cNvGraphicFramePr/>
          <p:nvPr>
            <p:extLst>
              <p:ext uri="{D42A27DB-BD31-4B8C-83A1-F6EECF244321}">
                <p14:modId xmlns:p14="http://schemas.microsoft.com/office/powerpoint/2010/main" val="407276185"/>
              </p:ext>
            </p:extLst>
          </p:nvPr>
        </p:nvGraphicFramePr>
        <p:xfrm>
          <a:off x="4692753" y="3177976"/>
          <a:ext cx="3765713" cy="3314281"/>
        </p:xfrm>
        <a:graphic>
          <a:graphicData uri="http://schemas.openxmlformats.org/drawingml/2006/chart">
            <c:chart xmlns:c="http://schemas.openxmlformats.org/drawingml/2006/chart" xmlns:r="http://schemas.openxmlformats.org/officeDocument/2006/relationships" r:id="rId3"/>
          </a:graphicData>
        </a:graphic>
      </p:graphicFrame>
      <p:sp>
        <p:nvSpPr>
          <p:cNvPr id="34" name="Rectangle 33"/>
          <p:cNvSpPr>
            <a:spLocks/>
          </p:cNvSpPr>
          <p:nvPr/>
        </p:nvSpPr>
        <p:spPr bwMode="auto">
          <a:xfrm>
            <a:off x="8767024" y="7113090"/>
            <a:ext cx="3254375" cy="856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dirty="0" err="1"/>
              <a:t>Lorem</a:t>
            </a:r>
            <a:r>
              <a:rPr lang="en-US" altLang="en-US" dirty="0"/>
              <a:t> </a:t>
            </a:r>
            <a:r>
              <a:rPr lang="en-US" altLang="en-US" dirty="0" err="1"/>
              <a:t>Ipsum</a:t>
            </a:r>
            <a:r>
              <a:rPr lang="en-US" altLang="en-US" dirty="0"/>
              <a:t> is simply dummy typesetting industry</a:t>
            </a:r>
          </a:p>
        </p:txBody>
      </p:sp>
      <p:sp>
        <p:nvSpPr>
          <p:cNvPr id="35" name="Rectangle 34"/>
          <p:cNvSpPr>
            <a:spLocks/>
          </p:cNvSpPr>
          <p:nvPr/>
        </p:nvSpPr>
        <p:spPr bwMode="auto">
          <a:xfrm>
            <a:off x="8826621" y="6628728"/>
            <a:ext cx="3135181" cy="563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solidFill>
                  <a:schemeClr val="accent1"/>
                </a:solidFill>
                <a:latin typeface="Helvetica Neue Medium" charset="0"/>
                <a:ea typeface="Helvetica Neue Medium" charset="0"/>
                <a:cs typeface="Helvetica Neue Medium" charset="0"/>
                <a:sym typeface="Helvetica Neue Medium" charset="0"/>
              </a:rPr>
              <a:t>Project Name</a:t>
            </a:r>
          </a:p>
        </p:txBody>
      </p:sp>
      <p:graphicFrame>
        <p:nvGraphicFramePr>
          <p:cNvPr id="36" name="Chart 35"/>
          <p:cNvGraphicFramePr/>
          <p:nvPr>
            <p:extLst>
              <p:ext uri="{D42A27DB-BD31-4B8C-83A1-F6EECF244321}">
                <p14:modId xmlns:p14="http://schemas.microsoft.com/office/powerpoint/2010/main" val="336804645"/>
              </p:ext>
            </p:extLst>
          </p:nvPr>
        </p:nvGraphicFramePr>
        <p:xfrm>
          <a:off x="8499731" y="3177976"/>
          <a:ext cx="3765713" cy="3314281"/>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7"/>
          <p:cNvSpPr>
            <a:spLocks/>
          </p:cNvSpPr>
          <p:nvPr/>
        </p:nvSpPr>
        <p:spPr bwMode="auto">
          <a:xfrm>
            <a:off x="1810658" y="4444752"/>
            <a:ext cx="1955438" cy="873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5000">
                <a:solidFill>
                  <a:srgbClr val="282828"/>
                </a:solidFill>
                <a:latin typeface="Roboto Bold" charset="0"/>
                <a:ea typeface="Roboto Bold" charset="0"/>
                <a:cs typeface="Roboto Bold" charset="0"/>
                <a:sym typeface="Roboto Bold" charset="0"/>
              </a:rPr>
              <a:t>73%</a:t>
            </a:r>
          </a:p>
        </p:txBody>
      </p:sp>
      <p:sp>
        <p:nvSpPr>
          <p:cNvPr id="20" name="Rectangle 7"/>
          <p:cNvSpPr>
            <a:spLocks/>
          </p:cNvSpPr>
          <p:nvPr/>
        </p:nvSpPr>
        <p:spPr bwMode="auto">
          <a:xfrm>
            <a:off x="5627082" y="4444752"/>
            <a:ext cx="1955438" cy="873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5000" dirty="0" smtClean="0">
                <a:solidFill>
                  <a:srgbClr val="282828"/>
                </a:solidFill>
                <a:latin typeface="Roboto Bold" charset="0"/>
                <a:ea typeface="Roboto Bold" charset="0"/>
                <a:cs typeface="Roboto Bold" charset="0"/>
                <a:sym typeface="Roboto Bold" charset="0"/>
              </a:rPr>
              <a:t>25%</a:t>
            </a:r>
            <a:endParaRPr lang="en-US" altLang="en-US" sz="5000" dirty="0">
              <a:solidFill>
                <a:srgbClr val="282828"/>
              </a:solidFill>
              <a:latin typeface="Roboto Bold" charset="0"/>
              <a:ea typeface="Roboto Bold" charset="0"/>
              <a:cs typeface="Roboto Bold" charset="0"/>
              <a:sym typeface="Roboto Bold" charset="0"/>
            </a:endParaRPr>
          </a:p>
        </p:txBody>
      </p:sp>
      <p:sp>
        <p:nvSpPr>
          <p:cNvPr id="21" name="Rectangle 7"/>
          <p:cNvSpPr>
            <a:spLocks/>
          </p:cNvSpPr>
          <p:nvPr/>
        </p:nvSpPr>
        <p:spPr bwMode="auto">
          <a:xfrm>
            <a:off x="9443506" y="4444752"/>
            <a:ext cx="1955438" cy="873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5000" dirty="0" smtClean="0">
                <a:solidFill>
                  <a:srgbClr val="282828"/>
                </a:solidFill>
                <a:latin typeface="Roboto Bold" charset="0"/>
                <a:ea typeface="Roboto Bold" charset="0"/>
                <a:cs typeface="Roboto Bold" charset="0"/>
                <a:sym typeface="Roboto Bold" charset="0"/>
              </a:rPr>
              <a:t>50%</a:t>
            </a:r>
            <a:endParaRPr lang="en-US" altLang="en-US" sz="5000" dirty="0">
              <a:solidFill>
                <a:srgbClr val="282828"/>
              </a:solidFill>
              <a:latin typeface="Roboto Bold" charset="0"/>
              <a:ea typeface="Roboto Bold" charset="0"/>
              <a:cs typeface="Roboto Bold" charset="0"/>
              <a:sym typeface="Roboto Bold" charset="0"/>
            </a:endParaRPr>
          </a:p>
        </p:txBody>
      </p:sp>
    </p:spTree>
    <p:extLst>
      <p:ext uri="{BB962C8B-B14F-4D97-AF65-F5344CB8AC3E}">
        <p14:creationId xmlns:p14="http://schemas.microsoft.com/office/powerpoint/2010/main" val="149329796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20482"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F8359D0E-9C25-EF42-95F4-7417490015D3}" type="slidenum">
              <a:rPr lang="en-US" altLang="en-US">
                <a:solidFill>
                  <a:srgbClr val="FFFFFF"/>
                </a:solidFill>
              </a:rPr>
              <a:pPr algn="ctr"/>
              <a:t>28</a:t>
            </a:fld>
            <a:endParaRPr lang="en-US" altLang="en-US">
              <a:solidFill>
                <a:srgbClr val="FFFFFF"/>
              </a:solidFill>
            </a:endParaRPr>
          </a:p>
        </p:txBody>
      </p:sp>
      <p:sp>
        <p:nvSpPr>
          <p:cNvPr id="20483"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20484"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20485" name="Rectangle 5"/>
          <p:cNvSpPr>
            <a:spLocks noGrp="1" noChangeArrowheads="1"/>
          </p:cNvSpPr>
          <p:nvPr>
            <p:ph type="body" sz="quarter" idx="1"/>
          </p:nvPr>
        </p:nvSpPr>
        <p:spPr>
          <a:xfrm>
            <a:off x="1270000" y="3911600"/>
            <a:ext cx="4916488" cy="4016375"/>
          </a:xfrm>
        </p:spPr>
        <p:txBody>
          <a:bodyPr/>
          <a:lstStyle/>
          <a:p>
            <a:pPr marL="0" indent="0">
              <a:spcBef>
                <a:spcPct val="0"/>
              </a:spcBef>
              <a:buSzTx/>
              <a:buFontTx/>
              <a:buNone/>
            </a:pPr>
            <a:r>
              <a:rPr lang="en-US" alt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electronic typesetting. Lorem Ipsum is simply dummy text of the printing and typesetting industry.</a:t>
            </a:r>
          </a:p>
        </p:txBody>
      </p:sp>
      <p:graphicFrame>
        <p:nvGraphicFramePr>
          <p:cNvPr id="2" name="Object 6"/>
          <p:cNvGraphicFramePr>
            <a:graphicFrameLocks noChangeAspect="1"/>
          </p:cNvGraphicFramePr>
          <p:nvPr>
            <p:extLst>
              <p:ext uri="{D42A27DB-BD31-4B8C-83A1-F6EECF244321}">
                <p14:modId xmlns:p14="http://schemas.microsoft.com/office/powerpoint/2010/main" val="36611347"/>
              </p:ext>
            </p:extLst>
          </p:nvPr>
        </p:nvGraphicFramePr>
        <p:xfrm>
          <a:off x="6883400" y="3679825"/>
          <a:ext cx="4957763" cy="39084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8928376" y="4202564"/>
            <a:ext cx="2506750" cy="2969309"/>
          </a:xfrm>
          <a:prstGeom prst="roundRect">
            <a:avLst>
              <a:gd name="adj" fmla="val 17690"/>
            </a:avLst>
          </a:prstGeom>
        </p:spPr>
      </p:sp>
      <p:sp>
        <p:nvSpPr>
          <p:cNvPr id="25601" name="Rectangle 1"/>
          <p:cNvSpPr>
            <a:spLocks noGrp="1" noChangeArrowheads="1"/>
          </p:cNvSpPr>
          <p:nvPr>
            <p:ph type="title" idx="4294967295"/>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25602"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2FD7C73F-F067-3D4C-A644-4EF8F7711585}" type="slidenum">
              <a:rPr lang="en-US" altLang="en-US">
                <a:solidFill>
                  <a:srgbClr val="FFFFFF"/>
                </a:solidFill>
              </a:rPr>
              <a:pPr algn="ctr"/>
              <a:t>29</a:t>
            </a:fld>
            <a:endParaRPr lang="en-US" altLang="en-US">
              <a:solidFill>
                <a:srgbClr val="FFFFFF"/>
              </a:solidFill>
            </a:endParaRPr>
          </a:p>
        </p:txBody>
      </p:sp>
      <p:sp>
        <p:nvSpPr>
          <p:cNvPr id="25603"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25604"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pic>
        <p:nvPicPr>
          <p:cNvPr id="25608" name="Picture 8" descr="AppleWatchTempla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34648" y="3179762"/>
            <a:ext cx="2954338" cy="5014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9" name="Rectangle 5"/>
          <p:cNvSpPr txBox="1">
            <a:spLocks noChangeArrowheads="1"/>
          </p:cNvSpPr>
          <p:nvPr/>
        </p:nvSpPr>
        <p:spPr>
          <a:xfrm>
            <a:off x="1270000" y="4267200"/>
            <a:ext cx="6456536" cy="3094038"/>
          </a:xfrm>
          <a:prstGeom prst="rect">
            <a:avLst/>
          </a:prstGeom>
        </p:spPr>
        <p:txBody>
          <a:bodyPr/>
          <a:lst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SzTx/>
              <a:buFontTx/>
              <a:buNone/>
            </a:pPr>
            <a:r>
              <a:rPr lang="en-US" altLang="en-US" smtClean="0"/>
              <a:t>Lorem</a:t>
            </a:r>
            <a:r>
              <a:rPr lang="en-US" altLang="en-US" dirty="0" smtClean="0"/>
              <a:t> </a:t>
            </a:r>
            <a:r>
              <a:rPr lang="en-US" altLang="en-US" dirty="0" err="1" smtClean="0"/>
              <a:t>Ipsum</a:t>
            </a:r>
            <a:r>
              <a:rPr lang="en-US" altLang="en-US" dirty="0" smtClean="0"/>
              <a:t> is simply dummy text of the printing and typesetting industry. </a:t>
            </a:r>
            <a:r>
              <a:rPr lang="en-US" altLang="en-US" dirty="0" err="1" smtClean="0"/>
              <a:t>Lorem</a:t>
            </a:r>
            <a:r>
              <a:rPr lang="en-US" altLang="en-US" dirty="0" smtClean="0"/>
              <a:t> </a:t>
            </a:r>
            <a:r>
              <a:rPr lang="en-US" altLang="en-US" dirty="0" err="1" smtClean="0"/>
              <a:t>Ipsum</a:t>
            </a:r>
            <a:r>
              <a:rPr lang="en-US" altLang="en-US" dirty="0" smtClean="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smtClean="0"/>
              <a:t>popularised</a:t>
            </a:r>
            <a:r>
              <a:rPr lang="en-US" altLang="en-US" dirty="0" smtClean="0"/>
              <a:t> in the 1960s with the survived not only five centuries, but also the leap into electronic typesetting. </a:t>
            </a:r>
            <a:r>
              <a:rPr lang="en-US" altLang="en-US" dirty="0" err="1" smtClean="0"/>
              <a:t>Lorem</a:t>
            </a:r>
            <a:r>
              <a:rPr lang="en-US" altLang="en-US" dirty="0" smtClean="0"/>
              <a:t> </a:t>
            </a:r>
            <a:r>
              <a:rPr lang="en-US" altLang="en-US" dirty="0" err="1" smtClean="0"/>
              <a:t>Ipsum</a:t>
            </a:r>
            <a:r>
              <a:rPr lang="en-US" altLang="en-US" dirty="0" smtClean="0"/>
              <a:t> is simply dummy text of the printing and typesetting industry.</a:t>
            </a:r>
            <a:endParaRPr lang="en-US" altLang="en-US" dirty="0"/>
          </a:p>
        </p:txBody>
      </p:sp>
    </p:spTree>
    <p:extLst>
      <p:ext uri="{BB962C8B-B14F-4D97-AF65-F5344CB8AC3E}">
        <p14:creationId xmlns:p14="http://schemas.microsoft.com/office/powerpoint/2010/main" val="2495745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a:xfrm>
            <a:off x="-1588" y="-24954"/>
            <a:ext cx="13036550" cy="9803483"/>
          </a:xfrm>
          <a:prstGeom prst="rect">
            <a:avLst/>
          </a:prstGeom>
          <a:solidFill>
            <a:schemeClr val="tx1"/>
          </a:solidFill>
        </p:spPr>
      </p:sp>
      <p:sp>
        <p:nvSpPr>
          <p:cNvPr id="15362" name="AutoShape 2"/>
          <p:cNvSpPr>
            <a:spLocks/>
          </p:cNvSpPr>
          <p:nvPr/>
        </p:nvSpPr>
        <p:spPr bwMode="auto">
          <a:xfrm rot="10800000">
            <a:off x="10123488" y="1839441"/>
            <a:ext cx="2911475" cy="5995988"/>
          </a:xfrm>
          <a:custGeom>
            <a:avLst/>
            <a:gdLst>
              <a:gd name="T0" fmla="*/ 10798 w 21596"/>
              <a:gd name="T1" fmla="*/ 10800 h 21600"/>
              <a:gd name="T2" fmla="*/ 10798 w 21596"/>
              <a:gd name="T3" fmla="*/ 10800 h 21600"/>
              <a:gd name="T4" fmla="*/ 10798 w 21596"/>
              <a:gd name="T5" fmla="*/ 10800 h 21600"/>
              <a:gd name="T6" fmla="*/ 10798 w 21596"/>
              <a:gd name="T7" fmla="*/ 10800 h 21600"/>
            </a:gdLst>
            <a:ahLst/>
            <a:cxnLst>
              <a:cxn ang="0">
                <a:pos x="T0" y="T1"/>
              </a:cxn>
              <a:cxn ang="0">
                <a:pos x="T2" y="T3"/>
              </a:cxn>
              <a:cxn ang="0">
                <a:pos x="T4" y="T5"/>
              </a:cxn>
              <a:cxn ang="0">
                <a:pos x="T6" y="T7"/>
              </a:cxn>
            </a:cxnLst>
            <a:rect l="0" t="0" r="r" b="b"/>
            <a:pathLst>
              <a:path w="21596" h="21600">
                <a:moveTo>
                  <a:pt x="55" y="0"/>
                </a:moveTo>
                <a:lnTo>
                  <a:pt x="3586" y="1752"/>
                </a:lnTo>
                <a:lnTo>
                  <a:pt x="21288" y="10338"/>
                </a:lnTo>
                <a:cubicBezTo>
                  <a:pt x="21491" y="10457"/>
                  <a:pt x="21600" y="10606"/>
                  <a:pt x="21596" y="10760"/>
                </a:cubicBezTo>
                <a:cubicBezTo>
                  <a:pt x="21591" y="10927"/>
                  <a:pt x="21453" y="11087"/>
                  <a:pt x="21212" y="11206"/>
                </a:cubicBezTo>
                <a:lnTo>
                  <a:pt x="0" y="21600"/>
                </a:lnTo>
                <a:lnTo>
                  <a:pt x="55" y="0"/>
                </a:lnTo>
                <a:close/>
              </a:path>
            </a:pathLst>
          </a:custGeom>
          <a:solidFill>
            <a:schemeClr val="accent4">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5363" name="AutoShape 3"/>
          <p:cNvSpPr>
            <a:spLocks/>
          </p:cNvSpPr>
          <p:nvPr/>
        </p:nvSpPr>
        <p:spPr bwMode="auto">
          <a:xfrm rot="10800000">
            <a:off x="5197475" y="-17463"/>
            <a:ext cx="7840663" cy="4613276"/>
          </a:xfrm>
          <a:custGeom>
            <a:avLst/>
            <a:gdLst>
              <a:gd name="T0" fmla="*/ 10800 w 21600"/>
              <a:gd name="T1" fmla="+- 0 10816 33"/>
              <a:gd name="T2" fmla="*/ 10816 h 21567"/>
              <a:gd name="T3" fmla="*/ 10800 w 21600"/>
              <a:gd name="T4" fmla="+- 0 10816 33"/>
              <a:gd name="T5" fmla="*/ 10816 h 21567"/>
              <a:gd name="T6" fmla="*/ 10800 w 21600"/>
              <a:gd name="T7" fmla="+- 0 10816 33"/>
              <a:gd name="T8" fmla="*/ 10816 h 21567"/>
              <a:gd name="T9" fmla="*/ 10800 w 21600"/>
              <a:gd name="T10" fmla="+- 0 10816 33"/>
              <a:gd name="T11" fmla="*/ 10816 h 21567"/>
            </a:gdLst>
            <a:ahLst/>
            <a:cxnLst>
              <a:cxn ang="0">
                <a:pos x="T0" y="T2"/>
              </a:cxn>
              <a:cxn ang="0">
                <a:pos x="T3" y="T5"/>
              </a:cxn>
              <a:cxn ang="0">
                <a:pos x="T6" y="T8"/>
              </a:cxn>
              <a:cxn ang="0">
                <a:pos x="T9" y="T11"/>
              </a:cxn>
            </a:cxnLst>
            <a:rect l="0" t="0" r="r" b="b"/>
            <a:pathLst>
              <a:path w="21600" h="21567">
                <a:moveTo>
                  <a:pt x="71" y="14094"/>
                </a:moveTo>
                <a:cubicBezTo>
                  <a:pt x="718" y="13042"/>
                  <a:pt x="1363" y="11985"/>
                  <a:pt x="2006" y="10923"/>
                </a:cubicBezTo>
                <a:cubicBezTo>
                  <a:pt x="4111" y="7440"/>
                  <a:pt x="6186" y="3906"/>
                  <a:pt x="8230" y="320"/>
                </a:cubicBezTo>
                <a:cubicBezTo>
                  <a:pt x="8354" y="84"/>
                  <a:pt x="8539" y="-33"/>
                  <a:pt x="8724" y="9"/>
                </a:cubicBezTo>
                <a:cubicBezTo>
                  <a:pt x="8850" y="37"/>
                  <a:pt x="8966" y="139"/>
                  <a:pt x="9053" y="296"/>
                </a:cubicBezTo>
                <a:lnTo>
                  <a:pt x="21600" y="21567"/>
                </a:lnTo>
                <a:lnTo>
                  <a:pt x="8691" y="21546"/>
                </a:lnTo>
                <a:lnTo>
                  <a:pt x="2236" y="21536"/>
                </a:lnTo>
                <a:lnTo>
                  <a:pt x="0" y="21533"/>
                </a:lnTo>
                <a:lnTo>
                  <a:pt x="71" y="14094"/>
                </a:lnTo>
                <a:close/>
              </a:path>
            </a:pathLst>
          </a:custGeom>
          <a:solidFill>
            <a:schemeClr val="accent3">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5364" name="AutoShape 4"/>
          <p:cNvSpPr>
            <a:spLocks/>
          </p:cNvSpPr>
          <p:nvPr/>
        </p:nvSpPr>
        <p:spPr bwMode="auto">
          <a:xfrm rot="10800000">
            <a:off x="-1588" y="8729663"/>
            <a:ext cx="1001713" cy="1044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0"/>
                </a:lnTo>
                <a:close/>
              </a:path>
            </a:pathLst>
          </a:custGeom>
          <a:solidFill>
            <a:schemeClr val="accent2">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2" name="Rectangle 5"/>
          <p:cNvSpPr>
            <a:spLocks noGrp="1" noChangeArrowheads="1"/>
          </p:cNvSpPr>
          <p:nvPr>
            <p:ph type="title" idx="4294967295"/>
          </p:nvPr>
        </p:nvSpPr>
        <p:spPr>
          <a:xfrm>
            <a:off x="1317824" y="5915153"/>
            <a:ext cx="4536504" cy="2994025"/>
          </a:xfrm>
        </p:spPr>
        <p:txBody>
          <a:bodyPr anchor="t"/>
          <a:lstStyle/>
          <a:p>
            <a:r>
              <a:rPr lang="ko-KR" altLang="en-US" sz="8000" dirty="0" smtClean="0">
                <a:solidFill>
                  <a:srgbClr val="FFFFFF"/>
                </a:solidFill>
                <a:latin typeface="Roboto Bold" charset="0"/>
                <a:ea typeface="Roboto Bold" charset="0"/>
                <a:cs typeface="Roboto Bold" charset="0"/>
                <a:sym typeface="Roboto Bold" charset="0"/>
              </a:rPr>
              <a:t>진행 상황</a:t>
            </a:r>
            <a:endParaRPr lang="en-US" altLang="en-US" sz="8000" dirty="0">
              <a:solidFill>
                <a:srgbClr val="FFFFFF"/>
              </a:solidFill>
              <a:latin typeface="Roboto Bold" charset="0"/>
              <a:ea typeface="Roboto Bold" charset="0"/>
              <a:cs typeface="Roboto Bold" charset="0"/>
              <a:sym typeface="Roboto Bold" charset="0"/>
            </a:endParaRPr>
          </a:p>
        </p:txBody>
      </p:sp>
      <p:sp>
        <p:nvSpPr>
          <p:cNvPr id="13" name="Rectangle 6"/>
          <p:cNvSpPr>
            <a:spLocks/>
          </p:cNvSpPr>
          <p:nvPr/>
        </p:nvSpPr>
        <p:spPr bwMode="auto">
          <a:xfrm>
            <a:off x="1525586" y="5452864"/>
            <a:ext cx="3671888"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sz="3200" dirty="0" smtClean="0">
                <a:solidFill>
                  <a:schemeClr val="accent1"/>
                </a:solidFill>
                <a:latin typeface="Helvetica Neue Medium" charset="0"/>
                <a:ea typeface="Helvetica Neue Medium" charset="0"/>
                <a:cs typeface="Helvetica Neue Medium" charset="0"/>
                <a:sym typeface="Helvetica Neue Medium" charset="0"/>
              </a:rPr>
              <a:t>Free Time</a:t>
            </a:r>
            <a:endParaRPr lang="en-US" altLang="en-US" sz="3200" dirty="0">
              <a:solidFill>
                <a:schemeClr val="accent1"/>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165623986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a:xfrm>
            <a:off x="7137399" y="3668713"/>
            <a:ext cx="4670425" cy="4017962"/>
          </a:xfrm>
          <a:prstGeom prst="roundRect">
            <a:avLst>
              <a:gd name="adj" fmla="val 2374"/>
            </a:avLst>
          </a:prstGeom>
        </p:spPr>
      </p:sp>
      <p:sp>
        <p:nvSpPr>
          <p:cNvPr id="27650"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EE7D24B-0F98-5443-A917-6D265A19865F}" type="slidenum">
              <a:rPr lang="en-US" altLang="en-US">
                <a:solidFill>
                  <a:srgbClr val="FFFFFF"/>
                </a:solidFill>
              </a:rPr>
              <a:pPr algn="ctr"/>
              <a:t>30</a:t>
            </a:fld>
            <a:endParaRPr lang="en-US" altLang="en-US">
              <a:solidFill>
                <a:srgbClr val="FFFFFF"/>
              </a:solidFill>
            </a:endParaRPr>
          </a:p>
        </p:txBody>
      </p:sp>
      <p:sp>
        <p:nvSpPr>
          <p:cNvPr id="27652"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6" name="Rectangle 1"/>
          <p:cNvSpPr txBox="1">
            <a:spLocks noChangeArrowheads="1"/>
          </p:cNvSpPr>
          <p:nvPr/>
        </p:nvSpPr>
        <p:spPr>
          <a:xfrm>
            <a:off x="0" y="554038"/>
            <a:ext cx="13003213" cy="1160462"/>
          </a:xfrm>
          <a:prstGeom prst="rect">
            <a:avLst/>
          </a:prstGeom>
        </p:spPr>
        <p:txBody>
          <a:bodyPr/>
          <a:lstStyle>
            <a:lvl1pPr algn="l" defTabSz="585788" rtl="0" fontAlgn="base" hangingPunct="0">
              <a:spcBef>
                <a:spcPct val="0"/>
              </a:spcBef>
              <a:spcAft>
                <a:spcPct val="0"/>
              </a:spcAft>
              <a:defRPr kern="1200">
                <a:solidFill>
                  <a:srgbClr val="525860"/>
                </a:solidFill>
                <a:latin typeface="+mj-lt"/>
                <a:ea typeface="+mj-ea"/>
                <a:cs typeface="+mj-cs"/>
                <a:sym typeface="Roboto Regular" charset="0"/>
              </a:defRPr>
            </a:lvl1pPr>
            <a:lvl2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2pPr>
            <a:lvl3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3pPr>
            <a:lvl4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4pPr>
            <a:lvl5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5pPr>
            <a:lvl6pPr marL="4572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r>
              <a:rPr lang="en-US" altLang="en-US" sz="6000" smtClean="0">
                <a:solidFill>
                  <a:srgbClr val="282828"/>
                </a:solidFill>
                <a:latin typeface="Roboto Bold" charset="0"/>
                <a:ea typeface="Roboto Bold" charset="0"/>
                <a:cs typeface="Roboto Bold" charset="0"/>
                <a:sym typeface="Roboto Bold" charset="0"/>
              </a:rPr>
              <a:t>Demo Title text</a:t>
            </a:r>
            <a:endParaRPr lang="en-US" altLang="en-US" sz="6000">
              <a:solidFill>
                <a:srgbClr val="282828"/>
              </a:solidFill>
              <a:latin typeface="Roboto Bold" charset="0"/>
              <a:ea typeface="Roboto Bold" charset="0"/>
              <a:cs typeface="Roboto Bold" charset="0"/>
              <a:sym typeface="Roboto Bold" charset="0"/>
            </a:endParaRPr>
          </a:p>
        </p:txBody>
      </p:sp>
      <p:sp>
        <p:nvSpPr>
          <p:cNvPr id="1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18" name="Rectangle 5"/>
          <p:cNvSpPr txBox="1">
            <a:spLocks noChangeArrowheads="1"/>
          </p:cNvSpPr>
          <p:nvPr/>
        </p:nvSpPr>
        <p:spPr>
          <a:xfrm>
            <a:off x="1270000" y="3810000"/>
            <a:ext cx="5332413" cy="4016375"/>
          </a:xfrm>
          <a:prstGeom prst="rect">
            <a:avLst/>
          </a:prstGeom>
        </p:spPr>
        <p:txBody>
          <a:bodyPr/>
          <a:lst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SzTx/>
              <a:buFontTx/>
              <a:buNone/>
            </a:pPr>
            <a:r>
              <a:rPr lang="en-US" altLang="en-US" smtClean="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survived not only five centuries, but also the leap into electronic typesetting. Lorem Ipsum is simply dummy text of the printing and typesetting industry.</a:t>
            </a:r>
            <a:endParaRPr lang="en-US" altLang="en-US" dirty="0"/>
          </a:p>
        </p:txBody>
      </p:sp>
    </p:spTree>
    <p:extLst>
      <p:ext uri="{BB962C8B-B14F-4D97-AF65-F5344CB8AC3E}">
        <p14:creationId xmlns:p14="http://schemas.microsoft.com/office/powerpoint/2010/main" val="97236437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a:xfrm>
            <a:off x="1317824" y="3668713"/>
            <a:ext cx="4670425" cy="4017962"/>
          </a:xfrm>
          <a:prstGeom prst="roundRect">
            <a:avLst>
              <a:gd name="adj" fmla="val 2374"/>
            </a:avLst>
          </a:prstGeom>
        </p:spPr>
      </p:sp>
      <p:sp>
        <p:nvSpPr>
          <p:cNvPr id="27650"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EE7D24B-0F98-5443-A917-6D265A19865F}" type="slidenum">
              <a:rPr lang="en-US" altLang="en-US">
                <a:solidFill>
                  <a:srgbClr val="FFFFFF"/>
                </a:solidFill>
              </a:rPr>
              <a:pPr algn="ctr"/>
              <a:t>31</a:t>
            </a:fld>
            <a:endParaRPr lang="en-US" altLang="en-US">
              <a:solidFill>
                <a:srgbClr val="FFFFFF"/>
              </a:solidFill>
            </a:endParaRPr>
          </a:p>
        </p:txBody>
      </p:sp>
      <p:sp>
        <p:nvSpPr>
          <p:cNvPr id="27652"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6" name="Rectangle 1"/>
          <p:cNvSpPr txBox="1">
            <a:spLocks noChangeArrowheads="1"/>
          </p:cNvSpPr>
          <p:nvPr/>
        </p:nvSpPr>
        <p:spPr>
          <a:xfrm>
            <a:off x="0" y="554038"/>
            <a:ext cx="13003213" cy="1160462"/>
          </a:xfrm>
          <a:prstGeom prst="rect">
            <a:avLst/>
          </a:prstGeom>
        </p:spPr>
        <p:txBody>
          <a:bodyPr/>
          <a:lstStyle>
            <a:lvl1pPr algn="l" defTabSz="585788" rtl="0" fontAlgn="base" hangingPunct="0">
              <a:spcBef>
                <a:spcPct val="0"/>
              </a:spcBef>
              <a:spcAft>
                <a:spcPct val="0"/>
              </a:spcAft>
              <a:defRPr kern="1200">
                <a:solidFill>
                  <a:srgbClr val="525860"/>
                </a:solidFill>
                <a:latin typeface="+mj-lt"/>
                <a:ea typeface="+mj-ea"/>
                <a:cs typeface="+mj-cs"/>
                <a:sym typeface="Roboto Regular" charset="0"/>
              </a:defRPr>
            </a:lvl1pPr>
            <a:lvl2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2pPr>
            <a:lvl3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3pPr>
            <a:lvl4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4pPr>
            <a:lvl5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5pPr>
            <a:lvl6pPr marL="4572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r>
              <a:rPr lang="en-US" altLang="en-US" sz="6000" smtClean="0">
                <a:solidFill>
                  <a:srgbClr val="282828"/>
                </a:solidFill>
                <a:latin typeface="Roboto Bold" charset="0"/>
                <a:ea typeface="Roboto Bold" charset="0"/>
                <a:cs typeface="Roboto Bold" charset="0"/>
                <a:sym typeface="Roboto Bold" charset="0"/>
              </a:rPr>
              <a:t>Demo Title text</a:t>
            </a:r>
            <a:endParaRPr lang="en-US" altLang="en-US" sz="6000">
              <a:solidFill>
                <a:srgbClr val="282828"/>
              </a:solidFill>
              <a:latin typeface="Roboto Bold" charset="0"/>
              <a:ea typeface="Roboto Bold" charset="0"/>
              <a:cs typeface="Roboto Bold" charset="0"/>
              <a:sym typeface="Roboto Bold" charset="0"/>
            </a:endParaRPr>
          </a:p>
        </p:txBody>
      </p:sp>
      <p:sp>
        <p:nvSpPr>
          <p:cNvPr id="1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18" name="Rectangle 5"/>
          <p:cNvSpPr txBox="1">
            <a:spLocks noChangeArrowheads="1"/>
          </p:cNvSpPr>
          <p:nvPr/>
        </p:nvSpPr>
        <p:spPr>
          <a:xfrm>
            <a:off x="6790432" y="3810000"/>
            <a:ext cx="5332413" cy="4016375"/>
          </a:xfrm>
          <a:prstGeom prst="rect">
            <a:avLst/>
          </a:prstGeom>
        </p:spPr>
        <p:txBody>
          <a:bodyPr/>
          <a:lst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SzTx/>
              <a:buFontTx/>
              <a:buNone/>
            </a:pPr>
            <a:r>
              <a:rPr lang="en-US" altLang="en-US" smtClean="0"/>
              <a:t>Lorem</a:t>
            </a:r>
            <a:r>
              <a:rPr lang="en-US" altLang="en-US" dirty="0" smtClean="0"/>
              <a:t> </a:t>
            </a:r>
            <a:r>
              <a:rPr lang="en-US" altLang="en-US" dirty="0" err="1" smtClean="0"/>
              <a:t>Ipsum</a:t>
            </a:r>
            <a:r>
              <a:rPr lang="en-US" altLang="en-US" dirty="0" smtClean="0"/>
              <a:t> is simply dummy text of the printing and typesetting industry. </a:t>
            </a:r>
            <a:r>
              <a:rPr lang="en-US" altLang="en-US" dirty="0" err="1" smtClean="0"/>
              <a:t>Lorem</a:t>
            </a:r>
            <a:r>
              <a:rPr lang="en-US" altLang="en-US" dirty="0" smtClean="0"/>
              <a:t> </a:t>
            </a:r>
            <a:r>
              <a:rPr lang="en-US" altLang="en-US" dirty="0" err="1" smtClean="0"/>
              <a:t>Ipsum</a:t>
            </a:r>
            <a:r>
              <a:rPr lang="en-US" altLang="en-US" dirty="0" smtClean="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en-US" dirty="0" err="1" smtClean="0"/>
              <a:t>popularised</a:t>
            </a:r>
            <a:r>
              <a:rPr lang="en-US" altLang="en-US" dirty="0" smtClean="0"/>
              <a:t> in the 1960s with the survived not only five centuries, but also the leap into electronic typesetting. </a:t>
            </a:r>
            <a:r>
              <a:rPr lang="en-US" altLang="en-US" dirty="0" err="1" smtClean="0"/>
              <a:t>Lorem</a:t>
            </a:r>
            <a:r>
              <a:rPr lang="en-US" altLang="en-US" dirty="0" smtClean="0"/>
              <a:t> </a:t>
            </a:r>
            <a:r>
              <a:rPr lang="en-US" altLang="en-US" dirty="0" err="1" smtClean="0"/>
              <a:t>Ipsum</a:t>
            </a:r>
            <a:r>
              <a:rPr lang="en-US" altLang="en-US" dirty="0" smtClean="0"/>
              <a:t> is simply dummy text of the printing and typesetting industry.</a:t>
            </a:r>
            <a:endParaRPr lang="en-US" altLang="en-US" dirty="0"/>
          </a:p>
        </p:txBody>
      </p:sp>
    </p:spTree>
    <p:extLst>
      <p:ext uri="{BB962C8B-B14F-4D97-AF65-F5344CB8AC3E}">
        <p14:creationId xmlns:p14="http://schemas.microsoft.com/office/powerpoint/2010/main" val="197049434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28674"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03C7AEC8-AA26-BB4E-8512-79F482D03AE8}" type="slidenum">
              <a:rPr lang="en-US" altLang="en-US">
                <a:solidFill>
                  <a:srgbClr val="FFFFFF"/>
                </a:solidFill>
              </a:rPr>
              <a:pPr algn="ctr"/>
              <a:t>32</a:t>
            </a:fld>
            <a:endParaRPr lang="en-US" altLang="en-US">
              <a:solidFill>
                <a:srgbClr val="FFFFFF"/>
              </a:solidFill>
            </a:endParaRPr>
          </a:p>
        </p:txBody>
      </p:sp>
      <p:sp>
        <p:nvSpPr>
          <p:cNvPr id="28675"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28676"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28677" name="Rectangle 5"/>
          <p:cNvSpPr>
            <a:spLocks noGrp="1" noChangeArrowheads="1"/>
          </p:cNvSpPr>
          <p:nvPr>
            <p:ph type="body" sz="quarter" idx="1"/>
          </p:nvPr>
        </p:nvSpPr>
        <p:spPr>
          <a:xfrm>
            <a:off x="1263650" y="3759200"/>
            <a:ext cx="4924425" cy="3887788"/>
          </a:xfrm>
        </p:spPr>
        <p:txBody>
          <a:bodyPr/>
          <a:lstStyle/>
          <a:p>
            <a:pPr marL="0" indent="0">
              <a:spcBef>
                <a:spcPct val="0"/>
              </a:spcBef>
              <a:buSzTx/>
              <a:buFontTx/>
              <a:buNone/>
            </a:pPr>
            <a:r>
              <a:rPr lang="en-US" alt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a:t>
            </a:r>
          </a:p>
        </p:txBody>
      </p:sp>
      <p:grpSp>
        <p:nvGrpSpPr>
          <p:cNvPr id="28678" name="Group 6"/>
          <p:cNvGrpSpPr>
            <a:grpSpLocks/>
          </p:cNvGrpSpPr>
          <p:nvPr/>
        </p:nvGrpSpPr>
        <p:grpSpPr bwMode="auto">
          <a:xfrm>
            <a:off x="6735763" y="3556000"/>
            <a:ext cx="1525587" cy="4368800"/>
            <a:chOff x="-1" y="0"/>
            <a:chExt cx="1525746" cy="4368800"/>
          </a:xfrm>
        </p:grpSpPr>
        <p:grpSp>
          <p:nvGrpSpPr>
            <p:cNvPr id="28679" name="Group 7"/>
            <p:cNvGrpSpPr>
              <a:grpSpLocks/>
            </p:cNvGrpSpPr>
            <p:nvPr/>
          </p:nvGrpSpPr>
          <p:grpSpPr bwMode="auto">
            <a:xfrm>
              <a:off x="255744" y="0"/>
              <a:ext cx="1270001" cy="4368800"/>
              <a:chOff x="0" y="0"/>
              <a:chExt cx="1270000" cy="4368800"/>
            </a:xfrm>
          </p:grpSpPr>
          <p:sp>
            <p:nvSpPr>
              <p:cNvPr id="28680" name="AutoShape 8"/>
              <p:cNvSpPr>
                <a:spLocks/>
              </p:cNvSpPr>
              <p:nvPr/>
            </p:nvSpPr>
            <p:spPr bwMode="auto">
              <a:xfrm>
                <a:off x="317425" y="0"/>
                <a:ext cx="635150" cy="3559027"/>
              </a:xfrm>
              <a:prstGeom prst="roundRect">
                <a:avLst>
                  <a:gd name="adj" fmla="val 50000"/>
                </a:avLst>
              </a:prstGeom>
              <a:solidFill>
                <a:srgbClr val="ECECEC"/>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8681" name="Oval 9"/>
              <p:cNvSpPr>
                <a:spLocks/>
              </p:cNvSpPr>
              <p:nvPr/>
            </p:nvSpPr>
            <p:spPr bwMode="auto">
              <a:xfrm>
                <a:off x="0" y="3098800"/>
                <a:ext cx="1270000" cy="1270000"/>
              </a:xfrm>
              <a:prstGeom prst="ellipse">
                <a:avLst/>
              </a:prstGeom>
              <a:solidFill>
                <a:srgbClr val="ECECEC"/>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sp>
          <p:nvSpPr>
            <p:cNvPr id="28682" name="Oval 10"/>
            <p:cNvSpPr>
              <a:spLocks/>
            </p:cNvSpPr>
            <p:nvPr/>
          </p:nvSpPr>
          <p:spPr bwMode="auto">
            <a:xfrm>
              <a:off x="471024" y="3314079"/>
              <a:ext cx="839441" cy="839442"/>
            </a:xfrm>
            <a:prstGeom prst="ellipse">
              <a:avLst/>
            </a:prstGeom>
            <a:solidFill>
              <a:schemeClr val="accent1"/>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8683" name="Rectangle 11"/>
            <p:cNvSpPr>
              <a:spLocks/>
            </p:cNvSpPr>
            <p:nvPr/>
          </p:nvSpPr>
          <p:spPr bwMode="auto">
            <a:xfrm>
              <a:off x="728601" y="1342479"/>
              <a:ext cx="324286" cy="2330004"/>
            </a:xfrm>
            <a:prstGeom prst="rect">
              <a:avLst/>
            </a:prstGeom>
            <a:solidFill>
              <a:schemeClr val="accent1"/>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8684" name="Rectangle 12"/>
            <p:cNvSpPr>
              <a:spLocks/>
            </p:cNvSpPr>
            <p:nvPr/>
          </p:nvSpPr>
          <p:spPr bwMode="auto">
            <a:xfrm>
              <a:off x="-1" y="1141306"/>
              <a:ext cx="498080" cy="35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pPr algn="r"/>
              <a:r>
                <a:rPr lang="en-US" altLang="en-US">
                  <a:solidFill>
                    <a:srgbClr val="282828"/>
                  </a:solidFill>
                  <a:latin typeface="Roboto Bold" charset="0"/>
                  <a:ea typeface="Roboto Bold" charset="0"/>
                  <a:cs typeface="Roboto Bold" charset="0"/>
                  <a:sym typeface="Roboto Bold" charset="0"/>
                </a:rPr>
                <a:t>82%</a:t>
              </a:r>
            </a:p>
          </p:txBody>
        </p:sp>
      </p:grpSp>
      <p:grpSp>
        <p:nvGrpSpPr>
          <p:cNvPr id="28685" name="Group 13"/>
          <p:cNvGrpSpPr>
            <a:grpSpLocks/>
          </p:cNvGrpSpPr>
          <p:nvPr/>
        </p:nvGrpSpPr>
        <p:grpSpPr bwMode="auto">
          <a:xfrm>
            <a:off x="8815388" y="3556000"/>
            <a:ext cx="1270000" cy="4368800"/>
            <a:chOff x="0" y="0"/>
            <a:chExt cx="1270000" cy="4368800"/>
          </a:xfrm>
        </p:grpSpPr>
        <p:sp>
          <p:nvSpPr>
            <p:cNvPr id="28686" name="AutoShape 14"/>
            <p:cNvSpPr>
              <a:spLocks/>
            </p:cNvSpPr>
            <p:nvPr/>
          </p:nvSpPr>
          <p:spPr bwMode="auto">
            <a:xfrm>
              <a:off x="317425" y="0"/>
              <a:ext cx="635150" cy="3559027"/>
            </a:xfrm>
            <a:prstGeom prst="roundRect">
              <a:avLst>
                <a:gd name="adj" fmla="val 50000"/>
              </a:avLst>
            </a:prstGeom>
            <a:solidFill>
              <a:srgbClr val="ECECEC"/>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8687" name="Oval 15"/>
            <p:cNvSpPr>
              <a:spLocks/>
            </p:cNvSpPr>
            <p:nvPr/>
          </p:nvSpPr>
          <p:spPr bwMode="auto">
            <a:xfrm>
              <a:off x="0" y="3098800"/>
              <a:ext cx="1270000" cy="1270000"/>
            </a:xfrm>
            <a:prstGeom prst="ellipse">
              <a:avLst/>
            </a:prstGeom>
            <a:solidFill>
              <a:srgbClr val="ECECEC"/>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sp>
        <p:nvSpPr>
          <p:cNvPr id="28688" name="Oval 16"/>
          <p:cNvSpPr>
            <a:spLocks/>
          </p:cNvSpPr>
          <p:nvPr/>
        </p:nvSpPr>
        <p:spPr bwMode="auto">
          <a:xfrm>
            <a:off x="9029700" y="6869113"/>
            <a:ext cx="839788" cy="839787"/>
          </a:xfrm>
          <a:prstGeom prst="ellipse">
            <a:avLst/>
          </a:prstGeom>
          <a:solidFill>
            <a:schemeClr val="accent2"/>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8689" name="Rectangle 17"/>
          <p:cNvSpPr>
            <a:spLocks/>
          </p:cNvSpPr>
          <p:nvPr/>
        </p:nvSpPr>
        <p:spPr bwMode="auto">
          <a:xfrm>
            <a:off x="9288463" y="5756275"/>
            <a:ext cx="323850" cy="1471613"/>
          </a:xfrm>
          <a:prstGeom prst="rect">
            <a:avLst/>
          </a:prstGeom>
          <a:solidFill>
            <a:schemeClr val="accent2"/>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8690" name="Rectangle 18"/>
          <p:cNvSpPr>
            <a:spLocks/>
          </p:cNvSpPr>
          <p:nvPr/>
        </p:nvSpPr>
        <p:spPr bwMode="auto">
          <a:xfrm>
            <a:off x="8559800" y="5584825"/>
            <a:ext cx="4984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pPr algn="r"/>
            <a:r>
              <a:rPr lang="en-US" altLang="en-US">
                <a:solidFill>
                  <a:srgbClr val="282828"/>
                </a:solidFill>
                <a:latin typeface="Roboto Bold" charset="0"/>
                <a:ea typeface="Roboto Bold" charset="0"/>
                <a:cs typeface="Roboto Bold" charset="0"/>
                <a:sym typeface="Roboto Bold" charset="0"/>
              </a:rPr>
              <a:t>82%</a:t>
            </a:r>
          </a:p>
        </p:txBody>
      </p:sp>
      <p:grpSp>
        <p:nvGrpSpPr>
          <p:cNvPr id="28691" name="Group 19"/>
          <p:cNvGrpSpPr>
            <a:grpSpLocks/>
          </p:cNvGrpSpPr>
          <p:nvPr/>
        </p:nvGrpSpPr>
        <p:grpSpPr bwMode="auto">
          <a:xfrm>
            <a:off x="10639425" y="3556000"/>
            <a:ext cx="1270000" cy="4368800"/>
            <a:chOff x="0" y="0"/>
            <a:chExt cx="1270000" cy="4368800"/>
          </a:xfrm>
        </p:grpSpPr>
        <p:sp>
          <p:nvSpPr>
            <p:cNvPr id="28692" name="AutoShape 20"/>
            <p:cNvSpPr>
              <a:spLocks/>
            </p:cNvSpPr>
            <p:nvPr/>
          </p:nvSpPr>
          <p:spPr bwMode="auto">
            <a:xfrm>
              <a:off x="317425" y="0"/>
              <a:ext cx="635150" cy="3559027"/>
            </a:xfrm>
            <a:prstGeom prst="roundRect">
              <a:avLst>
                <a:gd name="adj" fmla="val 50000"/>
              </a:avLst>
            </a:prstGeom>
            <a:solidFill>
              <a:srgbClr val="ECECEC"/>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8693" name="Oval 21"/>
            <p:cNvSpPr>
              <a:spLocks/>
            </p:cNvSpPr>
            <p:nvPr/>
          </p:nvSpPr>
          <p:spPr bwMode="auto">
            <a:xfrm>
              <a:off x="0" y="3098800"/>
              <a:ext cx="1270000" cy="1270000"/>
            </a:xfrm>
            <a:prstGeom prst="ellipse">
              <a:avLst/>
            </a:prstGeom>
            <a:solidFill>
              <a:srgbClr val="ECECEC"/>
            </a:soli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grpSp>
      <p:sp>
        <p:nvSpPr>
          <p:cNvPr id="28694" name="Oval 22"/>
          <p:cNvSpPr>
            <a:spLocks/>
          </p:cNvSpPr>
          <p:nvPr/>
        </p:nvSpPr>
        <p:spPr bwMode="auto">
          <a:xfrm>
            <a:off x="10853738" y="6869113"/>
            <a:ext cx="839787" cy="839787"/>
          </a:xfrm>
          <a:prstGeom prst="ellipse">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8695" name="Rectangle 23"/>
          <p:cNvSpPr>
            <a:spLocks/>
          </p:cNvSpPr>
          <p:nvPr/>
        </p:nvSpPr>
        <p:spPr bwMode="auto">
          <a:xfrm>
            <a:off x="11110913" y="4451350"/>
            <a:ext cx="325437" cy="2776538"/>
          </a:xfrm>
          <a:prstGeom prst="rect">
            <a:avLst/>
          </a:prstGeom>
          <a:solidFill>
            <a:schemeClr val="accent3"/>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8696" name="Rectangle 24"/>
          <p:cNvSpPr>
            <a:spLocks/>
          </p:cNvSpPr>
          <p:nvPr/>
        </p:nvSpPr>
        <p:spPr bwMode="auto">
          <a:xfrm>
            <a:off x="10382250" y="4289425"/>
            <a:ext cx="4984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pPr algn="r"/>
            <a:r>
              <a:rPr lang="en-US" altLang="en-US">
                <a:solidFill>
                  <a:srgbClr val="282828"/>
                </a:solidFill>
                <a:latin typeface="Roboto Bold" charset="0"/>
                <a:ea typeface="Roboto Bold" charset="0"/>
                <a:cs typeface="Roboto Bold" charset="0"/>
                <a:sym typeface="Roboto Bold" charset="0"/>
              </a:rPr>
              <a:t>91%</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
        <p:nvSpPr>
          <p:cNvPr id="6" name="Picture Placeholder 5"/>
          <p:cNvSpPr>
            <a:spLocks noGrp="1"/>
          </p:cNvSpPr>
          <p:nvPr>
            <p:ph type="pic" sz="quarter" idx="15"/>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17"/>
          </p:nvPr>
        </p:nvSpPr>
        <p:spPr/>
      </p:sp>
      <p:sp>
        <p:nvSpPr>
          <p:cNvPr id="9" name="Picture Placeholder 8"/>
          <p:cNvSpPr>
            <a:spLocks noGrp="1"/>
          </p:cNvSpPr>
          <p:nvPr>
            <p:ph type="pic" sz="quarter" idx="18"/>
          </p:nvPr>
        </p:nvSpPr>
        <p:spPr/>
      </p:sp>
      <p:sp>
        <p:nvSpPr>
          <p:cNvPr id="29697" name="Rectangle 1"/>
          <p:cNvSpPr>
            <a:spLocks noGrp="1" noChangeArrowheads="1"/>
          </p:cNvSpPr>
          <p:nvPr>
            <p:ph type="title" idx="4294967295"/>
          </p:nvPr>
        </p:nvSpPr>
        <p:spPr>
          <a:xfrm>
            <a:off x="0" y="554038"/>
            <a:ext cx="13003213" cy="1160462"/>
          </a:xfrm>
        </p:spPr>
        <p:txBody>
          <a:bodyPr/>
          <a:lstStyle/>
          <a:p>
            <a:pPr algn="ctr"/>
            <a:r>
              <a:rPr lang="en-US" altLang="en-US" sz="6000">
                <a:solidFill>
                  <a:srgbClr val="282828"/>
                </a:solidFill>
                <a:latin typeface="Roboto Bold" charset="0"/>
                <a:ea typeface="Roboto Bold" charset="0"/>
                <a:cs typeface="Roboto Bold" charset="0"/>
                <a:sym typeface="Roboto Bold" charset="0"/>
              </a:rPr>
              <a:t>Demo Title text</a:t>
            </a:r>
          </a:p>
        </p:txBody>
      </p:sp>
      <p:sp>
        <p:nvSpPr>
          <p:cNvPr id="29698"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50E7B459-851C-E448-BE07-DFD885AA30BD}" type="slidenum">
              <a:rPr lang="en-US" altLang="en-US">
                <a:solidFill>
                  <a:srgbClr val="FFFFFF"/>
                </a:solidFill>
              </a:rPr>
              <a:pPr algn="ctr"/>
              <a:t>33</a:t>
            </a:fld>
            <a:endParaRPr lang="en-US" altLang="en-US">
              <a:solidFill>
                <a:srgbClr val="FFFFFF"/>
              </a:solidFill>
            </a:endParaRPr>
          </a:p>
        </p:txBody>
      </p:sp>
      <p:sp>
        <p:nvSpPr>
          <p:cNvPr id="29699"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a:latin typeface="Helvetica Neue Medium" charset="0"/>
                <a:ea typeface="Helvetica Neue Medium" charset="0"/>
                <a:cs typeface="Helvetica Neue Medium" charset="0"/>
                <a:sym typeface="Helvetica Neue Medium" charset="0"/>
              </a:rPr>
              <a:t>Lorem Ipsum is simply</a:t>
            </a:r>
          </a:p>
        </p:txBody>
      </p:sp>
      <p:sp>
        <p:nvSpPr>
          <p:cNvPr id="29700"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822" r="822"/>
          <a:stretch>
            <a:fillRect/>
          </a:stretch>
        </p:blipFill>
        <p:spPr>
          <a:xfrm>
            <a:off x="7137400" y="3668713"/>
            <a:ext cx="4670425" cy="4017962"/>
          </a:xfrm>
          <a:prstGeom prst="roundRect">
            <a:avLst>
              <a:gd name="adj" fmla="val 2374"/>
            </a:avLst>
          </a:prstGeom>
          <a:ln w="38100">
            <a:solidFill>
              <a:schemeClr val="accent1"/>
            </a:solidFill>
          </a:ln>
        </p:spPr>
      </p:pic>
      <p:sp>
        <p:nvSpPr>
          <p:cNvPr id="27650"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EE7D24B-0F98-5443-A917-6D265A19865F}" type="slidenum">
              <a:rPr lang="en-US" altLang="en-US">
                <a:solidFill>
                  <a:srgbClr val="FFFFFF"/>
                </a:solidFill>
              </a:rPr>
              <a:pPr algn="ctr"/>
              <a:t>4</a:t>
            </a:fld>
            <a:endParaRPr lang="en-US" altLang="en-US">
              <a:solidFill>
                <a:srgbClr val="FFFFFF"/>
              </a:solidFill>
            </a:endParaRPr>
          </a:p>
        </p:txBody>
      </p:sp>
      <p:sp>
        <p:nvSpPr>
          <p:cNvPr id="27652"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6" name="Rectangle 1"/>
          <p:cNvSpPr txBox="1">
            <a:spLocks noChangeArrowheads="1"/>
          </p:cNvSpPr>
          <p:nvPr/>
        </p:nvSpPr>
        <p:spPr>
          <a:xfrm>
            <a:off x="0" y="554038"/>
            <a:ext cx="13003213" cy="1160462"/>
          </a:xfrm>
          <a:prstGeom prst="rect">
            <a:avLst/>
          </a:prstGeom>
        </p:spPr>
        <p:txBody>
          <a:bodyPr/>
          <a:lstStyle>
            <a:lvl1pPr algn="l" defTabSz="585788" rtl="0" fontAlgn="base" hangingPunct="0">
              <a:spcBef>
                <a:spcPct val="0"/>
              </a:spcBef>
              <a:spcAft>
                <a:spcPct val="0"/>
              </a:spcAft>
              <a:defRPr kern="1200">
                <a:solidFill>
                  <a:srgbClr val="525860"/>
                </a:solidFill>
                <a:latin typeface="+mj-lt"/>
                <a:ea typeface="+mj-ea"/>
                <a:cs typeface="+mj-cs"/>
                <a:sym typeface="Roboto Regular" charset="0"/>
              </a:defRPr>
            </a:lvl1pPr>
            <a:lvl2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2pPr>
            <a:lvl3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3pPr>
            <a:lvl4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4pPr>
            <a:lvl5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5pPr>
            <a:lvl6pPr marL="4572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r>
              <a:rPr lang="ko-KR" altLang="en-US" sz="6000" dirty="0">
                <a:solidFill>
                  <a:srgbClr val="282828"/>
                </a:solidFill>
                <a:latin typeface="Roboto Bold" charset="0"/>
                <a:ea typeface="Roboto Bold" charset="0"/>
                <a:cs typeface="Roboto Bold" charset="0"/>
                <a:sym typeface="Roboto Bold" charset="0"/>
              </a:rPr>
              <a:t>진 행  상 황</a:t>
            </a:r>
            <a:endParaRPr lang="en-US" altLang="en-US" sz="6000" dirty="0">
              <a:solidFill>
                <a:srgbClr val="282828"/>
              </a:solidFill>
              <a:latin typeface="Roboto Bold" charset="0"/>
              <a:ea typeface="Roboto Bold" charset="0"/>
              <a:cs typeface="Roboto Bold" charset="0"/>
              <a:sym typeface="Roboto Bold" charset="0"/>
            </a:endParaRPr>
          </a:p>
        </p:txBody>
      </p:sp>
      <p:sp>
        <p:nvSpPr>
          <p:cNvPr id="1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smtClean="0">
                <a:latin typeface="Helvetica Neue Medium" charset="0"/>
                <a:ea typeface="Helvetica Neue Medium" charset="0"/>
                <a:cs typeface="Helvetica Neue Medium" charset="0"/>
                <a:sym typeface="Helvetica Neue Medium" charset="0"/>
              </a:rPr>
              <a:t>Server &amp; Database</a:t>
            </a:r>
            <a:endParaRPr lang="en-US" altLang="en-US" sz="2400" dirty="0">
              <a:latin typeface="Helvetica Neue Medium" charset="0"/>
              <a:ea typeface="Helvetica Neue Medium" charset="0"/>
              <a:cs typeface="Helvetica Neue Medium" charset="0"/>
              <a:sym typeface="Helvetica Neue Medium" charset="0"/>
            </a:endParaRPr>
          </a:p>
        </p:txBody>
      </p:sp>
      <p:sp>
        <p:nvSpPr>
          <p:cNvPr id="18" name="Rectangle 5"/>
          <p:cNvSpPr txBox="1">
            <a:spLocks noChangeArrowheads="1"/>
          </p:cNvSpPr>
          <p:nvPr/>
        </p:nvSpPr>
        <p:spPr>
          <a:xfrm>
            <a:off x="1746051" y="3810000"/>
            <a:ext cx="5332413" cy="4016375"/>
          </a:xfrm>
          <a:prstGeom prst="rect">
            <a:avLst/>
          </a:prstGeom>
        </p:spPr>
        <p:txBody>
          <a:bodyPr/>
          <a:lst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SzTx/>
              <a:buFontTx/>
              <a:buNone/>
            </a:pPr>
            <a:r>
              <a:rPr lang="en-US" altLang="en-US" dirty="0" smtClean="0"/>
              <a:t> -	NFC</a:t>
            </a:r>
            <a:r>
              <a:rPr lang="ko-KR" altLang="en-US" dirty="0" smtClean="0"/>
              <a:t>와 서버 간</a:t>
            </a:r>
            <a:r>
              <a:rPr lang="en-US" altLang="ko-KR" dirty="0" smtClean="0"/>
              <a:t>,</a:t>
            </a:r>
          </a:p>
          <a:p>
            <a:pPr marL="0" indent="0">
              <a:spcBef>
                <a:spcPct val="0"/>
              </a:spcBef>
              <a:buSzTx/>
              <a:buFontTx/>
              <a:buNone/>
            </a:pPr>
            <a:r>
              <a:rPr lang="en-US" altLang="ko-KR" dirty="0"/>
              <a:t>	</a:t>
            </a:r>
            <a:r>
              <a:rPr lang="ko-KR" altLang="en-US" dirty="0" smtClean="0"/>
              <a:t>안드로이드와 서버 간의</a:t>
            </a:r>
            <a:endParaRPr lang="en-US" altLang="ko-KR" dirty="0" smtClean="0"/>
          </a:p>
          <a:p>
            <a:pPr marL="0" indent="0">
              <a:spcBef>
                <a:spcPct val="0"/>
              </a:spcBef>
              <a:buSzTx/>
              <a:buFontTx/>
              <a:buNone/>
            </a:pPr>
            <a:r>
              <a:rPr lang="en-US" altLang="en-US" dirty="0"/>
              <a:t>	</a:t>
            </a:r>
            <a:r>
              <a:rPr lang="en-US" altLang="en-US" dirty="0" smtClean="0"/>
              <a:t>Database </a:t>
            </a:r>
            <a:r>
              <a:rPr lang="ko-KR" altLang="en-US" dirty="0" smtClean="0"/>
              <a:t>연동 완료</a:t>
            </a:r>
            <a:endParaRPr lang="en-US" altLang="en-US" dirty="0" smtClean="0"/>
          </a:p>
          <a:p>
            <a:pPr marL="0" indent="0">
              <a:spcBef>
                <a:spcPct val="0"/>
              </a:spcBef>
              <a:buSzTx/>
              <a:buFontTx/>
              <a:buNone/>
            </a:pPr>
            <a:endParaRPr lang="en-US" altLang="en-US" dirty="0" smtClean="0"/>
          </a:p>
          <a:p>
            <a:pPr marL="0" indent="0">
              <a:spcBef>
                <a:spcPct val="0"/>
              </a:spcBef>
              <a:buSzTx/>
              <a:buFontTx/>
              <a:buNone/>
            </a:pPr>
            <a:endParaRPr lang="en-US" altLang="en-US" dirty="0"/>
          </a:p>
          <a:p>
            <a:pPr marL="0" indent="0">
              <a:spcBef>
                <a:spcPct val="0"/>
              </a:spcBef>
              <a:buSzTx/>
              <a:buFontTx/>
              <a:buNone/>
            </a:pPr>
            <a:r>
              <a:rPr lang="en-US" altLang="en-US" dirty="0" smtClean="0"/>
              <a:t>		[</a:t>
            </a:r>
            <a:r>
              <a:rPr lang="ko-KR" altLang="en-US" dirty="0" smtClean="0"/>
              <a:t>주요 테이블</a:t>
            </a:r>
            <a:r>
              <a:rPr lang="en-US" altLang="ko-KR" dirty="0" smtClean="0"/>
              <a:t>]</a:t>
            </a:r>
          </a:p>
          <a:p>
            <a:pPr marL="0" indent="0">
              <a:spcBef>
                <a:spcPct val="0"/>
              </a:spcBef>
              <a:buSzTx/>
              <a:buFontTx/>
              <a:buNone/>
            </a:pPr>
            <a:endParaRPr lang="en-US" altLang="ko-KR" dirty="0" smtClean="0"/>
          </a:p>
          <a:p>
            <a:pPr marL="0" indent="0">
              <a:spcBef>
                <a:spcPct val="0"/>
              </a:spcBef>
              <a:buSzTx/>
              <a:buFontTx/>
              <a:buNone/>
            </a:pPr>
            <a:r>
              <a:rPr lang="en-US" altLang="ko-KR" dirty="0"/>
              <a:t>	</a:t>
            </a:r>
            <a:r>
              <a:rPr lang="en-US" altLang="ko-KR" dirty="0" smtClean="0"/>
              <a:t>user: </a:t>
            </a:r>
            <a:r>
              <a:rPr lang="ko-KR" altLang="en-US" dirty="0" smtClean="0"/>
              <a:t>사용자 </a:t>
            </a:r>
            <a:r>
              <a:rPr lang="en-US" altLang="ko-KR" dirty="0" smtClean="0"/>
              <a:t>id, </a:t>
            </a:r>
            <a:r>
              <a:rPr lang="en-US" altLang="ko-KR" dirty="0" err="1" smtClean="0"/>
              <a:t>vip</a:t>
            </a:r>
            <a:r>
              <a:rPr lang="ko-KR" altLang="en-US" dirty="0" smtClean="0"/>
              <a:t>여부 정보</a:t>
            </a:r>
            <a:endParaRPr lang="en-US" altLang="ko-KR" dirty="0" smtClean="0"/>
          </a:p>
          <a:p>
            <a:pPr marL="0" indent="0">
              <a:spcBef>
                <a:spcPct val="0"/>
              </a:spcBef>
              <a:buSzTx/>
              <a:buFontTx/>
              <a:buNone/>
            </a:pPr>
            <a:endParaRPr lang="en-US" altLang="ko-KR" dirty="0" smtClean="0"/>
          </a:p>
          <a:p>
            <a:pPr marL="0" indent="0">
              <a:spcBef>
                <a:spcPct val="0"/>
              </a:spcBef>
              <a:buSzTx/>
              <a:buFontTx/>
              <a:buNone/>
            </a:pPr>
            <a:r>
              <a:rPr lang="en-US" altLang="ko-KR" dirty="0"/>
              <a:t>	</a:t>
            </a:r>
            <a:r>
              <a:rPr lang="en-US" altLang="ko-KR" dirty="0" smtClean="0"/>
              <a:t>number: </a:t>
            </a:r>
            <a:r>
              <a:rPr lang="ko-KR" altLang="en-US" dirty="0" smtClean="0"/>
              <a:t>번호표</a:t>
            </a:r>
            <a:endParaRPr lang="en-US" altLang="ko-KR" dirty="0" smtClean="0"/>
          </a:p>
          <a:p>
            <a:pPr marL="0" indent="0">
              <a:spcBef>
                <a:spcPct val="0"/>
              </a:spcBef>
              <a:buSzTx/>
              <a:buFontTx/>
              <a:buNone/>
            </a:pPr>
            <a:endParaRPr lang="en-US" altLang="ko-KR" dirty="0" smtClean="0"/>
          </a:p>
          <a:p>
            <a:pPr marL="0" indent="0">
              <a:spcBef>
                <a:spcPct val="0"/>
              </a:spcBef>
              <a:buSzTx/>
              <a:buFontTx/>
              <a:buNone/>
            </a:pPr>
            <a:r>
              <a:rPr lang="en-US" altLang="ko-KR" dirty="0"/>
              <a:t>	</a:t>
            </a:r>
            <a:r>
              <a:rPr lang="en-US" altLang="ko-KR" dirty="0" smtClean="0"/>
              <a:t>store: </a:t>
            </a:r>
            <a:r>
              <a:rPr lang="ko-KR" altLang="en-US" dirty="0" smtClean="0"/>
              <a:t>해당 지점</a:t>
            </a:r>
            <a:endParaRPr lang="en-US" altLang="ko-KR" dirty="0" smtClean="0"/>
          </a:p>
          <a:p>
            <a:pPr marL="0" indent="0">
              <a:spcBef>
                <a:spcPct val="0"/>
              </a:spcBef>
              <a:buSzTx/>
              <a:buFontTx/>
              <a:buNone/>
            </a:pPr>
            <a:endParaRPr lang="en-US" altLang="ko-KR" dirty="0" smtClean="0"/>
          </a:p>
          <a:p>
            <a:pPr marL="0" indent="0">
              <a:spcBef>
                <a:spcPct val="0"/>
              </a:spcBef>
              <a:buSzTx/>
              <a:buFontTx/>
              <a:buNone/>
            </a:pPr>
            <a:r>
              <a:rPr lang="en-US" altLang="ko-KR" dirty="0"/>
              <a:t>	</a:t>
            </a:r>
            <a:r>
              <a:rPr lang="en-US" altLang="ko-KR" dirty="0" smtClean="0"/>
              <a:t>counter: </a:t>
            </a:r>
            <a:r>
              <a:rPr lang="ko-KR" altLang="en-US" dirty="0" smtClean="0"/>
              <a:t>해당 지점의 업무</a:t>
            </a:r>
            <a:endParaRPr lang="en-US" altLang="ko-KR" dirty="0" smtClean="0"/>
          </a:p>
        </p:txBody>
      </p:sp>
      <p:pic>
        <p:nvPicPr>
          <p:cNvPr id="8" name="그림 1">
            <a:extLst>
              <a:ext uri="{FF2B5EF4-FFF2-40B4-BE49-F238E27FC236}">
                <a16:creationId xmlns="" xmlns:a16="http://schemas.microsoft.com/office/drawing/2014/main" id="{BBBD7D1F-B124-4ABC-B6A8-3D5242C66020}"/>
              </a:ext>
            </a:extLst>
          </p:cNvPr>
          <p:cNvPicPr>
            <a:picLocks noChangeAspect="1"/>
          </p:cNvPicPr>
          <p:nvPr/>
        </p:nvPicPr>
        <p:blipFill>
          <a:blip r:embed="rId3"/>
          <a:stretch>
            <a:fillRect/>
          </a:stretch>
        </p:blipFill>
        <p:spPr>
          <a:xfrm>
            <a:off x="10750872" y="8385609"/>
            <a:ext cx="1100815" cy="1061095"/>
          </a:xfrm>
          <a:prstGeom prst="rect">
            <a:avLst/>
          </a:prstGeom>
        </p:spPr>
      </p:pic>
      <p:sp>
        <p:nvSpPr>
          <p:cNvPr id="9"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spTree>
    <p:extLst>
      <p:ext uri="{BB962C8B-B14F-4D97-AF65-F5344CB8AC3E}">
        <p14:creationId xmlns:p14="http://schemas.microsoft.com/office/powerpoint/2010/main" val="147067547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EE7D24B-0F98-5443-A917-6D265A19865F}" type="slidenum">
              <a:rPr lang="en-US" altLang="en-US">
                <a:solidFill>
                  <a:srgbClr val="FFFFFF"/>
                </a:solidFill>
              </a:rPr>
              <a:pPr algn="ctr"/>
              <a:t>5</a:t>
            </a:fld>
            <a:endParaRPr lang="en-US" altLang="en-US">
              <a:solidFill>
                <a:srgbClr val="FFFFFF"/>
              </a:solidFill>
            </a:endParaRPr>
          </a:p>
        </p:txBody>
      </p:sp>
      <p:sp>
        <p:nvSpPr>
          <p:cNvPr id="27652"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6" name="Rectangle 1"/>
          <p:cNvSpPr txBox="1">
            <a:spLocks noChangeArrowheads="1"/>
          </p:cNvSpPr>
          <p:nvPr/>
        </p:nvSpPr>
        <p:spPr>
          <a:xfrm>
            <a:off x="0" y="554038"/>
            <a:ext cx="13003213" cy="1160462"/>
          </a:xfrm>
          <a:prstGeom prst="rect">
            <a:avLst/>
          </a:prstGeom>
        </p:spPr>
        <p:txBody>
          <a:bodyPr/>
          <a:lstStyle>
            <a:lvl1pPr algn="l" defTabSz="585788" rtl="0" fontAlgn="base" hangingPunct="0">
              <a:spcBef>
                <a:spcPct val="0"/>
              </a:spcBef>
              <a:spcAft>
                <a:spcPct val="0"/>
              </a:spcAft>
              <a:defRPr kern="1200">
                <a:solidFill>
                  <a:srgbClr val="525860"/>
                </a:solidFill>
                <a:latin typeface="+mj-lt"/>
                <a:ea typeface="+mj-ea"/>
                <a:cs typeface="+mj-cs"/>
                <a:sym typeface="Roboto Regular" charset="0"/>
              </a:defRPr>
            </a:lvl1pPr>
            <a:lvl2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2pPr>
            <a:lvl3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3pPr>
            <a:lvl4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4pPr>
            <a:lvl5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5pPr>
            <a:lvl6pPr marL="4572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r>
              <a:rPr lang="ko-KR" altLang="en-US" sz="6000" dirty="0">
                <a:solidFill>
                  <a:srgbClr val="282828"/>
                </a:solidFill>
                <a:latin typeface="Roboto Bold" charset="0"/>
                <a:ea typeface="Roboto Bold" charset="0"/>
                <a:cs typeface="Roboto Bold" charset="0"/>
                <a:sym typeface="Roboto Bold" charset="0"/>
              </a:rPr>
              <a:t>진 행  상 황</a:t>
            </a:r>
            <a:endParaRPr lang="en-US" altLang="en-US" sz="6000" dirty="0">
              <a:solidFill>
                <a:srgbClr val="282828"/>
              </a:solidFill>
              <a:latin typeface="Roboto Bold" charset="0"/>
              <a:ea typeface="Roboto Bold" charset="0"/>
              <a:cs typeface="Roboto Bold" charset="0"/>
              <a:sym typeface="Roboto Bold" charset="0"/>
            </a:endParaRPr>
          </a:p>
        </p:txBody>
      </p:sp>
      <p:sp>
        <p:nvSpPr>
          <p:cNvPr id="1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latin typeface="Helvetica Neue Medium" charset="0"/>
                <a:ea typeface="Helvetica Neue Medium" charset="0"/>
                <a:cs typeface="Helvetica Neue Medium" charset="0"/>
                <a:sym typeface="Helvetica Neue Medium" charset="0"/>
              </a:rPr>
              <a:t>Web site for Administrator</a:t>
            </a:r>
            <a:endParaRPr lang="en-US" altLang="en-US" sz="2400" dirty="0">
              <a:latin typeface="Helvetica Neue Medium" charset="0"/>
              <a:ea typeface="Helvetica Neue Medium" charset="0"/>
              <a:cs typeface="Helvetica Neue Medium" charset="0"/>
              <a:sym typeface="Helvetica Neue Medium" charset="0"/>
            </a:endParaRPr>
          </a:p>
        </p:txBody>
      </p:sp>
      <p:sp>
        <p:nvSpPr>
          <p:cNvPr id="18" name="Rectangle 5"/>
          <p:cNvSpPr txBox="1">
            <a:spLocks noChangeArrowheads="1"/>
          </p:cNvSpPr>
          <p:nvPr/>
        </p:nvSpPr>
        <p:spPr>
          <a:xfrm>
            <a:off x="6790432" y="3810000"/>
            <a:ext cx="5332413" cy="4016375"/>
          </a:xfrm>
          <a:prstGeom prst="rect">
            <a:avLst/>
          </a:prstGeom>
        </p:spPr>
        <p:txBody>
          <a:bodyPr/>
          <a:lst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SzTx/>
              <a:buFontTx/>
              <a:buNone/>
            </a:pPr>
            <a:r>
              <a:rPr lang="en-US" altLang="ko-KR" sz="2000" dirty="0" smtClean="0"/>
              <a:t> - 	</a:t>
            </a:r>
            <a:r>
              <a:rPr lang="ko-KR" altLang="en-US" sz="2000" dirty="0" smtClean="0"/>
              <a:t>관리자가 여러 정보를 볼 수 있는 사이트</a:t>
            </a:r>
            <a:endParaRPr lang="en-US" altLang="ko-KR" sz="2000" dirty="0"/>
          </a:p>
          <a:p>
            <a:pPr marL="0" indent="0">
              <a:spcBef>
                <a:spcPct val="0"/>
              </a:spcBef>
              <a:buSzTx/>
              <a:buFontTx/>
              <a:buNone/>
            </a:pPr>
            <a:endParaRPr lang="en-US" altLang="ko-KR" sz="2000" dirty="0"/>
          </a:p>
          <a:p>
            <a:pPr marL="0" indent="0">
              <a:spcBef>
                <a:spcPct val="0"/>
              </a:spcBef>
              <a:buSzTx/>
              <a:buFontTx/>
              <a:buNone/>
            </a:pPr>
            <a:r>
              <a:rPr lang="ko-KR" altLang="en-US" sz="2000" dirty="0" smtClean="0"/>
              <a:t> </a:t>
            </a:r>
            <a:r>
              <a:rPr lang="en-US" altLang="ko-KR" sz="2000" dirty="0" smtClean="0"/>
              <a:t>-	Admin </a:t>
            </a:r>
            <a:r>
              <a:rPr lang="ko-KR" altLang="en-US" sz="2000" dirty="0" smtClean="0"/>
              <a:t>아이디</a:t>
            </a:r>
            <a:r>
              <a:rPr lang="en-US" altLang="ko-KR" sz="2000" dirty="0" smtClean="0"/>
              <a:t>/</a:t>
            </a:r>
            <a:r>
              <a:rPr lang="ko-KR" altLang="en-US" sz="2000" dirty="0" smtClean="0"/>
              <a:t>비밀번호 입력 후</a:t>
            </a:r>
            <a:endParaRPr lang="en-US" altLang="ko-KR" sz="2000" dirty="0" smtClean="0"/>
          </a:p>
          <a:p>
            <a:pPr marL="0" indent="0">
              <a:spcBef>
                <a:spcPct val="0"/>
              </a:spcBef>
              <a:buSzTx/>
              <a:buFontTx/>
              <a:buNone/>
            </a:pPr>
            <a:r>
              <a:rPr lang="en-US" altLang="ko-KR" sz="2000" dirty="0"/>
              <a:t>	</a:t>
            </a:r>
            <a:r>
              <a:rPr lang="ko-KR" altLang="en-US" sz="2000" dirty="0" smtClean="0"/>
              <a:t>첫 페이지는</a:t>
            </a:r>
            <a:r>
              <a:rPr lang="en-US" altLang="ko-KR" sz="2000" dirty="0"/>
              <a:t> </a:t>
            </a:r>
            <a:r>
              <a:rPr lang="ko-KR" altLang="en-US" sz="2000" dirty="0" smtClean="0"/>
              <a:t>직원 </a:t>
            </a:r>
            <a:r>
              <a:rPr lang="ko-KR" altLang="en-US" sz="2000" dirty="0" smtClean="0"/>
              <a:t>수</a:t>
            </a:r>
            <a:r>
              <a:rPr lang="en-US" altLang="ko-KR" sz="2000" dirty="0" smtClean="0"/>
              <a:t>, </a:t>
            </a:r>
            <a:r>
              <a:rPr lang="ko-KR" altLang="en-US" sz="2000" dirty="0" smtClean="0"/>
              <a:t>테이블 위치 등의</a:t>
            </a:r>
            <a:endParaRPr lang="en-US" altLang="ko-KR" sz="2000" dirty="0" smtClean="0"/>
          </a:p>
          <a:p>
            <a:pPr marL="0" indent="0">
              <a:spcBef>
                <a:spcPct val="0"/>
              </a:spcBef>
              <a:buSzTx/>
              <a:buFontTx/>
              <a:buNone/>
            </a:pPr>
            <a:r>
              <a:rPr lang="en-US" altLang="ko-KR" sz="2000" dirty="0"/>
              <a:t>	</a:t>
            </a:r>
            <a:r>
              <a:rPr lang="ko-KR" altLang="en-US" sz="2000" dirty="0" smtClean="0"/>
              <a:t>해당 지점의</a:t>
            </a:r>
            <a:r>
              <a:rPr lang="en-US" altLang="ko-KR" sz="2000" dirty="0"/>
              <a:t> </a:t>
            </a:r>
            <a:r>
              <a:rPr lang="ko-KR" altLang="en-US" sz="2000" dirty="0" smtClean="0"/>
              <a:t>기본적인 정보 출력</a:t>
            </a:r>
            <a:endParaRPr lang="en-US" altLang="ko-KR" sz="2000" dirty="0" smtClean="0"/>
          </a:p>
          <a:p>
            <a:pPr marL="0" indent="0">
              <a:spcBef>
                <a:spcPct val="0"/>
              </a:spcBef>
              <a:buSzTx/>
              <a:buFontTx/>
              <a:buNone/>
            </a:pPr>
            <a:endParaRPr lang="en-US" altLang="en-US" sz="2000" dirty="0" smtClean="0"/>
          </a:p>
          <a:p>
            <a:pPr marL="0" indent="0">
              <a:spcBef>
                <a:spcPct val="0"/>
              </a:spcBef>
              <a:buSzTx/>
              <a:buFontTx/>
              <a:buNone/>
            </a:pPr>
            <a:r>
              <a:rPr lang="en-US" altLang="en-US" sz="2000" dirty="0" smtClean="0"/>
              <a:t> -	</a:t>
            </a:r>
            <a:r>
              <a:rPr lang="ko-KR" altLang="en-US" sz="2000" dirty="0" smtClean="0"/>
              <a:t>각 업무마다 소모 시간</a:t>
            </a:r>
            <a:r>
              <a:rPr lang="en-US" altLang="ko-KR" sz="2000" dirty="0" smtClean="0"/>
              <a:t>, </a:t>
            </a:r>
            <a:r>
              <a:rPr lang="ko-KR" altLang="en-US" sz="2000" dirty="0" smtClean="0"/>
              <a:t>취소했을 때의</a:t>
            </a:r>
            <a:endParaRPr lang="en-US" altLang="ko-KR" sz="2000" dirty="0" smtClean="0"/>
          </a:p>
          <a:p>
            <a:pPr marL="0" indent="0">
              <a:spcBef>
                <a:spcPct val="0"/>
              </a:spcBef>
              <a:buSzTx/>
              <a:buFontTx/>
              <a:buNone/>
            </a:pPr>
            <a:r>
              <a:rPr lang="en-US" altLang="ko-KR" sz="2000" dirty="0"/>
              <a:t>	</a:t>
            </a:r>
            <a:r>
              <a:rPr lang="ko-KR" altLang="en-US" sz="2000" dirty="0" smtClean="0"/>
              <a:t>그 사용자의 대기 시간 등을 계산하여</a:t>
            </a:r>
            <a:endParaRPr lang="en-US" altLang="ko-KR" sz="2000" dirty="0" smtClean="0"/>
          </a:p>
          <a:p>
            <a:pPr marL="0" indent="0">
              <a:spcBef>
                <a:spcPct val="0"/>
              </a:spcBef>
              <a:buSzTx/>
              <a:buFontTx/>
              <a:buNone/>
            </a:pPr>
            <a:r>
              <a:rPr lang="en-US" altLang="ko-KR" sz="2000" dirty="0"/>
              <a:t>	</a:t>
            </a:r>
            <a:r>
              <a:rPr lang="ko-KR" altLang="en-US" sz="2000" dirty="0" smtClean="0"/>
              <a:t>데이터로 저장</a:t>
            </a:r>
            <a:endParaRPr lang="en-US" altLang="en-US" sz="2000" dirty="0"/>
          </a:p>
          <a:p>
            <a:pPr marL="0" indent="0">
              <a:spcBef>
                <a:spcPct val="0"/>
              </a:spcBef>
              <a:buSzTx/>
              <a:buFontTx/>
              <a:buNone/>
            </a:pPr>
            <a:endParaRPr lang="en-US" altLang="en-US" sz="2000" dirty="0"/>
          </a:p>
          <a:p>
            <a:pPr marL="0" indent="0">
              <a:spcBef>
                <a:spcPct val="0"/>
              </a:spcBef>
              <a:buSzTx/>
              <a:buFontTx/>
              <a:buNone/>
            </a:pPr>
            <a:r>
              <a:rPr lang="en-US" altLang="en-US" sz="2000" dirty="0" smtClean="0"/>
              <a:t> -	</a:t>
            </a:r>
            <a:r>
              <a:rPr lang="ko-KR" altLang="en-US" sz="2000" dirty="0" smtClean="0"/>
              <a:t>기본적인 정보와 수집된 데이터를</a:t>
            </a:r>
            <a:r>
              <a:rPr lang="en-US" altLang="ko-KR" sz="2000" dirty="0"/>
              <a:t> </a:t>
            </a:r>
            <a:r>
              <a:rPr lang="ko-KR" altLang="en-US" sz="2000" dirty="0" smtClean="0"/>
              <a:t>통해</a:t>
            </a:r>
            <a:endParaRPr lang="en-US" altLang="ko-KR" sz="2000" dirty="0" smtClean="0"/>
          </a:p>
          <a:p>
            <a:pPr marL="0" indent="0">
              <a:spcBef>
                <a:spcPct val="0"/>
              </a:spcBef>
              <a:buSzTx/>
              <a:buFontTx/>
              <a:buNone/>
            </a:pPr>
            <a:r>
              <a:rPr lang="en-US" altLang="en-US" sz="2000" dirty="0" smtClean="0"/>
              <a:t>	</a:t>
            </a:r>
            <a:r>
              <a:rPr lang="ko-KR" altLang="en-US" sz="2000" dirty="0" smtClean="0"/>
              <a:t>분석하여 해당 지점에 컨설팅</a:t>
            </a:r>
            <a:endParaRPr lang="en-US" altLang="en-US" sz="2000" dirty="0"/>
          </a:p>
        </p:txBody>
      </p:sp>
      <p:sp>
        <p:nvSpPr>
          <p:cNvPr id="9"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pic>
        <p:nvPicPr>
          <p:cNvPr id="10" name="그림 1">
            <a:extLst>
              <a:ext uri="{FF2B5EF4-FFF2-40B4-BE49-F238E27FC236}">
                <a16:creationId xmlns="" xmlns:a16="http://schemas.microsoft.com/office/drawing/2014/main" id="{BBBD7D1F-B124-4ABC-B6A8-3D5242C66020}"/>
              </a:ext>
            </a:extLst>
          </p:cNvPr>
          <p:cNvPicPr>
            <a:picLocks noChangeAspect="1"/>
          </p:cNvPicPr>
          <p:nvPr/>
        </p:nvPicPr>
        <p:blipFill>
          <a:blip r:embed="rId3"/>
          <a:stretch>
            <a:fillRect/>
          </a:stretch>
        </p:blipFill>
        <p:spPr>
          <a:xfrm>
            <a:off x="10750872" y="8385609"/>
            <a:ext cx="1100815" cy="1061095"/>
          </a:xfrm>
          <a:prstGeom prst="rect">
            <a:avLst/>
          </a:prstGeom>
        </p:spPr>
      </p:pic>
      <p:sp>
        <p:nvSpPr>
          <p:cNvPr id="19" name="Rectangle 5"/>
          <p:cNvSpPr txBox="1">
            <a:spLocks noChangeArrowheads="1"/>
          </p:cNvSpPr>
          <p:nvPr/>
        </p:nvSpPr>
        <p:spPr>
          <a:xfrm>
            <a:off x="1746051" y="3810000"/>
            <a:ext cx="5332413" cy="4016375"/>
          </a:xfrm>
          <a:prstGeom prst="rect">
            <a:avLst/>
          </a:prstGeom>
        </p:spPr>
        <p:txBody>
          <a:bodyPr/>
          <a:lst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SzTx/>
              <a:buFontTx/>
              <a:buNone/>
            </a:pPr>
            <a:r>
              <a:rPr lang="en-US" altLang="en-US" dirty="0">
                <a:hlinkClick r:id="rId4"/>
              </a:rPr>
              <a:t>http://</a:t>
            </a:r>
            <a:r>
              <a:rPr lang="en-US" altLang="en-US" dirty="0" smtClean="0">
                <a:hlinkClick r:id="rId4"/>
              </a:rPr>
              <a:t>13.124.185.67/free_time_main</a:t>
            </a:r>
            <a:endParaRPr lang="en-US" altLang="en-US" dirty="0" smtClean="0"/>
          </a:p>
        </p:txBody>
      </p:sp>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5883" y="4228728"/>
            <a:ext cx="372427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41469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p:cNvSpPr>
          <p:nvPr/>
        </p:nvSpPr>
        <p:spPr bwMode="auto">
          <a:xfrm>
            <a:off x="0" y="3465513"/>
            <a:ext cx="13003213" cy="4505325"/>
          </a:xfrm>
          <a:prstGeom prst="rect">
            <a:avLst/>
          </a:prstGeom>
          <a:solidFill>
            <a:schemeClr val="accent1"/>
          </a:solidFill>
          <a:ln>
            <a:noFill/>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sp>
        <p:nvSpPr>
          <p:cNvPr id="24578" name="Rectangle 2"/>
          <p:cNvSpPr>
            <a:spLocks noGrp="1" noChangeArrowheads="1"/>
          </p:cNvSpPr>
          <p:nvPr>
            <p:ph type="title"/>
          </p:nvPr>
        </p:nvSpPr>
        <p:spPr>
          <a:xfrm>
            <a:off x="0" y="554038"/>
            <a:ext cx="13003213" cy="1160462"/>
          </a:xfrm>
        </p:spPr>
        <p:txBody>
          <a:bodyPr/>
          <a:lstStyle/>
          <a:p>
            <a:pPr algn="ctr"/>
            <a:r>
              <a:rPr lang="ko-KR" altLang="en-US" sz="6000" dirty="0">
                <a:solidFill>
                  <a:srgbClr val="282828"/>
                </a:solidFill>
                <a:latin typeface="Roboto Bold" charset="0"/>
                <a:ea typeface="Roboto Bold" charset="0"/>
                <a:cs typeface="Roboto Bold" charset="0"/>
                <a:sym typeface="Roboto Bold" charset="0"/>
              </a:rPr>
              <a:t>진 행  상 황</a:t>
            </a:r>
            <a:endParaRPr lang="en-US" altLang="en-US" sz="6000" dirty="0">
              <a:solidFill>
                <a:srgbClr val="282828"/>
              </a:solidFill>
              <a:latin typeface="Roboto Bold" charset="0"/>
              <a:ea typeface="Roboto Bold" charset="0"/>
              <a:cs typeface="Roboto Bold" charset="0"/>
              <a:sym typeface="Roboto Bold" charset="0"/>
            </a:endParaRPr>
          </a:p>
        </p:txBody>
      </p:sp>
      <p:sp>
        <p:nvSpPr>
          <p:cNvPr id="24579" name="Rectangle 3"/>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6D85CD00-C03E-F24B-B212-62C28AA062AC}" type="slidenum">
              <a:rPr lang="en-US" altLang="en-US">
                <a:solidFill>
                  <a:srgbClr val="FFFFFF"/>
                </a:solidFill>
              </a:rPr>
              <a:pPr algn="ctr"/>
              <a:t>6</a:t>
            </a:fld>
            <a:endParaRPr lang="en-US" altLang="en-US">
              <a:solidFill>
                <a:srgbClr val="FFFFFF"/>
              </a:solidFill>
            </a:endParaRPr>
          </a:p>
        </p:txBody>
      </p:sp>
      <p:sp>
        <p:nvSpPr>
          <p:cNvPr id="24580" name="Rectangle 4"/>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latin typeface="Helvetica Neue Medium" charset="0"/>
                <a:ea typeface="Helvetica Neue Medium" charset="0"/>
                <a:cs typeface="Helvetica Neue Medium" charset="0"/>
                <a:sym typeface="Helvetica Neue Medium" charset="0"/>
              </a:rPr>
              <a:t>Android</a:t>
            </a:r>
            <a:endParaRPr lang="en-US" altLang="en-US" sz="2400" dirty="0">
              <a:latin typeface="Helvetica Neue Medium" charset="0"/>
              <a:ea typeface="Helvetica Neue Medium" charset="0"/>
              <a:cs typeface="Helvetica Neue Medium" charset="0"/>
              <a:sym typeface="Helvetica Neue Medium" charset="0"/>
            </a:endParaRPr>
          </a:p>
        </p:txBody>
      </p:sp>
      <p:sp>
        <p:nvSpPr>
          <p:cNvPr id="24581" name="Line 5"/>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24582" name="Rectangle 6"/>
          <p:cNvSpPr>
            <a:spLocks noGrp="1" noChangeArrowheads="1"/>
          </p:cNvSpPr>
          <p:nvPr>
            <p:ph type="body" sz="quarter" idx="1"/>
          </p:nvPr>
        </p:nvSpPr>
        <p:spPr>
          <a:xfrm>
            <a:off x="8936038" y="3994150"/>
            <a:ext cx="3355975" cy="3663950"/>
          </a:xfrm>
        </p:spPr>
        <p:txBody>
          <a:bodyPr/>
          <a:lstStyle/>
          <a:p>
            <a:pPr marL="0" indent="0">
              <a:spcBef>
                <a:spcPct val="0"/>
              </a:spcBef>
              <a:buSzTx/>
              <a:buFontTx/>
              <a:buNone/>
            </a:pPr>
            <a:r>
              <a:rPr lang="en-US" altLang="en-US">
                <a:solidFill>
                  <a:srgbClr val="FFFFFF"/>
                </a:solidFill>
              </a:rPr>
              <a:t>Lorem Ipsum is simply dummy text of the printing and typesetting industry. Lorem Ipsum has been the industry's standard dummy text ever since the 1500s, when an unknown printer took a galley of type essentially unchanged. It was popularised in the 1960s with the survived not only five centuries.</a:t>
            </a:r>
          </a:p>
        </p:txBody>
      </p:sp>
      <p:sp>
        <p:nvSpPr>
          <p:cNvPr id="24583" name="Rectangle 7"/>
          <p:cNvSpPr>
            <a:spLocks/>
          </p:cNvSpPr>
          <p:nvPr/>
        </p:nvSpPr>
        <p:spPr bwMode="auto">
          <a:xfrm>
            <a:off x="831850" y="3994150"/>
            <a:ext cx="3355975" cy="366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r"/>
            <a:r>
              <a:rPr lang="en-US" altLang="en-US">
                <a:solidFill>
                  <a:srgbClr val="FFFFFF"/>
                </a:solidFill>
              </a:rPr>
              <a:t>Lorem Ipsum is simply dummy text of the printing and typesetting industry. Lorem Ipsum has been the industry's standard dummy text ever since the 1500s, when an unknown printer took a galley of type essentially unchanged. It was popularised in the 1960s with the survived not only five centuries.</a:t>
            </a:r>
          </a:p>
        </p:txBody>
      </p:sp>
      <p:sp>
        <p:nvSpPr>
          <p:cNvPr id="13"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pic>
        <p:nvPicPr>
          <p:cNvPr id="14" name="그림 1">
            <a:extLst>
              <a:ext uri="{FF2B5EF4-FFF2-40B4-BE49-F238E27FC236}">
                <a16:creationId xmlns="" xmlns:a16="http://schemas.microsoft.com/office/drawing/2014/main" id="{BBBD7D1F-B124-4ABC-B6A8-3D5242C66020}"/>
              </a:ext>
            </a:extLst>
          </p:cNvPr>
          <p:cNvPicPr>
            <a:picLocks noChangeAspect="1"/>
          </p:cNvPicPr>
          <p:nvPr/>
        </p:nvPicPr>
        <p:blipFill>
          <a:blip r:embed="rId2"/>
          <a:stretch>
            <a:fillRect/>
          </a:stretch>
        </p:blipFill>
        <p:spPr>
          <a:xfrm>
            <a:off x="10750872" y="8385609"/>
            <a:ext cx="1100815" cy="1061095"/>
          </a:xfrm>
          <a:prstGeom prst="rect">
            <a:avLst/>
          </a:prstGeom>
        </p:spPr>
      </p:pic>
      <p:sp>
        <p:nvSpPr>
          <p:cNvPr id="24584" name="Oval 8"/>
          <p:cNvSpPr>
            <a:spLocks/>
          </p:cNvSpPr>
          <p:nvPr/>
        </p:nvSpPr>
        <p:spPr bwMode="auto">
          <a:xfrm>
            <a:off x="4694238" y="3944938"/>
            <a:ext cx="3736975" cy="3736975"/>
          </a:xfrm>
          <a:prstGeom prst="ellipse">
            <a:avLst/>
          </a:prstGeom>
          <a:noFill/>
          <a:ln w="38100" cap="flat" cmpd="sng">
            <a:solidFill>
              <a:srgbClr val="FFFFFF"/>
            </a:solidFill>
            <a:prstDash val="solid"/>
            <a:miter lim="400000"/>
            <a:headEnd type="none" w="med" len="med"/>
            <a:tailEnd type="none" w="med" len="med"/>
          </a:ln>
          <a:effectLst/>
        </p:spPr>
        <p:txBody>
          <a:bodyPr lIns="27093" tIns="27093" rIns="27093" bIns="27093" anchor="ctr"/>
          <a:lstStyle/>
          <a:p>
            <a:pPr algn="ctr"/>
            <a:endParaRPr lang="en-US" altLang="en-US" sz="2200">
              <a:solidFill>
                <a:srgbClr val="FFFFFF"/>
              </a:solidFill>
              <a:latin typeface="Helvetica Light" charset="0"/>
              <a:ea typeface="Helvetica Light" charset="0"/>
              <a:cs typeface="Helvetica Light" charset="0"/>
              <a:sym typeface="Helvetica Light" charset="0"/>
            </a:endParaRPr>
          </a:p>
        </p:txBody>
      </p:sp>
      <p:pic>
        <p:nvPicPr>
          <p:cNvPr id="24585" name="Picture 9" descr="Phone_gol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7925" y="2832100"/>
            <a:ext cx="3148013" cy="593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87027396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6410" r="6410"/>
          <a:stretch>
            <a:fillRect/>
          </a:stretch>
        </p:blipFill>
        <p:spPr>
          <a:xfrm>
            <a:off x="6975015" y="3400988"/>
            <a:ext cx="5144009" cy="4425387"/>
          </a:xfrm>
          <a:prstGeom prst="roundRect">
            <a:avLst>
              <a:gd name="adj" fmla="val 2374"/>
            </a:avLst>
          </a:prstGeom>
          <a:ln w="38100">
            <a:solidFill>
              <a:schemeClr val="accent1"/>
            </a:solidFill>
          </a:ln>
        </p:spPr>
      </p:pic>
      <p:sp>
        <p:nvSpPr>
          <p:cNvPr id="27650"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EE7D24B-0F98-5443-A917-6D265A19865F}" type="slidenum">
              <a:rPr lang="en-US" altLang="en-US">
                <a:solidFill>
                  <a:srgbClr val="FFFFFF"/>
                </a:solidFill>
              </a:rPr>
              <a:pPr algn="ctr"/>
              <a:t>7</a:t>
            </a:fld>
            <a:endParaRPr lang="en-US" altLang="en-US">
              <a:solidFill>
                <a:srgbClr val="FFFFFF"/>
              </a:solidFill>
            </a:endParaRPr>
          </a:p>
        </p:txBody>
      </p:sp>
      <p:sp>
        <p:nvSpPr>
          <p:cNvPr id="27652"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6" name="Rectangle 1"/>
          <p:cNvSpPr txBox="1">
            <a:spLocks noChangeArrowheads="1"/>
          </p:cNvSpPr>
          <p:nvPr/>
        </p:nvSpPr>
        <p:spPr>
          <a:xfrm>
            <a:off x="0" y="554038"/>
            <a:ext cx="13003213" cy="1160462"/>
          </a:xfrm>
          <a:prstGeom prst="rect">
            <a:avLst/>
          </a:prstGeom>
        </p:spPr>
        <p:txBody>
          <a:bodyPr/>
          <a:lstStyle>
            <a:lvl1pPr algn="l" defTabSz="585788" rtl="0" fontAlgn="base" hangingPunct="0">
              <a:spcBef>
                <a:spcPct val="0"/>
              </a:spcBef>
              <a:spcAft>
                <a:spcPct val="0"/>
              </a:spcAft>
              <a:defRPr kern="1200">
                <a:solidFill>
                  <a:srgbClr val="525860"/>
                </a:solidFill>
                <a:latin typeface="+mj-lt"/>
                <a:ea typeface="+mj-ea"/>
                <a:cs typeface="+mj-cs"/>
                <a:sym typeface="Roboto Regular" charset="0"/>
              </a:defRPr>
            </a:lvl1pPr>
            <a:lvl2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2pPr>
            <a:lvl3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3pPr>
            <a:lvl4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4pPr>
            <a:lvl5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5pPr>
            <a:lvl6pPr marL="4572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r>
              <a:rPr lang="ko-KR" altLang="en-US" sz="6000" dirty="0">
                <a:solidFill>
                  <a:srgbClr val="282828"/>
                </a:solidFill>
                <a:latin typeface="Roboto Bold" charset="0"/>
                <a:ea typeface="Roboto Bold" charset="0"/>
                <a:cs typeface="Roboto Bold" charset="0"/>
                <a:sym typeface="Roboto Bold" charset="0"/>
              </a:rPr>
              <a:t>진 행  상 황</a:t>
            </a:r>
            <a:endParaRPr lang="en-US" altLang="en-US" sz="6000" dirty="0">
              <a:solidFill>
                <a:srgbClr val="282828"/>
              </a:solidFill>
              <a:latin typeface="Roboto Bold" charset="0"/>
              <a:ea typeface="Roboto Bold" charset="0"/>
              <a:cs typeface="Roboto Bold" charset="0"/>
              <a:sym typeface="Roboto Bold" charset="0"/>
            </a:endParaRPr>
          </a:p>
        </p:txBody>
      </p:sp>
      <p:sp>
        <p:nvSpPr>
          <p:cNvPr id="1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a:latin typeface="Helvetica Neue Medium" charset="0"/>
                <a:ea typeface="Helvetica Neue Medium" charset="0"/>
                <a:cs typeface="Helvetica Neue Medium" charset="0"/>
                <a:sym typeface="Helvetica Neue Medium" charset="0"/>
              </a:rPr>
              <a:t>NFC &amp; Screen</a:t>
            </a:r>
            <a:endParaRPr lang="en-US" altLang="en-US" sz="2400" dirty="0">
              <a:latin typeface="Helvetica Neue Medium" charset="0"/>
              <a:ea typeface="Helvetica Neue Medium" charset="0"/>
              <a:cs typeface="Helvetica Neue Medium" charset="0"/>
              <a:sym typeface="Helvetica Neue Medium" charset="0"/>
            </a:endParaRPr>
          </a:p>
        </p:txBody>
      </p:sp>
      <p:sp>
        <p:nvSpPr>
          <p:cNvPr id="18" name="Rectangle 5"/>
          <p:cNvSpPr txBox="1">
            <a:spLocks noChangeArrowheads="1"/>
          </p:cNvSpPr>
          <p:nvPr/>
        </p:nvSpPr>
        <p:spPr>
          <a:xfrm>
            <a:off x="1101800" y="3810000"/>
            <a:ext cx="5500613" cy="4016375"/>
          </a:xfrm>
          <a:prstGeom prst="rect">
            <a:avLst/>
          </a:prstGeom>
        </p:spPr>
        <p:txBody>
          <a:bodyPr/>
          <a:lst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SzTx/>
              <a:buFontTx/>
              <a:buNone/>
            </a:pPr>
            <a:r>
              <a:rPr lang="en-US" altLang="en-US" dirty="0" smtClean="0"/>
              <a:t> -	NFC </a:t>
            </a:r>
            <a:r>
              <a:rPr lang="ko-KR" altLang="en-US" dirty="0" smtClean="0"/>
              <a:t>양방향 통신 완료</a:t>
            </a:r>
            <a:r>
              <a:rPr lang="en-US" altLang="ko-KR" dirty="0" smtClean="0"/>
              <a:t>.</a:t>
            </a:r>
          </a:p>
          <a:p>
            <a:pPr marL="0" indent="0">
              <a:spcBef>
                <a:spcPct val="0"/>
              </a:spcBef>
              <a:buSzTx/>
              <a:buFontTx/>
              <a:buNone/>
            </a:pPr>
            <a:endParaRPr lang="en-US" altLang="ko-KR" dirty="0" smtClean="0"/>
          </a:p>
          <a:p>
            <a:pPr marL="0" indent="0">
              <a:spcBef>
                <a:spcPct val="0"/>
              </a:spcBef>
              <a:buSzTx/>
              <a:buFontTx/>
              <a:buNone/>
            </a:pPr>
            <a:r>
              <a:rPr lang="en-US" altLang="en-US" dirty="0" smtClean="0"/>
              <a:t> -</a:t>
            </a:r>
            <a:r>
              <a:rPr lang="en-US" altLang="en-US" dirty="0"/>
              <a:t>	</a:t>
            </a:r>
            <a:r>
              <a:rPr lang="ko-KR" altLang="en-US" dirty="0" smtClean="0"/>
              <a:t>다운로드 주소값</a:t>
            </a:r>
            <a:r>
              <a:rPr lang="en-US" altLang="ko-KR" dirty="0" smtClean="0"/>
              <a:t>, </a:t>
            </a:r>
            <a:r>
              <a:rPr lang="ko-KR" altLang="en-US" dirty="0" smtClean="0"/>
              <a:t>어플 실행 주소값을 따서</a:t>
            </a:r>
            <a:endParaRPr lang="en-US" altLang="en-US" dirty="0" smtClean="0"/>
          </a:p>
          <a:p>
            <a:pPr marL="0" indent="0">
              <a:spcBef>
                <a:spcPct val="0"/>
              </a:spcBef>
              <a:buSzTx/>
              <a:buFontTx/>
              <a:buNone/>
            </a:pPr>
            <a:r>
              <a:rPr lang="en-US" altLang="ko-KR" dirty="0"/>
              <a:t>	</a:t>
            </a:r>
            <a:r>
              <a:rPr lang="ko-KR" altLang="en-US" b="1" dirty="0" smtClean="0"/>
              <a:t>최초 사용자</a:t>
            </a:r>
            <a:r>
              <a:rPr lang="ko-KR" altLang="en-US" dirty="0" smtClean="0"/>
              <a:t>는 다운로드</a:t>
            </a:r>
            <a:r>
              <a:rPr lang="en-US" altLang="ko-KR" dirty="0" smtClean="0"/>
              <a:t>,</a:t>
            </a:r>
          </a:p>
          <a:p>
            <a:pPr marL="0" indent="0">
              <a:spcBef>
                <a:spcPct val="0"/>
              </a:spcBef>
              <a:buSzTx/>
              <a:buFontTx/>
              <a:buNone/>
            </a:pPr>
            <a:r>
              <a:rPr lang="en-US" altLang="en-US" dirty="0"/>
              <a:t>	</a:t>
            </a:r>
            <a:r>
              <a:rPr lang="ko-KR" altLang="en-US" b="1" dirty="0" smtClean="0"/>
              <a:t>기존 사용자</a:t>
            </a:r>
            <a:r>
              <a:rPr lang="ko-KR" altLang="en-US" dirty="0" smtClean="0"/>
              <a:t>는 어플이 실행되도록 설정할 예정</a:t>
            </a:r>
            <a:endParaRPr lang="en-US" altLang="ko-KR" dirty="0" smtClean="0"/>
          </a:p>
          <a:p>
            <a:pPr marL="0" indent="0">
              <a:spcBef>
                <a:spcPct val="0"/>
              </a:spcBef>
              <a:buSzTx/>
              <a:buFontTx/>
              <a:buNone/>
            </a:pPr>
            <a:endParaRPr lang="en-US" altLang="en-US" dirty="0"/>
          </a:p>
          <a:p>
            <a:pPr marL="0" indent="0">
              <a:spcBef>
                <a:spcPct val="0"/>
              </a:spcBef>
              <a:buSzTx/>
              <a:buFontTx/>
              <a:buNone/>
            </a:pPr>
            <a:r>
              <a:rPr lang="en-US" altLang="en-US" dirty="0" smtClean="0"/>
              <a:t> -	</a:t>
            </a:r>
            <a:r>
              <a:rPr lang="ko-KR" altLang="en-US" dirty="0" smtClean="0"/>
              <a:t>순번대기표 외형 제작은 </a:t>
            </a:r>
            <a:r>
              <a:rPr lang="ko-KR" altLang="en-US" dirty="0" smtClean="0"/>
              <a:t>완료된 상태</a:t>
            </a:r>
            <a:endParaRPr lang="en-US" altLang="ko-KR" dirty="0" smtClean="0"/>
          </a:p>
          <a:p>
            <a:pPr marL="0" indent="0">
              <a:spcBef>
                <a:spcPct val="0"/>
              </a:spcBef>
              <a:buSzTx/>
              <a:buFontTx/>
              <a:buNone/>
            </a:pPr>
            <a:r>
              <a:rPr lang="en-US" altLang="ko-KR" dirty="0"/>
              <a:t>	</a:t>
            </a:r>
            <a:r>
              <a:rPr lang="en-US" altLang="ko-KR" dirty="0" smtClean="0"/>
              <a:t>5</a:t>
            </a:r>
            <a:r>
              <a:rPr lang="ko-KR" altLang="en-US" dirty="0" smtClean="0"/>
              <a:t>개의 파트로 분할 제작하여</a:t>
            </a:r>
            <a:endParaRPr lang="en-US" altLang="ko-KR" dirty="0" smtClean="0"/>
          </a:p>
          <a:p>
            <a:pPr marL="0" indent="0">
              <a:spcBef>
                <a:spcPct val="0"/>
              </a:spcBef>
              <a:buSzTx/>
              <a:buFontTx/>
              <a:buNone/>
            </a:pPr>
            <a:r>
              <a:rPr lang="en-US" altLang="ko-KR" dirty="0"/>
              <a:t>	</a:t>
            </a:r>
            <a:r>
              <a:rPr lang="ko-KR" altLang="en-US" dirty="0" smtClean="0"/>
              <a:t>각각의 파트를 끼울 수 있도록 제작</a:t>
            </a:r>
            <a:endParaRPr lang="en-US" altLang="ko-KR" dirty="0"/>
          </a:p>
          <a:p>
            <a:pPr marL="0" indent="0">
              <a:spcBef>
                <a:spcPct val="0"/>
              </a:spcBef>
              <a:buSzTx/>
              <a:buFontTx/>
              <a:buNone/>
            </a:pPr>
            <a:endParaRPr lang="en-US" altLang="ko-KR" dirty="0"/>
          </a:p>
          <a:p>
            <a:pPr marL="0" indent="0">
              <a:spcBef>
                <a:spcPct val="0"/>
              </a:spcBef>
              <a:buSzTx/>
              <a:buFontTx/>
              <a:buNone/>
            </a:pPr>
            <a:r>
              <a:rPr lang="en-US" altLang="ko-KR" dirty="0" smtClean="0"/>
              <a:t> -	NFC</a:t>
            </a:r>
            <a:r>
              <a:rPr lang="ko-KR" altLang="en-US" dirty="0" smtClean="0"/>
              <a:t>를 교체할 수 있는 홈</a:t>
            </a:r>
            <a:r>
              <a:rPr lang="en-US" altLang="ko-KR" dirty="0" smtClean="0"/>
              <a:t>,</a:t>
            </a:r>
          </a:p>
          <a:p>
            <a:pPr marL="0" indent="0">
              <a:spcBef>
                <a:spcPct val="0"/>
              </a:spcBef>
              <a:buSzTx/>
              <a:buFontTx/>
              <a:buNone/>
            </a:pPr>
            <a:r>
              <a:rPr lang="en-US" altLang="ko-KR" dirty="0"/>
              <a:t>	</a:t>
            </a:r>
            <a:r>
              <a:rPr lang="ko-KR" altLang="en-US" dirty="0" smtClean="0"/>
              <a:t>라즈베리파이가 온도에 민감하기 때문에</a:t>
            </a:r>
            <a:endParaRPr lang="en-US" altLang="ko-KR" dirty="0" smtClean="0"/>
          </a:p>
          <a:p>
            <a:pPr marL="0" indent="0">
              <a:spcBef>
                <a:spcPct val="0"/>
              </a:spcBef>
              <a:buSzTx/>
              <a:buFontTx/>
              <a:buNone/>
            </a:pPr>
            <a:r>
              <a:rPr lang="en-US" altLang="ko-KR" dirty="0" smtClean="0"/>
              <a:t>	fan</a:t>
            </a:r>
            <a:r>
              <a:rPr lang="ko-KR" altLang="en-US" dirty="0" smtClean="0"/>
              <a:t>을 나사로 고정시켜 내부를 환기시키는 등</a:t>
            </a:r>
            <a:endParaRPr lang="en-US" altLang="ko-KR" dirty="0" smtClean="0"/>
          </a:p>
          <a:p>
            <a:pPr marL="0" indent="0">
              <a:spcBef>
                <a:spcPct val="0"/>
              </a:spcBef>
              <a:buSzTx/>
              <a:buFontTx/>
              <a:buNone/>
            </a:pPr>
            <a:r>
              <a:rPr lang="en-US" altLang="ko-KR" dirty="0" smtClean="0"/>
              <a:t>	</a:t>
            </a:r>
            <a:r>
              <a:rPr lang="ko-KR" altLang="en-US" dirty="0" smtClean="0"/>
              <a:t>여러가지 사항을 고려하여 제작</a:t>
            </a:r>
            <a:endParaRPr lang="en-US" altLang="ko-KR" dirty="0" smtClean="0"/>
          </a:p>
        </p:txBody>
      </p:sp>
      <p:pic>
        <p:nvPicPr>
          <p:cNvPr id="8" name="그림 1">
            <a:extLst>
              <a:ext uri="{FF2B5EF4-FFF2-40B4-BE49-F238E27FC236}">
                <a16:creationId xmlns="" xmlns:a16="http://schemas.microsoft.com/office/drawing/2014/main" id="{BBBD7D1F-B124-4ABC-B6A8-3D5242C66020}"/>
              </a:ext>
            </a:extLst>
          </p:cNvPr>
          <p:cNvPicPr>
            <a:picLocks noChangeAspect="1"/>
          </p:cNvPicPr>
          <p:nvPr/>
        </p:nvPicPr>
        <p:blipFill>
          <a:blip r:embed="rId4"/>
          <a:stretch>
            <a:fillRect/>
          </a:stretch>
        </p:blipFill>
        <p:spPr>
          <a:xfrm>
            <a:off x="10750872" y="8385609"/>
            <a:ext cx="1100815" cy="1061095"/>
          </a:xfrm>
          <a:prstGeom prst="rect">
            <a:avLst/>
          </a:prstGeom>
        </p:spPr>
      </p:pic>
      <p:sp>
        <p:nvSpPr>
          <p:cNvPr id="9"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spTree>
    <p:extLst>
      <p:ext uri="{BB962C8B-B14F-4D97-AF65-F5344CB8AC3E}">
        <p14:creationId xmlns:p14="http://schemas.microsoft.com/office/powerpoint/2010/main" val="329872619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6410" r="6410"/>
          <a:stretch>
            <a:fillRect/>
          </a:stretch>
        </p:blipFill>
        <p:spPr>
          <a:xfrm>
            <a:off x="6975015" y="3400988"/>
            <a:ext cx="5144009" cy="4425387"/>
          </a:xfrm>
          <a:prstGeom prst="roundRect">
            <a:avLst>
              <a:gd name="adj" fmla="val 2374"/>
            </a:avLst>
          </a:prstGeom>
          <a:ln w="38100">
            <a:solidFill>
              <a:schemeClr val="accent1"/>
            </a:solidFill>
          </a:ln>
        </p:spPr>
      </p:pic>
      <p:sp>
        <p:nvSpPr>
          <p:cNvPr id="27650" name="Rectangle 2"/>
          <p:cNvSpPr>
            <a:spLocks/>
          </p:cNvSpPr>
          <p:nvPr/>
        </p:nvSpPr>
        <p:spPr bwMode="auto">
          <a:xfrm>
            <a:off x="12218988" y="8750300"/>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spAutoFit/>
          </a:bodyPr>
          <a:lstStyle/>
          <a:p>
            <a:pPr algn="ctr"/>
            <a:fld id="{DEE7D24B-0F98-5443-A917-6D265A19865F}" type="slidenum">
              <a:rPr lang="en-US" altLang="en-US">
                <a:solidFill>
                  <a:srgbClr val="FFFFFF"/>
                </a:solidFill>
              </a:rPr>
              <a:pPr algn="ctr"/>
              <a:t>8</a:t>
            </a:fld>
            <a:endParaRPr lang="en-US" altLang="en-US">
              <a:solidFill>
                <a:srgbClr val="FFFFFF"/>
              </a:solidFill>
            </a:endParaRPr>
          </a:p>
        </p:txBody>
      </p:sp>
      <p:sp>
        <p:nvSpPr>
          <p:cNvPr id="27652" name="Line 4"/>
          <p:cNvSpPr>
            <a:spLocks noChangeShapeType="1"/>
          </p:cNvSpPr>
          <p:nvPr/>
        </p:nvSpPr>
        <p:spPr bwMode="auto">
          <a:xfrm>
            <a:off x="6070600" y="2552700"/>
            <a:ext cx="984250"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6" name="Rectangle 1"/>
          <p:cNvSpPr txBox="1">
            <a:spLocks noChangeArrowheads="1"/>
          </p:cNvSpPr>
          <p:nvPr/>
        </p:nvSpPr>
        <p:spPr>
          <a:xfrm>
            <a:off x="0" y="554038"/>
            <a:ext cx="13003213" cy="1160462"/>
          </a:xfrm>
          <a:prstGeom prst="rect">
            <a:avLst/>
          </a:prstGeom>
        </p:spPr>
        <p:txBody>
          <a:bodyPr/>
          <a:lstStyle>
            <a:lvl1pPr algn="l" defTabSz="585788" rtl="0" fontAlgn="base" hangingPunct="0">
              <a:spcBef>
                <a:spcPct val="0"/>
              </a:spcBef>
              <a:spcAft>
                <a:spcPct val="0"/>
              </a:spcAft>
              <a:defRPr kern="1200">
                <a:solidFill>
                  <a:srgbClr val="525860"/>
                </a:solidFill>
                <a:latin typeface="+mj-lt"/>
                <a:ea typeface="+mj-ea"/>
                <a:cs typeface="+mj-cs"/>
                <a:sym typeface="Roboto Regular" charset="0"/>
              </a:defRPr>
            </a:lvl1pPr>
            <a:lvl2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2pPr>
            <a:lvl3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3pPr>
            <a:lvl4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4pPr>
            <a:lvl5pPr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5pPr>
            <a:lvl6pPr marL="4572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6pPr>
            <a:lvl7pPr marL="9144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7pPr>
            <a:lvl8pPr marL="13716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8pPr>
            <a:lvl9pPr marL="1828800" algn="l" defTabSz="585788" rtl="0" fontAlgn="base" hangingPunct="0">
              <a:spcBef>
                <a:spcPct val="0"/>
              </a:spcBef>
              <a:spcAft>
                <a:spcPct val="0"/>
              </a:spcAft>
              <a:defRPr>
                <a:solidFill>
                  <a:srgbClr val="525860"/>
                </a:solidFill>
                <a:latin typeface="Roboto Regular" charset="0"/>
                <a:ea typeface="Roboto Regular" charset="0"/>
                <a:cs typeface="Roboto Regular" charset="0"/>
                <a:sym typeface="Roboto Regular" charset="0"/>
              </a:defRPr>
            </a:lvl9pPr>
          </a:lstStyle>
          <a:p>
            <a:pPr algn="ctr"/>
            <a:r>
              <a:rPr lang="ko-KR" altLang="en-US" sz="6000" dirty="0">
                <a:solidFill>
                  <a:srgbClr val="282828"/>
                </a:solidFill>
                <a:latin typeface="Roboto Bold" charset="0"/>
                <a:ea typeface="Roboto Bold" charset="0"/>
                <a:cs typeface="Roboto Bold" charset="0"/>
                <a:sym typeface="Roboto Bold" charset="0"/>
              </a:rPr>
              <a:t>진 행  상 황</a:t>
            </a:r>
            <a:endParaRPr lang="en-US" altLang="en-US" sz="6000" dirty="0">
              <a:solidFill>
                <a:srgbClr val="282828"/>
              </a:solidFill>
              <a:latin typeface="Roboto Bold" charset="0"/>
              <a:ea typeface="Roboto Bold" charset="0"/>
              <a:cs typeface="Roboto Bold" charset="0"/>
              <a:sym typeface="Roboto Bold" charset="0"/>
            </a:endParaRPr>
          </a:p>
        </p:txBody>
      </p:sp>
      <p:sp>
        <p:nvSpPr>
          <p:cNvPr id="17" name="Rectangle 3"/>
          <p:cNvSpPr>
            <a:spLocks/>
          </p:cNvSpPr>
          <p:nvPr/>
        </p:nvSpPr>
        <p:spPr bwMode="auto">
          <a:xfrm>
            <a:off x="3175" y="1600200"/>
            <a:ext cx="1299686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2400" dirty="0" smtClean="0">
                <a:latin typeface="Helvetica Neue Medium" charset="0"/>
                <a:ea typeface="Helvetica Neue Medium" charset="0"/>
                <a:cs typeface="Helvetica Neue Medium" charset="0"/>
                <a:sym typeface="Helvetica Neue Medium" charset="0"/>
              </a:rPr>
              <a:t>3D printing</a:t>
            </a:r>
            <a:endParaRPr lang="en-US" altLang="en-US" sz="2400" dirty="0">
              <a:latin typeface="Helvetica Neue Medium" charset="0"/>
              <a:ea typeface="Helvetica Neue Medium" charset="0"/>
              <a:cs typeface="Helvetica Neue Medium" charset="0"/>
              <a:sym typeface="Helvetica Neue Medium" charset="0"/>
            </a:endParaRPr>
          </a:p>
        </p:txBody>
      </p:sp>
      <p:sp>
        <p:nvSpPr>
          <p:cNvPr id="18" name="Rectangle 5"/>
          <p:cNvSpPr txBox="1">
            <a:spLocks noChangeArrowheads="1"/>
          </p:cNvSpPr>
          <p:nvPr/>
        </p:nvSpPr>
        <p:spPr>
          <a:xfrm>
            <a:off x="1101800" y="3810000"/>
            <a:ext cx="5500613" cy="4016375"/>
          </a:xfrm>
          <a:prstGeom prst="rect">
            <a:avLst/>
          </a:prstGeom>
        </p:spPr>
        <p:txBody>
          <a:bodyPr/>
          <a:lst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SzTx/>
              <a:buFontTx/>
              <a:buNone/>
            </a:pPr>
            <a:r>
              <a:rPr lang="en-US" altLang="en-US" dirty="0" smtClean="0"/>
              <a:t> -	NFC </a:t>
            </a:r>
            <a:r>
              <a:rPr lang="ko-KR" altLang="en-US" dirty="0" smtClean="0"/>
              <a:t>양방향 통신 완료</a:t>
            </a:r>
            <a:r>
              <a:rPr lang="en-US" altLang="ko-KR" dirty="0" smtClean="0"/>
              <a:t>.</a:t>
            </a:r>
          </a:p>
          <a:p>
            <a:pPr marL="0" indent="0">
              <a:spcBef>
                <a:spcPct val="0"/>
              </a:spcBef>
              <a:buSzTx/>
              <a:buFontTx/>
              <a:buNone/>
            </a:pPr>
            <a:endParaRPr lang="en-US" altLang="ko-KR" dirty="0" smtClean="0"/>
          </a:p>
          <a:p>
            <a:pPr marL="0" indent="0">
              <a:spcBef>
                <a:spcPct val="0"/>
              </a:spcBef>
              <a:buSzTx/>
              <a:buFontTx/>
              <a:buNone/>
            </a:pPr>
            <a:r>
              <a:rPr lang="en-US" altLang="en-US" dirty="0" smtClean="0"/>
              <a:t> -</a:t>
            </a:r>
            <a:r>
              <a:rPr lang="en-US" altLang="en-US" dirty="0"/>
              <a:t>	</a:t>
            </a:r>
            <a:r>
              <a:rPr lang="ko-KR" altLang="en-US" dirty="0" smtClean="0"/>
              <a:t>다운로드 주소값</a:t>
            </a:r>
            <a:r>
              <a:rPr lang="en-US" altLang="ko-KR" dirty="0" smtClean="0"/>
              <a:t>, </a:t>
            </a:r>
            <a:r>
              <a:rPr lang="ko-KR" altLang="en-US" dirty="0" smtClean="0"/>
              <a:t>어플 실행 주소값을 따서</a:t>
            </a:r>
            <a:endParaRPr lang="en-US" altLang="en-US" dirty="0" smtClean="0"/>
          </a:p>
          <a:p>
            <a:pPr marL="0" indent="0">
              <a:spcBef>
                <a:spcPct val="0"/>
              </a:spcBef>
              <a:buSzTx/>
              <a:buFontTx/>
              <a:buNone/>
            </a:pPr>
            <a:r>
              <a:rPr lang="en-US" altLang="ko-KR" dirty="0"/>
              <a:t>	</a:t>
            </a:r>
            <a:r>
              <a:rPr lang="ko-KR" altLang="en-US" b="1" dirty="0" smtClean="0"/>
              <a:t>최초 사용자</a:t>
            </a:r>
            <a:r>
              <a:rPr lang="ko-KR" altLang="en-US" dirty="0" smtClean="0"/>
              <a:t>는 다운로드</a:t>
            </a:r>
            <a:r>
              <a:rPr lang="en-US" altLang="ko-KR" dirty="0" smtClean="0"/>
              <a:t>,</a:t>
            </a:r>
          </a:p>
          <a:p>
            <a:pPr marL="0" indent="0">
              <a:spcBef>
                <a:spcPct val="0"/>
              </a:spcBef>
              <a:buSzTx/>
              <a:buFontTx/>
              <a:buNone/>
            </a:pPr>
            <a:r>
              <a:rPr lang="en-US" altLang="en-US" dirty="0"/>
              <a:t>	</a:t>
            </a:r>
            <a:r>
              <a:rPr lang="ko-KR" altLang="en-US" b="1" dirty="0" smtClean="0"/>
              <a:t>기존 사용자</a:t>
            </a:r>
            <a:r>
              <a:rPr lang="ko-KR" altLang="en-US" dirty="0" smtClean="0"/>
              <a:t>는 어플이 실행되도록 설정할 예정</a:t>
            </a:r>
            <a:endParaRPr lang="en-US" altLang="ko-KR" dirty="0" smtClean="0"/>
          </a:p>
          <a:p>
            <a:pPr marL="0" indent="0">
              <a:spcBef>
                <a:spcPct val="0"/>
              </a:spcBef>
              <a:buSzTx/>
              <a:buFontTx/>
              <a:buNone/>
            </a:pPr>
            <a:endParaRPr lang="en-US" altLang="en-US" dirty="0"/>
          </a:p>
          <a:p>
            <a:pPr marL="0" indent="0">
              <a:spcBef>
                <a:spcPct val="0"/>
              </a:spcBef>
              <a:buSzTx/>
              <a:buFontTx/>
              <a:buNone/>
            </a:pPr>
            <a:r>
              <a:rPr lang="en-US" altLang="en-US" dirty="0" smtClean="0"/>
              <a:t> -	</a:t>
            </a:r>
            <a:r>
              <a:rPr lang="ko-KR" altLang="en-US" dirty="0" smtClean="0"/>
              <a:t>순번대기표 외형 제작 </a:t>
            </a:r>
            <a:r>
              <a:rPr lang="ko-KR" altLang="en-US" dirty="0" smtClean="0"/>
              <a:t>완료</a:t>
            </a:r>
            <a:endParaRPr lang="en-US" altLang="ko-KR" dirty="0" smtClean="0"/>
          </a:p>
          <a:p>
            <a:pPr marL="0" indent="0">
              <a:spcBef>
                <a:spcPct val="0"/>
              </a:spcBef>
              <a:buSzTx/>
              <a:buFontTx/>
              <a:buNone/>
            </a:pPr>
            <a:r>
              <a:rPr lang="en-US" altLang="ko-KR" dirty="0"/>
              <a:t>	</a:t>
            </a:r>
            <a:r>
              <a:rPr lang="en-US" altLang="ko-KR" dirty="0" smtClean="0"/>
              <a:t>5</a:t>
            </a:r>
            <a:r>
              <a:rPr lang="ko-KR" altLang="en-US" dirty="0" smtClean="0"/>
              <a:t>개의 파트로 분할 제작하여</a:t>
            </a:r>
            <a:endParaRPr lang="en-US" altLang="ko-KR" dirty="0" smtClean="0"/>
          </a:p>
          <a:p>
            <a:pPr marL="0" indent="0">
              <a:spcBef>
                <a:spcPct val="0"/>
              </a:spcBef>
              <a:buSzTx/>
              <a:buFontTx/>
              <a:buNone/>
            </a:pPr>
            <a:r>
              <a:rPr lang="en-US" altLang="ko-KR" dirty="0"/>
              <a:t>	</a:t>
            </a:r>
            <a:r>
              <a:rPr lang="ko-KR" altLang="en-US" dirty="0" smtClean="0"/>
              <a:t>각각의 파트를 끼울 수 있도록 제작</a:t>
            </a:r>
            <a:endParaRPr lang="en-US" altLang="ko-KR" dirty="0"/>
          </a:p>
          <a:p>
            <a:pPr marL="0" indent="0">
              <a:spcBef>
                <a:spcPct val="0"/>
              </a:spcBef>
              <a:buSzTx/>
              <a:buFontTx/>
              <a:buNone/>
            </a:pPr>
            <a:endParaRPr lang="en-US" altLang="ko-KR" dirty="0"/>
          </a:p>
          <a:p>
            <a:pPr marL="0" indent="0">
              <a:spcBef>
                <a:spcPct val="0"/>
              </a:spcBef>
              <a:buSzTx/>
              <a:buFontTx/>
              <a:buNone/>
            </a:pPr>
            <a:r>
              <a:rPr lang="en-US" altLang="ko-KR" dirty="0" smtClean="0"/>
              <a:t> -	NFC</a:t>
            </a:r>
            <a:r>
              <a:rPr lang="ko-KR" altLang="en-US" dirty="0" smtClean="0"/>
              <a:t>를 교체할 수 있는 홈</a:t>
            </a:r>
            <a:r>
              <a:rPr lang="en-US" altLang="ko-KR" dirty="0" smtClean="0"/>
              <a:t>,</a:t>
            </a:r>
          </a:p>
          <a:p>
            <a:pPr marL="0" indent="0">
              <a:spcBef>
                <a:spcPct val="0"/>
              </a:spcBef>
              <a:buSzTx/>
              <a:buFontTx/>
              <a:buNone/>
            </a:pPr>
            <a:r>
              <a:rPr lang="en-US" altLang="ko-KR" dirty="0"/>
              <a:t>	</a:t>
            </a:r>
            <a:r>
              <a:rPr lang="ko-KR" altLang="en-US" dirty="0" smtClean="0"/>
              <a:t>라즈베리파이가 온도에 민감하기 때문에</a:t>
            </a:r>
            <a:endParaRPr lang="en-US" altLang="ko-KR" dirty="0" smtClean="0"/>
          </a:p>
          <a:p>
            <a:pPr marL="0" indent="0">
              <a:spcBef>
                <a:spcPct val="0"/>
              </a:spcBef>
              <a:buSzTx/>
              <a:buFontTx/>
              <a:buNone/>
            </a:pPr>
            <a:r>
              <a:rPr lang="en-US" altLang="ko-KR" dirty="0" smtClean="0"/>
              <a:t>	fan</a:t>
            </a:r>
            <a:r>
              <a:rPr lang="ko-KR" altLang="en-US" dirty="0" smtClean="0"/>
              <a:t>을 나사로 고정시켜 내부를 환기시키는 등</a:t>
            </a:r>
            <a:endParaRPr lang="en-US" altLang="ko-KR" dirty="0" smtClean="0"/>
          </a:p>
          <a:p>
            <a:pPr marL="0" indent="0">
              <a:spcBef>
                <a:spcPct val="0"/>
              </a:spcBef>
              <a:buSzTx/>
              <a:buFontTx/>
              <a:buNone/>
            </a:pPr>
            <a:r>
              <a:rPr lang="en-US" altLang="ko-KR" dirty="0" smtClean="0"/>
              <a:t>	</a:t>
            </a:r>
            <a:r>
              <a:rPr lang="ko-KR" altLang="en-US" dirty="0" smtClean="0"/>
              <a:t>여러가지 사항을 고려하여 제작</a:t>
            </a:r>
            <a:endParaRPr lang="en-US" altLang="ko-KR" dirty="0" smtClean="0"/>
          </a:p>
        </p:txBody>
      </p:sp>
      <p:pic>
        <p:nvPicPr>
          <p:cNvPr id="8" name="그림 1">
            <a:extLst>
              <a:ext uri="{FF2B5EF4-FFF2-40B4-BE49-F238E27FC236}">
                <a16:creationId xmlns="" xmlns:a16="http://schemas.microsoft.com/office/drawing/2014/main" id="{BBBD7D1F-B124-4ABC-B6A8-3D5242C66020}"/>
              </a:ext>
            </a:extLst>
          </p:cNvPr>
          <p:cNvPicPr>
            <a:picLocks noChangeAspect="1"/>
          </p:cNvPicPr>
          <p:nvPr/>
        </p:nvPicPr>
        <p:blipFill>
          <a:blip r:embed="rId4"/>
          <a:stretch>
            <a:fillRect/>
          </a:stretch>
        </p:blipFill>
        <p:spPr>
          <a:xfrm>
            <a:off x="10750872" y="8385609"/>
            <a:ext cx="1100815" cy="1061095"/>
          </a:xfrm>
          <a:prstGeom prst="rect">
            <a:avLst/>
          </a:prstGeom>
        </p:spPr>
      </p:pic>
      <p:sp>
        <p:nvSpPr>
          <p:cNvPr id="9" name="직사각형 7">
            <a:extLst>
              <a:ext uri="{FF2B5EF4-FFF2-40B4-BE49-F238E27FC236}">
                <a16:creationId xmlns="" xmlns:a16="http://schemas.microsoft.com/office/drawing/2014/main" id="{D9CA774D-B573-4AB4-8FE6-FCC6014F4536}"/>
              </a:ext>
            </a:extLst>
          </p:cNvPr>
          <p:cNvSpPr/>
          <p:nvPr/>
        </p:nvSpPr>
        <p:spPr bwMode="auto">
          <a:xfrm>
            <a:off x="0" y="8477200"/>
            <a:ext cx="5528666" cy="1276400"/>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27093" tIns="27093" rIns="27093" bIns="27093" numCol="1" rtlCol="0" anchor="ctr" anchorCtr="0" compatLnSpc="1">
            <a:prstTxWarp prst="textNoShape">
              <a:avLst/>
            </a:prstTxWarp>
            <a:spAutoFit/>
          </a:bodyPr>
          <a:lstStyle/>
          <a:p>
            <a:pPr marL="0" marR="0" indent="0" algn="l" defTabSz="585788" rtl="0" eaLnBrk="1"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endParaRPr>
          </a:p>
        </p:txBody>
      </p:sp>
    </p:spTree>
    <p:extLst>
      <p:ext uri="{BB962C8B-B14F-4D97-AF65-F5344CB8AC3E}">
        <p14:creationId xmlns:p14="http://schemas.microsoft.com/office/powerpoint/2010/main" val="272303000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a:xfrm>
            <a:off x="-1588" y="-24954"/>
            <a:ext cx="13036550" cy="9803483"/>
          </a:xfrm>
          <a:prstGeom prst="rect">
            <a:avLst/>
          </a:prstGeom>
          <a:solidFill>
            <a:schemeClr val="tx1"/>
          </a:solidFill>
        </p:spPr>
      </p:sp>
      <p:sp>
        <p:nvSpPr>
          <p:cNvPr id="15362" name="AutoShape 2"/>
          <p:cNvSpPr>
            <a:spLocks/>
          </p:cNvSpPr>
          <p:nvPr/>
        </p:nvSpPr>
        <p:spPr bwMode="auto">
          <a:xfrm rot="10800000">
            <a:off x="10123488" y="1839441"/>
            <a:ext cx="2911475" cy="5995988"/>
          </a:xfrm>
          <a:custGeom>
            <a:avLst/>
            <a:gdLst>
              <a:gd name="T0" fmla="*/ 10798 w 21596"/>
              <a:gd name="T1" fmla="*/ 10800 h 21600"/>
              <a:gd name="T2" fmla="*/ 10798 w 21596"/>
              <a:gd name="T3" fmla="*/ 10800 h 21600"/>
              <a:gd name="T4" fmla="*/ 10798 w 21596"/>
              <a:gd name="T5" fmla="*/ 10800 h 21600"/>
              <a:gd name="T6" fmla="*/ 10798 w 21596"/>
              <a:gd name="T7" fmla="*/ 10800 h 21600"/>
            </a:gdLst>
            <a:ahLst/>
            <a:cxnLst>
              <a:cxn ang="0">
                <a:pos x="T0" y="T1"/>
              </a:cxn>
              <a:cxn ang="0">
                <a:pos x="T2" y="T3"/>
              </a:cxn>
              <a:cxn ang="0">
                <a:pos x="T4" y="T5"/>
              </a:cxn>
              <a:cxn ang="0">
                <a:pos x="T6" y="T7"/>
              </a:cxn>
            </a:cxnLst>
            <a:rect l="0" t="0" r="r" b="b"/>
            <a:pathLst>
              <a:path w="21596" h="21600">
                <a:moveTo>
                  <a:pt x="55" y="0"/>
                </a:moveTo>
                <a:lnTo>
                  <a:pt x="3586" y="1752"/>
                </a:lnTo>
                <a:lnTo>
                  <a:pt x="21288" y="10338"/>
                </a:lnTo>
                <a:cubicBezTo>
                  <a:pt x="21491" y="10457"/>
                  <a:pt x="21600" y="10606"/>
                  <a:pt x="21596" y="10760"/>
                </a:cubicBezTo>
                <a:cubicBezTo>
                  <a:pt x="21591" y="10927"/>
                  <a:pt x="21453" y="11087"/>
                  <a:pt x="21212" y="11206"/>
                </a:cubicBezTo>
                <a:lnTo>
                  <a:pt x="0" y="21600"/>
                </a:lnTo>
                <a:lnTo>
                  <a:pt x="55" y="0"/>
                </a:lnTo>
                <a:close/>
              </a:path>
            </a:pathLst>
          </a:custGeom>
          <a:solidFill>
            <a:schemeClr val="accent4">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5363" name="AutoShape 3"/>
          <p:cNvSpPr>
            <a:spLocks/>
          </p:cNvSpPr>
          <p:nvPr/>
        </p:nvSpPr>
        <p:spPr bwMode="auto">
          <a:xfrm rot="10800000">
            <a:off x="5197475" y="-17463"/>
            <a:ext cx="7840663" cy="4613276"/>
          </a:xfrm>
          <a:custGeom>
            <a:avLst/>
            <a:gdLst>
              <a:gd name="T0" fmla="*/ 10800 w 21600"/>
              <a:gd name="T1" fmla="+- 0 10816 33"/>
              <a:gd name="T2" fmla="*/ 10816 h 21567"/>
              <a:gd name="T3" fmla="*/ 10800 w 21600"/>
              <a:gd name="T4" fmla="+- 0 10816 33"/>
              <a:gd name="T5" fmla="*/ 10816 h 21567"/>
              <a:gd name="T6" fmla="*/ 10800 w 21600"/>
              <a:gd name="T7" fmla="+- 0 10816 33"/>
              <a:gd name="T8" fmla="*/ 10816 h 21567"/>
              <a:gd name="T9" fmla="*/ 10800 w 21600"/>
              <a:gd name="T10" fmla="+- 0 10816 33"/>
              <a:gd name="T11" fmla="*/ 10816 h 21567"/>
            </a:gdLst>
            <a:ahLst/>
            <a:cxnLst>
              <a:cxn ang="0">
                <a:pos x="T0" y="T2"/>
              </a:cxn>
              <a:cxn ang="0">
                <a:pos x="T3" y="T5"/>
              </a:cxn>
              <a:cxn ang="0">
                <a:pos x="T6" y="T8"/>
              </a:cxn>
              <a:cxn ang="0">
                <a:pos x="T9" y="T11"/>
              </a:cxn>
            </a:cxnLst>
            <a:rect l="0" t="0" r="r" b="b"/>
            <a:pathLst>
              <a:path w="21600" h="21567">
                <a:moveTo>
                  <a:pt x="71" y="14094"/>
                </a:moveTo>
                <a:cubicBezTo>
                  <a:pt x="718" y="13042"/>
                  <a:pt x="1363" y="11985"/>
                  <a:pt x="2006" y="10923"/>
                </a:cubicBezTo>
                <a:cubicBezTo>
                  <a:pt x="4111" y="7440"/>
                  <a:pt x="6186" y="3906"/>
                  <a:pt x="8230" y="320"/>
                </a:cubicBezTo>
                <a:cubicBezTo>
                  <a:pt x="8354" y="84"/>
                  <a:pt x="8539" y="-33"/>
                  <a:pt x="8724" y="9"/>
                </a:cubicBezTo>
                <a:cubicBezTo>
                  <a:pt x="8850" y="37"/>
                  <a:pt x="8966" y="139"/>
                  <a:pt x="9053" y="296"/>
                </a:cubicBezTo>
                <a:lnTo>
                  <a:pt x="21600" y="21567"/>
                </a:lnTo>
                <a:lnTo>
                  <a:pt x="8691" y="21546"/>
                </a:lnTo>
                <a:lnTo>
                  <a:pt x="2236" y="21536"/>
                </a:lnTo>
                <a:lnTo>
                  <a:pt x="0" y="21533"/>
                </a:lnTo>
                <a:lnTo>
                  <a:pt x="71" y="14094"/>
                </a:lnTo>
                <a:close/>
              </a:path>
            </a:pathLst>
          </a:custGeom>
          <a:solidFill>
            <a:schemeClr val="accent3">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5364" name="AutoShape 4"/>
          <p:cNvSpPr>
            <a:spLocks/>
          </p:cNvSpPr>
          <p:nvPr/>
        </p:nvSpPr>
        <p:spPr bwMode="auto">
          <a:xfrm rot="10800000">
            <a:off x="-1588" y="8729663"/>
            <a:ext cx="1001713" cy="1044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0"/>
                </a:lnTo>
                <a:close/>
              </a:path>
            </a:pathLst>
          </a:custGeom>
          <a:solidFill>
            <a:schemeClr val="accent2">
              <a:alpha val="94830"/>
            </a:schemeClr>
          </a:solidFill>
          <a:ln>
            <a:noFill/>
          </a:ln>
          <a:effectLst/>
        </p:spPr>
        <p:txBody>
          <a:bodyPr lIns="27093" tIns="27093" rIns="27093" bIns="27093" anchor="ctr"/>
          <a:lstStyle/>
          <a:p>
            <a:pPr algn="ctr"/>
            <a:endParaRPr lang="en-US" altLang="en-US" sz="2200">
              <a:solidFill>
                <a:srgbClr val="000000"/>
              </a:solidFill>
              <a:latin typeface="Helvetica Light" charset="0"/>
              <a:ea typeface="Helvetica Light" charset="0"/>
              <a:cs typeface="Helvetica Light" charset="0"/>
              <a:sym typeface="Helvetica Light" charset="0"/>
            </a:endParaRPr>
          </a:p>
        </p:txBody>
      </p:sp>
      <p:sp>
        <p:nvSpPr>
          <p:cNvPr id="12" name="Rectangle 5"/>
          <p:cNvSpPr>
            <a:spLocks noGrp="1" noChangeArrowheads="1"/>
          </p:cNvSpPr>
          <p:nvPr>
            <p:ph type="title" idx="4294967295"/>
          </p:nvPr>
        </p:nvSpPr>
        <p:spPr>
          <a:xfrm>
            <a:off x="1317824" y="5915153"/>
            <a:ext cx="8064896" cy="2994025"/>
          </a:xfrm>
        </p:spPr>
        <p:txBody>
          <a:bodyPr anchor="t"/>
          <a:lstStyle/>
          <a:p>
            <a:r>
              <a:rPr lang="ko-KR" altLang="en-US" sz="8000" dirty="0" smtClean="0">
                <a:solidFill>
                  <a:srgbClr val="FFFFFF"/>
                </a:solidFill>
                <a:latin typeface="Roboto Bold" charset="0"/>
                <a:ea typeface="Roboto Bold" charset="0"/>
                <a:cs typeface="Roboto Bold" charset="0"/>
                <a:sym typeface="Roboto Bold" charset="0"/>
              </a:rPr>
              <a:t>문제 및</a:t>
            </a:r>
            <a:r>
              <a:rPr lang="en-US" altLang="ko-KR" sz="8000" dirty="0">
                <a:solidFill>
                  <a:srgbClr val="FFFFFF"/>
                </a:solidFill>
                <a:latin typeface="Roboto Bold" charset="0"/>
                <a:ea typeface="Roboto Bold" charset="0"/>
                <a:cs typeface="Roboto Bold" charset="0"/>
                <a:sym typeface="Roboto Bold" charset="0"/>
              </a:rPr>
              <a:t> </a:t>
            </a:r>
            <a:r>
              <a:rPr lang="ko-KR" altLang="en-US" sz="8000" dirty="0" smtClean="0">
                <a:solidFill>
                  <a:srgbClr val="FFFFFF"/>
                </a:solidFill>
                <a:latin typeface="Roboto Bold" charset="0"/>
                <a:ea typeface="Roboto Bold" charset="0"/>
                <a:cs typeface="Roboto Bold" charset="0"/>
                <a:sym typeface="Roboto Bold" charset="0"/>
              </a:rPr>
              <a:t>해결 방안</a:t>
            </a:r>
            <a:endParaRPr lang="en-US" altLang="en-US" sz="8000" dirty="0">
              <a:solidFill>
                <a:srgbClr val="FFFFFF"/>
              </a:solidFill>
              <a:latin typeface="Roboto Bold" charset="0"/>
              <a:ea typeface="Roboto Bold" charset="0"/>
              <a:cs typeface="Roboto Bold" charset="0"/>
              <a:sym typeface="Roboto Bold" charset="0"/>
            </a:endParaRPr>
          </a:p>
        </p:txBody>
      </p:sp>
      <p:sp>
        <p:nvSpPr>
          <p:cNvPr id="13" name="Rectangle 6"/>
          <p:cNvSpPr>
            <a:spLocks/>
          </p:cNvSpPr>
          <p:nvPr/>
        </p:nvSpPr>
        <p:spPr bwMode="auto">
          <a:xfrm>
            <a:off x="1525586" y="5452864"/>
            <a:ext cx="3671888"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sz="3200" dirty="0" smtClean="0">
                <a:solidFill>
                  <a:schemeClr val="accent1"/>
                </a:solidFill>
                <a:latin typeface="Helvetica Neue Medium" charset="0"/>
                <a:ea typeface="Helvetica Neue Medium" charset="0"/>
                <a:cs typeface="Helvetica Neue Medium" charset="0"/>
                <a:sym typeface="Helvetica Neue Medium" charset="0"/>
              </a:rPr>
              <a:t>Free Time</a:t>
            </a:r>
            <a:endParaRPr lang="en-US" altLang="en-US" sz="3200" dirty="0">
              <a:solidFill>
                <a:schemeClr val="accent1"/>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2712656192"/>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Emerald and Blue">
      <a:dk1>
        <a:srgbClr val="DCDEE0"/>
      </a:dk1>
      <a:lt1>
        <a:srgbClr val="525860"/>
      </a:lt1>
      <a:dk2>
        <a:srgbClr val="18222D"/>
      </a:dk2>
      <a:lt2>
        <a:srgbClr val="53585F"/>
      </a:lt2>
      <a:accent1>
        <a:srgbClr val="42BF9F"/>
      </a:accent1>
      <a:accent2>
        <a:srgbClr val="37A189"/>
      </a:accent2>
      <a:accent3>
        <a:srgbClr val="0D426E"/>
      </a:accent3>
      <a:accent4>
        <a:srgbClr val="07355A"/>
      </a:accent4>
      <a:accent5>
        <a:srgbClr val="42BF9F"/>
      </a:accent5>
      <a:accent6>
        <a:srgbClr val="37A189"/>
      </a:accent6>
      <a:hlink>
        <a:srgbClr val="0D426E"/>
      </a:hlink>
      <a:folHlink>
        <a:srgbClr val="063053"/>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12700" dist="12700" dir="5400000" algn="ctr" rotWithShape="0">
            <a:srgbClr val="000000">
              <a:alpha val="50000"/>
            </a:srgbClr>
          </a:outerShdw>
        </a:effectLst>
      </a:spPr>
      <a:bodyPr vert="horz" wrap="square" lIns="27093" tIns="27093" rIns="27093" bIns="27093" numCol="1" anchor="ctr" anchorCtr="0" compatLnSpc="1">
        <a:prstTxWarp prst="textNoShape">
          <a:avLst/>
        </a:prstTxWarp>
        <a:spAutoFit/>
      </a:bodyPr>
      <a:lstStyle>
        <a:defPPr marL="0" marR="0" indent="0" algn="l" defTabSz="585788"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12700" dist="12700" dir="5400000" algn="ctr" rotWithShape="0">
            <a:srgbClr val="000000">
              <a:alpha val="50000"/>
            </a:srgbClr>
          </a:outerShdw>
        </a:effectLst>
      </a:spPr>
      <a:bodyPr vert="horz" wrap="square" lIns="27093" tIns="27093" rIns="27093" bIns="27093" numCol="1" anchor="ctr" anchorCtr="0" compatLnSpc="1">
        <a:prstTxWarp prst="textNoShape">
          <a:avLst/>
        </a:prstTxWarp>
        <a:spAutoFit/>
      </a:bodyPr>
      <a:lstStyle>
        <a:defPPr marL="0" marR="0" indent="0" algn="l" defTabSz="585788"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 Title &amp; Subtitle">
  <a:themeElements>
    <a:clrScheme name="Emerald and Blue">
      <a:dk1>
        <a:srgbClr val="DCDEE0"/>
      </a:dk1>
      <a:lt1>
        <a:srgbClr val="525860"/>
      </a:lt1>
      <a:dk2>
        <a:srgbClr val="18222D"/>
      </a:dk2>
      <a:lt2>
        <a:srgbClr val="53585F"/>
      </a:lt2>
      <a:accent1>
        <a:srgbClr val="42BF9F"/>
      </a:accent1>
      <a:accent2>
        <a:srgbClr val="37A189"/>
      </a:accent2>
      <a:accent3>
        <a:srgbClr val="0D426E"/>
      </a:accent3>
      <a:accent4>
        <a:srgbClr val="07355A"/>
      </a:accent4>
      <a:accent5>
        <a:srgbClr val="42BF9F"/>
      </a:accent5>
      <a:accent6>
        <a:srgbClr val="37A189"/>
      </a:accent6>
      <a:hlink>
        <a:srgbClr val="0D426E"/>
      </a:hlink>
      <a:folHlink>
        <a:srgbClr val="063053"/>
      </a:folHlink>
    </a:clrScheme>
    <a:fontScheme name="White - Title &amp; Subtitle">
      <a:majorFont>
        <a:latin typeface="Roboto Regular"/>
        <a:ea typeface="Roboto Regular"/>
        <a:cs typeface="Roboto Regular"/>
      </a:majorFont>
      <a:minorFont>
        <a:latin typeface="Roboto Regular"/>
        <a:ea typeface="Roboto Regular"/>
        <a:cs typeface="Roboto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12700" dist="12700" dir="5400000" algn="ctr" rotWithShape="0">
            <a:srgbClr val="000000">
              <a:alpha val="50000"/>
            </a:srgbClr>
          </a:outerShdw>
        </a:effectLst>
      </a:spPr>
      <a:bodyPr vert="horz" wrap="square" lIns="27093" tIns="27093" rIns="27093" bIns="27093" numCol="1" anchor="ctr" anchorCtr="0" compatLnSpc="1">
        <a:prstTxWarp prst="textNoShape">
          <a:avLst/>
        </a:prstTxWarp>
        <a:spAutoFit/>
      </a:bodyPr>
      <a:lstStyle>
        <a:defPPr marL="0" marR="0" indent="0" algn="l" defTabSz="585788"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12700" dist="12700" dir="5400000" algn="ctr" rotWithShape="0">
            <a:srgbClr val="000000">
              <a:alpha val="50000"/>
            </a:srgbClr>
          </a:outerShdw>
        </a:effectLst>
      </a:spPr>
      <a:bodyPr vert="horz" wrap="square" lIns="27093" tIns="27093" rIns="27093" bIns="27093" numCol="1" anchor="ctr" anchorCtr="0" compatLnSpc="1">
        <a:prstTxWarp prst="textNoShape">
          <a:avLst/>
        </a:prstTxWarp>
        <a:spAutoFit/>
      </a:bodyPr>
      <a:lstStyle>
        <a:defPPr marL="0" marR="0" indent="0" algn="l" defTabSz="585788"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a:ln>
              <a:noFill/>
            </a:ln>
            <a:solidFill>
              <a:srgbClr val="525860"/>
            </a:solidFill>
            <a:effectLst/>
            <a:latin typeface="Roboto Regular" charset="0"/>
            <a:ea typeface="Roboto Regular" charset="0"/>
            <a:cs typeface="Roboto Regular" charset="0"/>
            <a:sym typeface="Roboto Regular" charset="0"/>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2538</Words>
  <Application>Microsoft Office PowerPoint</Application>
  <PresentationFormat>Custom</PresentationFormat>
  <Paragraphs>266</Paragraphs>
  <Slides>33</Slides>
  <Notes>4</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White</vt:lpstr>
      <vt:lpstr>White - Title &amp; Subtitle</vt:lpstr>
      <vt:lpstr>PowerPoint Presentation</vt:lpstr>
      <vt:lpstr>목   차</vt:lpstr>
      <vt:lpstr>진행 상황</vt:lpstr>
      <vt:lpstr>PowerPoint Presentation</vt:lpstr>
      <vt:lpstr>PowerPoint Presentation</vt:lpstr>
      <vt:lpstr>진 행  상 황</vt:lpstr>
      <vt:lpstr>PowerPoint Presentation</vt:lpstr>
      <vt:lpstr>PowerPoint Presentation</vt:lpstr>
      <vt:lpstr>문제 및 해결 방안</vt:lpstr>
      <vt:lpstr>문제 및 해결 방안</vt:lpstr>
      <vt:lpstr>추가 기능</vt:lpstr>
      <vt:lpstr>추 가  기 능</vt:lpstr>
      <vt:lpstr>추 가  기 능</vt:lpstr>
      <vt:lpstr>향후 계획</vt:lpstr>
      <vt:lpstr>향 후  계 획</vt:lpstr>
      <vt:lpstr>향 후  계 획</vt:lpstr>
      <vt:lpstr>Demo Title text</vt:lpstr>
      <vt:lpstr>Demo Title text</vt:lpstr>
      <vt:lpstr>Demo Title text</vt:lpstr>
      <vt:lpstr>Demo Title text</vt:lpstr>
      <vt:lpstr>Demo Title text</vt:lpstr>
      <vt:lpstr>Demo Title text</vt:lpstr>
      <vt:lpstr>Demo Title text</vt:lpstr>
      <vt:lpstr>Demo Title text</vt:lpstr>
      <vt:lpstr>Demo Title text</vt:lpstr>
      <vt:lpstr>Demo Title text</vt:lpstr>
      <vt:lpstr>Demo Title text</vt:lpstr>
      <vt:lpstr>Demo Title text</vt:lpstr>
      <vt:lpstr>Demo Title text</vt:lpstr>
      <vt:lpstr>PowerPoint Presentation</vt:lpstr>
      <vt:lpstr>PowerPoint Presentation</vt:lpstr>
      <vt:lpstr>Demo Title text</vt:lpstr>
      <vt:lpstr>Demo Title text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Plan</dc:title>
  <dc:creator>Junbeom Lee</dc:creator>
  <cp:lastModifiedBy>Junbeom Lee</cp:lastModifiedBy>
  <cp:revision>49</cp:revision>
  <dcterms:modified xsi:type="dcterms:W3CDTF">2018-05-13T08:16:19Z</dcterms:modified>
</cp:coreProperties>
</file>