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9834-025C-40A5-A357-FE265EA773FD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FE2D-E756-430E-8FA4-74C427505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04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9834-025C-40A5-A357-FE265EA773FD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FE2D-E756-430E-8FA4-74C427505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61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9834-025C-40A5-A357-FE265EA773FD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FE2D-E756-430E-8FA4-74C427505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53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9834-025C-40A5-A357-FE265EA773FD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FE2D-E756-430E-8FA4-74C427505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76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9834-025C-40A5-A357-FE265EA773FD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FE2D-E756-430E-8FA4-74C427505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54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9834-025C-40A5-A357-FE265EA773FD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FE2D-E756-430E-8FA4-74C427505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14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9834-025C-40A5-A357-FE265EA773FD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FE2D-E756-430E-8FA4-74C427505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29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9834-025C-40A5-A357-FE265EA773FD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FE2D-E756-430E-8FA4-74C427505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9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9834-025C-40A5-A357-FE265EA773FD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FE2D-E756-430E-8FA4-74C427505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88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9834-025C-40A5-A357-FE265EA773FD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FE2D-E756-430E-8FA4-74C427505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16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59834-025C-40A5-A357-FE265EA773FD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FE2D-E756-430E-8FA4-74C427505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28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59834-025C-40A5-A357-FE265EA773FD}" type="datetimeFigureOut">
              <a:rPr lang="ko-KR" altLang="en-US" smtClean="0"/>
              <a:t>2018-03-04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EFE2D-E756-430E-8FA4-74C427505D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8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후방 카메라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00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자동차같은 경우에는 사고가 날 경우 블랙박스를 통해 사고가 났던 상황을 다시 볼 수 있어 잘못을 가릴 수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오토바이나 자전거의 경우는 그럴 수 없다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카메라를 부착식으로 만들어 오토바이는</a:t>
            </a:r>
            <a:r>
              <a:rPr lang="en-US" altLang="ko-KR" dirty="0"/>
              <a:t> </a:t>
            </a:r>
            <a:r>
              <a:rPr lang="ko-KR" altLang="en-US" dirty="0" smtClean="0"/>
              <a:t>헬멧 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자전거는 안장 뒤에 부착하여 개인용 블랙박스 형식으로 구상한다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146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보통 자전거의 경우는 백미러가 없고</a:t>
            </a:r>
            <a:r>
              <a:rPr lang="en-US" altLang="ko-KR" dirty="0"/>
              <a:t> </a:t>
            </a:r>
            <a:r>
              <a:rPr lang="ko-KR" altLang="en-US" dirty="0" smtClean="0"/>
              <a:t>자전거를 타는 사람은 헬멧도 쓰지 않기 때문에 안장에 후방 카메라를 부착하여 주행 시 후방의 영상을 기록한다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 smtClean="0"/>
              <a:t>야간 주행 시 자전거 후방에 야간 전조등 역할을 해준다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 smtClean="0"/>
              <a:t>헬멧에 부착할 경우 후방의 영상을 헬멧 앞면 유리에 화면으로 보여준다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3035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추가기능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딥러닝을 통해 영상과 소리로 자동으로 잘못을 가려 줄 수 있도록 설계한다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카메라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대만 사용하면 한계가 있기 때문에 카메라 추가 설치나 후방영상만을 통한 상황 인식 등 고려</a:t>
            </a:r>
            <a:r>
              <a:rPr lang="en-US" altLang="ko-KR" dirty="0" smtClean="0"/>
              <a:t>).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카메라의 영상과 상황인식을 결과를 어플로 전송한다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2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133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후방 카메라</vt:lpstr>
      <vt:lpstr>개요</vt:lpstr>
      <vt:lpstr>기능</vt:lpstr>
      <vt:lpstr>추가기능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헬멧</dc:title>
  <dc:creator>Junbeom Lee</dc:creator>
  <cp:lastModifiedBy>Junbeom Lee</cp:lastModifiedBy>
  <cp:revision>10</cp:revision>
  <dcterms:created xsi:type="dcterms:W3CDTF">2018-03-04T06:48:28Z</dcterms:created>
  <dcterms:modified xsi:type="dcterms:W3CDTF">2018-03-04T09:06:27Z</dcterms:modified>
</cp:coreProperties>
</file>