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4BC2A-32C5-4D59-9017-097A01A17FDB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8827-5B94-4C14-A1F4-7CA11E3A7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C32-CDFD-45E9-AC01-E6FA07F130A4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调度模块（集群）</a:t>
            </a:r>
          </a:p>
        </p:txBody>
      </p:sp>
      <p:sp>
        <p:nvSpPr>
          <p:cNvPr id="6" name="矩形 5"/>
          <p:cNvSpPr/>
          <p:nvPr/>
        </p:nvSpPr>
        <p:spPr>
          <a:xfrm>
            <a:off x="7089422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执行模块（分片）</a:t>
            </a:r>
          </a:p>
        </p:txBody>
      </p:sp>
      <p:sp>
        <p:nvSpPr>
          <p:cNvPr id="7" name="矩形 6"/>
          <p:cNvSpPr/>
          <p:nvPr/>
        </p:nvSpPr>
        <p:spPr>
          <a:xfrm>
            <a:off x="7089423" y="519288"/>
            <a:ext cx="5129200" cy="2608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执行框架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144891" y="228604"/>
            <a:ext cx="2957688" cy="32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注册模块通过通信情况进行设置</a:t>
            </a:r>
            <a:endParaRPr lang="en-US" altLang="zh-CN" dirty="0"/>
          </a:p>
          <a:p>
            <a:r>
              <a:rPr lang="zh-CN" altLang="en-US" dirty="0"/>
              <a:t>任务状态变更及后续处理通过执行回执进行变更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任务容错以及自动</a:t>
            </a:r>
            <a:r>
              <a:rPr lang="en-US" altLang="zh-CN" dirty="0" err="1"/>
              <a:t>refire</a:t>
            </a:r>
            <a:r>
              <a:rPr lang="zh-CN" altLang="en-US" dirty="0"/>
              <a:t>通过</a:t>
            </a:r>
          </a:p>
        </p:txBody>
      </p:sp>
      <p:sp>
        <p:nvSpPr>
          <p:cNvPr id="11" name="矩形 10"/>
          <p:cNvSpPr/>
          <p:nvPr/>
        </p:nvSpPr>
        <p:spPr>
          <a:xfrm>
            <a:off x="5485059" y="8503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5542002" y="19157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执行回调</a:t>
            </a:r>
          </a:p>
        </p:txBody>
      </p:sp>
      <p:sp>
        <p:nvSpPr>
          <p:cNvPr id="15" name="矩形 14"/>
          <p:cNvSpPr/>
          <p:nvPr/>
        </p:nvSpPr>
        <p:spPr>
          <a:xfrm>
            <a:off x="7062799" y="2223910"/>
            <a:ext cx="5129201" cy="90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任务切面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266703" y="3356813"/>
            <a:ext cx="4728781" cy="30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7266703" y="3961766"/>
            <a:ext cx="4728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业务系统通过配置执行框架，并在相应的执行方法上面增加任务切面，即可。实现代码</a:t>
            </a:r>
            <a:r>
              <a:rPr lang="en-US" altLang="zh-CN" dirty="0"/>
              <a:t>0</a:t>
            </a:r>
            <a:r>
              <a:rPr lang="zh-CN" altLang="en-US" dirty="0"/>
              <a:t>侵入。</a:t>
            </a:r>
            <a:endParaRPr lang="en-US" altLang="zh-CN" dirty="0"/>
          </a:p>
          <a:p>
            <a:r>
              <a:rPr lang="zh-CN" altLang="en-US" dirty="0"/>
              <a:t>通过公共参数的传输，可以获取日期任务</a:t>
            </a:r>
            <a:r>
              <a:rPr lang="en-US" altLang="zh-CN" dirty="0" err="1"/>
              <a:t>tx_date</a:t>
            </a:r>
            <a:r>
              <a:rPr lang="zh-CN" altLang="en-US" dirty="0"/>
              <a:t>。或者流式任务的时间。以及用于分片的参数</a:t>
            </a:r>
            <a:endParaRPr lang="en-US" altLang="zh-CN" dirty="0"/>
          </a:p>
          <a:p>
            <a:r>
              <a:rPr lang="zh-CN" altLang="en-US" dirty="0"/>
              <a:t>业务代码自己决定重跑机制，事务机制来保证在升级或者重启的数据正确性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055" y="4271210"/>
            <a:ext cx="2959769" cy="1588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调度框架（基于</a:t>
            </a:r>
            <a:r>
              <a:rPr lang="en-US" altLang="zh-CN" dirty="0"/>
              <a:t>quartz</a:t>
            </a:r>
            <a:r>
              <a:rPr lang="zh-CN" altLang="en-US" dirty="0"/>
              <a:t>）</a:t>
            </a:r>
          </a:p>
        </p:txBody>
      </p:sp>
      <p:sp>
        <p:nvSpPr>
          <p:cNvPr id="20" name="椭圆 19"/>
          <p:cNvSpPr/>
          <p:nvPr/>
        </p:nvSpPr>
        <p:spPr>
          <a:xfrm>
            <a:off x="168433" y="4782552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sp>
        <p:nvSpPr>
          <p:cNvPr id="21" name="椭圆 20"/>
          <p:cNvSpPr/>
          <p:nvPr/>
        </p:nvSpPr>
        <p:spPr>
          <a:xfrm>
            <a:off x="1576128" y="4782551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任务依赖</a:t>
            </a:r>
          </a:p>
        </p:txBody>
      </p:sp>
      <p:cxnSp>
        <p:nvCxnSpPr>
          <p:cNvPr id="23" name="连接符: 肘形 22"/>
          <p:cNvCxnSpPr>
            <a:cxnSpLocks/>
            <a:stCxn id="20" idx="0"/>
            <a:endCxn id="8" idx="1"/>
          </p:cNvCxnSpPr>
          <p:nvPr/>
        </p:nvCxnSpPr>
        <p:spPr>
          <a:xfrm rot="5400000" flipH="1" flipV="1">
            <a:off x="-13407" y="2624254"/>
            <a:ext cx="2923671" cy="1392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2897" y="1371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cxnSp>
        <p:nvCxnSpPr>
          <p:cNvPr id="27" name="连接符: 肘形 26"/>
          <p:cNvCxnSpPr>
            <a:cxnSpLocks/>
            <a:stCxn id="8" idx="2"/>
            <a:endCxn id="21" idx="6"/>
          </p:cNvCxnSpPr>
          <p:nvPr/>
        </p:nvCxnSpPr>
        <p:spPr>
          <a:xfrm rot="5400000">
            <a:off x="2317190" y="3915158"/>
            <a:ext cx="1732547" cy="88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9162" y="43262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依赖处理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7089422" y="1002266"/>
            <a:ext cx="851420" cy="79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通信模块</a:t>
            </a:r>
          </a:p>
        </p:txBody>
      </p:sp>
      <p:cxnSp>
        <p:nvCxnSpPr>
          <p:cNvPr id="41" name="连接符: 肘形 40"/>
          <p:cNvCxnSpPr>
            <a:stCxn id="8" idx="3"/>
            <a:endCxn id="30" idx="1"/>
          </p:cNvCxnSpPr>
          <p:nvPr/>
        </p:nvCxnSpPr>
        <p:spPr>
          <a:xfrm flipV="1">
            <a:off x="5102579" y="1400010"/>
            <a:ext cx="1986843" cy="4588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2"/>
            <a:endCxn id="20" idx="6"/>
          </p:cNvCxnSpPr>
          <p:nvPr/>
        </p:nvCxnSpPr>
        <p:spPr>
          <a:xfrm flipH="1">
            <a:off x="1335496" y="5221704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调度模块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0" y="1311439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r>
              <a:rPr lang="zh-CN" altLang="en-US" dirty="0"/>
              <a:t>引擎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730895" y="144373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调度依赖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461792" y="745954"/>
            <a:ext cx="1996756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cxnSp>
        <p:nvCxnSpPr>
          <p:cNvPr id="7" name="连接符: 肘形 6"/>
          <p:cNvCxnSpPr>
            <a:cxnSpLocks/>
            <a:stCxn id="2" idx="3"/>
            <a:endCxn id="3" idx="1"/>
          </p:cNvCxnSpPr>
          <p:nvPr/>
        </p:nvCxnSpPr>
        <p:spPr>
          <a:xfrm flipV="1">
            <a:off x="2177716" y="1780670"/>
            <a:ext cx="32840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cxnSpLocks/>
            <a:stCxn id="18" idx="0"/>
            <a:endCxn id="5" idx="3"/>
          </p:cNvCxnSpPr>
          <p:nvPr/>
        </p:nvCxnSpPr>
        <p:spPr>
          <a:xfrm rot="16200000" flipV="1">
            <a:off x="6923638" y="-1401422"/>
            <a:ext cx="128700" cy="4158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4291855" y="610733"/>
            <a:ext cx="697834" cy="164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14053" y="114663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子任务约束</a:t>
            </a:r>
            <a:endParaRPr lang="en-US" altLang="zh-CN" dirty="0"/>
          </a:p>
          <a:p>
            <a:r>
              <a:rPr lang="zh-CN" altLang="en-US" dirty="0"/>
              <a:t>子任务触发</a:t>
            </a:r>
          </a:p>
        </p:txBody>
      </p:sp>
      <p:sp>
        <p:nvSpPr>
          <p:cNvPr id="16" name="矩形 15"/>
          <p:cNvSpPr/>
          <p:nvPr/>
        </p:nvSpPr>
        <p:spPr>
          <a:xfrm>
            <a:off x="2352403" y="1431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31278" y="248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下级任务</a:t>
            </a:r>
          </a:p>
        </p:txBody>
      </p:sp>
      <p:sp>
        <p:nvSpPr>
          <p:cNvPr id="18" name="矩形 17"/>
          <p:cNvSpPr/>
          <p:nvPr/>
        </p:nvSpPr>
        <p:spPr>
          <a:xfrm>
            <a:off x="8000426" y="742305"/>
            <a:ext cx="2133875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任务执行与回调</a:t>
            </a:r>
          </a:p>
        </p:txBody>
      </p:sp>
      <p:cxnSp>
        <p:nvCxnSpPr>
          <p:cNvPr id="23" name="连接符: 肘形 22"/>
          <p:cNvCxnSpPr>
            <a:cxnSpLocks/>
            <a:stCxn id="3" idx="3"/>
            <a:endCxn id="18" idx="1"/>
          </p:cNvCxnSpPr>
          <p:nvPr/>
        </p:nvCxnSpPr>
        <p:spPr>
          <a:xfrm flipV="1">
            <a:off x="7458548" y="1777021"/>
            <a:ext cx="541878" cy="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双大括号 26"/>
          <p:cNvSpPr/>
          <p:nvPr/>
        </p:nvSpPr>
        <p:spPr>
          <a:xfrm>
            <a:off x="1720516" y="3509571"/>
            <a:ext cx="10039565" cy="28671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75568" y="3509570"/>
            <a:ext cx="3159748" cy="198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日切任务</a:t>
            </a:r>
            <a:endParaRPr lang="en-US" altLang="zh-CN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任务类型由初始触发的任务设置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日切任务默认参数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（执行日期）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初始任务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由配置决定，配置决定日期处理方式（</a:t>
            </a:r>
            <a:r>
              <a:rPr lang="en-US" altLang="zh-CN" sz="1200" dirty="0"/>
              <a:t>T-1</a:t>
            </a:r>
            <a:r>
              <a:rPr lang="zh-CN" altLang="en-US" sz="1200" dirty="0"/>
              <a:t>，</a:t>
            </a:r>
            <a:r>
              <a:rPr lang="en-US" altLang="zh-CN" sz="1200" dirty="0"/>
              <a:t>T</a:t>
            </a:r>
            <a:r>
              <a:rPr lang="zh-CN" altLang="en-US" sz="1200" dirty="0"/>
              <a:t>，</a:t>
            </a:r>
            <a:r>
              <a:rPr lang="en-US" altLang="zh-CN" sz="1200" dirty="0"/>
              <a:t>T+1.(</a:t>
            </a:r>
            <a:r>
              <a:rPr lang="zh-CN" altLang="en-US" sz="1200" dirty="0"/>
              <a:t>偏移量</a:t>
            </a:r>
            <a:r>
              <a:rPr lang="en-US" altLang="zh-CN" sz="1200" dirty="0"/>
              <a:t>)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子任务的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由父任务决定</a:t>
            </a:r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流式任务执行时被中断（重启），重新执行需要使用终端的</a:t>
            </a:r>
            <a:r>
              <a:rPr lang="en-US" altLang="zh-CN" sz="1200" dirty="0" err="1"/>
              <a:t>tx_date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7415109" y="3513220"/>
            <a:ext cx="3159748" cy="198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流式任务</a:t>
            </a:r>
            <a:endParaRPr lang="en-US" altLang="zh-CN" dirty="0"/>
          </a:p>
          <a:p>
            <a:r>
              <a:rPr lang="en-US" altLang="zh-CN" sz="1200" dirty="0"/>
              <a:t>1</a:t>
            </a:r>
            <a:r>
              <a:rPr lang="en-US" altLang="zh-CN" sz="1100" dirty="0"/>
              <a:t>.</a:t>
            </a:r>
            <a:r>
              <a:rPr lang="zh-CN" altLang="en-US" sz="1100" dirty="0"/>
              <a:t>任务</a:t>
            </a:r>
            <a:r>
              <a:rPr lang="zh-CN" altLang="en-US" sz="1200" dirty="0"/>
              <a:t>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流式任务分顺序执行（同一个任务先进先出队列），非顺序执行（比如</a:t>
            </a:r>
            <a:r>
              <a:rPr lang="en-US" altLang="zh-CN" sz="1200" dirty="0"/>
              <a:t>A</a:t>
            </a:r>
            <a:r>
              <a:rPr lang="zh-CN" altLang="en-US" sz="1200" dirty="0"/>
              <a:t>任务</a:t>
            </a:r>
            <a:r>
              <a:rPr lang="en-US" altLang="zh-CN" sz="1200" dirty="0"/>
              <a:t>1</a:t>
            </a:r>
            <a:r>
              <a:rPr lang="zh-CN" altLang="en-US" sz="1200" dirty="0"/>
              <a:t>未执行完成，任务</a:t>
            </a:r>
            <a:r>
              <a:rPr lang="en-US" altLang="zh-CN" sz="1200" dirty="0"/>
              <a:t>2</a:t>
            </a:r>
            <a:r>
              <a:rPr lang="zh-CN" altLang="en-US" sz="1200" dirty="0"/>
              <a:t>可以立即执行）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流式任务的默认参数（上次任务开始时间</a:t>
            </a:r>
            <a:r>
              <a:rPr lang="en-US" altLang="zh-CN" sz="1200" dirty="0"/>
              <a:t>,</a:t>
            </a:r>
            <a:r>
              <a:rPr lang="zh-CN" altLang="en-US" sz="1200" dirty="0"/>
              <a:t>本次任务开始时间）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流式任务执行时被中断（重启），重新执行时间区间要连贯</a:t>
            </a:r>
            <a:endParaRPr lang="zh-CN" altLang="en-US" dirty="0"/>
          </a:p>
        </p:txBody>
      </p:sp>
      <p:cxnSp>
        <p:nvCxnSpPr>
          <p:cNvPr id="31" name="连接符: 肘形 30"/>
          <p:cNvCxnSpPr>
            <a:cxnSpLocks/>
            <a:stCxn id="3" idx="2"/>
            <a:endCxn id="28" idx="0"/>
          </p:cNvCxnSpPr>
          <p:nvPr/>
        </p:nvCxnSpPr>
        <p:spPr>
          <a:xfrm rot="5400000">
            <a:off x="5010714" y="2060114"/>
            <a:ext cx="694184" cy="220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cxnSpLocks/>
            <a:stCxn id="3" idx="2"/>
            <a:endCxn id="29" idx="0"/>
          </p:cNvCxnSpPr>
          <p:nvPr/>
        </p:nvCxnSpPr>
        <p:spPr>
          <a:xfrm rot="16200000" flipH="1">
            <a:off x="7378659" y="1896896"/>
            <a:ext cx="697834" cy="253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上 37"/>
          <p:cNvSpPr/>
          <p:nvPr/>
        </p:nvSpPr>
        <p:spPr>
          <a:xfrm>
            <a:off x="139454" y="2278158"/>
            <a:ext cx="1937084" cy="73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深入</a:t>
            </a:r>
            <a:endParaRPr lang="en-US" altLang="zh-CN" dirty="0"/>
          </a:p>
          <a:p>
            <a:pPr algn="ctr"/>
            <a:r>
              <a:rPr lang="zh-CN" altLang="en-US" dirty="0"/>
              <a:t>研究</a:t>
            </a:r>
          </a:p>
        </p:txBody>
      </p:sp>
      <p:sp>
        <p:nvSpPr>
          <p:cNvPr id="40" name="箭头: 左右 39"/>
          <p:cNvSpPr/>
          <p:nvPr/>
        </p:nvSpPr>
        <p:spPr>
          <a:xfrm>
            <a:off x="10325596" y="1498192"/>
            <a:ext cx="931660" cy="589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526253" y="613605"/>
            <a:ext cx="665747" cy="239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</a:t>
            </a:r>
          </a:p>
        </p:txBody>
      </p:sp>
      <p:sp>
        <p:nvSpPr>
          <p:cNvPr id="42" name="流程图: 多文档 41"/>
          <p:cNvSpPr/>
          <p:nvPr/>
        </p:nvSpPr>
        <p:spPr>
          <a:xfrm>
            <a:off x="11002879" y="974557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43" name="标注: 线形 42"/>
          <p:cNvSpPr/>
          <p:nvPr/>
        </p:nvSpPr>
        <p:spPr>
          <a:xfrm>
            <a:off x="5289339" y="0"/>
            <a:ext cx="914400" cy="505326"/>
          </a:xfrm>
          <a:prstGeom prst="borderCallout1">
            <a:avLst>
              <a:gd name="adj1" fmla="val 18750"/>
              <a:gd name="adj2" fmla="val -8333"/>
              <a:gd name="adj3" fmla="val 96789"/>
              <a:gd name="adj4" fmla="val -4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任务分片通过子任务参数控制</a:t>
            </a:r>
          </a:p>
        </p:txBody>
      </p:sp>
    </p:spTree>
    <p:extLst>
      <p:ext uri="{BB962C8B-B14F-4D97-AF65-F5344CB8AC3E}">
        <p14:creationId xmlns:p14="http://schemas.microsoft.com/office/powerpoint/2010/main" val="29462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注册模块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85355"/>
            <a:ext cx="5666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执行模块中的任务可能都是不一样的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业务系统负责均衡，执行模块任务有可能是一样的</a:t>
            </a:r>
          </a:p>
        </p:txBody>
      </p:sp>
      <p:sp>
        <p:nvSpPr>
          <p:cNvPr id="6" name="矩形 5"/>
          <p:cNvSpPr/>
          <p:nvPr/>
        </p:nvSpPr>
        <p:spPr>
          <a:xfrm>
            <a:off x="4566498" y="4420413"/>
            <a:ext cx="4625627" cy="10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7" name="矩形 6"/>
          <p:cNvSpPr/>
          <p:nvPr/>
        </p:nvSpPr>
        <p:spPr>
          <a:xfrm>
            <a:off x="4566498" y="1780730"/>
            <a:ext cx="4625627" cy="96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11" name="流程图: 多文档 10"/>
          <p:cNvSpPr/>
          <p:nvPr/>
        </p:nvSpPr>
        <p:spPr>
          <a:xfrm>
            <a:off x="61249" y="2027342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3" name="流程图: 预定义过程 12"/>
          <p:cNvSpPr/>
          <p:nvPr/>
        </p:nvSpPr>
        <p:spPr>
          <a:xfrm>
            <a:off x="1660358" y="1997242"/>
            <a:ext cx="1528010" cy="5221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优先级</a:t>
            </a:r>
            <a:endParaRPr lang="en-US" altLang="zh-CN" dirty="0"/>
          </a:p>
          <a:p>
            <a:pPr algn="ctr"/>
            <a:r>
              <a:rPr lang="zh-CN" altLang="en-US" dirty="0"/>
              <a:t>执行队列</a:t>
            </a:r>
            <a:endParaRPr lang="en-US" altLang="zh-CN" dirty="0"/>
          </a:p>
        </p:txBody>
      </p:sp>
      <p:cxnSp>
        <p:nvCxnSpPr>
          <p:cNvPr id="15" name="连接符: 肘形 14"/>
          <p:cNvCxnSpPr>
            <a:cxnSpLocks/>
            <a:stCxn id="11" idx="3"/>
            <a:endCxn id="13" idx="1"/>
          </p:cNvCxnSpPr>
          <p:nvPr/>
        </p:nvCxnSpPr>
        <p:spPr>
          <a:xfrm>
            <a:off x="1107996" y="2255940"/>
            <a:ext cx="552362" cy="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cxnSpLocks/>
            <a:stCxn id="13" idx="3"/>
            <a:endCxn id="7" idx="1"/>
          </p:cNvCxnSpPr>
          <p:nvPr/>
        </p:nvCxnSpPr>
        <p:spPr>
          <a:xfrm>
            <a:off x="3188368" y="2258313"/>
            <a:ext cx="1378130" cy="4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27671" y="1944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发现执行器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5641287" y="570220"/>
            <a:ext cx="2323616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执行器注册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任务注册）</a:t>
            </a:r>
            <a:endParaRPr lang="zh-CN" altLang="en-US" dirty="0"/>
          </a:p>
        </p:txBody>
      </p:sp>
      <p:sp>
        <p:nvSpPr>
          <p:cNvPr id="23" name="箭头: 下 22"/>
          <p:cNvSpPr/>
          <p:nvPr/>
        </p:nvSpPr>
        <p:spPr>
          <a:xfrm>
            <a:off x="6268453" y="1508685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526253" y="613605"/>
            <a:ext cx="665747" cy="55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执行模块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9613232" y="1944836"/>
            <a:ext cx="1648326" cy="53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开始执行</a:t>
            </a:r>
          </a:p>
        </p:txBody>
      </p:sp>
      <p:sp>
        <p:nvSpPr>
          <p:cNvPr id="27" name="箭头: 左 26"/>
          <p:cNvSpPr/>
          <p:nvPr/>
        </p:nvSpPr>
        <p:spPr>
          <a:xfrm>
            <a:off x="9559089" y="4624950"/>
            <a:ext cx="1756611" cy="620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666936" y="3213055"/>
            <a:ext cx="2297967" cy="84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调度器注册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6255658" y="4155677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 30"/>
          <p:cNvSpPr/>
          <p:nvPr/>
        </p:nvSpPr>
        <p:spPr>
          <a:xfrm>
            <a:off x="1196052" y="4721201"/>
            <a:ext cx="2810464" cy="524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4054641"/>
            <a:ext cx="829088" cy="173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调度模块</a:t>
            </a:r>
          </a:p>
        </p:txBody>
      </p:sp>
    </p:spTree>
    <p:extLst>
      <p:ext uri="{BB962C8B-B14F-4D97-AF65-F5344CB8AC3E}">
        <p14:creationId xmlns:p14="http://schemas.microsoft.com/office/powerpoint/2010/main" val="32956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6611" y="782058"/>
            <a:ext cx="4150893" cy="36455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-54206" y="5500041"/>
            <a:ext cx="5897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不同的业务系统可执行的任务可能都是不一样的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业务系统可能集群部署，因此模块任务有可能是一样的</a:t>
            </a:r>
          </a:p>
        </p:txBody>
      </p:sp>
      <p:sp>
        <p:nvSpPr>
          <p:cNvPr id="5" name="矩形 4"/>
          <p:cNvSpPr/>
          <p:nvPr/>
        </p:nvSpPr>
        <p:spPr>
          <a:xfrm>
            <a:off x="1883456" y="1929882"/>
            <a:ext cx="2544165" cy="10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</a:t>
            </a:r>
            <a:endParaRPr lang="en-US" altLang="zh-CN" dirty="0"/>
          </a:p>
          <a:p>
            <a:pPr algn="ctr"/>
            <a:r>
              <a:rPr lang="en-US" altLang="zh-CN" dirty="0"/>
              <a:t>(mina</a:t>
            </a:r>
            <a:r>
              <a:rPr lang="zh-CN" altLang="en-US"/>
              <a:t>研究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145470" y="2216230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cxnSp>
        <p:nvCxnSpPr>
          <p:cNvPr id="7" name="直接箭头连接符 6"/>
          <p:cNvCxnSpPr>
            <a:cxnSpLocks/>
            <a:stCxn id="6" idx="3"/>
            <a:endCxn id="5" idx="1"/>
          </p:cNvCxnSpPr>
          <p:nvPr/>
        </p:nvCxnSpPr>
        <p:spPr>
          <a:xfrm>
            <a:off x="1192217" y="2444828"/>
            <a:ext cx="69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17957" y="952909"/>
            <a:ext cx="589547" cy="2981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切面</a:t>
            </a:r>
          </a:p>
        </p:txBody>
      </p:sp>
      <p:cxnSp>
        <p:nvCxnSpPr>
          <p:cNvPr id="11" name="连接符: 肘形 10"/>
          <p:cNvCxnSpPr>
            <a:cxnSpLocks/>
            <a:stCxn id="5" idx="3"/>
            <a:endCxn id="9" idx="1"/>
          </p:cNvCxnSpPr>
          <p:nvPr/>
        </p:nvCxnSpPr>
        <p:spPr>
          <a:xfrm flipV="1">
            <a:off x="4427621" y="2443621"/>
            <a:ext cx="890336" cy="1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7504" y="42115"/>
            <a:ext cx="4150287" cy="512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</p:spTree>
    <p:extLst>
      <p:ext uri="{BB962C8B-B14F-4D97-AF65-F5344CB8AC3E}">
        <p14:creationId xmlns:p14="http://schemas.microsoft.com/office/powerpoint/2010/main" val="360853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477</Words>
  <Application>Microsoft Office PowerPoint</Application>
  <PresentationFormat>宽屏</PresentationFormat>
  <Paragraphs>79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su</dc:creator>
  <cp:lastModifiedBy>yin su</cp:lastModifiedBy>
  <cp:revision>74</cp:revision>
  <dcterms:created xsi:type="dcterms:W3CDTF">2017-01-08T15:21:02Z</dcterms:created>
  <dcterms:modified xsi:type="dcterms:W3CDTF">2017-01-08T16:22:46Z</dcterms:modified>
</cp:coreProperties>
</file>