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  <p:sldMasterId id="2147483774" r:id="rId2"/>
  </p:sldMasterIdLst>
  <p:notesMasterIdLst>
    <p:notesMasterId r:id="rId9"/>
  </p:notesMasterIdLst>
  <p:sldIdLst>
    <p:sldId id="261" r:id="rId3"/>
    <p:sldId id="273" r:id="rId4"/>
    <p:sldId id="275" r:id="rId5"/>
    <p:sldId id="276" r:id="rId6"/>
    <p:sldId id="274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Bixuan" initials="HB" lastIdx="1" clrIdx="0">
    <p:extLst>
      <p:ext uri="{19B8F6BF-5375-455C-9EA6-DF929625EA0E}">
        <p15:presenceInfo xmlns:p15="http://schemas.microsoft.com/office/powerpoint/2012/main" userId="9e0dcc37c147db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1975"/>
  </p:normalViewPr>
  <p:slideViewPr>
    <p:cSldViewPr snapToGrid="0" snapToObjects="1">
      <p:cViewPr varScale="1">
        <p:scale>
          <a:sx n="84" d="100"/>
          <a:sy n="84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D275-19AA-F344-AA10-23950611251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0067-2806-634C-84C5-66779089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70067-2806-634C-84C5-667790891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1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9FE4-6487-F34A-83A7-CFF0E7335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5A71-D32E-AF40-85AB-F291104E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1A17-E3A5-3A44-8B92-1991DAE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923F-3903-DC45-99BC-507FE34F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CC40-2CB6-2342-BB00-AA49FB90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9DB-6C9C-8D44-BA2B-C34F0F15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F605-4B8E-124D-A082-265FDC9A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586-B3B4-EC4C-BD30-FBE6DA93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D302-D9D8-2845-9AAE-19AA93B7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2E34-F6F4-264C-99CF-56D612E5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07B-76D6-4248-8751-983EB965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CE35-7FC0-AE4E-A210-84C3394D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2B-B230-C542-867E-D6679318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57AF-E347-7249-8990-1908A8A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9C0B-56E9-BC44-B5EE-8BEE1167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4CAF-3F74-D243-B09A-F2E79827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D345-7439-5D46-B096-4366FFE0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3A14-38E2-E348-BA07-58ADF06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7844-B37C-5645-824A-0BADF24A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DD69-3271-0049-A029-B72FA5E0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8789A-6D44-C842-8523-7D48C4E5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A23-83B8-B548-8F87-8DAB237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8EEB-D844-5647-A933-ECEBD442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F5F8-94E5-404C-9616-C5EB9AF8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D9766-7612-7C45-980C-9D7F08B10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CC856-B5A6-D542-9124-16929576D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EDE62-48E5-2244-A6B0-0E531DE3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C87AE-80A7-A845-ABC4-D0362B32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6EDF-76F3-6845-B593-8CA28C5A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D568-6ADC-A34C-B618-83740794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7364C-EC9B-DB49-89E0-38149C6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F2C23-84A2-7947-9282-BA3DC5B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8BE7E-D7D6-064C-805A-486403DF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5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26422-9E8C-6D46-AE2A-79866CC9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7B8B0-489D-2B48-850C-C986C67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A7B80-A5FD-D842-8F23-F91A92A7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9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C39-7031-9146-A276-8D29268B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2A16-FC8E-C342-A7D5-0962F76A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4034-AF87-5D45-A324-4E2ADE1D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FAB3-3FE9-E645-B197-CC97AD11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94266-689C-E447-9331-95BF6E9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FEAD-1730-9345-94B3-9ED6DAA4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3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3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1B0-0B6B-1649-BCDB-AC3653E5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6F41E-E2D5-AF49-AEF6-9730BD9C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5E71-F8E4-B244-96A0-B3246675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A3E20-5502-FB4E-A162-86696D8C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48AF-65C2-874C-830F-628A01EA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485E-EF15-F943-93C3-71F35234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9888-53BD-794F-97F1-22FFF238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1D0-7D9A-8745-9B12-59AA010C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BB5B-BBC1-0645-8ED2-2BDA3271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FEC0-9AD2-5240-9B8D-B387C71F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A475-98BE-BB4C-BF01-50404E4C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BD3C-BA73-4A4A-9B29-DFF01CA0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FF7F-BD07-7F41-8041-66E8FA8B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0004-4655-F143-80E3-DF5F8707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16F8-EB54-BB4C-BA0B-BCF0D00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90AA-A187-0345-AFBA-CB4348D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55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6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8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287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3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9608-F9F2-D04C-9191-A322C87E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A612-CA8E-0646-A94D-49DBCE95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0C16-3B56-BE49-814F-50A88E1A7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73B-BECF-F442-A83A-02DB25A56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4CC7-D694-3C47-B677-A2ACAF596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12357" y="112850"/>
            <a:ext cx="17911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/>
              <a:t>Team</a:t>
            </a:r>
            <a:r>
              <a:rPr lang="zh-CN" altLang="en-US" sz="2667" dirty="0"/>
              <a:t> </a:t>
            </a:r>
            <a:r>
              <a:rPr lang="en-US" altLang="zh-CN" sz="2667" dirty="0"/>
              <a:t>Bravo</a:t>
            </a:r>
            <a:endParaRPr lang="zh-CN" altLang="en-US" sz="2667" dirty="0"/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3061975" y="2320740"/>
            <a:ext cx="5575414" cy="132343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How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improve</a:t>
            </a:r>
            <a:r>
              <a:rPr lang="zh-CN" altLang="en-US" sz="4000" dirty="0"/>
              <a:t> </a:t>
            </a:r>
            <a:r>
              <a:rPr lang="en-US" altLang="zh-CN" sz="4000" dirty="0"/>
              <a:t>customer</a:t>
            </a:r>
            <a:r>
              <a:rPr lang="zh-CN" altLang="en-US" sz="4000" dirty="0"/>
              <a:t> </a:t>
            </a:r>
            <a:r>
              <a:rPr lang="en-US" altLang="zh-CN" sz="4000" dirty="0"/>
              <a:t>retention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bank</a:t>
            </a:r>
            <a:endParaRPr lang="zh-CN" alt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1605" y="4028314"/>
            <a:ext cx="2253312" cy="9131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Junchi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Tian</a:t>
            </a:r>
          </a:p>
          <a:p>
            <a:pPr algn="ctr"/>
            <a:r>
              <a:rPr lang="en-US" altLang="zh-CN" sz="2667" dirty="0">
                <a:solidFill>
                  <a:schemeClr val="bg1"/>
                </a:solidFill>
              </a:rPr>
              <a:t>Bixuan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Huang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45B3-F386-5146-8C19-7DB8DE5D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88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33733-D7C7-C249-B924-CD20E9142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998311"/>
            <a:ext cx="7899400" cy="2628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C6CE6-3F2F-C641-BF82-8D4DA9AE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78" y="2196622"/>
            <a:ext cx="6420438" cy="4093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0E7BA-FFA1-C74E-9C69-23025A35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91" y="1547562"/>
            <a:ext cx="5488209" cy="2818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4838D-B9ED-0A45-B9FE-E6E448E0F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55" y="1121229"/>
            <a:ext cx="4923787" cy="30609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1D2590-E875-A84C-BAE8-46C5412D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120" y="1594312"/>
            <a:ext cx="6151028" cy="3842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4B74F-655F-FF46-8063-3006C90FA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332" y="1547562"/>
            <a:ext cx="6218238" cy="39128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1F0959-513F-8144-B622-14E2E993BEF6}"/>
              </a:ext>
            </a:extLst>
          </p:cNvPr>
          <p:cNvSpPr txBox="1"/>
          <p:nvPr/>
        </p:nvSpPr>
        <p:spPr>
          <a:xfrm>
            <a:off x="1225394" y="4116313"/>
            <a:ext cx="357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Exited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/>
              <a:t>Ret</a:t>
            </a:r>
            <a:r>
              <a:rPr lang="en-US" altLang="zh-CN" dirty="0"/>
              <a:t>ain:</a:t>
            </a:r>
            <a:r>
              <a:rPr lang="zh-CN" altLang="en-US" dirty="0"/>
              <a:t> </a:t>
            </a:r>
            <a:r>
              <a:rPr lang="en-US" dirty="0"/>
              <a:t>7963 </a:t>
            </a:r>
          </a:p>
          <a:p>
            <a:r>
              <a:rPr lang="en-US" altLang="zh-CN" dirty="0"/>
              <a:t>Leave:</a:t>
            </a:r>
            <a:r>
              <a:rPr lang="zh-CN" altLang="en-US" dirty="0"/>
              <a:t> </a:t>
            </a:r>
            <a:r>
              <a:rPr lang="en-US" dirty="0"/>
              <a:t>2037 </a:t>
            </a:r>
          </a:p>
        </p:txBody>
      </p:sp>
    </p:spTree>
    <p:extLst>
      <p:ext uri="{BB962C8B-B14F-4D97-AF65-F5344CB8AC3E}">
        <p14:creationId xmlns:p14="http://schemas.microsoft.com/office/powerpoint/2010/main" val="8118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45B3-F386-5146-8C19-7DB8DE5D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490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F86B9-5117-D348-A15A-8A4399FEB7A6}"/>
              </a:ext>
            </a:extLst>
          </p:cNvPr>
          <p:cNvSpPr txBox="1"/>
          <p:nvPr/>
        </p:nvSpPr>
        <p:spPr>
          <a:xfrm>
            <a:off x="1138877" y="1076112"/>
            <a:ext cx="223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dirty="0"/>
              <a:t>ulticollinearity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44798D-C5BC-9B44-80CC-D6835904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7" y="1445445"/>
            <a:ext cx="4753376" cy="5044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B0E39-024E-7D4A-8693-ACD2C564D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2901" b="-1681"/>
          <a:stretch/>
        </p:blipFill>
        <p:spPr>
          <a:xfrm>
            <a:off x="6164692" y="1445444"/>
            <a:ext cx="4093605" cy="6081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4A5F9A-96C5-5E4B-AC27-1CDD44EC3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02" t="-354"/>
          <a:stretch/>
        </p:blipFill>
        <p:spPr>
          <a:xfrm>
            <a:off x="6164692" y="2031017"/>
            <a:ext cx="3055917" cy="60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AB62EA-3618-F646-A4E8-2549018B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92" y="2479226"/>
            <a:ext cx="514350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5D2AC8-9221-F54E-9DBB-9118C46C5A36}"/>
              </a:ext>
            </a:extLst>
          </p:cNvPr>
          <p:cNvSpPr txBox="1"/>
          <p:nvPr/>
        </p:nvSpPr>
        <p:spPr>
          <a:xfrm>
            <a:off x="6164692" y="3487978"/>
            <a:ext cx="374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/>
              <a:t> 0.809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B744F-B451-7448-AA3D-6C6C2D8D1F0D}"/>
              </a:ext>
            </a:extLst>
          </p:cNvPr>
          <p:cNvSpPr txBox="1"/>
          <p:nvPr/>
        </p:nvSpPr>
        <p:spPr>
          <a:xfrm>
            <a:off x="6697683" y="285008"/>
            <a:ext cx="478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Dependent:</a:t>
            </a:r>
            <a:r>
              <a:rPr lang="zh-CN" altLang="en-US" dirty="0"/>
              <a:t> </a:t>
            </a:r>
            <a:r>
              <a:rPr lang="en-US" dirty="0"/>
              <a:t>Exited</a:t>
            </a:r>
          </a:p>
          <a:p>
            <a:r>
              <a:rPr lang="en-US" altLang="zh-CN" dirty="0"/>
              <a:t>Independent:</a:t>
            </a:r>
            <a:r>
              <a:rPr lang="zh-CN" altLang="en-US" dirty="0"/>
              <a:t> </a:t>
            </a:r>
            <a:r>
              <a:rPr lang="en-US" dirty="0" err="1"/>
              <a:t>CreditScore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Geography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Gender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Age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Balance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IsActiveMember</a:t>
            </a:r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410D065C-5055-0F4B-AC47-F3F213F8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64838" y="1445444"/>
            <a:ext cx="4013200" cy="1587500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292013-53C8-F04B-A4BF-9C2528E89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692" y="3857310"/>
            <a:ext cx="3624462" cy="21398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BDDC679-E6ED-0D46-9960-99589411BB15}"/>
              </a:ext>
            </a:extLst>
          </p:cNvPr>
          <p:cNvSpPr txBox="1"/>
          <p:nvPr/>
        </p:nvSpPr>
        <p:spPr>
          <a:xfrm>
            <a:off x="6164692" y="6127668"/>
            <a:ext cx="383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AUC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0.7418554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45B3-F386-5146-8C19-7DB8DE5D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B3F66-97E4-4F43-88F6-2874E12DB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14" r="55638" b="31016"/>
          <a:stretch/>
        </p:blipFill>
        <p:spPr>
          <a:xfrm>
            <a:off x="1251678" y="5932526"/>
            <a:ext cx="3162917" cy="81296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DEAFE1-5939-564D-8109-CEF08FE6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1678" y="1128449"/>
            <a:ext cx="7282722" cy="47168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06613-834E-284E-BA61-AADC86AB6E91}"/>
              </a:ext>
            </a:extLst>
          </p:cNvPr>
          <p:cNvSpPr txBox="1"/>
          <p:nvPr/>
        </p:nvSpPr>
        <p:spPr>
          <a:xfrm>
            <a:off x="-3344449" y="-1277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ACD33-81FF-9845-AE4F-875C36E2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5" t="80312" r="37409" b="4190"/>
          <a:stretch/>
        </p:blipFill>
        <p:spPr>
          <a:xfrm>
            <a:off x="4484620" y="6180590"/>
            <a:ext cx="4995659" cy="3477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3C0D80-5FF8-EC4D-A590-3A2D4E80431D}"/>
              </a:ext>
            </a:extLst>
          </p:cNvPr>
          <p:cNvSpPr txBox="1"/>
          <p:nvPr/>
        </p:nvSpPr>
        <p:spPr>
          <a:xfrm>
            <a:off x="9616440" y="6100482"/>
            <a:ext cx="2575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Hit rate : 0.805</a:t>
            </a:r>
          </a:p>
        </p:txBody>
      </p:sp>
    </p:spTree>
    <p:extLst>
      <p:ext uri="{BB962C8B-B14F-4D97-AF65-F5344CB8AC3E}">
        <p14:creationId xmlns:p14="http://schemas.microsoft.com/office/powerpoint/2010/main" val="20264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45B3-F386-5146-8C19-7DB8DE5D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Conclusion/solution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D616-F114-4342-859F-D51D39CA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2868"/>
            <a:ext cx="10178322" cy="359359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2600" dirty="0"/>
              <a:t>1,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bank</a:t>
            </a:r>
            <a:r>
              <a:rPr lang="zh-CN" altLang="en-US" sz="2600" dirty="0"/>
              <a:t> </a:t>
            </a:r>
            <a:r>
              <a:rPr lang="en-US" altLang="zh-CN" sz="2600" dirty="0"/>
              <a:t>should</a:t>
            </a:r>
            <a:r>
              <a:rPr lang="zh-CN" altLang="en-US" sz="2600" dirty="0"/>
              <a:t> </a:t>
            </a:r>
            <a:r>
              <a:rPr lang="en-US" altLang="zh-CN" sz="2600" dirty="0"/>
              <a:t>held</a:t>
            </a:r>
            <a:r>
              <a:rPr lang="zh-CN" altLang="en-US" sz="2600" dirty="0"/>
              <a:t> </a:t>
            </a:r>
            <a:r>
              <a:rPr lang="en-US" altLang="zh-CN" sz="2600" dirty="0"/>
              <a:t>promotional</a:t>
            </a:r>
            <a:r>
              <a:rPr lang="zh-CN" altLang="en-US" sz="2600" dirty="0"/>
              <a:t> </a:t>
            </a:r>
            <a:r>
              <a:rPr lang="en-US" altLang="zh-CN" sz="2600" dirty="0"/>
              <a:t>activities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old,</a:t>
            </a:r>
            <a:r>
              <a:rPr lang="zh-CN" altLang="en-US" sz="2600" dirty="0"/>
              <a:t> </a:t>
            </a:r>
            <a:r>
              <a:rPr lang="en-US" altLang="zh-CN" sz="2600" dirty="0"/>
              <a:t>particularly</a:t>
            </a:r>
            <a:r>
              <a:rPr lang="zh-CN" altLang="en-US" sz="2600" dirty="0"/>
              <a:t> </a:t>
            </a:r>
            <a:r>
              <a:rPr lang="en-US" altLang="zh-CN" sz="2600" dirty="0"/>
              <a:t>age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older</a:t>
            </a:r>
            <a:r>
              <a:rPr lang="zh-CN" altLang="en-US" sz="2600" dirty="0"/>
              <a:t> </a:t>
            </a:r>
            <a:r>
              <a:rPr lang="en-US" altLang="zh-CN" sz="2600" dirty="0"/>
              <a:t>than</a:t>
            </a:r>
            <a:r>
              <a:rPr lang="zh-CN" altLang="en-US" sz="2600" dirty="0"/>
              <a:t> </a:t>
            </a:r>
            <a:r>
              <a:rPr lang="en-US" altLang="zh-CN" sz="2600" dirty="0"/>
              <a:t>43.</a:t>
            </a:r>
          </a:p>
          <a:p>
            <a:pPr>
              <a:spcAft>
                <a:spcPts val="1200"/>
              </a:spcAft>
            </a:pPr>
            <a:r>
              <a:rPr lang="en-US" altLang="zh-CN" sz="2600" dirty="0"/>
              <a:t>2,</a:t>
            </a:r>
            <a:r>
              <a:rPr lang="zh-CN" altLang="en-US" sz="2600" dirty="0"/>
              <a:t> </a:t>
            </a:r>
            <a:r>
              <a:rPr lang="en-US" altLang="zh-CN" sz="2600" dirty="0"/>
              <a:t>Create</a:t>
            </a:r>
            <a:r>
              <a:rPr lang="zh-CN" altLang="en-US" sz="2600" dirty="0"/>
              <a:t> </a:t>
            </a:r>
            <a:r>
              <a:rPr lang="en-US" altLang="zh-CN" sz="2600" dirty="0"/>
              <a:t>more</a:t>
            </a:r>
            <a:r>
              <a:rPr lang="zh-CN" altLang="en-US" sz="2600" dirty="0"/>
              <a:t> </a:t>
            </a:r>
            <a:r>
              <a:rPr lang="en-US" altLang="zh-CN" sz="2600" dirty="0"/>
              <a:t>useful</a:t>
            </a:r>
            <a:r>
              <a:rPr lang="zh-CN" altLang="en-US" sz="2600" dirty="0"/>
              <a:t> </a:t>
            </a:r>
            <a:r>
              <a:rPr lang="en-US" altLang="zh-CN" sz="2600" dirty="0"/>
              <a:t>products</a:t>
            </a:r>
            <a:r>
              <a:rPr lang="zh-CN" altLang="en-US" sz="2600" dirty="0"/>
              <a:t> </a:t>
            </a:r>
            <a:r>
              <a:rPr lang="en-US" altLang="zh-CN" sz="2600" dirty="0"/>
              <a:t>and</a:t>
            </a:r>
            <a:r>
              <a:rPr lang="zh-CN" altLang="en-US" sz="2600" dirty="0"/>
              <a:t> </a:t>
            </a:r>
            <a:r>
              <a:rPr lang="en-US" altLang="zh-CN" sz="2600" dirty="0"/>
              <a:t>enable</a:t>
            </a:r>
            <a:r>
              <a:rPr lang="zh-CN" altLang="en-US" sz="2600" dirty="0"/>
              <a:t> </a:t>
            </a:r>
            <a:r>
              <a:rPr lang="en-US" altLang="zh-CN" sz="2600" dirty="0"/>
              <a:t>customers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have</a:t>
            </a:r>
            <a:r>
              <a:rPr lang="zh-CN" altLang="en-US" sz="2600" dirty="0"/>
              <a:t> </a:t>
            </a:r>
            <a:r>
              <a:rPr lang="en-US" altLang="zh-CN" sz="2600" dirty="0"/>
              <a:t>more</a:t>
            </a:r>
            <a:r>
              <a:rPr lang="zh-CN" altLang="en-US" sz="2600" dirty="0"/>
              <a:t> </a:t>
            </a:r>
            <a:r>
              <a:rPr lang="en-US" altLang="zh-CN" sz="2600" dirty="0"/>
              <a:t>accounts,</a:t>
            </a:r>
            <a:r>
              <a:rPr lang="zh-CN" altLang="en-US" sz="2600" dirty="0"/>
              <a:t> </a:t>
            </a:r>
            <a:r>
              <a:rPr lang="en-US" altLang="zh-CN" sz="2600" dirty="0"/>
              <a:t>better</a:t>
            </a:r>
            <a:r>
              <a:rPr lang="zh-CN" altLang="en-US" sz="2600" dirty="0"/>
              <a:t> </a:t>
            </a:r>
            <a:r>
              <a:rPr lang="en-US" altLang="zh-CN" sz="2600" dirty="0"/>
              <a:t>than</a:t>
            </a:r>
            <a:r>
              <a:rPr lang="zh-CN" altLang="en-US" sz="2600" dirty="0"/>
              <a:t> </a:t>
            </a:r>
            <a:r>
              <a:rPr lang="en-US" altLang="zh-CN" sz="2600" dirty="0"/>
              <a:t>3.</a:t>
            </a:r>
          </a:p>
          <a:p>
            <a:pPr>
              <a:spcAft>
                <a:spcPts val="1200"/>
              </a:spcAft>
            </a:pPr>
            <a:r>
              <a:rPr lang="en-US" altLang="zh-CN" sz="2600" dirty="0"/>
              <a:t>3,</a:t>
            </a:r>
            <a:r>
              <a:rPr lang="zh-CN" altLang="en-US" sz="2600" dirty="0"/>
              <a:t> </a:t>
            </a:r>
            <a:r>
              <a:rPr lang="en-US" altLang="zh-CN" sz="2600" dirty="0"/>
              <a:t>Focus</a:t>
            </a:r>
            <a:r>
              <a:rPr lang="zh-CN" altLang="en-US" sz="2600" dirty="0"/>
              <a:t> </a:t>
            </a:r>
            <a:r>
              <a:rPr lang="en-US" altLang="zh-CN" sz="2600" dirty="0"/>
              <a:t>on</a:t>
            </a:r>
            <a:r>
              <a:rPr lang="zh-CN" altLang="en-US" sz="2600" dirty="0"/>
              <a:t> </a:t>
            </a:r>
            <a:r>
              <a:rPr lang="en-US" altLang="zh-CN" sz="2600" dirty="0"/>
              <a:t>German</a:t>
            </a:r>
            <a:r>
              <a:rPr lang="zh-CN" altLang="en-US" sz="2600" dirty="0"/>
              <a:t> </a:t>
            </a:r>
            <a:r>
              <a:rPr lang="en-US" altLang="zh-CN" sz="2600" dirty="0"/>
              <a:t>and</a:t>
            </a:r>
            <a:r>
              <a:rPr lang="zh-CN" altLang="en-US" sz="2600" dirty="0"/>
              <a:t> </a:t>
            </a:r>
            <a:r>
              <a:rPr lang="en-US" altLang="zh-CN" sz="2600" dirty="0"/>
              <a:t>Female,</a:t>
            </a:r>
            <a:r>
              <a:rPr lang="zh-CN" altLang="en-US" sz="2600" dirty="0"/>
              <a:t> </a:t>
            </a:r>
            <a:r>
              <a:rPr lang="en-US" altLang="zh-CN" sz="2600" dirty="0"/>
              <a:t>compared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France,</a:t>
            </a:r>
            <a:r>
              <a:rPr lang="zh-CN" altLang="en-US" sz="2600" dirty="0"/>
              <a:t> </a:t>
            </a:r>
            <a:r>
              <a:rPr lang="en-US" altLang="zh-CN" sz="2600" dirty="0"/>
              <a:t>Spain</a:t>
            </a:r>
            <a:r>
              <a:rPr lang="zh-CN" altLang="en-US" sz="2600" dirty="0"/>
              <a:t> </a:t>
            </a:r>
            <a:r>
              <a:rPr lang="en-US" altLang="zh-CN" sz="2600" dirty="0"/>
              <a:t>and</a:t>
            </a:r>
            <a:r>
              <a:rPr lang="zh-CN" altLang="en-US" sz="2600" dirty="0"/>
              <a:t> </a:t>
            </a:r>
            <a:r>
              <a:rPr lang="en-US" altLang="zh-CN" sz="2600" dirty="0"/>
              <a:t>Male.</a:t>
            </a:r>
          </a:p>
          <a:p>
            <a:pPr>
              <a:spcAft>
                <a:spcPts val="1200"/>
              </a:spcAft>
            </a:pPr>
            <a:r>
              <a:rPr lang="en-US" altLang="zh-CN" sz="2600" dirty="0"/>
              <a:t>4,</a:t>
            </a:r>
            <a:r>
              <a:rPr lang="zh-CN" altLang="en-US" sz="2600" dirty="0"/>
              <a:t> </a:t>
            </a:r>
            <a:r>
              <a:rPr lang="en-US" altLang="zh-CN" sz="2600" dirty="0"/>
              <a:t>Establish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good</a:t>
            </a:r>
            <a:r>
              <a:rPr lang="zh-CN" altLang="en-US" sz="2600" dirty="0"/>
              <a:t> </a:t>
            </a:r>
            <a:r>
              <a:rPr lang="en-US" altLang="zh-CN" sz="2600" dirty="0"/>
              <a:t>membership</a:t>
            </a:r>
            <a:r>
              <a:rPr lang="zh-CN" altLang="en-US" sz="2600" dirty="0"/>
              <a:t> </a:t>
            </a:r>
            <a:r>
              <a:rPr lang="en-US" altLang="zh-CN" sz="2600" dirty="0"/>
              <a:t>system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make</a:t>
            </a:r>
            <a:r>
              <a:rPr lang="zh-CN" altLang="en-US" sz="2600" dirty="0"/>
              <a:t> </a:t>
            </a:r>
            <a:r>
              <a:rPr lang="en-US" altLang="zh-CN" sz="2600" dirty="0"/>
              <a:t>more</a:t>
            </a:r>
            <a:r>
              <a:rPr lang="zh-CN" altLang="en-US" sz="2600" dirty="0"/>
              <a:t> </a:t>
            </a:r>
            <a:r>
              <a:rPr lang="en-US" altLang="zh-CN" sz="2600" dirty="0"/>
              <a:t>active</a:t>
            </a:r>
            <a:r>
              <a:rPr lang="zh-CN" altLang="en-US" sz="2600" dirty="0"/>
              <a:t> </a:t>
            </a:r>
            <a:r>
              <a:rPr lang="en-US" altLang="zh-CN" sz="2600" dirty="0"/>
              <a:t>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12357" y="112850"/>
            <a:ext cx="17911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/>
              <a:t>Team</a:t>
            </a:r>
            <a:r>
              <a:rPr lang="zh-CN" altLang="en-US" sz="2667" dirty="0"/>
              <a:t> </a:t>
            </a:r>
            <a:r>
              <a:rPr lang="en-US" altLang="zh-CN" sz="2667" dirty="0"/>
              <a:t>Bravo</a:t>
            </a:r>
            <a:endParaRPr lang="zh-CN" altLang="en-US" sz="2667" dirty="0"/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95734" y="828189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4277265" y="2592168"/>
            <a:ext cx="3115525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Thank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endParaRPr lang="zh-CN" alt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1605" y="4028314"/>
            <a:ext cx="2253312" cy="9131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Junchi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Tian</a:t>
            </a:r>
          </a:p>
          <a:p>
            <a:pPr algn="ctr"/>
            <a:r>
              <a:rPr lang="en-US" altLang="zh-CN" sz="2667" dirty="0">
                <a:solidFill>
                  <a:schemeClr val="bg1"/>
                </a:solidFill>
              </a:rPr>
              <a:t>Bixuan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Huang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06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{FD7C710D-1633-874D-A937-B49B06FC9417}tf10001071</Template>
  <TotalTime>1316</TotalTime>
  <Words>135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宋体</vt:lpstr>
      <vt:lpstr>华文中宋</vt:lpstr>
      <vt:lpstr>Arial</vt:lpstr>
      <vt:lpstr>Calibri</vt:lpstr>
      <vt:lpstr>Calibri Light</vt:lpstr>
      <vt:lpstr>Gill Sans MT</vt:lpstr>
      <vt:lpstr>Impact</vt:lpstr>
      <vt:lpstr>Badge</vt:lpstr>
      <vt:lpstr>Office Theme</vt:lpstr>
      <vt:lpstr>PowerPoint Presentation</vt:lpstr>
      <vt:lpstr>exploratory data analysis</vt:lpstr>
      <vt:lpstr>Model Diagnostics</vt:lpstr>
      <vt:lpstr>Decision tree</vt:lpstr>
      <vt:lpstr>Conclusion/solution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Bixuan</dc:creator>
  <cp:lastModifiedBy>Huang Bixuan</cp:lastModifiedBy>
  <cp:revision>50</cp:revision>
  <dcterms:created xsi:type="dcterms:W3CDTF">2018-10-29T00:36:23Z</dcterms:created>
  <dcterms:modified xsi:type="dcterms:W3CDTF">2018-12-13T15:57:08Z</dcterms:modified>
</cp:coreProperties>
</file>